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9" r:id="rId2"/>
    <p:sldId id="286" r:id="rId3"/>
    <p:sldId id="300" r:id="rId4"/>
    <p:sldId id="301" r:id="rId5"/>
    <p:sldId id="302" r:id="rId6"/>
    <p:sldId id="303" r:id="rId7"/>
    <p:sldId id="304" r:id="rId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81290" autoAdjust="0"/>
  </p:normalViewPr>
  <p:slideViewPr>
    <p:cSldViewPr>
      <p:cViewPr>
        <p:scale>
          <a:sx n="80" d="100"/>
          <a:sy n="80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4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>
              <a:defRPr sz="1200"/>
            </a:lvl1pPr>
          </a:lstStyle>
          <a:p>
            <a:fld id="{68E63091-9937-4D94-B143-FC2544263674}" type="datetimeFigureOut">
              <a:rPr lang="en-US" smtClean="0"/>
              <a:t>1/10/2013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>
              <a:defRPr sz="1200"/>
            </a:lvl1pPr>
          </a:lstStyle>
          <a:p>
            <a:fld id="{DAB9B319-0D27-407D-86AA-BA251F6A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1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B319-0D27-407D-86AA-BA251F6A62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0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88E9E-55E1-4C0F-A054-8580CCEC81C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2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88E9E-55E1-4C0F-A054-8580CCEC81C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2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88E9E-55E1-4C0F-A054-8580CCEC81C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2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88E9E-55E1-4C0F-A054-8580CCEC81C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2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88E9E-55E1-4C0F-A054-8580CCEC81C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2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72867-8FAE-304D-9E03-3D0C04CDCB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 cstate="print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</p:spTree>
    <p:extLst>
      <p:ext uri="{BB962C8B-B14F-4D97-AF65-F5344CB8AC3E}">
        <p14:creationId xmlns:p14="http://schemas.microsoft.com/office/powerpoint/2010/main" val="1539606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6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4126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9352"/>
            <a:ext cx="554126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4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491E02-CD98-9E41-AFE2-9745775FD2F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1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E6D2B2-1B4E-AE4B-8F03-52C3424B26B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23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1AD142-081E-DE4F-ABDB-8D7F86B812B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47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ea typeface="Geneva" charset="-128"/>
              <a:cs typeface="Arial" pitchFamily="34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2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57B57C-64B7-1C41-8BC8-9417B92F38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6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C7AEAF-76DE-7C40-9EEA-4B37F3B6F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0239B3-8181-B54A-91AF-4D83222F11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5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95ED05F-9D94-0E42-8488-46FA5C2F712C}" type="slidenum">
              <a:rPr lang="en-US">
                <a:solidFill>
                  <a:srgbClr val="000000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27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Geneva" charset="0"/>
              </a:rPr>
              <a:t>Field Operation Update</a:t>
            </a:r>
            <a:br>
              <a:rPr lang="en-US" dirty="0" smtClean="0">
                <a:latin typeface="Arial" pitchFamily="34" charset="0"/>
                <a:ea typeface="Geneva" charset="0"/>
              </a:rPr>
            </a:br>
            <a:r>
              <a:rPr lang="en-US" dirty="0" smtClean="0">
                <a:latin typeface="Arial" pitchFamily="34" charset="0"/>
                <a:ea typeface="Geneva" charset="0"/>
              </a:rPr>
              <a:t>January 10, 2013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4190999"/>
            <a:ext cx="5843588" cy="154463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John Carlin</a:t>
            </a:r>
          </a:p>
        </p:txBody>
      </p:sp>
    </p:spTree>
    <p:extLst>
      <p:ext uri="{BB962C8B-B14F-4D97-AF65-F5344CB8AC3E}">
        <p14:creationId xmlns:p14="http://schemas.microsoft.com/office/powerpoint/2010/main" val="28444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Arial" pitchFamily="34" charset="0"/>
                <a:ea typeface="Geneva"/>
                <a:cs typeface="Geneva"/>
              </a:rPr>
              <a:t>CUSTOMER FOCUS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609600" y="1143000"/>
            <a:ext cx="8389433" cy="54991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Initiated </a:t>
            </a:r>
            <a:r>
              <a:rPr lang="en-US" sz="2000" b="0" dirty="0">
                <a:solidFill>
                  <a:schemeClr val="tx1"/>
                </a:solidFill>
              </a:rPr>
              <a:t>the Custom Inspection Pilot  </a:t>
            </a:r>
          </a:p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Increased </a:t>
            </a:r>
            <a:r>
              <a:rPr lang="en-US" sz="2000" b="0" dirty="0">
                <a:solidFill>
                  <a:schemeClr val="tx1"/>
                </a:solidFill>
              </a:rPr>
              <a:t>Inspection Flexibility  </a:t>
            </a:r>
          </a:p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Improved </a:t>
            </a:r>
            <a:r>
              <a:rPr lang="en-US" sz="2000" b="0" dirty="0">
                <a:solidFill>
                  <a:schemeClr val="tx1"/>
                </a:solidFill>
              </a:rPr>
              <a:t>Customer Onboarding</a:t>
            </a:r>
          </a:p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Launched </a:t>
            </a:r>
            <a:r>
              <a:rPr lang="en-US" sz="2000" b="0" dirty="0">
                <a:solidFill>
                  <a:schemeClr val="tx1"/>
                </a:solidFill>
              </a:rPr>
              <a:t>Pre-production Visit Pilot  </a:t>
            </a:r>
          </a:p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VN </a:t>
            </a:r>
            <a:r>
              <a:rPr lang="en-US" sz="2000" b="0" dirty="0">
                <a:solidFill>
                  <a:schemeClr val="tx1"/>
                </a:solidFill>
              </a:rPr>
              <a:t>Process Improvements</a:t>
            </a:r>
          </a:p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Collaboration </a:t>
            </a:r>
            <a:r>
              <a:rPr lang="en-US" sz="2000" b="0" dirty="0">
                <a:solidFill>
                  <a:schemeClr val="tx1"/>
                </a:solidFill>
              </a:rPr>
              <a:t>Meetings </a:t>
            </a:r>
          </a:p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SAP </a:t>
            </a:r>
            <a:r>
              <a:rPr lang="en-US" sz="2000" b="0" dirty="0">
                <a:solidFill>
                  <a:schemeClr val="tx1"/>
                </a:solidFill>
              </a:rPr>
              <a:t>and FUII Improvements</a:t>
            </a:r>
          </a:p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Expanded </a:t>
            </a:r>
            <a:r>
              <a:rPr lang="en-US" sz="2000" b="0" dirty="0">
                <a:solidFill>
                  <a:schemeClr val="tx1"/>
                </a:solidFill>
              </a:rPr>
              <a:t>Flexibility Options for Traceability  </a:t>
            </a:r>
          </a:p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UL </a:t>
            </a:r>
            <a:r>
              <a:rPr lang="en-US" sz="2000" b="0" dirty="0">
                <a:solidFill>
                  <a:schemeClr val="tx1"/>
                </a:solidFill>
              </a:rPr>
              <a:t>Advantage (two visit) </a:t>
            </a:r>
          </a:p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Remote </a:t>
            </a:r>
            <a:r>
              <a:rPr lang="en-US" sz="2000" b="0" dirty="0">
                <a:solidFill>
                  <a:schemeClr val="tx1"/>
                </a:solidFill>
              </a:rPr>
              <a:t>Auditing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A26D7A7C-2EAA-40A1-B352-D12A3A21F85D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54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Arial" pitchFamily="34" charset="0"/>
                <a:ea typeface="Geneva"/>
                <a:cs typeface="Geneva"/>
              </a:rPr>
              <a:t>OPERATIONAL EXCELLENCE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609600" y="1143000"/>
            <a:ext cx="8389433" cy="54991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Increased </a:t>
            </a:r>
            <a:r>
              <a:rPr lang="en-US" sz="2000" b="0" dirty="0">
                <a:solidFill>
                  <a:schemeClr val="tx1"/>
                </a:solidFill>
              </a:rPr>
              <a:t>Process Auditing Resources </a:t>
            </a:r>
          </a:p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Enhanced </a:t>
            </a:r>
            <a:r>
              <a:rPr lang="en-US" sz="2000" b="0" dirty="0">
                <a:solidFill>
                  <a:schemeClr val="tx1"/>
                </a:solidFill>
              </a:rPr>
              <a:t>File Termination Process   </a:t>
            </a:r>
          </a:p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Developed </a:t>
            </a:r>
            <a:r>
              <a:rPr lang="en-US" sz="2000" b="0" dirty="0">
                <a:solidFill>
                  <a:schemeClr val="tx1"/>
                </a:solidFill>
              </a:rPr>
              <a:t>Mini-label Center Training</a:t>
            </a:r>
          </a:p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Simplified </a:t>
            </a:r>
            <a:r>
              <a:rPr lang="en-US" sz="2000" b="0" dirty="0">
                <a:solidFill>
                  <a:schemeClr val="tx1"/>
                </a:solidFill>
              </a:rPr>
              <a:t>Competency Recertification Process</a:t>
            </a:r>
          </a:p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Formed </a:t>
            </a:r>
            <a:r>
              <a:rPr lang="en-US" sz="2000" b="0" dirty="0">
                <a:solidFill>
                  <a:schemeClr val="tx1"/>
                </a:solidFill>
              </a:rPr>
              <a:t>New PDFR Team  </a:t>
            </a:r>
          </a:p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Developed </a:t>
            </a:r>
            <a:r>
              <a:rPr lang="en-US" sz="2000" b="0" dirty="0">
                <a:solidFill>
                  <a:schemeClr val="tx1"/>
                </a:solidFill>
              </a:rPr>
              <a:t>Quality Metrics Report </a:t>
            </a:r>
          </a:p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Project </a:t>
            </a:r>
            <a:r>
              <a:rPr lang="en-US" sz="2000" b="0" dirty="0">
                <a:solidFill>
                  <a:schemeClr val="tx1"/>
                </a:solidFill>
              </a:rPr>
              <a:t>Management  </a:t>
            </a:r>
          </a:p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Information </a:t>
            </a:r>
            <a:r>
              <a:rPr lang="en-US" sz="2000" b="0" dirty="0">
                <a:solidFill>
                  <a:schemeClr val="tx1"/>
                </a:solidFill>
              </a:rPr>
              <a:t>Sharing 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A26D7A7C-2EAA-40A1-B352-D12A3A21F85D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27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Arial" pitchFamily="34" charset="0"/>
                <a:ea typeface="Geneva"/>
                <a:cs typeface="Geneva"/>
              </a:rPr>
              <a:t>ETHICS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609600" y="1143000"/>
            <a:ext cx="8389433" cy="54991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Reinforced </a:t>
            </a:r>
            <a:r>
              <a:rPr lang="en-US" sz="2000" b="0" dirty="0">
                <a:solidFill>
                  <a:schemeClr val="tx1"/>
                </a:solidFill>
              </a:rPr>
              <a:t>UL Codes of Business Conduct </a:t>
            </a:r>
          </a:p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Anti-bribery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A26D7A7C-2EAA-40A1-B352-D12A3A21F85D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592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Arial" pitchFamily="34" charset="0"/>
                <a:ea typeface="Geneva"/>
                <a:cs typeface="Geneva"/>
              </a:rPr>
              <a:t>ACCREDITATION AND COMPLIANCE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609600" y="1143000"/>
            <a:ext cx="8389433" cy="54991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Accreditation </a:t>
            </a:r>
            <a:r>
              <a:rPr lang="en-US" sz="2000" b="0" dirty="0">
                <a:solidFill>
                  <a:schemeClr val="tx1"/>
                </a:solidFill>
              </a:rPr>
              <a:t>Compliance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A26D7A7C-2EAA-40A1-B352-D12A3A21F85D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20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Arial" pitchFamily="34" charset="0"/>
                <a:ea typeface="Geneva"/>
                <a:cs typeface="Geneva"/>
              </a:rPr>
              <a:t>GROWTH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609600" y="1143000"/>
            <a:ext cx="8389433" cy="54991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14300" lvl="1" indent="-457200">
              <a:spcBef>
                <a:spcPts val="1800"/>
              </a:spcBef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Adding </a:t>
            </a:r>
            <a:r>
              <a:rPr lang="en-US" sz="2000" b="0" dirty="0">
                <a:solidFill>
                  <a:schemeClr val="tx1"/>
                </a:solidFill>
              </a:rPr>
              <a:t>Value Initiative 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pPr eaLnBrk="1" hangingPunct="1"/>
            <a:fld id="{A26D7A7C-2EAA-40A1-B352-D12A3A21F85D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1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>
          <a:xfrm>
            <a:off x="1981200" y="3063106"/>
            <a:ext cx="5486400" cy="1600200"/>
          </a:xfrm>
        </p:spPr>
        <p:txBody>
          <a:bodyPr/>
          <a:lstStyle/>
          <a:p>
            <a:pPr algn="ctr" eaLnBrk="1" hangingPunct="1"/>
            <a:r>
              <a:rPr lang="en-US" dirty="0">
                <a:latin typeface="Arial" charset="0"/>
                <a:ea typeface="Geneva" charset="0"/>
              </a:rPr>
              <a:t>THANK </a:t>
            </a:r>
            <a:r>
              <a:rPr lang="en-US" dirty="0" smtClean="0">
                <a:latin typeface="Arial" charset="0"/>
                <a:ea typeface="Geneva" charset="0"/>
              </a:rPr>
              <a:t>YOU !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3124" y="2656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1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 Advanced 122010">
  <a:themeElements>
    <a:clrScheme name="Custom 4">
      <a:dk1>
        <a:srgbClr val="000000"/>
      </a:dk1>
      <a:lt1>
        <a:sysClr val="window" lastClr="DDFDD9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DFDD9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106</Words>
  <Application>Microsoft Office PowerPoint</Application>
  <PresentationFormat>On-screen Show (4:3)</PresentationFormat>
  <Paragraphs>42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UL Advanced 122010</vt:lpstr>
      <vt:lpstr>Field Operation Update January 10, 2013</vt:lpstr>
      <vt:lpstr>CUSTOMER FOCUS</vt:lpstr>
      <vt:lpstr>OPERATIONAL EXCELLENCE</vt:lpstr>
      <vt:lpstr>ETHICS</vt:lpstr>
      <vt:lpstr>ACCREDITATION AND COMPLIANCE</vt:lpstr>
      <vt:lpstr>GROWTH</vt:lpstr>
      <vt:lpstr>THANK YOU !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 Audit Results - Overview</dc:title>
  <dc:creator>Carlin, John</dc:creator>
  <cp:lastModifiedBy>Julianne Heinzinger</cp:lastModifiedBy>
  <cp:revision>79</cp:revision>
  <cp:lastPrinted>2012-04-24T14:27:13Z</cp:lastPrinted>
  <dcterms:created xsi:type="dcterms:W3CDTF">2012-04-04T11:52:47Z</dcterms:created>
  <dcterms:modified xsi:type="dcterms:W3CDTF">2013-01-10T18:35:02Z</dcterms:modified>
</cp:coreProperties>
</file>