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2" r:id="rId3"/>
    <p:sldId id="372" r:id="rId4"/>
    <p:sldId id="395" r:id="rId5"/>
    <p:sldId id="323" r:id="rId6"/>
    <p:sldId id="398" r:id="rId7"/>
    <p:sldId id="383" r:id="rId8"/>
    <p:sldId id="384" r:id="rId9"/>
    <p:sldId id="399" r:id="rId10"/>
    <p:sldId id="280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3399"/>
    <a:srgbClr val="FF0066"/>
    <a:srgbClr val="FF9933"/>
    <a:srgbClr val="FFCCCC"/>
    <a:srgbClr val="0000CC"/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0888" autoAdjust="0"/>
  </p:normalViewPr>
  <p:slideViewPr>
    <p:cSldViewPr>
      <p:cViewPr>
        <p:scale>
          <a:sx n="66" d="100"/>
          <a:sy n="66" d="100"/>
        </p:scale>
        <p:origin x="-1596" y="-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5" d="100"/>
          <a:sy n="85" d="100"/>
        </p:scale>
        <p:origin x="-2726" y="29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ea typeface="Osaka" pitchFamily="1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Osaka" pitchFamily="1" charset="-128"/>
                <a:cs typeface="+mn-cs"/>
              </a:defRPr>
            </a:lvl1pPr>
          </a:lstStyle>
          <a:p>
            <a:pPr>
              <a:defRPr/>
            </a:pPr>
            <a:fld id="{A1EFE417-3482-416A-ABD5-070BBD0FEF92}" type="datetimeFigureOut">
              <a:rPr lang="en-US"/>
              <a:pPr>
                <a:defRPr/>
              </a:pPr>
              <a:t>9/6/2013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ea typeface="Osaka" pitchFamily="1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Osaka" pitchFamily="1" charset="-128"/>
                <a:cs typeface="+mn-cs"/>
              </a:defRPr>
            </a:lvl1pPr>
          </a:lstStyle>
          <a:p>
            <a:pPr>
              <a:defRPr/>
            </a:pPr>
            <a:fld id="{6432DC28-938F-4F1D-8333-885E864CA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88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F7E452CC-7D5D-4DFB-B469-9EC0B11655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03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A7220B58-D736-42BA-BDB1-83256480752F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238C2091-B154-4427-9023-985E6A7A2456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1EBE16-C9D5-4AEE-B105-ED48D3E66D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E528D5-0C60-4E46-A0ED-CB931BB6E06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24ACE2DC-7BEE-4D49-8AC3-A34A513CC926}" type="slidenum">
              <a:rPr lang="en-US" smtClean="0"/>
              <a:pPr eaLnBrk="1" hangingPunct="1"/>
              <a:t>5</a:t>
            </a:fld>
            <a:endParaRPr lang="en-US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1FB0DF-EFB2-442D-B928-6001B967DB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you might find in </a:t>
            </a:r>
            <a:r>
              <a:rPr lang="en-US" dirty="0" smtClean="0"/>
              <a:t> KMS for an individual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778BB7-A319-4672-BB9C-8AAEDF48B19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7186D8CB-F371-42FD-8629-2E934F3187C1}" type="slidenum">
              <a:rPr lang="en-US" smtClean="0"/>
              <a:pPr eaLnBrk="1" hangingPunct="1"/>
              <a:t>10</a:t>
            </a:fld>
            <a:endParaRPr lang="en-US" dirty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2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4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8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40F79-194F-4E70-ABE8-E56ADB9A7F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4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99DDA-08B2-403F-9490-AC56A5E551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7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D2338-6649-4A6D-8080-C61B5BB5AD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8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39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DB3D7-ED9F-40EB-B30F-ED6BEF159D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6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28ABE-FC61-4A3F-BA50-83002A66B7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2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ADAA2-EB98-4190-8C85-CB4B7AF01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0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Osaka" pitchFamily="1" charset="-128"/>
                <a:cs typeface="+mn-cs"/>
              </a:defRPr>
            </a:lvl1pPr>
          </a:lstStyle>
          <a:p>
            <a:pPr>
              <a:defRPr/>
            </a:pPr>
            <a:fld id="{93079E18-BB6E-4895-854B-C09AF8E25C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kms.ul.com/km/llisapi.dll?func=ll&amp;objId=827885&amp;objAction=browse&amp;sort=nam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2533650"/>
            <a:ext cx="5548313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ea typeface="Geneva" charset="0"/>
              </a:rPr>
              <a:t/>
            </a:r>
            <a:br>
              <a:rPr lang="en-US" dirty="0" smtClean="0">
                <a:latin typeface="Arial" pitchFamily="34" charset="0"/>
                <a:ea typeface="Geneva" charset="0"/>
              </a:rPr>
            </a:br>
            <a:r>
              <a:rPr lang="en-US" dirty="0" smtClean="0">
                <a:latin typeface="Arial" pitchFamily="34" charset="0"/>
                <a:ea typeface="Geneva" charset="0"/>
              </a:rPr>
              <a:t>Auditor Calibration  on L2 competence auditing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974724" y="5715000"/>
            <a:ext cx="77120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rgbClr val="777777"/>
                </a:solidFill>
              </a:rPr>
              <a:t>Presented Auditor calibration meeting  Sept  4 2013</a:t>
            </a:r>
            <a:endParaRPr lang="en-US" sz="1200" dirty="0">
              <a:solidFill>
                <a:srgbClr val="77777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03488"/>
            <a:ext cx="7772400" cy="1077912"/>
          </a:xfrm>
        </p:spPr>
        <p:txBody>
          <a:bodyPr/>
          <a:lstStyle/>
          <a:p>
            <a:pPr algn="ctr" eaLnBrk="1" hangingPunct="1"/>
            <a:r>
              <a:rPr lang="en-US" sz="4800" dirty="0" smtClean="0">
                <a:latin typeface="Arial" pitchFamily="34" charset="0"/>
                <a:ea typeface="Geneva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077913"/>
          </a:xfrm>
          <a:solidFill>
            <a:srgbClr val="D4D4D4"/>
          </a:solidFill>
        </p:spPr>
        <p:txBody>
          <a:bodyPr/>
          <a:lstStyle/>
          <a:p>
            <a:pPr eaLnBrk="1" hangingPunct="1"/>
            <a:r>
              <a:rPr lang="en-US" sz="4000" dirty="0" smtClean="0">
                <a:latin typeface="Arial" pitchFamily="34" charset="0"/>
                <a:ea typeface="Geneva" charset="0"/>
              </a:rPr>
              <a:t>Objective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924800" cy="5030788"/>
          </a:xfrm>
        </p:spPr>
        <p:txBody>
          <a:bodyPr/>
          <a:lstStyle/>
          <a:p>
            <a:pPr algn="ctr"/>
            <a:endParaRPr lang="en-US" sz="2800" dirty="0" smtClean="0">
              <a:latin typeface="Arial" pitchFamily="34" charset="0"/>
              <a:ea typeface="Geneva" charset="0"/>
            </a:endParaRPr>
          </a:p>
          <a:p>
            <a:pPr algn="ctr"/>
            <a:endParaRPr lang="en-US" sz="2800" dirty="0">
              <a:latin typeface="Arial" pitchFamily="34" charset="0"/>
              <a:ea typeface="Geneva" charset="0"/>
            </a:endParaRPr>
          </a:p>
          <a:p>
            <a:pPr algn="ctr"/>
            <a:endParaRPr lang="en-US" sz="2800" dirty="0" smtClean="0">
              <a:latin typeface="Arial" pitchFamily="34" charset="0"/>
              <a:ea typeface="Geneva" charset="0"/>
            </a:endParaRPr>
          </a:p>
          <a:p>
            <a:pPr algn="ctr"/>
            <a:r>
              <a:rPr lang="en-US" sz="2800" dirty="0" smtClean="0">
                <a:latin typeface="Arial" pitchFamily="34" charset="0"/>
                <a:ea typeface="Geneva" charset="0"/>
              </a:rPr>
              <a:t>To have a unified approach to auditing L2 Competence using  </a:t>
            </a:r>
            <a:r>
              <a:rPr lang="en-US" sz="2800" dirty="0"/>
              <a:t>00-OP-S0075</a:t>
            </a:r>
            <a:endParaRPr lang="en-US" sz="2800" dirty="0" smtClean="0">
              <a:latin typeface="Arial" pitchFamily="34" charset="0"/>
              <a:ea typeface="Genev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3200" b="1" cap="all" dirty="0" smtClean="0"/>
              <a:t>QUALIFICATION PROCESS</a:t>
            </a:r>
          </a:p>
          <a:p>
            <a:pPr algn="ctr"/>
            <a:r>
              <a:rPr lang="en-US" sz="3200" b="1" cap="all" dirty="0" smtClean="0"/>
              <a:t>FOR CAS EVALUATION (L2) STAFF</a:t>
            </a:r>
          </a:p>
          <a:p>
            <a:pPr algn="ctr"/>
            <a:r>
              <a:rPr lang="en-US" sz="3200" b="1" dirty="0" smtClean="0"/>
              <a:t>00-OP-S0075</a:t>
            </a:r>
          </a:p>
          <a:p>
            <a:pPr algn="ctr"/>
            <a:r>
              <a:rPr lang="en-US" sz="3200" b="1" dirty="0" smtClean="0"/>
              <a:t>And </a:t>
            </a:r>
          </a:p>
          <a:p>
            <a:pPr algn="ctr"/>
            <a:r>
              <a:rPr lang="en-US" sz="3200" b="1" dirty="0" smtClean="0"/>
              <a:t>00-CE-P0001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11.3 Records Locations &amp; Details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065042"/>
              </p:ext>
            </p:extLst>
          </p:nvPr>
        </p:nvGraphicFramePr>
        <p:xfrm>
          <a:off x="1219200" y="1676400"/>
          <a:ext cx="6867207" cy="3723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6847"/>
                <a:gridCol w="1049608"/>
                <a:gridCol w="1351419"/>
                <a:gridCol w="1096345"/>
                <a:gridCol w="1082086"/>
                <a:gridCol w="1120902"/>
              </a:tblGrid>
              <a:tr h="7149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Record ID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000" dirty="0">
                          <a:effectLst/>
                        </a:rPr>
                        <a:t>System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000" dirty="0">
                          <a:effectLst/>
                        </a:rPr>
                        <a:t>Access/Retrieval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Protection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Min. Retention Time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Disposition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932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50" dirty="0">
                          <a:effectLst/>
                        </a:rPr>
                        <a:t>Qualification Records Candidate Qualifications &amp; Applicable Training Records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 Learning Management System (LMS)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Knowledge Management System KMS Community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Via UL network access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Via UL network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7 Years after employee leaves UL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Delete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49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Technical Competency Records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TCD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TCD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TCD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7 Years after employee leaves UL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Delete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19275" y="2509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Osaka"/>
              <a:cs typeface="Osak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4D4D4"/>
          </a:solidFill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Times New Roman" pitchFamily="18" charset="0"/>
              </a:rPr>
              <a:t>12.0 </a:t>
            </a:r>
            <a:r>
              <a:rPr lang="fr-FR" dirty="0"/>
              <a:t>Standard e-mail Communication </a:t>
            </a:r>
            <a:endParaRPr lang="en-US" dirty="0" smtClean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After the Candidate’s Mentor has reviewed the Candidates performance as indicated in </a:t>
            </a:r>
            <a:r>
              <a:rPr lang="ar-SA" sz="3200" b="1" i="1" dirty="0"/>
              <a:t>‎</a:t>
            </a:r>
            <a:r>
              <a:rPr lang="en-US" sz="3200" dirty="0"/>
              <a:t>9.5.1 and has determined that the Candidate has successfully completed all the training and assessment requirements, the Mentor sends an e-mail that contains this information to the Candidate and the Candidate’s Supervisor:</a:t>
            </a:r>
          </a:p>
          <a:p>
            <a:pPr eaLnBrk="1" hangingPunct="1"/>
            <a:endParaRPr lang="en-US" sz="3200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458200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19325"/>
            <a:ext cx="8305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>
                <a:hlinkClick r:id="rId2"/>
              </a:rPr>
              <a:t>http://kms.ul.com/km/llisapi.dll?func=ll&amp;objId=827885&amp;objAction=browse&amp;sort=name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in KMS are these records?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should sample these records as well as checking for the competence in the TC Data base</a:t>
            </a:r>
          </a:p>
          <a:p>
            <a:endParaRPr lang="en-US" dirty="0"/>
          </a:p>
          <a:p>
            <a:r>
              <a:rPr lang="en-US" dirty="0" smtClean="0"/>
              <a:t>Some of have been doing this for the past 2 years but most of us, myself included have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 new 5.4_5.9 and  5.10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new 5.4_5.9 and  5.10</Template>
  <TotalTime>222</TotalTime>
  <Words>210</Words>
  <Application>Microsoft Office PowerPoint</Application>
  <PresentationFormat>On-screen Show (4:3)</PresentationFormat>
  <Paragraphs>53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2012 new 5.4_5.9 and  5.10</vt:lpstr>
      <vt:lpstr> Auditor Calibration  on L2 competence auditing</vt:lpstr>
      <vt:lpstr>Objective</vt:lpstr>
      <vt:lpstr>Requirement</vt:lpstr>
      <vt:lpstr> 11.3 Records Locations &amp; Details </vt:lpstr>
      <vt:lpstr>12.0 Standard e-mail Communication </vt:lpstr>
      <vt:lpstr>PowerPoint Presentation</vt:lpstr>
      <vt:lpstr>PowerPoint Presentation</vt:lpstr>
      <vt:lpstr>Where in KMS are these records?</vt:lpstr>
      <vt:lpstr>Moving forward</vt:lpstr>
      <vt:lpstr>End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 Calibration  on L2 competance auditing</dc:title>
  <dc:creator>Bat-Leah, Tovia</dc:creator>
  <dc:description>Rev 2 includes suggestions made by the participants in the "train the trainer" session for CAR Admin Trainers_x000d_
Rev 3 - Updates to links; Annual review and updates</dc:description>
  <cp:lastModifiedBy>Peck, Jennifer</cp:lastModifiedBy>
  <cp:revision>8</cp:revision>
  <dcterms:created xsi:type="dcterms:W3CDTF">2013-08-23T17:39:05Z</dcterms:created>
  <dcterms:modified xsi:type="dcterms:W3CDTF">2013-09-06T17:48:53Z</dcterms:modified>
</cp:coreProperties>
</file>