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66" r:id="rId4"/>
    <p:sldId id="264" r:id="rId5"/>
    <p:sldId id="270" r:id="rId6"/>
    <p:sldId id="271" r:id="rId7"/>
    <p:sldId id="272" r:id="rId8"/>
    <p:sldId id="273" r:id="rId9"/>
    <p:sldId id="274" r:id="rId10"/>
    <p:sldId id="267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129" autoAdjust="0"/>
    <p:restoredTop sz="94689" autoAdjust="0"/>
  </p:normalViewPr>
  <p:slideViewPr>
    <p:cSldViewPr snapToGrid="0" snapToObjects="1">
      <p:cViewPr>
        <p:scale>
          <a:sx n="90" d="100"/>
          <a:sy n="90" d="100"/>
        </p:scale>
        <p:origin x="-2160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9579B67-44D8-46FF-A1B1-AAAD0BB3CE64}" type="datetime1">
              <a:rPr lang="en-US"/>
              <a:pPr>
                <a:defRPr/>
              </a:pPr>
              <a:t>10/31/2013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B8776-482A-4134-B72B-9C95222D1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8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113524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© 2013 UL LLC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3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801650" y="6406992"/>
            <a:ext cx="131959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cs typeface="Arial" pitchFamily="34" charset="0"/>
              </a:rPr>
              <a:t>UL LLC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983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0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40B7CA-AF30-46CB-A4CF-752C10228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801650" y="6406992"/>
            <a:ext cx="131959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cs typeface="Arial" pitchFamily="34" charset="0"/>
              </a:rPr>
              <a:t>UL LLC Confidential</a:t>
            </a:r>
          </a:p>
        </p:txBody>
      </p:sp>
    </p:spTree>
    <p:extLst>
      <p:ext uri="{BB962C8B-B14F-4D97-AF65-F5344CB8AC3E}">
        <p14:creationId xmlns:p14="http://schemas.microsoft.com/office/powerpoint/2010/main" val="606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1B1869-BB52-4124-81B7-52A55D61B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801650" y="6406992"/>
            <a:ext cx="131959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cs typeface="Arial" pitchFamily="34" charset="0"/>
              </a:rPr>
              <a:t>UL LLC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241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73F929-22F3-48C6-9447-92924E209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801650" y="6406992"/>
            <a:ext cx="131959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cs typeface="Arial" pitchFamily="34" charset="0"/>
              </a:rPr>
              <a:t>UL LLC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12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Geneva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801650" y="6406992"/>
            <a:ext cx="131959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cs typeface="Arial" pitchFamily="34" charset="0"/>
              </a:rPr>
              <a:t>UL LLC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78881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AA8CCB-475A-4288-8D8E-99884C659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801650" y="6406992"/>
            <a:ext cx="131959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cs typeface="Arial" pitchFamily="34" charset="0"/>
              </a:rPr>
              <a:t>UL LLC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449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DB59A7-9EEC-4482-B17E-23046B723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801650" y="6406992"/>
            <a:ext cx="131959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cs typeface="Arial" pitchFamily="34" charset="0"/>
              </a:rPr>
              <a:t>UL LLC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670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5FD33A-5835-4838-9CE2-4ABD40708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801650" y="6406992"/>
            <a:ext cx="131959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cs typeface="Arial" pitchFamily="34" charset="0"/>
              </a:rPr>
              <a:t>UL LLC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0653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DB1F155F-E5FF-4AFB-8D34-BF6941695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801650" y="6406992"/>
            <a:ext cx="131959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cs typeface="Arial" pitchFamily="34" charset="0"/>
              </a:rPr>
              <a:t>UL LLC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intranet.ul.com/collab/EnterpriseArchitecture/BuyAndPay/PS/Shared%20Documents/Forms/AllItems.aspx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hyperlink" Target="http://intranet.ul.com/collab/EnterpriseArchitecture/BuyAndPay/training/SitePages/Home.asp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cs.ul.com/function/dcs/ControlledDocumentLibrary/95-OP-S0410/95-OP-S0410.docx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://dcs.ul.com/function/dcs/ControlledDocumentLibrary/95-OP-S0407/95-OP-S0407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365750" cy="1398588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CAPA Review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3959225"/>
            <a:ext cx="4876800" cy="1774825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637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983664"/>
              </p:ext>
            </p:extLst>
          </p:nvPr>
        </p:nvGraphicFramePr>
        <p:xfrm>
          <a:off x="1148316" y="663976"/>
          <a:ext cx="7236006" cy="5750469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4718687"/>
                <a:gridCol w="2517319"/>
              </a:tblGrid>
              <a:tr h="6389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1) Action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Item Update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All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89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2) CPC AMR Action Item Updates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Bill C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389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3) QE: CARs / Internal Process Audits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Denise E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89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4) Internal Technical Audits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Lenore B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389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5) Field Services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John C</a:t>
                      </a:r>
                      <a:br>
                        <a:rPr lang="en-US" sz="1800" dirty="0" smtClean="0">
                          <a:effectLst/>
                          <a:latin typeface="+mn-lt"/>
                        </a:rPr>
                      </a:br>
                      <a:r>
                        <a:rPr lang="en-US" sz="1400" dirty="0" smtClean="0">
                          <a:effectLst/>
                          <a:latin typeface="+mn-lt"/>
                        </a:rPr>
                        <a:t>for Steve S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89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6) FUS Samples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Ray B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389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7) Rework (External, Internal)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Joe T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89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8) Meeting Wrap-up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38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9) Structural Changes and CAPA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340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/>
            <a:fld id="{F59286EF-D554-42C9-BD87-540150CF937E}" type="slidenum">
              <a:rPr lang="en-US"/>
              <a:pPr eaLnBrk="1" hangingPunct="1"/>
              <a:t>2</a:t>
            </a:fld>
            <a:endParaRPr lang="en-US"/>
          </a:p>
        </p:txBody>
      </p:sp>
      <p:pic>
        <p:nvPicPr>
          <p:cNvPr id="3306" name="Picture 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47" y="483214"/>
            <a:ext cx="942975" cy="554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Agenda – </a:t>
            </a:r>
            <a:r>
              <a:rPr lang="en-US" i="1" dirty="0" smtClean="0">
                <a:latin typeface="Arial" pitchFamily="34" charset="0"/>
              </a:rPr>
              <a:t>revised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187777"/>
              </p:ext>
            </p:extLst>
          </p:nvPr>
        </p:nvGraphicFramePr>
        <p:xfrm>
          <a:off x="542235" y="1121195"/>
          <a:ext cx="8016974" cy="472673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3317384"/>
                <a:gridCol w="1945758"/>
                <a:gridCol w="1329070"/>
                <a:gridCol w="1424762"/>
              </a:tblGrid>
              <a:tr h="6252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PS Business</a:t>
                      </a:r>
                      <a:r>
                        <a:rPr lang="en-US" sz="1400" b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br>
                        <a:rPr lang="en-US" sz="1400" b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400" b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Divisions / Functions</a:t>
                      </a:r>
                      <a:endParaRPr lang="en-US" sz="14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UL Mark</a:t>
                      </a:r>
                      <a:r>
                        <a:rPr lang="en-US" sz="1400" b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Programs</a:t>
                      </a:r>
                      <a:endParaRPr lang="en-US" sz="14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UL Functions</a:t>
                      </a:r>
                      <a:endParaRPr lang="en-US" sz="14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38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</a:rPr>
                        <a:t>1) Action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Item Update</a:t>
                      </a:r>
                      <a:endParaRPr lang="en-US" sz="14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 marL="68580" marR="68580" marT="0" marB="0" anchor="ctr"/>
                </a:tc>
              </a:tr>
              <a:tr h="457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2) CPC AMR Action Item Updates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786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  <a:latin typeface="+mn-lt"/>
                        </a:rPr>
                        <a:t>3) QE: CARs / Internal Process Audits</a:t>
                      </a:r>
                      <a:endParaRPr lang="en-US" sz="14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</a:tr>
              <a:tr h="5098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  <a:latin typeface="+mn-lt"/>
                        </a:rPr>
                        <a:t>4) Internal Technical Audits</a:t>
                      </a:r>
                      <a:endParaRPr lang="en-US" sz="14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  <a:endParaRPr lang="en-US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953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  <a:latin typeface="+mn-lt"/>
                        </a:rPr>
                        <a:t>5) Field Services</a:t>
                      </a:r>
                      <a:endParaRPr lang="en-US" sz="14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70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6) FUS Samples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890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  <a:latin typeface="+mn-lt"/>
                        </a:rPr>
                        <a:t>7) Rework (External, Internal)</a:t>
                      </a:r>
                      <a:endParaRPr lang="en-US" sz="14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53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8) Customer Satisfaction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445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340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/>
            <a:fld id="{F59286EF-D554-42C9-BD87-540150CF937E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/>
          </p:cNvSpPr>
          <p:nvPr/>
        </p:nvSpPr>
        <p:spPr bwMode="auto">
          <a:xfrm>
            <a:off x="3149600" y="6423025"/>
            <a:ext cx="553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FFFFFF"/>
              </a:solidFill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 smtClean="0">
                <a:cs typeface="Arial"/>
              </a:rPr>
              <a:t>Controlled Documents</a:t>
            </a:r>
            <a:br>
              <a:rPr lang="en-US" dirty="0" smtClean="0">
                <a:cs typeface="Arial"/>
              </a:rPr>
            </a:br>
            <a:r>
              <a:rPr lang="en-US" dirty="0" smtClean="0">
                <a:cs typeface="Arial"/>
              </a:rPr>
              <a:t>B&amp;P Updates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8730" y="3961120"/>
            <a:ext cx="3552470" cy="1773936"/>
          </a:xfrm>
          <a:ln/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September 6, 2013</a:t>
            </a:r>
            <a:endParaRPr lang="en-US" b="1" dirty="0" smtClean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September 9, 2013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sz="1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13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563562"/>
          </a:xfrm>
        </p:spPr>
        <p:txBody>
          <a:bodyPr/>
          <a:lstStyle/>
          <a:p>
            <a:r>
              <a:rPr lang="en-US" dirty="0" smtClean="0"/>
              <a:t>Documentation Update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444"/>
            <a:ext cx="8229600" cy="5135562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dirty="0" smtClean="0"/>
              <a:t>Collaboration with stakeholder </a:t>
            </a:r>
            <a:r>
              <a:rPr lang="en-US" dirty="0" smtClean="0">
                <a:solidFill>
                  <a:srgbClr val="000000"/>
                </a:solidFill>
              </a:rPr>
              <a:t>Points of Contact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56632-F21B-43C7-A157-F1A93EFDCACA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2" descr="http://pmmanuals.com/wp-content/uploads/2012/07/pv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8651"/>
            <a:ext cx="3451899" cy="211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048000" cy="211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5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563562"/>
          </a:xfrm>
        </p:spPr>
        <p:txBody>
          <a:bodyPr/>
          <a:lstStyle/>
          <a:p>
            <a:r>
              <a:rPr lang="en-US" dirty="0" smtClean="0"/>
              <a:t>Documentation Update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444"/>
            <a:ext cx="8229600" cy="5135562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56632-F21B-43C7-A157-F1A93EFDCACA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11671"/>
            <a:ext cx="2513256" cy="166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 descr="https://encrypted-tbn3.gstatic.com/images?q=tbn:ANd9GcQ023czbTYSlAtMCATaJ5tnZoLXUmQ2C_OQxPHG8Xaff25-bHfj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9"/>
          <a:stretch/>
        </p:blipFill>
        <p:spPr bwMode="auto">
          <a:xfrm>
            <a:off x="438778" y="1447800"/>
            <a:ext cx="2937162" cy="17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toolkit.smallbiz.nsw.gov.au/media/useruploads/images/TENDERING_CH3_PT3_TENDER_REQUEST_DOCUMEN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91" y="3059985"/>
            <a:ext cx="2284400" cy="177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7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56632-F21B-43C7-A157-F1A93EFDCACA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3" y="5424572"/>
            <a:ext cx="1346757" cy="75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25" y="5332998"/>
            <a:ext cx="858119" cy="8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31973"/>
            <a:ext cx="1339382" cy="133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70515"/>
            <a:ext cx="864011" cy="81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79872"/>
            <a:ext cx="1066800" cy="101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727757" y="662732"/>
            <a:ext cx="5587443" cy="4251315"/>
            <a:chOff x="1651557" y="1321228"/>
            <a:chExt cx="5587443" cy="425131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1557" y="1321228"/>
              <a:ext cx="5587443" cy="425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785051" y="1701520"/>
              <a:ext cx="1463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Accreditation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5095629" y="1582484"/>
            <a:ext cx="1385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hlinkClick r:id="rId8" action="ppaction://hlinkfile"/>
              </a:rPr>
              <a:t>Shared Documents</a:t>
            </a:r>
            <a:endParaRPr lang="en-US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138707" y="160892"/>
            <a:ext cx="53780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hlinkClick r:id="rId9"/>
              </a:rPr>
              <a:t>Buy &amp; Pay Training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505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 Pilot Process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56632-F21B-43C7-A157-F1A93EFDCACA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197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07" y="1499954"/>
            <a:ext cx="3437630" cy="4519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28" y="1499954"/>
            <a:ext cx="3513271" cy="4519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0508" y="51995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95-OP-S0407</a:t>
            </a: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51170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95-OP-S0410</a:t>
            </a: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</TotalTime>
  <Words>186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ULTemplate</vt:lpstr>
      <vt:lpstr>CAPA Review</vt:lpstr>
      <vt:lpstr>Agenda</vt:lpstr>
      <vt:lpstr>Agenda – revised </vt:lpstr>
      <vt:lpstr>Questions?</vt:lpstr>
      <vt:lpstr>Controlled Documents B&amp;P Updates</vt:lpstr>
      <vt:lpstr>Documentation Update Plan</vt:lpstr>
      <vt:lpstr>Documentation Update Plan</vt:lpstr>
      <vt:lpstr>PowerPoint Presentation</vt:lpstr>
      <vt:lpstr>PS Pilot Process Documents</vt:lpstr>
      <vt:lpstr>Questions?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Taylor, Joe</cp:lastModifiedBy>
  <cp:revision>203</cp:revision>
  <dcterms:created xsi:type="dcterms:W3CDTF">2010-12-21T03:48:07Z</dcterms:created>
  <dcterms:modified xsi:type="dcterms:W3CDTF">2013-10-31T14:48:52Z</dcterms:modified>
</cp:coreProperties>
</file>