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EA3E-245D-451E-9A35-EBE908006B85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53620-1D5D-473B-BD66-B68F5C0B4F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home from  UL global customer  online read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contract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contract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advanced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 number  837288001</a:t>
            </a:r>
            <a:r>
              <a:rPr lang="en-US" dirty="0" smtClean="0"/>
              <a:t>  for</a:t>
            </a:r>
            <a:r>
              <a:rPr lang="en-US" baseline="0" dirty="0" smtClean="0"/>
              <a:t> example should be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837288-001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Capture the account number which</a:t>
            </a:r>
            <a:r>
              <a:rPr lang="en-US" baseline="0" dirty="0" smtClean="0"/>
              <a:t> will be used as the customer number in the next search 165562 then click home on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go to the contract look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7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account number in the box and select customer number from the drop down menu and all repository types for all agreements, then click</a:t>
            </a:r>
            <a:r>
              <a:rPr lang="en-US" baseline="0" dirty="0" smtClean="0"/>
              <a:t>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8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agreement you want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3620-1D5D-473B-BD66-B68F5C0B4F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4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2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6156-54C9-41B6-831E-5BC9719043AA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802D-4E63-4E17-8204-29E8EE001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2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a contract in oracle r12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you have a subscriber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Prepared by Tovia Bat-Leah 4/16/15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849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04800" y="3733800"/>
            <a:ext cx="3048000" cy="3810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810000"/>
            <a:ext cx="762000" cy="3048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4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763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71600" y="2895600"/>
            <a:ext cx="1143000" cy="5334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5344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57200" y="3276600"/>
            <a:ext cx="5257800" cy="7620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83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00999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371600" y="3657600"/>
            <a:ext cx="4648200" cy="6096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991069"/>
            <a:ext cx="685800" cy="190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419600" y="5791200"/>
            <a:ext cx="2133600" cy="7620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33400"/>
            <a:ext cx="754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876800" y="2743200"/>
            <a:ext cx="3467100" cy="3810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4648200"/>
            <a:ext cx="457200" cy="457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81000"/>
            <a:ext cx="7575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84225" y="5029200"/>
            <a:ext cx="892175" cy="381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52962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1" y="2971800"/>
            <a:ext cx="838199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6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239000" y="990600"/>
            <a:ext cx="381000" cy="5334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429000"/>
            <a:ext cx="838200" cy="5334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0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8650"/>
            <a:ext cx="80772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43000" y="3733800"/>
            <a:ext cx="5257800" cy="1295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4381500"/>
            <a:ext cx="1790700" cy="5715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762000"/>
            <a:ext cx="7404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66800" y="1447800"/>
            <a:ext cx="5791200" cy="6096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1600200"/>
            <a:ext cx="381000" cy="4572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</Words>
  <Application>Microsoft Office PowerPoint</Application>
  <PresentationFormat>On-screen Show (4:3)</PresentationFormat>
  <Paragraphs>29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find a contract in oracle r12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Bat-Leah, Tovia</dc:creator>
  <cp:lastModifiedBy>Bat-Leah, Tovia</cp:lastModifiedBy>
  <cp:revision>10</cp:revision>
  <dcterms:created xsi:type="dcterms:W3CDTF">2015-04-16T15:30:11Z</dcterms:created>
  <dcterms:modified xsi:type="dcterms:W3CDTF">2015-04-16T19:13:32Z</dcterms:modified>
</cp:coreProperties>
</file>