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  <p:sldMasterId id="2147483660" r:id="rId5"/>
  </p:sldMasterIdLst>
  <p:notesMasterIdLst>
    <p:notesMasterId r:id="rId20"/>
  </p:notesMasterIdLst>
  <p:handoutMasterIdLst>
    <p:handoutMasterId r:id="rId21"/>
  </p:handoutMasterIdLst>
  <p:sldIdLst>
    <p:sldId id="308131" r:id="rId6"/>
    <p:sldId id="308132" r:id="rId7"/>
    <p:sldId id="308133" r:id="rId8"/>
    <p:sldId id="308145" r:id="rId9"/>
    <p:sldId id="308130" r:id="rId10"/>
    <p:sldId id="308126" r:id="rId11"/>
    <p:sldId id="308127" r:id="rId12"/>
    <p:sldId id="1516" r:id="rId13"/>
    <p:sldId id="1448" r:id="rId14"/>
    <p:sldId id="1450" r:id="rId15"/>
    <p:sldId id="1528" r:id="rId16"/>
    <p:sldId id="1522" r:id="rId17"/>
    <p:sldId id="308144" r:id="rId18"/>
    <p:sldId id="421" r:id="rId19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4174F-1405-40FE-972F-3D709E5C6425}">
          <p14:sldIdLst/>
        </p14:section>
        <p14:section name="Default Section" id="{398C89AC-32AC-442E-8922-96A1A35113FC}">
          <p14:sldIdLst>
            <p14:sldId id="308131"/>
            <p14:sldId id="308132"/>
            <p14:sldId id="308133"/>
            <p14:sldId id="308145"/>
            <p14:sldId id="308130"/>
            <p14:sldId id="308126"/>
            <p14:sldId id="308127"/>
            <p14:sldId id="1516"/>
            <p14:sldId id="1448"/>
            <p14:sldId id="1450"/>
            <p14:sldId id="1528"/>
            <p14:sldId id="1522"/>
            <p14:sldId id="308144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F"/>
    <a:srgbClr val="FFDE8B"/>
    <a:srgbClr val="67B1E2"/>
    <a:srgbClr val="59B7B3"/>
    <a:srgbClr val="C4B8AA"/>
    <a:srgbClr val="F18A21"/>
    <a:srgbClr val="92C83E"/>
    <a:srgbClr val="892433"/>
    <a:srgbClr val="0B3C61"/>
    <a:srgbClr val="A96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21324-0D86-471C-A6B9-EF0EB9248DA6}" v="7" dt="2022-12-05T15:25:03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ell, Michelle" userId="b95f1ad2-fa53-4866-95d2-116ccaf11b13" providerId="ADAL" clId="{AE121324-0D86-471C-A6B9-EF0EB9248DA6}"/>
    <pc:docChg chg="undo custSel addSld delSld modSld sldOrd modSection">
      <pc:chgData name="Howell, Michelle" userId="b95f1ad2-fa53-4866-95d2-116ccaf11b13" providerId="ADAL" clId="{AE121324-0D86-471C-A6B9-EF0EB9248DA6}" dt="2022-12-05T15:26:25.189" v="1538" actId="1076"/>
      <pc:docMkLst>
        <pc:docMk/>
      </pc:docMkLst>
      <pc:sldChg chg="addSp modSp mod ord">
        <pc:chgData name="Howell, Michelle" userId="b95f1ad2-fa53-4866-95d2-116ccaf11b13" providerId="ADAL" clId="{AE121324-0D86-471C-A6B9-EF0EB9248DA6}" dt="2022-12-05T15:26:25.189" v="1538" actId="1076"/>
        <pc:sldMkLst>
          <pc:docMk/>
          <pc:sldMk cId="1428222602" sldId="421"/>
        </pc:sldMkLst>
        <pc:spChg chg="mod">
          <ac:chgData name="Howell, Michelle" userId="b95f1ad2-fa53-4866-95d2-116ccaf11b13" providerId="ADAL" clId="{AE121324-0D86-471C-A6B9-EF0EB9248DA6}" dt="2022-12-05T09:44:21.152" v="181" actId="20577"/>
          <ac:spMkLst>
            <pc:docMk/>
            <pc:sldMk cId="1428222602" sldId="421"/>
            <ac:spMk id="3" creationId="{B0DA3E66-816F-497E-AA69-FC8E20B40784}"/>
          </ac:spMkLst>
        </pc:spChg>
        <pc:spChg chg="mod">
          <ac:chgData name="Howell, Michelle" userId="b95f1ad2-fa53-4866-95d2-116ccaf11b13" providerId="ADAL" clId="{AE121324-0D86-471C-A6B9-EF0EB9248DA6}" dt="2022-12-05T09:54:11.427" v="429" actId="1076"/>
          <ac:spMkLst>
            <pc:docMk/>
            <pc:sldMk cId="1428222602" sldId="421"/>
            <ac:spMk id="4" creationId="{6FC5E5BB-70FE-476F-8BC0-634B2C77B413}"/>
          </ac:spMkLst>
        </pc:spChg>
        <pc:spChg chg="mod">
          <ac:chgData name="Howell, Michelle" userId="b95f1ad2-fa53-4866-95d2-116ccaf11b13" providerId="ADAL" clId="{AE121324-0D86-471C-A6B9-EF0EB9248DA6}" dt="2022-12-05T09:54:27.453" v="432" actId="1076"/>
          <ac:spMkLst>
            <pc:docMk/>
            <pc:sldMk cId="1428222602" sldId="421"/>
            <ac:spMk id="5" creationId="{25B10537-DA9A-4F38-B82E-D75DD2C45BB9}"/>
          </ac:spMkLst>
        </pc:spChg>
        <pc:spChg chg="add mod">
          <ac:chgData name="Howell, Michelle" userId="b95f1ad2-fa53-4866-95d2-116ccaf11b13" providerId="ADAL" clId="{AE121324-0D86-471C-A6B9-EF0EB9248DA6}" dt="2022-12-05T09:55:06.292" v="435" actId="14100"/>
          <ac:spMkLst>
            <pc:docMk/>
            <pc:sldMk cId="1428222602" sldId="421"/>
            <ac:spMk id="6" creationId="{4950B880-25DC-4353-BE42-ED8D2BF4810C}"/>
          </ac:spMkLst>
        </pc:spChg>
        <pc:spChg chg="add mod">
          <ac:chgData name="Howell, Michelle" userId="b95f1ad2-fa53-4866-95d2-116ccaf11b13" providerId="ADAL" clId="{AE121324-0D86-471C-A6B9-EF0EB9248DA6}" dt="2022-12-05T15:26:25.189" v="1538" actId="1076"/>
          <ac:spMkLst>
            <pc:docMk/>
            <pc:sldMk cId="1428222602" sldId="421"/>
            <ac:spMk id="9" creationId="{912E73AA-B6D6-459A-AD1A-F713B080431D}"/>
          </ac:spMkLst>
        </pc:spChg>
      </pc:sldChg>
      <pc:sldChg chg="addSp delSp modSp mod">
        <pc:chgData name="Howell, Michelle" userId="b95f1ad2-fa53-4866-95d2-116ccaf11b13" providerId="ADAL" clId="{AE121324-0D86-471C-A6B9-EF0EB9248DA6}" dt="2022-12-05T10:36:01.674" v="1379" actId="255"/>
        <pc:sldMkLst>
          <pc:docMk/>
          <pc:sldMk cId="4276066784" sldId="1450"/>
        </pc:sldMkLst>
        <pc:spChg chg="mod">
          <ac:chgData name="Howell, Michelle" userId="b95f1ad2-fa53-4866-95d2-116ccaf11b13" providerId="ADAL" clId="{AE121324-0D86-471C-A6B9-EF0EB9248DA6}" dt="2022-12-05T10:06:21.740" v="529" actId="13926"/>
          <ac:spMkLst>
            <pc:docMk/>
            <pc:sldMk cId="4276066784" sldId="1450"/>
            <ac:spMk id="3" creationId="{B47C33AA-E991-42D6-AC7F-CABBD0668821}"/>
          </ac:spMkLst>
        </pc:spChg>
        <pc:spChg chg="mod">
          <ac:chgData name="Howell, Michelle" userId="b95f1ad2-fa53-4866-95d2-116ccaf11b13" providerId="ADAL" clId="{AE121324-0D86-471C-A6B9-EF0EB9248DA6}" dt="2022-12-05T10:35:10.903" v="1375" actId="1076"/>
          <ac:spMkLst>
            <pc:docMk/>
            <pc:sldMk cId="4276066784" sldId="1450"/>
            <ac:spMk id="11" creationId="{42EBF7B3-D842-493B-99C7-F1DB71ECE747}"/>
          </ac:spMkLst>
        </pc:spChg>
        <pc:spChg chg="mod">
          <ac:chgData name="Howell, Michelle" userId="b95f1ad2-fa53-4866-95d2-116ccaf11b13" providerId="ADAL" clId="{AE121324-0D86-471C-A6B9-EF0EB9248DA6}" dt="2022-12-05T10:35:19.932" v="1376" actId="1076"/>
          <ac:spMkLst>
            <pc:docMk/>
            <pc:sldMk cId="4276066784" sldId="1450"/>
            <ac:spMk id="14" creationId="{0BC7B53F-75E6-425E-9F9B-1C452F1138B9}"/>
          </ac:spMkLst>
        </pc:spChg>
        <pc:spChg chg="mod">
          <ac:chgData name="Howell, Michelle" userId="b95f1ad2-fa53-4866-95d2-116ccaf11b13" providerId="ADAL" clId="{AE121324-0D86-471C-A6B9-EF0EB9248DA6}" dt="2022-12-05T10:35:24.502" v="1377" actId="1076"/>
          <ac:spMkLst>
            <pc:docMk/>
            <pc:sldMk cId="4276066784" sldId="1450"/>
            <ac:spMk id="24" creationId="{0657E504-C35C-4AC9-BD39-608ACF7F598F}"/>
          </ac:spMkLst>
        </pc:spChg>
        <pc:spChg chg="mod">
          <ac:chgData name="Howell, Michelle" userId="b95f1ad2-fa53-4866-95d2-116ccaf11b13" providerId="ADAL" clId="{AE121324-0D86-471C-A6B9-EF0EB9248DA6}" dt="2022-12-05T10:36:01.674" v="1379" actId="255"/>
          <ac:spMkLst>
            <pc:docMk/>
            <pc:sldMk cId="4276066784" sldId="1450"/>
            <ac:spMk id="30" creationId="{F1D27C14-405C-4467-8ECD-9DDD98A3C3ED}"/>
          </ac:spMkLst>
        </pc:spChg>
        <pc:grpChg chg="mod">
          <ac:chgData name="Howell, Michelle" userId="b95f1ad2-fa53-4866-95d2-116ccaf11b13" providerId="ADAL" clId="{AE121324-0D86-471C-A6B9-EF0EB9248DA6}" dt="2022-12-05T10:35:05.394" v="1374" actId="1076"/>
          <ac:grpSpMkLst>
            <pc:docMk/>
            <pc:sldMk cId="4276066784" sldId="1450"/>
            <ac:grpSpMk id="4" creationId="{173FD581-5555-81E4-C00A-D3A5420D3887}"/>
          </ac:grpSpMkLst>
        </pc:grpChg>
        <pc:graphicFrameChg chg="del">
          <ac:chgData name="Howell, Michelle" userId="b95f1ad2-fa53-4866-95d2-116ccaf11b13" providerId="ADAL" clId="{AE121324-0D86-471C-A6B9-EF0EB9248DA6}" dt="2022-12-05T10:19:08.912" v="736" actId="478"/>
          <ac:graphicFrameMkLst>
            <pc:docMk/>
            <pc:sldMk cId="4276066784" sldId="1450"/>
            <ac:graphicFrameMk id="25" creationId="{D1E72763-2E66-49C8-B68E-154361B28BDF}"/>
          </ac:graphicFrameMkLst>
        </pc:graphicFrameChg>
        <pc:graphicFrameChg chg="add mod">
          <ac:chgData name="Howell, Michelle" userId="b95f1ad2-fa53-4866-95d2-116ccaf11b13" providerId="ADAL" clId="{AE121324-0D86-471C-A6B9-EF0EB9248DA6}" dt="2022-12-05T10:22:32.066" v="739" actId="1076"/>
          <ac:graphicFrameMkLst>
            <pc:docMk/>
            <pc:sldMk cId="4276066784" sldId="1450"/>
            <ac:graphicFrameMk id="26" creationId="{D1E72763-2E66-49C8-B68E-154361B28BDF}"/>
          </ac:graphicFrameMkLst>
        </pc:graphicFrameChg>
      </pc:sldChg>
      <pc:sldChg chg="delSp modSp mod">
        <pc:chgData name="Howell, Michelle" userId="b95f1ad2-fa53-4866-95d2-116ccaf11b13" providerId="ADAL" clId="{AE121324-0D86-471C-A6B9-EF0EB9248DA6}" dt="2022-12-05T10:18:59.503" v="735" actId="20577"/>
        <pc:sldMkLst>
          <pc:docMk/>
          <pc:sldMk cId="3831782706" sldId="1516"/>
        </pc:sldMkLst>
        <pc:graphicFrameChg chg="modGraphic">
          <ac:chgData name="Howell, Michelle" userId="b95f1ad2-fa53-4866-95d2-116ccaf11b13" providerId="ADAL" clId="{AE121324-0D86-471C-A6B9-EF0EB9248DA6}" dt="2022-12-05T10:09:45.149" v="636" actId="14734"/>
          <ac:graphicFrameMkLst>
            <pc:docMk/>
            <pc:sldMk cId="3831782706" sldId="1516"/>
            <ac:graphicFrameMk id="7" creationId="{AEE2E5E0-8816-FB42-BCF7-F7E45E1C99E0}"/>
          </ac:graphicFrameMkLst>
        </pc:graphicFrameChg>
        <pc:graphicFrameChg chg="mod modGraphic">
          <ac:chgData name="Howell, Michelle" userId="b95f1ad2-fa53-4866-95d2-116ccaf11b13" providerId="ADAL" clId="{AE121324-0D86-471C-A6B9-EF0EB9248DA6}" dt="2022-12-05T10:10:11.242" v="639" actId="120"/>
          <ac:graphicFrameMkLst>
            <pc:docMk/>
            <pc:sldMk cId="3831782706" sldId="1516"/>
            <ac:graphicFrameMk id="9" creationId="{C5F3CDA7-1998-4A07-AE75-5D794824696D}"/>
          </ac:graphicFrameMkLst>
        </pc:graphicFrameChg>
        <pc:graphicFrameChg chg="del">
          <ac:chgData name="Howell, Michelle" userId="b95f1ad2-fa53-4866-95d2-116ccaf11b13" providerId="ADAL" clId="{AE121324-0D86-471C-A6B9-EF0EB9248DA6}" dt="2022-12-05T10:07:42.341" v="536" actId="21"/>
          <ac:graphicFrameMkLst>
            <pc:docMk/>
            <pc:sldMk cId="3831782706" sldId="1516"/>
            <ac:graphicFrameMk id="10" creationId="{29026DE3-B8AF-4CD2-9E98-B3D80004CB55}"/>
          </ac:graphicFrameMkLst>
        </pc:graphicFrameChg>
        <pc:graphicFrameChg chg="del">
          <ac:chgData name="Howell, Michelle" userId="b95f1ad2-fa53-4866-95d2-116ccaf11b13" providerId="ADAL" clId="{AE121324-0D86-471C-A6B9-EF0EB9248DA6}" dt="2022-12-05T10:07:45.277" v="537" actId="21"/>
          <ac:graphicFrameMkLst>
            <pc:docMk/>
            <pc:sldMk cId="3831782706" sldId="1516"/>
            <ac:graphicFrameMk id="16" creationId="{FEAEFB45-0894-4969-98DB-464E05408CE2}"/>
          </ac:graphicFrameMkLst>
        </pc:graphicFrameChg>
        <pc:graphicFrameChg chg="mod modGraphic">
          <ac:chgData name="Howell, Michelle" userId="b95f1ad2-fa53-4866-95d2-116ccaf11b13" providerId="ADAL" clId="{AE121324-0D86-471C-A6B9-EF0EB9248DA6}" dt="2022-12-05T10:18:59.503" v="735" actId="20577"/>
          <ac:graphicFrameMkLst>
            <pc:docMk/>
            <pc:sldMk cId="3831782706" sldId="1516"/>
            <ac:graphicFrameMk id="17" creationId="{8F71B015-33D3-4D70-9B27-7C62D08875E3}"/>
          </ac:graphicFrameMkLst>
        </pc:graphicFrameChg>
      </pc:sldChg>
      <pc:sldChg chg="modSp mod">
        <pc:chgData name="Howell, Michelle" userId="b95f1ad2-fa53-4866-95d2-116ccaf11b13" providerId="ADAL" clId="{AE121324-0D86-471C-A6B9-EF0EB9248DA6}" dt="2022-12-05T10:41:49.317" v="1522" actId="1076"/>
        <pc:sldMkLst>
          <pc:docMk/>
          <pc:sldMk cId="34532558" sldId="1522"/>
        </pc:sldMkLst>
        <pc:spChg chg="mod">
          <ac:chgData name="Howell, Michelle" userId="b95f1ad2-fa53-4866-95d2-116ccaf11b13" providerId="ADAL" clId="{AE121324-0D86-471C-A6B9-EF0EB9248DA6}" dt="2022-12-05T10:41:49.317" v="1522" actId="1076"/>
          <ac:spMkLst>
            <pc:docMk/>
            <pc:sldMk cId="34532558" sldId="1522"/>
            <ac:spMk id="4" creationId="{5626B47D-0AC7-4BFC-B83B-E8AEF1CBE40E}"/>
          </ac:spMkLst>
        </pc:spChg>
      </pc:sldChg>
      <pc:sldChg chg="modSp add del mod">
        <pc:chgData name="Howell, Michelle" userId="b95f1ad2-fa53-4866-95d2-116ccaf11b13" providerId="ADAL" clId="{AE121324-0D86-471C-A6B9-EF0EB9248DA6}" dt="2022-12-05T10:34:09.945" v="1370" actId="47"/>
        <pc:sldMkLst>
          <pc:docMk/>
          <pc:sldMk cId="3016375879" sldId="1524"/>
        </pc:sldMkLst>
        <pc:spChg chg="mod">
          <ac:chgData name="Howell, Michelle" userId="b95f1ad2-fa53-4866-95d2-116ccaf11b13" providerId="ADAL" clId="{AE121324-0D86-471C-A6B9-EF0EB9248DA6}" dt="2022-12-05T10:25:29.448" v="1103" actId="13926"/>
          <ac:spMkLst>
            <pc:docMk/>
            <pc:sldMk cId="3016375879" sldId="1524"/>
            <ac:spMk id="26627" creationId="{1F772717-CC54-4FC7-A052-816ED4AF9011}"/>
          </ac:spMkLst>
        </pc:spChg>
      </pc:sldChg>
      <pc:sldChg chg="modSp mod">
        <pc:chgData name="Howell, Michelle" userId="b95f1ad2-fa53-4866-95d2-116ccaf11b13" providerId="ADAL" clId="{AE121324-0D86-471C-A6B9-EF0EB9248DA6}" dt="2022-12-05T10:41:38.228" v="1521" actId="115"/>
        <pc:sldMkLst>
          <pc:docMk/>
          <pc:sldMk cId="2608506759" sldId="1528"/>
        </pc:sldMkLst>
        <pc:spChg chg="mod">
          <ac:chgData name="Howell, Michelle" userId="b95f1ad2-fa53-4866-95d2-116ccaf11b13" providerId="ADAL" clId="{AE121324-0D86-471C-A6B9-EF0EB9248DA6}" dt="2022-12-05T10:41:38.228" v="1521" actId="115"/>
          <ac:spMkLst>
            <pc:docMk/>
            <pc:sldMk cId="2608506759" sldId="1528"/>
            <ac:spMk id="2" creationId="{E894DD6F-33A4-4014-899B-2114FBF76939}"/>
          </ac:spMkLst>
        </pc:spChg>
        <pc:spChg chg="mod">
          <ac:chgData name="Howell, Michelle" userId="b95f1ad2-fa53-4866-95d2-116ccaf11b13" providerId="ADAL" clId="{AE121324-0D86-471C-A6B9-EF0EB9248DA6}" dt="2022-12-05T10:31:55.828" v="1106" actId="6549"/>
          <ac:spMkLst>
            <pc:docMk/>
            <pc:sldMk cId="2608506759" sldId="1528"/>
            <ac:spMk id="3" creationId="{78EF7B02-1757-47D9-9E92-31CE1E4D60F9}"/>
          </ac:spMkLst>
        </pc:spChg>
      </pc:sldChg>
      <pc:sldChg chg="modSp mod">
        <pc:chgData name="Howell, Michelle" userId="b95f1ad2-fa53-4866-95d2-116ccaf11b13" providerId="ADAL" clId="{AE121324-0D86-471C-A6B9-EF0EB9248DA6}" dt="2022-12-05T09:38:36.931" v="53" actId="13926"/>
        <pc:sldMkLst>
          <pc:docMk/>
          <pc:sldMk cId="1621195322" sldId="308131"/>
        </pc:sldMkLst>
        <pc:spChg chg="mod">
          <ac:chgData name="Howell, Michelle" userId="b95f1ad2-fa53-4866-95d2-116ccaf11b13" providerId="ADAL" clId="{AE121324-0D86-471C-A6B9-EF0EB9248DA6}" dt="2022-12-05T09:38:36.931" v="53" actId="13926"/>
          <ac:spMkLst>
            <pc:docMk/>
            <pc:sldMk cId="1621195322" sldId="308131"/>
            <ac:spMk id="8" creationId="{8CAFC2F4-EDF0-4574-AC0D-B14634EF1C4A}"/>
          </ac:spMkLst>
        </pc:spChg>
      </pc:sldChg>
      <pc:sldChg chg="modSp mod">
        <pc:chgData name="Howell, Michelle" userId="b95f1ad2-fa53-4866-95d2-116ccaf11b13" providerId="ADAL" clId="{AE121324-0D86-471C-A6B9-EF0EB9248DA6}" dt="2022-12-05T10:34:27.710" v="1371" actId="255"/>
        <pc:sldMkLst>
          <pc:docMk/>
          <pc:sldMk cId="3019690263" sldId="308132"/>
        </pc:sldMkLst>
        <pc:spChg chg="mod">
          <ac:chgData name="Howell, Michelle" userId="b95f1ad2-fa53-4866-95d2-116ccaf11b13" providerId="ADAL" clId="{AE121324-0D86-471C-A6B9-EF0EB9248DA6}" dt="2022-12-05T10:34:27.710" v="1371" actId="255"/>
          <ac:spMkLst>
            <pc:docMk/>
            <pc:sldMk cId="3019690263" sldId="308132"/>
            <ac:spMk id="12" creationId="{422F5D67-E0FF-49AE-95D4-59A85418A850}"/>
          </ac:spMkLst>
        </pc:spChg>
      </pc:sldChg>
      <pc:sldChg chg="addSp modSp mod">
        <pc:chgData name="Howell, Michelle" userId="b95f1ad2-fa53-4866-95d2-116ccaf11b13" providerId="ADAL" clId="{AE121324-0D86-471C-A6B9-EF0EB9248DA6}" dt="2022-12-05T09:55:30.371" v="443" actId="1076"/>
        <pc:sldMkLst>
          <pc:docMk/>
          <pc:sldMk cId="2121757980" sldId="308133"/>
        </pc:sldMkLst>
        <pc:spChg chg="mod">
          <ac:chgData name="Howell, Michelle" userId="b95f1ad2-fa53-4866-95d2-116ccaf11b13" providerId="ADAL" clId="{AE121324-0D86-471C-A6B9-EF0EB9248DA6}" dt="2022-12-05T09:48:50.700" v="354" actId="1076"/>
          <ac:spMkLst>
            <pc:docMk/>
            <pc:sldMk cId="2121757980" sldId="308133"/>
            <ac:spMk id="5" creationId="{8C3556FB-9DEA-470D-AA8B-407D21CA9C31}"/>
          </ac:spMkLst>
        </pc:spChg>
        <pc:spChg chg="mod">
          <ac:chgData name="Howell, Michelle" userId="b95f1ad2-fa53-4866-95d2-116ccaf11b13" providerId="ADAL" clId="{AE121324-0D86-471C-A6B9-EF0EB9248DA6}" dt="2022-12-05T09:47:10.794" v="294" actId="20577"/>
          <ac:spMkLst>
            <pc:docMk/>
            <pc:sldMk cId="2121757980" sldId="308133"/>
            <ac:spMk id="6" creationId="{8CCA122E-0166-43BB-90B7-BC9C24E4545D}"/>
          </ac:spMkLst>
        </pc:spChg>
        <pc:spChg chg="add mod">
          <ac:chgData name="Howell, Michelle" userId="b95f1ad2-fa53-4866-95d2-116ccaf11b13" providerId="ADAL" clId="{AE121324-0D86-471C-A6B9-EF0EB9248DA6}" dt="2022-12-05T09:55:30.371" v="443" actId="1076"/>
          <ac:spMkLst>
            <pc:docMk/>
            <pc:sldMk cId="2121757980" sldId="308133"/>
            <ac:spMk id="7" creationId="{51E8CB87-583D-42BC-A5BC-80B88A9E9A6A}"/>
          </ac:spMkLst>
        </pc:spChg>
      </pc:sldChg>
      <pc:sldChg chg="del">
        <pc:chgData name="Howell, Michelle" userId="b95f1ad2-fa53-4866-95d2-116ccaf11b13" providerId="ADAL" clId="{AE121324-0D86-471C-A6B9-EF0EB9248DA6}" dt="2022-12-05T10:05:28.284" v="504" actId="47"/>
        <pc:sldMkLst>
          <pc:docMk/>
          <pc:sldMk cId="1463414886" sldId="308134"/>
        </pc:sldMkLst>
      </pc:sldChg>
      <pc:sldChg chg="del">
        <pc:chgData name="Howell, Michelle" userId="b95f1ad2-fa53-4866-95d2-116ccaf11b13" providerId="ADAL" clId="{AE121324-0D86-471C-A6B9-EF0EB9248DA6}" dt="2022-12-05T10:05:23.598" v="503" actId="47"/>
        <pc:sldMkLst>
          <pc:docMk/>
          <pc:sldMk cId="2454695820" sldId="308135"/>
        </pc:sldMkLst>
      </pc:sldChg>
      <pc:sldChg chg="del">
        <pc:chgData name="Howell, Michelle" userId="b95f1ad2-fa53-4866-95d2-116ccaf11b13" providerId="ADAL" clId="{AE121324-0D86-471C-A6B9-EF0EB9248DA6}" dt="2022-12-05T10:23:34.987" v="765" actId="47"/>
        <pc:sldMkLst>
          <pc:docMk/>
          <pc:sldMk cId="2557879236" sldId="308139"/>
        </pc:sldMkLst>
      </pc:sldChg>
      <pc:sldChg chg="del">
        <pc:chgData name="Howell, Michelle" userId="b95f1ad2-fa53-4866-95d2-116ccaf11b13" providerId="ADAL" clId="{AE121324-0D86-471C-A6B9-EF0EB9248DA6}" dt="2022-12-05T10:05:42.875" v="505" actId="47"/>
        <pc:sldMkLst>
          <pc:docMk/>
          <pc:sldMk cId="1012054945" sldId="308143"/>
        </pc:sldMkLst>
      </pc:sldChg>
      <pc:sldChg chg="new del">
        <pc:chgData name="Howell, Michelle" userId="b95f1ad2-fa53-4866-95d2-116ccaf11b13" providerId="ADAL" clId="{AE121324-0D86-471C-A6B9-EF0EB9248DA6}" dt="2022-12-05T09:46:42.926" v="270" actId="680"/>
        <pc:sldMkLst>
          <pc:docMk/>
          <pc:sldMk cId="1890473967" sldId="308145"/>
        </pc:sldMkLst>
      </pc:sldChg>
      <pc:sldChg chg="modSp new mod">
        <pc:chgData name="Howell, Michelle" userId="b95f1ad2-fa53-4866-95d2-116ccaf11b13" providerId="ADAL" clId="{AE121324-0D86-471C-A6B9-EF0EB9248DA6}" dt="2022-12-05T10:04:28.653" v="502" actId="20577"/>
        <pc:sldMkLst>
          <pc:docMk/>
          <pc:sldMk cId="3138806161" sldId="308145"/>
        </pc:sldMkLst>
        <pc:spChg chg="mod">
          <ac:chgData name="Howell, Michelle" userId="b95f1ad2-fa53-4866-95d2-116ccaf11b13" providerId="ADAL" clId="{AE121324-0D86-471C-A6B9-EF0EB9248DA6}" dt="2022-12-05T09:50:47.512" v="386" actId="20577"/>
          <ac:spMkLst>
            <pc:docMk/>
            <pc:sldMk cId="3138806161" sldId="308145"/>
            <ac:spMk id="2" creationId="{1593EBD2-2994-4580-9605-DE092B69827A}"/>
          </ac:spMkLst>
        </pc:spChg>
        <pc:spChg chg="mod">
          <ac:chgData name="Howell, Michelle" userId="b95f1ad2-fa53-4866-95d2-116ccaf11b13" providerId="ADAL" clId="{AE121324-0D86-471C-A6B9-EF0EB9248DA6}" dt="2022-12-05T10:04:28.653" v="502" actId="20577"/>
          <ac:spMkLst>
            <pc:docMk/>
            <pc:sldMk cId="3138806161" sldId="308145"/>
            <ac:spMk id="3" creationId="{4875036B-15F2-4DD9-B4BB-12DBAE955C2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l-my.sharepoint.com/personal/50534_global_ul_com/Documents/I-Drive_NF_Original/QUALITY/2%20-%20Compliance%20Manual/500%20-%20Miscellaneous/Local%20Process%20Req/Summary%20Data/LPR-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l-my.sharepoint.com/personal/50534_global_ul_com/Documents/I-Drive_NF_Original/QUALITY/2%20-%20Compliance%20Manual/500%20-%20Miscellaneous/Local%20Process%20Req/Summary%20Data/LPR-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EMC-W Lab: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EMC-W Lab: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34344792266823"/>
          <c:y val="0.78889545056867894"/>
          <c:w val="0.75695506049548689"/>
          <c:h val="0.21110454943132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AC-48FA-B55C-1938B9F2AAF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AC-48FA-B55C-1938B9F2AAF7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AC-48FA-B55C-1938B9F2AAF7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AC-48FA-B55C-1938B9F2AAF7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AC-48FA-B55C-1938B9F2AA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Results!$A$2:$A$6</c:f>
              <c:strCache>
                <c:ptCount val="5"/>
                <c:pt idx="0">
                  <c:v>General</c:v>
                </c:pt>
                <c:pt idx="1">
                  <c:v>Structural</c:v>
                </c:pt>
                <c:pt idx="2">
                  <c:v>Resources</c:v>
                </c:pt>
                <c:pt idx="3">
                  <c:v>Process</c:v>
                </c:pt>
                <c:pt idx="4">
                  <c:v>Management system</c:v>
                </c:pt>
              </c:strCache>
            </c:strRef>
          </c:cat>
          <c:val>
            <c:numRef>
              <c:f>Results!$B$2:$B$6</c:f>
              <c:numCache>
                <c:formatCode>0.0</c:formatCode>
                <c:ptCount val="5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7.8181818181818183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AC-48FA-B55C-1938B9F2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840944"/>
        <c:axId val="781842912"/>
      </c:radarChart>
      <c:catAx>
        <c:axId val="78184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842912"/>
        <c:crosses val="autoZero"/>
        <c:auto val="1"/>
        <c:lblAlgn val="ctr"/>
        <c:lblOffset val="100"/>
        <c:noMultiLvlLbl val="0"/>
      </c:catAx>
      <c:valAx>
        <c:axId val="781842912"/>
        <c:scaling>
          <c:orientation val="minMax"/>
          <c:max val="1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78184094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crc.ul.com/app/library?library_type=icons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l">
              <a:buNone/>
              <a:tabLst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tabLst/>
              <a:defRPr sz="1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B4148-B4F5-8149-8787-C4A0A825D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2390" y="1657349"/>
            <a:ext cx="154193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77630-9BB8-3843-A71D-8FEDE0A2B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3495" y="1654554"/>
            <a:ext cx="15419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000">
                <a:solidFill>
                  <a:schemeClr val="bg1"/>
                </a:solidFill>
              </a:defRPr>
            </a:lvl6pPr>
            <a:lvl7pPr marL="0" indent="0">
              <a:buNone/>
              <a:defRPr sz="3000">
                <a:solidFill>
                  <a:schemeClr val="bg1"/>
                </a:solidFill>
              </a:defRPr>
            </a:lvl7pPr>
            <a:lvl8pPr marL="0" indent="0">
              <a:buNone/>
              <a:defRPr sz="3000">
                <a:solidFill>
                  <a:schemeClr val="bg1"/>
                </a:solidFill>
              </a:defRPr>
            </a:lvl8pPr>
            <a:lvl9pPr marL="0" indent="0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30pt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D409-AA84-2E45-820C-609753B400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800" y="971550"/>
            <a:ext cx="8535988" cy="34215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1F32-7023-A742-AC86-057DC08A061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5E7-1738-3149-9375-A105E1E34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268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FC466A1-474F-2440-9F70-B6D108C91F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504950"/>
            <a:ext cx="4117976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22A749-A33C-3945-B1AD-1E2E5DAF7A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4399" y="1504950"/>
            <a:ext cx="4122057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9320AB5-2E9A-A646-8BB6-0A8AF67C60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56" y="273957"/>
            <a:ext cx="5631543" cy="92619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565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400" y="2461798"/>
            <a:ext cx="41148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CC2221-6486-1E44-998F-00DCB0ABFE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2461798"/>
            <a:ext cx="4117976" cy="1947719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Color block example, different from dynamic box. Arial 24pt white.</a:t>
            </a:r>
          </a:p>
        </p:txBody>
      </p:sp>
    </p:spTree>
    <p:extLst>
      <p:ext uri="{BB962C8B-B14F-4D97-AF65-F5344CB8AC3E}">
        <p14:creationId xmlns:p14="http://schemas.microsoft.com/office/powerpoint/2010/main" val="675462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9748-2E1D-ED46-B19A-CB9276569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6994611-DDDA-2E4C-BA97-826A1B2DA96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0"/>
            <a:ext cx="4270376" cy="1200151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D1CBAA5-3516-B446-B9B8-7C49646466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497332"/>
            <a:ext cx="4270376" cy="29032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text box color to compliment the image and add a 4.5pt white stoke focus box if needed.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73736" indent="-173736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173736" indent="-173736">
              <a:buNone/>
              <a:defRPr sz="3000">
                <a:solidFill>
                  <a:schemeClr val="bg1"/>
                </a:solidFill>
              </a:defRPr>
            </a:lvl6pPr>
            <a:lvl7pPr marL="173736" indent="-173736">
              <a:buNone/>
              <a:defRPr sz="3000">
                <a:solidFill>
                  <a:schemeClr val="bg1"/>
                </a:solidFill>
              </a:defRPr>
            </a:lvl7pPr>
            <a:lvl8pPr marL="173736" indent="-173736">
              <a:buNone/>
              <a:defRPr sz="3000">
                <a:solidFill>
                  <a:schemeClr val="bg1"/>
                </a:solidFill>
              </a:defRPr>
            </a:lvl8pPr>
            <a:lvl9pPr marL="173736" indent="-173736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“Impact statement </a:t>
            </a:r>
            <a:r>
              <a:rPr lang="en-US" err="1"/>
              <a:t>i.E.</a:t>
            </a:r>
            <a:r>
              <a:rPr lang="en-US"/>
              <a:t> Quote </a:t>
            </a:r>
            <a:r>
              <a:rPr lang="en-US" err="1"/>
              <a:t>arial</a:t>
            </a:r>
            <a:r>
              <a:rPr lang="en-US"/>
              <a:t>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— Quote attribution, Arial 14pt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4167-7C34-FB45-A590-B82ACD2E1F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478F-A26D-1E42-93B4-3E7E683F7E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32062"/>
            <a:ext cx="4010868" cy="43088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  <a:lvl6pPr marL="0" indent="0">
              <a:buNone/>
              <a:defRPr sz="1400"/>
            </a:lvl6pPr>
            <a:lvl7pPr marL="0" indent="0">
              <a:buNone/>
              <a:defRPr sz="1400"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Fact text Arial 14pt black sentence case. </a:t>
            </a:r>
            <a:br>
              <a:rPr lang="en-US"/>
            </a:br>
            <a:r>
              <a:rPr lang="en-US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None/>
              <a:defRPr sz="1800"/>
            </a:lvl5pPr>
            <a:lvl6pPr marL="0" indent="0">
              <a:buNone/>
              <a:defRPr sz="1800"/>
            </a:lvl6pPr>
            <a:lvl7pPr marL="0" indent="0">
              <a:buNone/>
              <a:defRPr sz="1800"/>
            </a:lvl7pPr>
            <a:lvl8pPr marL="0" indent="0">
              <a:buNone/>
              <a:defRPr sz="1800"/>
            </a:lvl8pPr>
            <a:lvl9pPr marL="0" indent="0">
              <a:buNone/>
              <a:defRPr sz="1800"/>
            </a:lvl9pPr>
          </a:lstStyle>
          <a:p>
            <a:pPr lvl="0"/>
            <a:r>
              <a:rPr lang="en-US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879960"/>
            <a:ext cx="1780592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879960"/>
            <a:ext cx="1706425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F5B6-0C60-034D-B7BF-9455A7808C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8539164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icon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9DCB-C00A-9E41-A579-705DC6463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7800" y="971550"/>
            <a:ext cx="7391400" cy="290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5181600" y="0"/>
            <a:ext cx="3352801" cy="203835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  <a:br>
              <a:rPr lang="en-US"/>
            </a:br>
            <a:r>
              <a:rPr lang="en-US" err="1"/>
              <a:t>UL.com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484-8694-7E43-AD2B-94E6868E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13" y="4624364"/>
            <a:ext cx="309586" cy="30958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FE96EB4-6D77-F649-939E-2E18222DD2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200" y="285750"/>
            <a:ext cx="2822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6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BB1D9-B3CA-634B-B87C-2F9FA3076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718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445E-77FC-F24A-A73A-7A34E43053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7180" y="133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3A45F-0AAB-224D-AC92-1157238080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212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EC8F-6134-804F-B39A-DDCA2BFC5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3212" y="1325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24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New colors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5020490-29EA-A64C-A62C-569A54171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1624" y="971551"/>
            <a:ext cx="8539164" cy="554036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Brand Hub icon library available at: </a:t>
            </a:r>
            <a:r>
              <a:rPr lang="en-US">
                <a:hlinkClick r:id="rId2"/>
              </a:rPr>
              <a:t>https://crc.ul.com/app/library?library_type=icons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1" y="4707732"/>
            <a:ext cx="64135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7CF61324-115A-429D-86C8-DBBFE27C7CEE}" type="slidenum">
              <a:rPr lang="en-US" smtClean="0">
                <a:solidFill>
                  <a:srgbClr val="000000"/>
                </a:solidFill>
                <a:ea typeface="Geneva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1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683691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C3BD79BD-6761-8DE7-9424-173C45BE4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79" y="411479"/>
            <a:ext cx="1336042" cy="548640"/>
          </a:xfrm>
          <a:prstGeom prst="rect">
            <a:avLst/>
          </a:prstGeom>
        </p:spPr>
      </p:pic>
      <p:sp>
        <p:nvSpPr>
          <p:cNvPr id="6" name="TextBox">
            <a:extLst>
              <a:ext uri="{FF2B5EF4-FFF2-40B4-BE49-F238E27FC236}">
                <a16:creationId xmlns:a16="http://schemas.microsoft.com/office/drawing/2014/main" id="{6AB7A281-3456-BF33-0A82-04E98EC29E80}"/>
              </a:ext>
            </a:extLst>
          </p:cNvPr>
          <p:cNvSpPr txBox="1"/>
          <p:nvPr userDrawn="1"/>
        </p:nvSpPr>
        <p:spPr>
          <a:xfrm>
            <a:off x="411162" y="1280159"/>
            <a:ext cx="4114800" cy="15544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600" dirty="0">
                <a:latin typeface="+mj-lt"/>
              </a:rPr>
              <a:t>Thank you</a:t>
            </a:r>
          </a:p>
        </p:txBody>
      </p:sp>
      <p:sp>
        <p:nvSpPr>
          <p:cNvPr id="10" name="TextBox">
            <a:extLst>
              <a:ext uri="{FF2B5EF4-FFF2-40B4-BE49-F238E27FC236}">
                <a16:creationId xmlns:a16="http://schemas.microsoft.com/office/drawing/2014/main" id="{0C70F0C6-D2F2-BDD4-2986-64FAA9B11884}"/>
              </a:ext>
            </a:extLst>
          </p:cNvPr>
          <p:cNvSpPr txBox="1"/>
          <p:nvPr userDrawn="1"/>
        </p:nvSpPr>
        <p:spPr>
          <a:xfrm>
            <a:off x="411163" y="4069080"/>
            <a:ext cx="411480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000" b="1" dirty="0" err="1"/>
              <a:t>UL.com</a:t>
            </a:r>
            <a:r>
              <a:rPr lang="en-US" sz="1000" b="1" dirty="0"/>
              <a:t>/Solutions</a:t>
            </a:r>
          </a:p>
        </p:txBody>
      </p:sp>
    </p:spTree>
    <p:extLst>
      <p:ext uri="{BB962C8B-B14F-4D97-AF65-F5344CB8AC3E}">
        <p14:creationId xmlns:p14="http://schemas.microsoft.com/office/powerpoint/2010/main" val="45317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114800" cy="6858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79524"/>
            <a:ext cx="4114800" cy="3365627"/>
          </a:xfrm>
        </p:spPr>
        <p:txBody>
          <a:bodyPr/>
          <a:lstStyle>
            <a:lvl1pPr marL="320040" indent="-320040">
              <a:buFont typeface="+mj-lt"/>
              <a:buAutoNum type="arabicPeriod"/>
              <a:tabLst>
                <a:tab pos="4111625" algn="r"/>
              </a:tabLst>
              <a:defRPr/>
            </a:lvl1pPr>
            <a:lvl2pPr marL="457200">
              <a:defRPr/>
            </a:lvl2pPr>
            <a:lvl3pPr marL="594360">
              <a:defRPr/>
            </a:lvl3pPr>
            <a:lvl4pPr marL="731520">
              <a:defRPr/>
            </a:lvl4pPr>
            <a:lvl5pPr marL="868680">
              <a:defRPr/>
            </a:lvl5pPr>
            <a:lvl6pPr marL="1005840">
              <a:defRPr/>
            </a:lvl6pPr>
            <a:lvl7pPr marL="1143000">
              <a:defRPr/>
            </a:lvl7pPr>
            <a:lvl8pPr marL="1280160">
              <a:defRPr/>
            </a:lvl8pPr>
            <a:lvl9pPr marL="141732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03E0033B-F521-5E9A-6DD3-608D205A8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9448" y="4792345"/>
            <a:ext cx="301752" cy="137160"/>
          </a:xfrm>
        </p:spPr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80158"/>
            <a:ext cx="5516245" cy="3364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7FA5B137-5018-9271-F696-4844A6A5F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86BEC377-228E-84A8-F7AA-8BD7497B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hidden">
          <a:xfrm>
            <a:off x="5314950" y="412750"/>
            <a:ext cx="3417570" cy="341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4" y="412750"/>
            <a:ext cx="4113212" cy="866775"/>
          </a:xfrm>
        </p:spPr>
        <p:txBody>
          <a:bodyPr anchor="b"/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[Divider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164" y="1371600"/>
            <a:ext cx="4113211" cy="548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2296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9601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0972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[Divider subtitle]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UL Solutions" descr="UL Solutions">
            <a:extLst>
              <a:ext uri="{FF2B5EF4-FFF2-40B4-BE49-F238E27FC236}">
                <a16:creationId xmlns:a16="http://schemas.microsoft.com/office/drawing/2014/main" id="{15C8325F-449B-B238-DD53-BFC132410D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Table of contents Arial 24pt red sentence case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302707-5470-1B4A-8DA7-3B7EF4EA0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624" y="972944"/>
            <a:ext cx="8539164" cy="3429000"/>
          </a:xfrm>
        </p:spPr>
        <p:txBody>
          <a:bodyPr/>
          <a:lstStyle>
            <a:lvl1pPr marL="4572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1pPr>
            <a:lvl2pPr marL="9144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2pPr>
            <a:lvl3pPr marL="13716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3pPr>
            <a:lvl4pPr marL="18288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4pPr>
            <a:lvl5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5pPr>
            <a:lvl6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6pPr>
            <a:lvl7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7pPr>
            <a:lvl8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8pPr>
            <a:lvl9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5"/>
            <a:r>
              <a:rPr lang="en-US"/>
              <a:t>Sections are listed here. Arial 14pt black sentence case</a:t>
            </a:r>
          </a:p>
          <a:p>
            <a:pPr lvl="6"/>
            <a:r>
              <a:rPr lang="en-US"/>
              <a:t>Sections are listed here. Arial 14pt black sentence case</a:t>
            </a:r>
          </a:p>
          <a:p>
            <a:pPr lvl="7"/>
            <a:r>
              <a:rPr lang="en-US" err="1"/>
              <a:t>Sdgss</a:t>
            </a:r>
            <a:endParaRPr lang="en-US"/>
          </a:p>
          <a:p>
            <a:pPr lvl="8"/>
            <a:r>
              <a:rPr lang="en-US" err="1"/>
              <a:t>sgsfg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7" y="972944"/>
            <a:ext cx="3813048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defTabSz="27432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2pPr>
            <a:lvl3pPr marL="13716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3pPr>
            <a:lvl4pPr marL="18288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4pPr>
            <a:lvl5pPr marL="22860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5pPr>
            <a:lvl6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6pPr>
            <a:lvl7pPr marL="22860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/>
            </a:lvl7pPr>
            <a:lvl8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8pPr>
            <a:lvl9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Title Arial 24pt red sentence case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864752D0-4D09-A04E-9034-73E009B2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3" y="971550"/>
            <a:ext cx="8537563" cy="3421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810" r:id="rId15"/>
    <p:sldLayoutId id="2147483811" r:id="rId16"/>
    <p:sldLayoutId id="2147483799" r:id="rId17"/>
    <p:sldLayoutId id="2147483724" r:id="rId18"/>
    <p:sldLayoutId id="2147483800" r:id="rId19"/>
    <p:sldLayoutId id="2147483671" r:id="rId20"/>
    <p:sldLayoutId id="2147483650" r:id="rId21"/>
    <p:sldLayoutId id="2147483769" r:id="rId22"/>
    <p:sldLayoutId id="2147483770" r:id="rId23"/>
    <p:sldLayoutId id="2147483772" r:id="rId24"/>
    <p:sldLayoutId id="2147483814" r:id="rId25"/>
    <p:sldLayoutId id="2147483812" r:id="rId26"/>
    <p:sldLayoutId id="2147483771" r:id="rId27"/>
    <p:sldLayoutId id="2147483813" r:id="rId28"/>
    <p:sldLayoutId id="2147483798" r:id="rId29"/>
    <p:sldLayoutId id="2147483777" r:id="rId30"/>
    <p:sldLayoutId id="2147483774" r:id="rId31"/>
    <p:sldLayoutId id="2147483797" r:id="rId32"/>
    <p:sldLayoutId id="2147483778" r:id="rId33"/>
    <p:sldLayoutId id="2147483773" r:id="rId34"/>
    <p:sldLayoutId id="2147483808" r:id="rId35"/>
    <p:sldLayoutId id="2147483809" r:id="rId36"/>
    <p:sldLayoutId id="2147483739" r:id="rId37"/>
    <p:sldLayoutId id="2147483693" r:id="rId38"/>
    <p:sldLayoutId id="2147483815" r:id="rId39"/>
    <p:sldLayoutId id="2147483806" r:id="rId40"/>
    <p:sldLayoutId id="2147483699" r:id="rId41"/>
    <p:sldLayoutId id="2147483807" r:id="rId42"/>
    <p:sldLayoutId id="2147483751" r:id="rId43"/>
    <p:sldLayoutId id="2147483804" r:id="rId44"/>
    <p:sldLayoutId id="2147483767" r:id="rId45"/>
    <p:sldLayoutId id="2147483805" r:id="rId46"/>
    <p:sldLayoutId id="2147483768" r:id="rId47"/>
    <p:sldLayoutId id="2147483728" r:id="rId48"/>
    <p:sldLayoutId id="2147483927" r:id="rId49"/>
    <p:sldLayoutId id="2147483928" r:id="rId50"/>
    <p:sldLayoutId id="2147483929" r:id="rId5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685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58"/>
            <a:ext cx="8321040" cy="3364992"/>
          </a:xfrm>
          <a:prstGeom prst="rect">
            <a:avLst/>
          </a:prstGeom>
        </p:spPr>
        <p:txBody>
          <a:bodyPr vert="horz" lIns="0" tIns="0" rIns="0" bIns="0" spcCol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4316" y="4792345"/>
            <a:ext cx="301752" cy="13716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0FB653A9-F313-624D-BF6F-1C4E70BAF0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F073CF92-BE09-0B9E-1157-A8F1EF11F1D8}"/>
              </a:ext>
            </a:extLst>
          </p:cNvPr>
          <p:cNvSpPr txBox="1"/>
          <p:nvPr userDrawn="1"/>
        </p:nvSpPr>
        <p:spPr>
          <a:xfrm>
            <a:off x="411479" y="4792345"/>
            <a:ext cx="2011680" cy="1371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600" dirty="0"/>
              <a:t>© 2022 UL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662" r:id="rId3"/>
    <p:sldLayoutId id="214748371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900"/>
        </a:spcBef>
        <a:buClr>
          <a:srgbClr val="CA012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806" userDrawn="1">
          <p15:clr>
            <a:srgbClr val="F26B43"/>
          </p15:clr>
        </p15:guide>
        <p15:guide id="5" orient="horz" pos="260" userDrawn="1">
          <p15:clr>
            <a:srgbClr val="F26B43"/>
          </p15:clr>
        </p15:guide>
        <p15:guide id="7" pos="642" userDrawn="1">
          <p15:clr>
            <a:srgbClr val="A4A3A4"/>
          </p15:clr>
        </p15:guide>
        <p15:guide id="8" pos="700" userDrawn="1">
          <p15:clr>
            <a:srgbClr val="A4A3A4"/>
          </p15:clr>
        </p15:guide>
        <p15:guide id="9" pos="1084" userDrawn="1">
          <p15:clr>
            <a:srgbClr val="A4A3A4"/>
          </p15:clr>
        </p15:guide>
        <p15:guide id="10" pos="1140" userDrawn="1">
          <p15:clr>
            <a:srgbClr val="A4A3A4"/>
          </p15:clr>
        </p15:guide>
        <p15:guide id="11" pos="1526" userDrawn="1">
          <p15:clr>
            <a:srgbClr val="A4A3A4"/>
          </p15:clr>
        </p15:guide>
        <p15:guide id="12" pos="1582" userDrawn="1">
          <p15:clr>
            <a:srgbClr val="A4A3A4"/>
          </p15:clr>
        </p15:guide>
        <p15:guide id="13" pos="1968" userDrawn="1">
          <p15:clr>
            <a:srgbClr val="A4A3A4"/>
          </p15:clr>
        </p15:guide>
        <p15:guide id="14" pos="2024" userDrawn="1">
          <p15:clr>
            <a:srgbClr val="A4A3A4"/>
          </p15:clr>
        </p15:guide>
        <p15:guide id="15" pos="2410" userDrawn="1">
          <p15:clr>
            <a:srgbClr val="A4A3A4"/>
          </p15:clr>
        </p15:guide>
        <p15:guide id="16" pos="2466" userDrawn="1">
          <p15:clr>
            <a:srgbClr val="A4A3A4"/>
          </p15:clr>
        </p15:guide>
        <p15:guide id="17" pos="2850" userDrawn="1">
          <p15:clr>
            <a:srgbClr val="A4A3A4"/>
          </p15:clr>
        </p15:guide>
        <p15:guide id="18" pos="2908" userDrawn="1">
          <p15:clr>
            <a:srgbClr val="A4A3A4"/>
          </p15:clr>
        </p15:guide>
        <p15:guide id="19" pos="3292" userDrawn="1">
          <p15:clr>
            <a:srgbClr val="A4A3A4"/>
          </p15:clr>
        </p15:guide>
        <p15:guide id="20" pos="3348" userDrawn="1">
          <p15:clr>
            <a:srgbClr val="A4A3A4"/>
          </p15:clr>
        </p15:guide>
        <p15:guide id="21" pos="3734" userDrawn="1">
          <p15:clr>
            <a:srgbClr val="A4A3A4"/>
          </p15:clr>
        </p15:guide>
        <p15:guide id="22" pos="3790" userDrawn="1">
          <p15:clr>
            <a:srgbClr val="A4A3A4"/>
          </p15:clr>
        </p15:guide>
        <p15:guide id="23" pos="4176" userDrawn="1">
          <p15:clr>
            <a:srgbClr val="A4A3A4"/>
          </p15:clr>
        </p15:guide>
        <p15:guide id="24" pos="4232" userDrawn="1">
          <p15:clr>
            <a:srgbClr val="A4A3A4"/>
          </p15:clr>
        </p15:guide>
        <p15:guide id="25" pos="4618" userDrawn="1">
          <p15:clr>
            <a:srgbClr val="A4A3A4"/>
          </p15:clr>
        </p15:guide>
        <p15:guide id="26" pos="4674" userDrawn="1">
          <p15:clr>
            <a:srgbClr val="A4A3A4"/>
          </p15:clr>
        </p15:guide>
        <p15:guide id="27" pos="5058" userDrawn="1">
          <p15:clr>
            <a:srgbClr val="A4A3A4"/>
          </p15:clr>
        </p15:guide>
        <p15:guide id="28" pos="5116" userDrawn="1">
          <p15:clr>
            <a:srgbClr val="A4A3A4"/>
          </p15:clr>
        </p15:guide>
        <p15:guide id="29" orient="horz" pos="2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l.sharepoint.com/sites/GRPEMEALAEMEALAQualityTeam/Lists/CAB%20Activities/AllItems.aspx" TargetMode="External"/><Relationship Id="rId2" Type="http://schemas.openxmlformats.org/officeDocument/2006/relationships/hyperlink" Target="https://ul.sharepoint.com/sites/GRPEMEALAEMEALAQualityTeam/Lists/CAB%20Capabilities/AllItems.aspx" TargetMode="Externa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29540" y="1263893"/>
            <a:ext cx="553212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Internal</a:t>
            </a:r>
            <a:r>
              <a:rPr lang="pl-PL" sz="1800" b="1" dirty="0"/>
              <a:t> Compliance</a:t>
            </a:r>
            <a:r>
              <a:rPr lang="en-US" sz="1800" b="1" dirty="0"/>
              <a:t> Audit – Closing Meeting</a:t>
            </a:r>
          </a:p>
          <a:p>
            <a:pPr>
              <a:spcAft>
                <a:spcPts val="600"/>
              </a:spcAft>
            </a:pPr>
            <a:r>
              <a:rPr lang="pt-BR" sz="1800" b="1" dirty="0"/>
              <a:t>UL International Italia S.r.l</a:t>
            </a:r>
            <a:r>
              <a:rPr lang="pt-BR" b="1" dirty="0"/>
              <a:t> (Carugate)</a:t>
            </a:r>
            <a:endParaRPr lang="nb-NO" sz="1800" b="1" dirty="0"/>
          </a:p>
        </p:txBody>
      </p:sp>
    </p:spTree>
    <p:extLst>
      <p:ext uri="{BB962C8B-B14F-4D97-AF65-F5344CB8AC3E}">
        <p14:creationId xmlns:p14="http://schemas.microsoft.com/office/powerpoint/2010/main" val="1621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7C33AA-E991-42D6-AC7F-CABBD0668821}"/>
              </a:ext>
            </a:extLst>
          </p:cNvPr>
          <p:cNvSpPr txBox="1">
            <a:spLocks/>
          </p:cNvSpPr>
          <p:nvPr/>
        </p:nvSpPr>
        <p:spPr>
          <a:xfrm>
            <a:off x="303212" y="133350"/>
            <a:ext cx="8537576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</a:rPr>
              <a:t>UL INTERNATIONAL Italia </a:t>
            </a:r>
            <a:r>
              <a:rPr lang="en-US" sz="1600" b="1" dirty="0" err="1">
                <a:solidFill>
                  <a:srgbClr val="C00000"/>
                </a:solidFill>
              </a:rPr>
              <a:t>S.r.l</a:t>
            </a:r>
            <a:r>
              <a:rPr lang="en-US" altLang="pt-BR" sz="1600" b="1" dirty="0">
                <a:solidFill>
                  <a:srgbClr val="C00000"/>
                </a:solidFill>
              </a:rPr>
              <a:t> – Laboratory Management System Maturity Level</a:t>
            </a:r>
            <a:endParaRPr lang="en-US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595289-608F-453D-AF67-A4EBBB5B6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286133"/>
              </p:ext>
            </p:extLst>
          </p:nvPr>
        </p:nvGraphicFramePr>
        <p:xfrm>
          <a:off x="1003101" y="2363151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C6F4D6-BAFA-41F7-90C5-464D560A4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94766"/>
              </p:ext>
            </p:extLst>
          </p:nvPr>
        </p:nvGraphicFramePr>
        <p:xfrm>
          <a:off x="4842164" y="2151779"/>
          <a:ext cx="3124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2EBF7B3-D842-493B-99C7-F1DB71ECE747}"/>
              </a:ext>
            </a:extLst>
          </p:cNvPr>
          <p:cNvSpPr/>
          <p:nvPr/>
        </p:nvSpPr>
        <p:spPr>
          <a:xfrm>
            <a:off x="86955" y="749299"/>
            <a:ext cx="3770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535ED-81DA-41E2-A585-3C62F05C0629}"/>
              </a:ext>
            </a:extLst>
          </p:cNvPr>
          <p:cNvSpPr/>
          <p:nvPr/>
        </p:nvSpPr>
        <p:spPr>
          <a:xfrm>
            <a:off x="183141" y="1601697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18C0E-5990-4DF6-BE51-F7DED319325D}"/>
              </a:ext>
            </a:extLst>
          </p:cNvPr>
          <p:cNvSpPr/>
          <p:nvPr/>
        </p:nvSpPr>
        <p:spPr>
          <a:xfrm>
            <a:off x="183141" y="2398939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7B53F-75E6-425E-9F9B-1C452F1138B9}"/>
              </a:ext>
            </a:extLst>
          </p:cNvPr>
          <p:cNvSpPr/>
          <p:nvPr/>
        </p:nvSpPr>
        <p:spPr>
          <a:xfrm>
            <a:off x="189662" y="3021658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3FD581-5555-81E4-C00A-D3A5420D3887}"/>
              </a:ext>
            </a:extLst>
          </p:cNvPr>
          <p:cNvGrpSpPr/>
          <p:nvPr/>
        </p:nvGrpSpPr>
        <p:grpSpPr>
          <a:xfrm>
            <a:off x="519402" y="544104"/>
            <a:ext cx="3727019" cy="3179522"/>
            <a:chOff x="463981" y="939745"/>
            <a:chExt cx="3727019" cy="3179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A0A183-3DCE-4B1B-91DD-B842E7BB8244}"/>
                </a:ext>
              </a:extLst>
            </p:cNvPr>
            <p:cNvSpPr/>
            <p:nvPr/>
          </p:nvSpPr>
          <p:spPr>
            <a:xfrm>
              <a:off x="463987" y="3322218"/>
              <a:ext cx="3727013" cy="797049"/>
            </a:xfrm>
            <a:prstGeom prst="rect">
              <a:avLst/>
            </a:prstGeom>
            <a:gradFill>
              <a:gsLst>
                <a:gs pos="10000">
                  <a:schemeClr val="accent2"/>
                </a:gs>
                <a:gs pos="75000">
                  <a:schemeClr val="accent1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2EA204-61CC-4061-867C-8D37E7E96239}"/>
                </a:ext>
              </a:extLst>
            </p:cNvPr>
            <p:cNvSpPr/>
            <p:nvPr/>
          </p:nvSpPr>
          <p:spPr>
            <a:xfrm>
              <a:off x="463981" y="3842080"/>
              <a:ext cx="37270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Basic QMS IMPLEMENTATION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D6B79D-2DF1-47FE-B9A4-55B044EA8551}"/>
                </a:ext>
              </a:extLst>
            </p:cNvPr>
            <p:cNvCxnSpPr/>
            <p:nvPr/>
          </p:nvCxnSpPr>
          <p:spPr>
            <a:xfrm flipV="1">
              <a:off x="2273311" y="3567340"/>
              <a:ext cx="0" cy="302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17873-C63B-41F3-AF5C-1875E818A593}"/>
                </a:ext>
              </a:extLst>
            </p:cNvPr>
            <p:cNvSpPr/>
            <p:nvPr/>
          </p:nvSpPr>
          <p:spPr>
            <a:xfrm>
              <a:off x="463986" y="3330268"/>
              <a:ext cx="36269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Accredit</a:t>
              </a:r>
              <a:r>
                <a:rPr lang="pl-PL" sz="1200" b="1" err="1">
                  <a:latin typeface="Verdana" pitchFamily="34" charset="0"/>
                </a:rPr>
                <a:t>ation</a:t>
              </a:r>
              <a:r>
                <a:rPr lang="en-US" sz="1200" b="1">
                  <a:latin typeface="Verdana" pitchFamily="34" charset="0"/>
                </a:rPr>
                <a:t> &amp; Scheme COMPLIANCE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4DE2F5-607C-4EE9-B65E-3AFBA524BA81}"/>
                </a:ext>
              </a:extLst>
            </p:cNvPr>
            <p:cNvSpPr/>
            <p:nvPr/>
          </p:nvSpPr>
          <p:spPr>
            <a:xfrm>
              <a:off x="463987" y="939745"/>
              <a:ext cx="3727013" cy="797049"/>
            </a:xfrm>
            <a:prstGeom prst="rect">
              <a:avLst/>
            </a:prstGeom>
            <a:gradFill>
              <a:gsLst>
                <a:gs pos="25000">
                  <a:schemeClr val="accent6"/>
                </a:gs>
                <a:gs pos="90000">
                  <a:schemeClr val="bg2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26B4B5-AA77-45C7-8C72-9C9D3CFBDEE1}"/>
                </a:ext>
              </a:extLst>
            </p:cNvPr>
            <p:cNvSpPr/>
            <p:nvPr/>
          </p:nvSpPr>
          <p:spPr>
            <a:xfrm>
              <a:off x="463987" y="1733069"/>
              <a:ext cx="3727013" cy="7970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0473BA-86E3-4B92-9236-4D1FF330C30B}"/>
                </a:ext>
              </a:extLst>
            </p:cNvPr>
            <p:cNvSpPr/>
            <p:nvPr/>
          </p:nvSpPr>
          <p:spPr>
            <a:xfrm>
              <a:off x="463987" y="2527215"/>
              <a:ext cx="3727013" cy="797049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75000">
                  <a:schemeClr val="accent2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188B3C-3DCB-44E1-BBC2-AD855DED1972}"/>
                </a:ext>
              </a:extLst>
            </p:cNvPr>
            <p:cNvSpPr/>
            <p:nvPr/>
          </p:nvSpPr>
          <p:spPr>
            <a:xfrm>
              <a:off x="463981" y="1111165"/>
              <a:ext cx="372701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  <a:cs typeface="Helvetica" pitchFamily="34" charset="0"/>
                </a:rPr>
                <a:t>BEST KNOWN METHOD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  <a:cs typeface="Helvetica" pitchFamily="34" charset="0"/>
                </a:rPr>
                <a:t>(BKM)/WORLD CLASS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19BFC0-E160-41EA-8ED1-3FE1DBB53B83}"/>
                </a:ext>
              </a:extLst>
            </p:cNvPr>
            <p:cNvSpPr/>
            <p:nvPr/>
          </p:nvSpPr>
          <p:spPr>
            <a:xfrm>
              <a:off x="463987" y="1988203"/>
              <a:ext cx="37270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</a:rPr>
                <a:t>CUSTOMER SATISFACTION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27B28E-04B4-40B4-B34E-634C4621B9DA}"/>
                </a:ext>
              </a:extLst>
            </p:cNvPr>
            <p:cNvSpPr/>
            <p:nvPr/>
          </p:nvSpPr>
          <p:spPr>
            <a:xfrm>
              <a:off x="463988" y="2783206"/>
              <a:ext cx="37270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IMPROVEMENT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7E504-C35C-4AC9-BD39-608ACF7F598F}"/>
              </a:ext>
            </a:extLst>
          </p:cNvPr>
          <p:cNvSpPr/>
          <p:nvPr/>
        </p:nvSpPr>
        <p:spPr>
          <a:xfrm>
            <a:off x="210848" y="3446439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/>
              <a:t>0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1D27C14-405C-4467-8ECD-9DDD98A3C3ED}"/>
              </a:ext>
            </a:extLst>
          </p:cNvPr>
          <p:cNvSpPr txBox="1">
            <a:spLocks/>
          </p:cNvSpPr>
          <p:nvPr/>
        </p:nvSpPr>
        <p:spPr>
          <a:xfrm>
            <a:off x="351271" y="3805202"/>
            <a:ext cx="8537576" cy="8617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The assessment result of performance of implemented Quality Management System for UL International Italia </a:t>
            </a:r>
            <a:r>
              <a:rPr lang="en-US" sz="1400" dirty="0" err="1">
                <a:solidFill>
                  <a:schemeClr val="tx1"/>
                </a:solidFill>
              </a:rPr>
              <a:t>S.r.l</a:t>
            </a:r>
            <a:r>
              <a:rPr lang="en-US" sz="1400" dirty="0">
                <a:solidFill>
                  <a:schemeClr val="tx1"/>
                </a:solidFill>
              </a:rPr>
              <a:t> shows a good level of compliances with the standards and processes.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There are </a:t>
            </a:r>
            <a:r>
              <a:rPr lang="en-US" sz="1400" b="1" dirty="0">
                <a:solidFill>
                  <a:schemeClr val="tx1"/>
                </a:solidFill>
              </a:rPr>
              <a:t>no</a:t>
            </a:r>
            <a:r>
              <a:rPr lang="en-US" sz="1400" dirty="0">
                <a:solidFill>
                  <a:schemeClr val="tx1"/>
                </a:solidFill>
              </a:rPr>
              <a:t> high-risk areas that need urgent attention, 1 minor observation, 1 finding and many opportunities for improvement identified to further strengthen the processes and systems.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1E72763-2E66-49C8-B68E-154361B28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304118"/>
              </p:ext>
            </p:extLst>
          </p:nvPr>
        </p:nvGraphicFramePr>
        <p:xfrm>
          <a:off x="4301837" y="1093525"/>
          <a:ext cx="4267200" cy="239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606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4DD6F-33A4-4014-899B-2114FBF769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4202" y="514350"/>
            <a:ext cx="8260335" cy="4481649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 dirty="0"/>
              <a:t>Based on review of testing and evaluation methods, and interviews with the staff including test witnessing for CBTL, the assessment team concluded that the quality system of UL International Italia </a:t>
            </a:r>
            <a:r>
              <a:rPr lang="en-US" dirty="0" err="1"/>
              <a:t>S.r.l</a:t>
            </a:r>
            <a:r>
              <a:rPr lang="en-US" dirty="0"/>
              <a:t> meets the requirements of ISO / IECE 17025:2017 and 17065:2012 where applicable. Findings, observations and opportunities for improvement have been raised to further strengthen the system and ensure continued compliance.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 u="sng" dirty="0"/>
              <a:t>Strengths</a:t>
            </a:r>
          </a:p>
          <a:p>
            <a:pPr marL="342900" lvl="0" indent="-342900" algn="just" fontAlgn="base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Times New Roman" panose="02020603050405020304" pitchFamily="18" charset="0"/>
              </a:rPr>
              <a:t>Laboratory management are positive and proactive in terms of improving and implementing the quality management system to achieve a high level of compliance. The attitude to the audit was very positive with laboratory management welcoming all opportunities for improvement.</a:t>
            </a:r>
            <a:endParaRPr lang="en-GB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ea typeface="Times New Roman" panose="02020603050405020304" pitchFamily="18" charset="0"/>
            </a:endParaRPr>
          </a:p>
          <a:p>
            <a:pPr marL="342900" lvl="0" indent="-342900" algn="just" fontAlgn="base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Times New Roman" panose="02020603050405020304" pitchFamily="18" charset="0"/>
              </a:rPr>
              <a:t>Overall knowledge of the QMS, procedures and processes is very good. Laboratory management navigated the systems well and responsibilities were shared equally.</a:t>
            </a:r>
            <a:endParaRPr lang="en-GB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ea typeface="Times New Roman" panose="02020603050405020304" pitchFamily="18" charset="0"/>
            </a:endParaRPr>
          </a:p>
          <a:p>
            <a:pPr marL="342900" lvl="0" indent="-342900" algn="just" fontAlgn="base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Times New Roman" panose="02020603050405020304" pitchFamily="18" charset="0"/>
              </a:rPr>
              <a:t>Knowledge of the accreditation process is excellent and as a result the accreditations are very well managed by the laboratory. </a:t>
            </a:r>
            <a:endParaRPr lang="en-US" dirty="0"/>
          </a:p>
          <a:p>
            <a:r>
              <a:rPr lang="en-US" sz="1400" b="1" u="sng" dirty="0"/>
              <a:t>Weaknesses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 conforming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Competence record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equipment and control of spreadsheets in the calibration lab.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F7B02-1757-47D9-9E92-31CE1E4D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5638800" cy="276999"/>
          </a:xfrm>
        </p:spPr>
        <p:txBody>
          <a:bodyPr/>
          <a:lstStyle/>
          <a:p>
            <a:r>
              <a:rPr lang="en-US" sz="1800" b="1" dirty="0"/>
              <a:t>Summary</a:t>
            </a:r>
            <a:endParaRPr lang="en-US" sz="1800" dirty="0"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50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>
            <a:extLst>
              <a:ext uri="{FF2B5EF4-FFF2-40B4-BE49-F238E27FC236}">
                <a16:creationId xmlns:a16="http://schemas.microsoft.com/office/drawing/2014/main" id="{1F772717-CC54-4FC7-A052-816ED4A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"/>
            <a:ext cx="6543675" cy="60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2100" b="1">
                <a:solidFill>
                  <a:srgbClr val="C00000"/>
                </a:solidFill>
              </a:rPr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6B47D-0AC7-4BFC-B83B-E8AEF1CBE40E}"/>
              </a:ext>
            </a:extLst>
          </p:cNvPr>
          <p:cNvSpPr/>
          <p:nvPr/>
        </p:nvSpPr>
        <p:spPr>
          <a:xfrm>
            <a:off x="609600" y="1059684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Integration to the enterprise manuals. 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Continue to ensure ATLAS is up to date.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Review CAB Capabilities.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Implement internal audit plan.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Plan 2023 IQA audit.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9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DC1-110F-4AE5-85A3-7F79C58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438752"/>
          </a:xfrm>
        </p:spPr>
        <p:txBody>
          <a:bodyPr/>
          <a:lstStyle/>
          <a:p>
            <a:r>
              <a:rPr lang="en-GB"/>
              <a:t>Attendees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3E66-816F-497E-AA69-FC8E20B40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163" y="962326"/>
            <a:ext cx="3803904" cy="502920"/>
          </a:xfrm>
        </p:spPr>
        <p:txBody>
          <a:bodyPr/>
          <a:lstStyle/>
          <a:p>
            <a:r>
              <a:rPr lang="en-GB" dirty="0"/>
              <a:t>Opening Meeting Attendees – 17</a:t>
            </a:r>
            <a:r>
              <a:rPr lang="en-GB" baseline="30000" dirty="0"/>
              <a:t>th</a:t>
            </a:r>
            <a:r>
              <a:rPr lang="en-GB" dirty="0"/>
              <a:t> October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5E5BB-70FE-476F-8BC0-634B2C77B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128" y="1270034"/>
            <a:ext cx="2847735" cy="3312067"/>
          </a:xfrm>
        </p:spPr>
        <p:txBody>
          <a:bodyPr numCol="2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600" dirty="0"/>
              <a:t>Colonna, Gianluigi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Howell, Michelle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Pozzi, Fabio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Zamarioli, Luca</a:t>
            </a:r>
          </a:p>
          <a:p>
            <a:pPr>
              <a:lnSpc>
                <a:spcPct val="120000"/>
              </a:lnSpc>
            </a:pPr>
            <a:r>
              <a:rPr lang="en-US" sz="5600" dirty="0" err="1"/>
              <a:t>Personeni</a:t>
            </a:r>
            <a:r>
              <a:rPr lang="en-US" sz="5600" dirty="0"/>
              <a:t>, Davide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Tibaldini, Luca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Rivoltella, Dario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Scalisi, Manuela</a:t>
            </a:r>
          </a:p>
          <a:p>
            <a:pPr>
              <a:lnSpc>
                <a:spcPct val="120000"/>
              </a:lnSpc>
            </a:pPr>
            <a:r>
              <a:rPr lang="en-US" sz="5600" dirty="0" err="1"/>
              <a:t>Pedroni</a:t>
            </a:r>
            <a:r>
              <a:rPr lang="en-US" sz="5600" dirty="0"/>
              <a:t>, Fausto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Atzeni, Davide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Fumagalli, Corrado</a:t>
            </a:r>
          </a:p>
          <a:p>
            <a:r>
              <a:rPr lang="en-US" sz="5600" dirty="0"/>
              <a:t>Ciori, Paolo</a:t>
            </a:r>
          </a:p>
          <a:p>
            <a:r>
              <a:rPr lang="en-US" sz="5600" dirty="0"/>
              <a:t>Pellegrino, Luigi</a:t>
            </a:r>
          </a:p>
          <a:p>
            <a:r>
              <a:rPr lang="en-US" sz="5600" dirty="0"/>
              <a:t>Van Der Waal, Danny</a:t>
            </a:r>
          </a:p>
          <a:p>
            <a:r>
              <a:rPr lang="en-US" sz="5600" dirty="0"/>
              <a:t>Alzate, GianCarloBattista</a:t>
            </a:r>
          </a:p>
          <a:p>
            <a:r>
              <a:rPr lang="en-US" sz="5600" dirty="0"/>
              <a:t>Redaelli, Matteo</a:t>
            </a:r>
          </a:p>
          <a:p>
            <a:r>
              <a:rPr lang="en-US" sz="5600" dirty="0"/>
              <a:t>Zaleski, Przemyslaw</a:t>
            </a:r>
          </a:p>
          <a:p>
            <a:pPr>
              <a:lnSpc>
                <a:spcPct val="120000"/>
              </a:lnSpc>
            </a:pPr>
            <a:endParaRPr lang="en-US" sz="56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10537-DA9A-4F38-B82E-D75DD2C45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7567" y="1001092"/>
            <a:ext cx="3803904" cy="502920"/>
          </a:xfrm>
        </p:spPr>
        <p:txBody>
          <a:bodyPr/>
          <a:lstStyle/>
          <a:p>
            <a:r>
              <a:rPr lang="en-GB" dirty="0"/>
              <a:t>Closing Meeting Attendees – 5</a:t>
            </a:r>
            <a:r>
              <a:rPr lang="en-GB" baseline="30000" dirty="0"/>
              <a:t>th</a:t>
            </a:r>
            <a:r>
              <a:rPr lang="en-GB" dirty="0"/>
              <a:t> December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EFD5-1717-4353-8E62-175FC48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1407CD-524E-46E0-8E61-F5A0B0931185}"/>
              </a:ext>
            </a:extLst>
          </p:cNvPr>
          <p:cNvSpPr txBox="1">
            <a:spLocks/>
          </p:cNvSpPr>
          <p:nvPr/>
        </p:nvSpPr>
        <p:spPr>
          <a:xfrm>
            <a:off x="4590573" y="1528849"/>
            <a:ext cx="3944621" cy="3013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0B880-25DC-4353-BE42-ED8D2BF4810C}"/>
              </a:ext>
            </a:extLst>
          </p:cNvPr>
          <p:cNvSpPr txBox="1"/>
          <p:nvPr/>
        </p:nvSpPr>
        <p:spPr>
          <a:xfrm>
            <a:off x="3092205" y="849667"/>
            <a:ext cx="3162598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Zanichelli, Ursula</a:t>
            </a:r>
          </a:p>
          <a:p>
            <a:endParaRPr lang="en-US" sz="1400" dirty="0"/>
          </a:p>
          <a:p>
            <a:r>
              <a:rPr lang="en-US" sz="1400" dirty="0" err="1"/>
              <a:t>Coldani</a:t>
            </a:r>
            <a:r>
              <a:rPr lang="en-US" sz="1400" dirty="0"/>
              <a:t>, Daniele</a:t>
            </a:r>
          </a:p>
          <a:p>
            <a:endParaRPr lang="en-US" sz="1400" dirty="0"/>
          </a:p>
          <a:p>
            <a:r>
              <a:rPr lang="en-US" sz="1400" dirty="0"/>
              <a:t>Maresca, Davide</a:t>
            </a:r>
          </a:p>
          <a:p>
            <a:endParaRPr lang="en-US" sz="1400" dirty="0"/>
          </a:p>
          <a:p>
            <a:r>
              <a:rPr lang="en-US" sz="1400" dirty="0"/>
              <a:t>Parmiani, Walter</a:t>
            </a:r>
          </a:p>
          <a:p>
            <a:r>
              <a:rPr lang="en-US" sz="1400" dirty="0" err="1"/>
              <a:t>Casati</a:t>
            </a:r>
            <a:r>
              <a:rPr lang="en-US" sz="1400" dirty="0"/>
              <a:t>, Francesco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E73AA-B6D6-459A-AD1A-F713B080431D}"/>
              </a:ext>
            </a:extLst>
          </p:cNvPr>
          <p:cNvSpPr txBox="1"/>
          <p:nvPr/>
        </p:nvSpPr>
        <p:spPr>
          <a:xfrm>
            <a:off x="5034259" y="1373710"/>
            <a:ext cx="3944621" cy="332398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it-IT" sz="1400" dirty="0"/>
              <a:t>Howell, Michelle</a:t>
            </a:r>
          </a:p>
          <a:p>
            <a:endParaRPr lang="it-IT" sz="1400" dirty="0"/>
          </a:p>
          <a:p>
            <a:r>
              <a:rPr lang="it-IT" sz="1400" dirty="0"/>
              <a:t>Scalisi, Manuela</a:t>
            </a:r>
          </a:p>
          <a:p>
            <a:endParaRPr lang="it-IT" sz="1400" dirty="0"/>
          </a:p>
          <a:p>
            <a:r>
              <a:rPr lang="it-IT" sz="1400" dirty="0"/>
              <a:t>Rebecchi, Ermanno</a:t>
            </a:r>
          </a:p>
          <a:p>
            <a:endParaRPr lang="it-IT" sz="1400" dirty="0"/>
          </a:p>
          <a:p>
            <a:r>
              <a:rPr lang="it-IT" sz="1400" dirty="0"/>
              <a:t>Marengoni, Chiara</a:t>
            </a:r>
          </a:p>
          <a:p>
            <a:endParaRPr lang="it-IT" sz="1400" dirty="0"/>
          </a:p>
          <a:p>
            <a:r>
              <a:rPr lang="it-IT" sz="1400" dirty="0"/>
              <a:t>Bagheri, Iman</a:t>
            </a:r>
          </a:p>
          <a:p>
            <a:endParaRPr lang="it-IT" sz="1400" dirty="0"/>
          </a:p>
          <a:p>
            <a:r>
              <a:rPr lang="it-IT" sz="1400" dirty="0"/>
              <a:t>Tibaldini, Luca</a:t>
            </a:r>
          </a:p>
          <a:p>
            <a:endParaRPr lang="it-IT" sz="1400" dirty="0"/>
          </a:p>
          <a:p>
            <a:r>
              <a:rPr lang="it-IT" sz="1400" dirty="0"/>
              <a:t>Redaelli, Matteo</a:t>
            </a:r>
          </a:p>
          <a:p>
            <a:endParaRPr lang="it-IT" sz="1400" dirty="0"/>
          </a:p>
          <a:p>
            <a:r>
              <a:rPr lang="it-IT" sz="1400" dirty="0"/>
              <a:t>Rivoltella, Dario</a:t>
            </a:r>
          </a:p>
          <a:p>
            <a:r>
              <a:rPr lang="it-IT" sz="1400" dirty="0"/>
              <a:t>Pozzi, Fabio</a:t>
            </a:r>
          </a:p>
          <a:p>
            <a:endParaRPr lang="it-IT" sz="1400" dirty="0"/>
          </a:p>
          <a:p>
            <a:r>
              <a:rPr lang="it-IT" sz="1400" dirty="0"/>
              <a:t>Alzate, GianCarloBattista</a:t>
            </a:r>
          </a:p>
          <a:p>
            <a:endParaRPr lang="it-IT" sz="1400" dirty="0"/>
          </a:p>
          <a:p>
            <a:r>
              <a:rPr lang="it-IT" sz="1400" dirty="0"/>
              <a:t>Fumagalli, Corrado</a:t>
            </a:r>
          </a:p>
        </p:txBody>
      </p:sp>
    </p:spTree>
    <p:extLst>
      <p:ext uri="{BB962C8B-B14F-4D97-AF65-F5344CB8AC3E}">
        <p14:creationId xmlns:p14="http://schemas.microsoft.com/office/powerpoint/2010/main" val="14282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3769744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Audit Scope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Technical Audits in Compliance Audit Process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Objectives and Focus Areas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Executive Summary 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Risks and Raised Concerns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Recommended Improvement Roadmap </a:t>
            </a:r>
            <a:br>
              <a:rPr lang="en-US" dirty="0"/>
            </a:br>
            <a:r>
              <a:rPr lang="en-US" dirty="0"/>
              <a:t>and Next Steps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 dirty="0">
                <a:solidFill>
                  <a:srgbClr val="C00000"/>
                </a:solidFill>
              </a:rPr>
              <a:t> Agenda: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</a:rPr>
              <a:t>Assessment Team: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486401" y="847852"/>
            <a:ext cx="3329940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400" b="1" dirty="0"/>
              <a:t>Lead Auditor:</a:t>
            </a:r>
            <a:r>
              <a:rPr lang="en-US" sz="1400" dirty="0"/>
              <a:t>  Michelle Howell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400" b="1" dirty="0"/>
              <a:t>Auditors: </a:t>
            </a:r>
            <a:r>
              <a:rPr lang="en-US" sz="1400" dirty="0"/>
              <a:t>Danny Van Der Waal, Grainne Cheevers, Przemyslaw Zaleski.</a:t>
            </a:r>
            <a:r>
              <a:rPr lang="en-US" dirty="0"/>
              <a:t>	           			</a:t>
            </a: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0196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76343"/>
            <a:ext cx="8915400" cy="329931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4689764" cy="276999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Audit Scope</a:t>
            </a:r>
            <a:endParaRPr lang="en-US" sz="18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8CB87-583D-42BC-A5BC-80B88A9E9A6A}"/>
              </a:ext>
            </a:extLst>
          </p:cNvPr>
          <p:cNvSpPr txBox="1"/>
          <p:nvPr/>
        </p:nvSpPr>
        <p:spPr>
          <a:xfrm>
            <a:off x="228600" y="424500"/>
            <a:ext cx="828338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UL INTERNATIONAL ITALIA SRL testing and calibration activities including:</a:t>
            </a:r>
          </a:p>
          <a:p>
            <a:endParaRPr lang="en-GB" sz="1400" dirty="0"/>
          </a:p>
          <a:p>
            <a:r>
              <a:rPr lang="en-GB" sz="1400" dirty="0"/>
              <a:t>•	ISO/IEC 17025:2017 calibration laboratory activities under CL-163    accreditation by IAS performed locally at UL International Italia </a:t>
            </a:r>
            <a:r>
              <a:rPr lang="en-GB" sz="1400" dirty="0" err="1"/>
              <a:t>Carugate</a:t>
            </a:r>
            <a:r>
              <a:rPr lang="en-GB" sz="1400" dirty="0"/>
              <a:t>.</a:t>
            </a:r>
          </a:p>
          <a:p>
            <a:endParaRPr lang="en-GB" sz="1400" dirty="0"/>
          </a:p>
          <a:p>
            <a:r>
              <a:rPr lang="en-GB" sz="1400" dirty="0"/>
              <a:t>•	ISO/IEC 17025:2017 testing laboratory activities under 1363 A and 1363 B accreditation by </a:t>
            </a:r>
            <a:r>
              <a:rPr lang="en-GB" sz="1400" dirty="0" err="1"/>
              <a:t>Accredia</a:t>
            </a:r>
            <a:r>
              <a:rPr lang="en-GB" sz="1400" dirty="0"/>
              <a:t> performed locally at UL International Italia </a:t>
            </a:r>
            <a:r>
              <a:rPr lang="en-GB" sz="1400" dirty="0" err="1"/>
              <a:t>Carugate</a:t>
            </a:r>
            <a:r>
              <a:rPr lang="en-GB" sz="1400" dirty="0"/>
              <a:t>.</a:t>
            </a:r>
          </a:p>
          <a:p>
            <a:endParaRPr lang="en-GB" sz="1400" dirty="0"/>
          </a:p>
          <a:p>
            <a:r>
              <a:rPr lang="en-GB" sz="1400" dirty="0"/>
              <a:t>•	ISO/IEC 17025:2017 testing laboratory activities under TL-553 accreditation by IAS performed locally at UL International Italia </a:t>
            </a:r>
            <a:r>
              <a:rPr lang="en-GB" sz="1400" dirty="0" err="1"/>
              <a:t>Carugate</a:t>
            </a:r>
            <a:r>
              <a:rPr lang="en-GB" sz="1400" dirty="0"/>
              <a:t>.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Commercial testing – HVAC, Lighting, Lab &amp; Ops, Power &amp; Automation, Small Appliances, CTECH – Safety, Appliances.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•	IECEE CB Scheme laboratory activities under recognition no TL-155 by IECEE including: product evaluation; product testing.</a:t>
            </a:r>
          </a:p>
          <a:p>
            <a:endParaRPr lang="en-GB" sz="1400" dirty="0"/>
          </a:p>
          <a:p>
            <a:r>
              <a:rPr lang="en-GB" sz="1400" dirty="0"/>
              <a:t>•	ISO/IEC 17065:2012 Conformity assessment — Requirements for bodies certifying products, processes and services (applicable requirements only) </a:t>
            </a:r>
          </a:p>
        </p:txBody>
      </p:sp>
    </p:spTree>
    <p:extLst>
      <p:ext uri="{BB962C8B-B14F-4D97-AF65-F5344CB8AC3E}">
        <p14:creationId xmlns:p14="http://schemas.microsoft.com/office/powerpoint/2010/main" val="21217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EBD2-2994-4580-9605-DE092B69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Audit Sampling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036B-15F2-4DD9-B4BB-12DBAE95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24" y="1018900"/>
            <a:ext cx="8553744" cy="273090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Areas sampled and assessed against relevant requirements:</a:t>
            </a:r>
          </a:p>
          <a:p>
            <a:pPr marL="173038" lvl="1" indent="0">
              <a:buNone/>
            </a:pPr>
            <a:endParaRPr lang="en-US" sz="1400" dirty="0"/>
          </a:p>
          <a:p>
            <a:pPr marL="173038" lvl="1" indent="0">
              <a:buNone/>
            </a:pPr>
            <a:r>
              <a:rPr lang="en-US" sz="1400" dirty="0"/>
              <a:t>Organization and Leadership; </a:t>
            </a:r>
          </a:p>
          <a:p>
            <a:pPr marL="173038" lvl="1" indent="0">
              <a:buNone/>
            </a:pPr>
            <a:r>
              <a:rPr lang="en-US" sz="1400" dirty="0"/>
              <a:t>Competency management, </a:t>
            </a:r>
          </a:p>
          <a:p>
            <a:pPr marL="173038" lvl="1" indent="0">
              <a:buNone/>
            </a:pPr>
            <a:r>
              <a:rPr lang="en-US" sz="1400" dirty="0"/>
              <a:t>Handling of samples, </a:t>
            </a:r>
          </a:p>
          <a:p>
            <a:pPr marL="173038" lvl="1" indent="0">
              <a:buNone/>
            </a:pPr>
            <a:r>
              <a:rPr lang="en-US" sz="1400" dirty="0"/>
              <a:t>Reporting of results, </a:t>
            </a:r>
          </a:p>
          <a:p>
            <a:pPr marL="173038" lvl="1" indent="0">
              <a:buNone/>
            </a:pPr>
            <a:r>
              <a:rPr lang="en-US" sz="1400" dirty="0"/>
              <a:t>Evaluation procedures,</a:t>
            </a:r>
          </a:p>
          <a:p>
            <a:pPr marL="173038" lvl="1" indent="0">
              <a:buNone/>
            </a:pPr>
            <a:r>
              <a:rPr lang="en-US" sz="1400" dirty="0"/>
              <a:t>Records management, </a:t>
            </a:r>
          </a:p>
          <a:p>
            <a:pPr marL="173038" lvl="1" indent="0">
              <a:buNone/>
            </a:pPr>
            <a:r>
              <a:rPr lang="en-US" sz="1400" dirty="0"/>
              <a:t>Customer </a:t>
            </a:r>
            <a:r>
              <a:rPr lang="en-US" sz="1400" dirty="0" err="1"/>
              <a:t>feedbacjk</a:t>
            </a:r>
            <a:r>
              <a:rPr lang="en-US" sz="1400" dirty="0"/>
              <a:t> and Complaints, </a:t>
            </a:r>
          </a:p>
          <a:p>
            <a:pPr marL="173038" lvl="1" indent="0">
              <a:buNone/>
            </a:pPr>
            <a:r>
              <a:rPr lang="en-US" sz="1400" dirty="0"/>
              <a:t>Non conforming work</a:t>
            </a:r>
          </a:p>
          <a:p>
            <a:pPr marL="173038" lvl="1" indent="0">
              <a:buNone/>
            </a:pPr>
            <a:r>
              <a:rPr lang="en-US" sz="1400" dirty="0"/>
              <a:t>Management System Documentation</a:t>
            </a:r>
            <a:r>
              <a:rPr lang="en-US" sz="1400" b="1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5C3D8-714C-43FD-9392-E1DA4C1C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0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6281FAC6-CF26-4F3A-A96B-9D5C16CA0414}"/>
              </a:ext>
            </a:extLst>
          </p:cNvPr>
          <p:cNvSpPr txBox="1">
            <a:spLocks/>
          </p:cNvSpPr>
          <p:nvPr/>
        </p:nvSpPr>
        <p:spPr>
          <a:xfrm>
            <a:off x="248778" y="472669"/>
            <a:ext cx="4339990" cy="381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pl-PL" sz="1100" dirty="0"/>
              <a:t>Confirming </a:t>
            </a:r>
            <a:r>
              <a:rPr lang="en-GB" sz="1100" dirty="0"/>
              <a:t>activities and </a:t>
            </a:r>
            <a:r>
              <a:rPr lang="pl-PL" sz="1100" dirty="0"/>
              <a:t>scope reflects </a:t>
            </a:r>
            <a:r>
              <a:rPr lang="en-GB" sz="1100" dirty="0"/>
              <a:t>on </a:t>
            </a:r>
            <a:r>
              <a:rPr lang="pl-PL" sz="1100" dirty="0"/>
              <a:t>ATLAS records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en-US" sz="1100" dirty="0"/>
              <a:t>Merging I</a:t>
            </a:r>
            <a:r>
              <a:rPr lang="pl-PL" sz="1100" dirty="0"/>
              <a:t>C</a:t>
            </a:r>
            <a:r>
              <a:rPr lang="en-US" sz="1100" dirty="0"/>
              <a:t>A and technical audit to cover CAB regional schedule of accreditation within accreditation cycle</a:t>
            </a:r>
            <a:endParaRPr lang="pl-PL" sz="1100" dirty="0"/>
          </a:p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en-US" sz="1100" dirty="0"/>
              <a:t>Assessing implemented management system on all stages of project delivery including evaluation, testing and reporting.   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Verifying conformance with Standard</a:t>
            </a:r>
            <a:r>
              <a:rPr lang="pl-PL" sz="1100" dirty="0"/>
              <a:t>s</a:t>
            </a:r>
            <a:r>
              <a:rPr lang="en-US" sz="1100" dirty="0"/>
              <a:t>, Accreditation and Scheme as well as UL requirements.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Focus on expectations, issues and objectives identified by local, regional and global Leadership Team.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Provide feedback to Partners to reassure the capability, efficiency and consistency of implemented business processes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  <a:endParaRPr lang="pl-PL" sz="1100" dirty="0">
              <a:solidFill>
                <a:srgbClr val="FF0000"/>
              </a:solidFill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r>
              <a:rPr lang="en-GB" sz="1100" b="1" dirty="0"/>
              <a:t>New I</a:t>
            </a:r>
            <a:r>
              <a:rPr lang="pl-PL" sz="1100" b="1" dirty="0"/>
              <a:t>C</a:t>
            </a:r>
            <a:r>
              <a:rPr lang="en-GB" sz="1100" b="1" dirty="0"/>
              <a:t>A Report - Europe  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endParaRPr lang="en-US" sz="1100" i="1" dirty="0"/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r>
              <a:rPr lang="en-US" sz="1100" i="1" dirty="0"/>
              <a:t>Additional I</a:t>
            </a:r>
            <a:r>
              <a:rPr lang="pl-PL" sz="1100" i="1" dirty="0"/>
              <a:t>C</a:t>
            </a:r>
            <a:r>
              <a:rPr lang="en-US" sz="1100" i="1" dirty="0"/>
              <a:t>A deliverables in Europe are: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100" b="1" i="1" dirty="0"/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Maturity level,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One UL Integration level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Governance level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Associated Potential Risk linked the findings,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Voluntary Suspension of Operations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Impartiality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Share Knowledge and best practices for improvements</a:t>
            </a:r>
            <a:r>
              <a:rPr lang="pl-PL" sz="1100" b="1" i="1" dirty="0"/>
              <a:t>.</a:t>
            </a:r>
            <a:endParaRPr lang="en-GB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AAF50-E701-4D92-9B2C-6471535259B0}"/>
              </a:ext>
            </a:extLst>
          </p:cNvPr>
          <p:cNvCxnSpPr>
            <a:cxnSpLocks/>
          </p:cNvCxnSpPr>
          <p:nvPr/>
        </p:nvCxnSpPr>
        <p:spPr>
          <a:xfrm>
            <a:off x="2497832" y="3155015"/>
            <a:ext cx="199796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19EF4B14-4AB8-4086-904A-A27CE8D9C2B2}"/>
              </a:ext>
            </a:extLst>
          </p:cNvPr>
          <p:cNvSpPr/>
          <p:nvPr/>
        </p:nvSpPr>
        <p:spPr>
          <a:xfrm>
            <a:off x="5761338" y="4209486"/>
            <a:ext cx="2129423" cy="370348"/>
          </a:xfrm>
          <a:prstGeom prst="flowChartMagneticDisk">
            <a:avLst/>
          </a:prstGeom>
          <a:solidFill>
            <a:srgbClr val="FFDE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0DCD940-2818-43A9-AD0E-D5C5EA5A63C0}"/>
              </a:ext>
            </a:extLst>
          </p:cNvPr>
          <p:cNvSpPr/>
          <p:nvPr/>
        </p:nvSpPr>
        <p:spPr>
          <a:xfrm>
            <a:off x="4500701" y="1032549"/>
            <a:ext cx="4620985" cy="2718707"/>
          </a:xfrm>
          <a:prstGeom prst="triangl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DF1BE6-0C4A-4B74-8967-F0A0AF58DFB7}"/>
              </a:ext>
            </a:extLst>
          </p:cNvPr>
          <p:cNvSpPr txBox="1"/>
          <p:nvPr/>
        </p:nvSpPr>
        <p:spPr>
          <a:xfrm>
            <a:off x="6338788" y="1595885"/>
            <a:ext cx="947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Executive Summary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6BE794-21F5-4741-9F35-E8AC5D33B81B}"/>
              </a:ext>
            </a:extLst>
          </p:cNvPr>
          <p:cNvSpPr txBox="1"/>
          <p:nvPr/>
        </p:nvSpPr>
        <p:spPr>
          <a:xfrm>
            <a:off x="6036240" y="2299160"/>
            <a:ext cx="1510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Strengths &amp; OFIs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11730B-9099-401F-BA30-BB83FF8BE118}"/>
              </a:ext>
            </a:extLst>
          </p:cNvPr>
          <p:cNvSpPr txBox="1"/>
          <p:nvPr/>
        </p:nvSpPr>
        <p:spPr>
          <a:xfrm>
            <a:off x="5565837" y="2845035"/>
            <a:ext cx="27752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Findings and Associated Risks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43D86D-1E1E-46EC-97F0-072DD9765FB6}"/>
              </a:ext>
            </a:extLst>
          </p:cNvPr>
          <p:cNvSpPr txBox="1"/>
          <p:nvPr/>
        </p:nvSpPr>
        <p:spPr>
          <a:xfrm>
            <a:off x="4767593" y="3275556"/>
            <a:ext cx="40658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Governance, </a:t>
            </a:r>
            <a:r>
              <a:rPr lang="en-US" sz="1350"/>
              <a:t>Management System </a:t>
            </a:r>
            <a:r>
              <a:rPr lang="en-US" sz="1350" b="1"/>
              <a:t>Maturity </a:t>
            </a:r>
            <a:r>
              <a:rPr lang="en-US" sz="1350"/>
              <a:t>Level and </a:t>
            </a:r>
            <a:r>
              <a:rPr lang="en-US" sz="1350" b="1">
                <a:solidFill>
                  <a:srgbClr val="FF0000"/>
                </a:solidFill>
              </a:rPr>
              <a:t>One UL </a:t>
            </a:r>
            <a:r>
              <a:rPr lang="en-US" sz="1350"/>
              <a:t>Integration Indicators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2EF13D-9B76-4303-BBC7-A8766140082B}"/>
              </a:ext>
            </a:extLst>
          </p:cNvPr>
          <p:cNvCxnSpPr>
            <a:cxnSpLocks/>
          </p:cNvCxnSpPr>
          <p:nvPr/>
        </p:nvCxnSpPr>
        <p:spPr>
          <a:xfrm>
            <a:off x="5867530" y="2167978"/>
            <a:ext cx="1905887" cy="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E79F41-7855-4CC4-BC0E-D1E4166E9C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1219" y="2742135"/>
            <a:ext cx="2918637" cy="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633C1D-897F-428B-890A-6B4DB2B97706}"/>
              </a:ext>
            </a:extLst>
          </p:cNvPr>
          <p:cNvCxnSpPr>
            <a:cxnSpLocks/>
          </p:cNvCxnSpPr>
          <p:nvPr/>
        </p:nvCxnSpPr>
        <p:spPr>
          <a:xfrm rot="10800000">
            <a:off x="4934525" y="3268448"/>
            <a:ext cx="3779875" cy="1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CFC843-4FD3-4531-8387-FAD0A9BA1A77}"/>
              </a:ext>
            </a:extLst>
          </p:cNvPr>
          <p:cNvSpPr txBox="1"/>
          <p:nvPr/>
        </p:nvSpPr>
        <p:spPr>
          <a:xfrm>
            <a:off x="7681269" y="731172"/>
            <a:ext cx="1001851" cy="253916"/>
          </a:xfrm>
          <a:prstGeom prst="rect">
            <a:avLst/>
          </a:prstGeom>
          <a:solidFill>
            <a:srgbClr val="FFC62F"/>
          </a:solidFill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Audit Result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155420-30A9-43F6-959F-5977D984CCF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182195" y="985088"/>
            <a:ext cx="743831" cy="2485861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3D8217-32E7-4865-BF66-2AE1BA446CB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285845" y="985088"/>
            <a:ext cx="896350" cy="610797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448FA9-320C-47DA-A4EC-1C07C162152F}"/>
              </a:ext>
            </a:extLst>
          </p:cNvPr>
          <p:cNvSpPr txBox="1"/>
          <p:nvPr/>
        </p:nvSpPr>
        <p:spPr>
          <a:xfrm>
            <a:off x="5403109" y="4244619"/>
            <a:ext cx="2834727" cy="30008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i="1"/>
              <a:t>Annual Improvement Roadmap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2AA336E2-F51A-4310-83AD-6B3FD8B4A196}"/>
              </a:ext>
            </a:extLst>
          </p:cNvPr>
          <p:cNvSpPr/>
          <p:nvPr/>
        </p:nvSpPr>
        <p:spPr>
          <a:xfrm rot="16200000">
            <a:off x="6627261" y="1690341"/>
            <a:ext cx="370347" cy="4633269"/>
          </a:xfrm>
          <a:prstGeom prst="lef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3FF03A-307F-49E9-B7A2-719E062CA72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182195" y="985088"/>
            <a:ext cx="291595" cy="1978199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508596-8D59-41C1-99B8-80333F7CB231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7966440" y="1032549"/>
            <a:ext cx="215756" cy="1359354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8B0A1914-B059-454A-A9D8-AA3A3394BFA2}"/>
              </a:ext>
            </a:extLst>
          </p:cNvPr>
          <p:cNvSpPr txBox="1">
            <a:spLocks/>
          </p:cNvSpPr>
          <p:nvPr/>
        </p:nvSpPr>
        <p:spPr>
          <a:xfrm>
            <a:off x="196256" y="152082"/>
            <a:ext cx="8537576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1600" b="1"/>
              <a:t>Objectives and </a:t>
            </a:r>
            <a:r>
              <a:rPr lang="pl-PL" altLang="pt-BR" sz="1600" b="1"/>
              <a:t>Focus Areas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6333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0DBFB55-A1E7-4016-B789-748CE5A18682}"/>
              </a:ext>
            </a:extLst>
          </p:cNvPr>
          <p:cNvGrpSpPr/>
          <p:nvPr/>
        </p:nvGrpSpPr>
        <p:grpSpPr>
          <a:xfrm>
            <a:off x="6496458" y="2935426"/>
            <a:ext cx="1263787" cy="883742"/>
            <a:chOff x="1301478" y="2539050"/>
            <a:chExt cx="1338308" cy="105556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2D4AED-A375-4855-A95C-0A0AFFD5AE98}"/>
                </a:ext>
              </a:extLst>
            </p:cNvPr>
            <p:cNvSpPr txBox="1"/>
            <p:nvPr/>
          </p:nvSpPr>
          <p:spPr>
            <a:xfrm>
              <a:off x="1301478" y="2539050"/>
              <a:ext cx="1338308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Utilization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ight Arrow 68">
              <a:extLst>
                <a:ext uri="{FF2B5EF4-FFF2-40B4-BE49-F238E27FC236}">
                  <a16:creationId xmlns:a16="http://schemas.microsoft.com/office/drawing/2014/main" id="{2E72829D-F635-4438-8F72-8CA05B9B81D7}"/>
                </a:ext>
              </a:extLst>
            </p:cNvPr>
            <p:cNvSpPr/>
            <p:nvPr/>
          </p:nvSpPr>
          <p:spPr>
            <a:xfrm rot="5400000">
              <a:off x="1286195" y="2801926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Trapezoid 17"/>
          <p:cNvSpPr/>
          <p:nvPr/>
        </p:nvSpPr>
        <p:spPr>
          <a:xfrm>
            <a:off x="1743169" y="1066597"/>
            <a:ext cx="5754851" cy="281412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>
                <a:solidFill>
                  <a:prstClr val="white"/>
                </a:solidFill>
                <a:latin typeface="Calibri"/>
              </a:rPr>
              <a:t>Technical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Audits</a:t>
            </a:r>
            <a:r>
              <a:rPr lang="es-UY">
                <a:solidFill>
                  <a:prstClr val="white"/>
                </a:solidFill>
                <a:latin typeface="Calibri"/>
              </a:rPr>
              <a:t> per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service</a:t>
            </a:r>
            <a:endParaRPr lang="es-UY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Trapezoid 23"/>
          <p:cNvSpPr/>
          <p:nvPr/>
        </p:nvSpPr>
        <p:spPr>
          <a:xfrm>
            <a:off x="1686716" y="2480132"/>
            <a:ext cx="5754851" cy="303560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 err="1">
                <a:solidFill>
                  <a:prstClr val="white"/>
                </a:solidFill>
                <a:latin typeface="Calibri"/>
              </a:rPr>
              <a:t>Conformity</a:t>
            </a:r>
            <a:r>
              <a:rPr lang="es-UY">
                <a:solidFill>
                  <a:prstClr val="white"/>
                </a:solidFill>
                <a:latin typeface="Calibri"/>
              </a:rPr>
              <a:t>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Process</a:t>
            </a:r>
            <a:r>
              <a:rPr lang="es-UY">
                <a:solidFill>
                  <a:prstClr val="white"/>
                </a:solidFill>
                <a:latin typeface="Calibri"/>
              </a:rPr>
              <a:t>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implementation</a:t>
            </a:r>
            <a:r>
              <a:rPr lang="es-UY">
                <a:solidFill>
                  <a:prstClr val="white"/>
                </a:solidFill>
                <a:latin typeface="Calibri"/>
              </a:rPr>
              <a:t> per COU</a:t>
            </a:r>
          </a:p>
        </p:txBody>
      </p:sp>
      <p:sp>
        <p:nvSpPr>
          <p:cNvPr id="25" name="Trapezoid 24"/>
          <p:cNvSpPr/>
          <p:nvPr/>
        </p:nvSpPr>
        <p:spPr>
          <a:xfrm>
            <a:off x="1813776" y="4690638"/>
            <a:ext cx="5510798" cy="281412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 b="1">
                <a:solidFill>
                  <a:prstClr val="white"/>
                </a:solidFill>
                <a:latin typeface="Calibri"/>
              </a:rPr>
              <a:t>Complete Business </a:t>
            </a:r>
            <a:r>
              <a:rPr lang="es-UY" b="1" err="1">
                <a:solidFill>
                  <a:prstClr val="white"/>
                </a:solidFill>
                <a:latin typeface="Calibri"/>
              </a:rPr>
              <a:t>Overview</a:t>
            </a:r>
            <a:endParaRPr lang="es-UY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4225541" y="4165108"/>
            <a:ext cx="544413" cy="605666"/>
          </a:xfrm>
          <a:prstGeom prst="rightArrow">
            <a:avLst/>
          </a:prstGeom>
          <a:gradFill flip="none" rotWithShape="1">
            <a:gsLst>
              <a:gs pos="0">
                <a:srgbClr val="CC99FF"/>
              </a:gs>
              <a:gs pos="100000">
                <a:srgbClr val="7030A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endParaRPr lang="es-UY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6380-3397-46A0-AE7C-F9AEBB21903E}"/>
              </a:ext>
            </a:extLst>
          </p:cNvPr>
          <p:cNvGrpSpPr/>
          <p:nvPr/>
        </p:nvGrpSpPr>
        <p:grpSpPr>
          <a:xfrm>
            <a:off x="2292911" y="1571952"/>
            <a:ext cx="1236112" cy="969632"/>
            <a:chOff x="2173789" y="2388245"/>
            <a:chExt cx="1338308" cy="1158152"/>
          </a:xfrm>
        </p:grpSpPr>
        <p:sp>
          <p:nvSpPr>
            <p:cNvPr id="32" name="TextBox 31"/>
            <p:cNvSpPr txBox="1"/>
            <p:nvPr/>
          </p:nvSpPr>
          <p:spPr>
            <a:xfrm>
              <a:off x="2173789" y="2388245"/>
              <a:ext cx="1338308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ISO / IEC 17065:2012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ight Arrow 68"/>
            <p:cNvSpPr/>
            <p:nvPr/>
          </p:nvSpPr>
          <p:spPr>
            <a:xfrm rot="5400000">
              <a:off x="2405211" y="2753711"/>
              <a:ext cx="858568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1" name="Trapezoid 20">
            <a:extLst>
              <a:ext uri="{FF2B5EF4-FFF2-40B4-BE49-F238E27FC236}">
                <a16:creationId xmlns:a16="http://schemas.microsoft.com/office/drawing/2014/main" id="{963211D0-C4C3-456B-A548-59C968440BF0}"/>
              </a:ext>
            </a:extLst>
          </p:cNvPr>
          <p:cNvSpPr/>
          <p:nvPr/>
        </p:nvSpPr>
        <p:spPr>
          <a:xfrm>
            <a:off x="1892598" y="3749126"/>
            <a:ext cx="5510798" cy="281412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 err="1">
                <a:solidFill>
                  <a:prstClr val="white"/>
                </a:solidFill>
                <a:latin typeface="Calibri"/>
              </a:rPr>
              <a:t>Additional</a:t>
            </a:r>
            <a:r>
              <a:rPr lang="es-UY">
                <a:solidFill>
                  <a:prstClr val="white"/>
                </a:solidFill>
                <a:latin typeface="Calibri"/>
              </a:rPr>
              <a:t> Business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Requirements</a:t>
            </a:r>
            <a:endParaRPr lang="es-UY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C8A151-6B1B-411E-AA20-BF6121E722CE}"/>
              </a:ext>
            </a:extLst>
          </p:cNvPr>
          <p:cNvGrpSpPr/>
          <p:nvPr/>
        </p:nvGrpSpPr>
        <p:grpSpPr>
          <a:xfrm>
            <a:off x="3576860" y="1653906"/>
            <a:ext cx="1236112" cy="907662"/>
            <a:chOff x="3576860" y="1653906"/>
            <a:chExt cx="1236112" cy="907662"/>
          </a:xfrm>
        </p:grpSpPr>
        <p:sp>
          <p:nvSpPr>
            <p:cNvPr id="26" name="Right Arrow 25"/>
            <p:cNvSpPr/>
            <p:nvPr/>
          </p:nvSpPr>
          <p:spPr>
            <a:xfrm rot="5400000">
              <a:off x="3779868" y="1866509"/>
              <a:ext cx="718814" cy="6713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A78304-A9E1-471E-9A14-F380D880A22C}"/>
                </a:ext>
              </a:extLst>
            </p:cNvPr>
            <p:cNvSpPr txBox="1"/>
            <p:nvPr/>
          </p:nvSpPr>
          <p:spPr>
            <a:xfrm>
              <a:off x="3576860" y="1653906"/>
              <a:ext cx="1236112" cy="1962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ISO / IEC 17025:2017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FA6D2-D38C-4FA1-8EF6-B653A0663144}"/>
              </a:ext>
            </a:extLst>
          </p:cNvPr>
          <p:cNvGrpSpPr/>
          <p:nvPr/>
        </p:nvGrpSpPr>
        <p:grpSpPr>
          <a:xfrm>
            <a:off x="4641953" y="1579638"/>
            <a:ext cx="1600540" cy="981929"/>
            <a:chOff x="4717039" y="2397424"/>
            <a:chExt cx="1732865" cy="1172840"/>
          </a:xfrm>
        </p:grpSpPr>
        <p:sp>
          <p:nvSpPr>
            <p:cNvPr id="63" name="Right Arrow 62"/>
            <p:cNvSpPr/>
            <p:nvPr/>
          </p:nvSpPr>
          <p:spPr>
            <a:xfrm rot="5400000">
              <a:off x="4970625" y="2777578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826E35-6682-4089-8439-BB7DA05B278A}"/>
                </a:ext>
              </a:extLst>
            </p:cNvPr>
            <p:cNvSpPr txBox="1"/>
            <p:nvPr/>
          </p:nvSpPr>
          <p:spPr>
            <a:xfrm>
              <a:off x="4717039" y="2397424"/>
              <a:ext cx="1732865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Accreditation Requirements 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A9501-B680-4E0E-8F37-6A2B68586651}"/>
              </a:ext>
            </a:extLst>
          </p:cNvPr>
          <p:cNvGrpSpPr/>
          <p:nvPr/>
        </p:nvGrpSpPr>
        <p:grpSpPr>
          <a:xfrm>
            <a:off x="6194143" y="1642498"/>
            <a:ext cx="1600540" cy="890094"/>
            <a:chOff x="4717039" y="2466674"/>
            <a:chExt cx="1732865" cy="1063149"/>
          </a:xfrm>
        </p:grpSpPr>
        <p:sp>
          <p:nvSpPr>
            <p:cNvPr id="33" name="Right Arrow 62">
              <a:extLst>
                <a:ext uri="{FF2B5EF4-FFF2-40B4-BE49-F238E27FC236}">
                  <a16:creationId xmlns:a16="http://schemas.microsoft.com/office/drawing/2014/main" id="{8E250AD4-D4A1-4F4A-906B-5BF3E9E9FC6D}"/>
                </a:ext>
              </a:extLst>
            </p:cNvPr>
            <p:cNvSpPr/>
            <p:nvPr/>
          </p:nvSpPr>
          <p:spPr>
            <a:xfrm rot="5400000">
              <a:off x="4884338" y="2737137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829C0-FE0D-4948-930A-584DBF62F780}"/>
                </a:ext>
              </a:extLst>
            </p:cNvPr>
            <p:cNvSpPr txBox="1"/>
            <p:nvPr/>
          </p:nvSpPr>
          <p:spPr>
            <a:xfrm>
              <a:off x="4717039" y="2466674"/>
              <a:ext cx="1732865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Regional Requirements 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E22572-34E7-4D20-9322-37C38AED9A4B}"/>
              </a:ext>
            </a:extLst>
          </p:cNvPr>
          <p:cNvGrpSpPr/>
          <p:nvPr/>
        </p:nvGrpSpPr>
        <p:grpSpPr>
          <a:xfrm>
            <a:off x="1718210" y="287403"/>
            <a:ext cx="940598" cy="821123"/>
            <a:chOff x="1718210" y="287403"/>
            <a:chExt cx="940598" cy="821123"/>
          </a:xfrm>
        </p:grpSpPr>
        <p:sp>
          <p:nvSpPr>
            <p:cNvPr id="23" name="Right Arrow 67">
              <a:extLst>
                <a:ext uri="{FF2B5EF4-FFF2-40B4-BE49-F238E27FC236}">
                  <a16:creationId xmlns:a16="http://schemas.microsoft.com/office/drawing/2014/main" id="{4D9F208C-242E-41F7-B6A9-FB52921327EB}"/>
                </a:ext>
              </a:extLst>
            </p:cNvPr>
            <p:cNvSpPr/>
            <p:nvPr/>
          </p:nvSpPr>
          <p:spPr>
            <a:xfrm rot="5400000">
              <a:off x="1820235" y="412440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75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8BBB3-66D0-41FA-9351-8ABC6A74EF96}"/>
                </a:ext>
              </a:extLst>
            </p:cNvPr>
            <p:cNvSpPr txBox="1"/>
            <p:nvPr/>
          </p:nvSpPr>
          <p:spPr>
            <a:xfrm>
              <a:off x="1727677" y="287403"/>
              <a:ext cx="931131" cy="219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UL Safety ITA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59CDFD-0689-4B2F-8C74-55219DAC825E}"/>
              </a:ext>
            </a:extLst>
          </p:cNvPr>
          <p:cNvGrpSpPr/>
          <p:nvPr/>
        </p:nvGrpSpPr>
        <p:grpSpPr>
          <a:xfrm>
            <a:off x="2460574" y="282836"/>
            <a:ext cx="1230485" cy="809108"/>
            <a:chOff x="2460574" y="282836"/>
            <a:chExt cx="1345755" cy="809108"/>
          </a:xfrm>
        </p:grpSpPr>
        <p:sp>
          <p:nvSpPr>
            <p:cNvPr id="22" name="Right Arrow 67">
              <a:extLst>
                <a:ext uri="{FF2B5EF4-FFF2-40B4-BE49-F238E27FC236}">
                  <a16:creationId xmlns:a16="http://schemas.microsoft.com/office/drawing/2014/main" id="{AF87E0EE-DE06-4746-B421-E147F8BA6386}"/>
                </a:ext>
              </a:extLst>
            </p:cNvPr>
            <p:cNvSpPr/>
            <p:nvPr/>
          </p:nvSpPr>
          <p:spPr>
            <a:xfrm rot="5400000">
              <a:off x="2688285" y="395857"/>
              <a:ext cx="594061" cy="798114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FD55D2-8DA4-4397-9421-37E0A64ACCF2}"/>
                </a:ext>
              </a:extLst>
            </p:cNvPr>
            <p:cNvSpPr txBox="1"/>
            <p:nvPr/>
          </p:nvSpPr>
          <p:spPr>
            <a:xfrm>
              <a:off x="2460574" y="282836"/>
              <a:ext cx="1345755" cy="219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Local Test Witness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3BC087-1AB1-48FA-9E46-748EEEF42BB4}"/>
              </a:ext>
            </a:extLst>
          </p:cNvPr>
          <p:cNvGrpSpPr/>
          <p:nvPr/>
        </p:nvGrpSpPr>
        <p:grpSpPr>
          <a:xfrm>
            <a:off x="3380487" y="195468"/>
            <a:ext cx="1057450" cy="913916"/>
            <a:chOff x="3397752" y="156434"/>
            <a:chExt cx="1057450" cy="913916"/>
          </a:xfrm>
        </p:grpSpPr>
        <p:sp>
          <p:nvSpPr>
            <p:cNvPr id="68" name="Right Arrow 67"/>
            <p:cNvSpPr/>
            <p:nvPr/>
          </p:nvSpPr>
          <p:spPr>
            <a:xfrm rot="5400000">
              <a:off x="3520091" y="374264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F533CC-0B39-4F81-8CEB-C1B35118646C}"/>
                </a:ext>
              </a:extLst>
            </p:cNvPr>
            <p:cNvSpPr txBox="1"/>
            <p:nvPr/>
          </p:nvSpPr>
          <p:spPr>
            <a:xfrm>
              <a:off x="3397752" y="156434"/>
              <a:ext cx="1057450" cy="3349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Remote Test </a:t>
              </a:r>
            </a:p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Witness (SME)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FA253-3479-49CA-9608-9BEEE795C210}"/>
              </a:ext>
            </a:extLst>
          </p:cNvPr>
          <p:cNvGrpSpPr/>
          <p:nvPr/>
        </p:nvGrpSpPr>
        <p:grpSpPr>
          <a:xfrm>
            <a:off x="4128388" y="240632"/>
            <a:ext cx="1812920" cy="843714"/>
            <a:chOff x="4128388" y="240632"/>
            <a:chExt cx="1611688" cy="843714"/>
          </a:xfrm>
        </p:grpSpPr>
        <p:sp>
          <p:nvSpPr>
            <p:cNvPr id="39" name="Right Arrow 67">
              <a:extLst>
                <a:ext uri="{FF2B5EF4-FFF2-40B4-BE49-F238E27FC236}">
                  <a16:creationId xmlns:a16="http://schemas.microsoft.com/office/drawing/2014/main" id="{B8BDC40A-FF24-48D6-B161-48847ED6EB4D}"/>
                </a:ext>
              </a:extLst>
            </p:cNvPr>
            <p:cNvSpPr/>
            <p:nvPr/>
          </p:nvSpPr>
          <p:spPr>
            <a:xfrm rot="5400000">
              <a:off x="4361828" y="388260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39C6C-3BE9-4C4B-8DE3-C3E26CA4F7A1}"/>
                </a:ext>
              </a:extLst>
            </p:cNvPr>
            <p:cNvSpPr txBox="1"/>
            <p:nvPr/>
          </p:nvSpPr>
          <p:spPr>
            <a:xfrm>
              <a:off x="4128388" y="240632"/>
              <a:ext cx="1611688" cy="219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Local Project Review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D7CAD-294C-4299-AAE6-D9196DDEA05B}"/>
              </a:ext>
            </a:extLst>
          </p:cNvPr>
          <p:cNvGrpSpPr/>
          <p:nvPr/>
        </p:nvGrpSpPr>
        <p:grpSpPr>
          <a:xfrm>
            <a:off x="5136899" y="223463"/>
            <a:ext cx="901988" cy="885608"/>
            <a:chOff x="4469548" y="902166"/>
            <a:chExt cx="976560" cy="1057791"/>
          </a:xfrm>
        </p:grpSpPr>
        <p:sp>
          <p:nvSpPr>
            <p:cNvPr id="41" name="Right Arrow 67">
              <a:extLst>
                <a:ext uri="{FF2B5EF4-FFF2-40B4-BE49-F238E27FC236}">
                  <a16:creationId xmlns:a16="http://schemas.microsoft.com/office/drawing/2014/main" id="{D9267026-2BAB-4773-BF04-84913D49A02F}"/>
                </a:ext>
              </a:extLst>
            </p:cNvPr>
            <p:cNvSpPr/>
            <p:nvPr/>
          </p:nvSpPr>
          <p:spPr>
            <a:xfrm rot="5400000">
              <a:off x="4659279" y="1173129"/>
              <a:ext cx="709561" cy="864096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9754B7-1D1C-4867-82AA-A6D77A59962E}"/>
                </a:ext>
              </a:extLst>
            </p:cNvPr>
            <p:cNvSpPr txBox="1"/>
            <p:nvPr/>
          </p:nvSpPr>
          <p:spPr>
            <a:xfrm>
              <a:off x="4469548" y="902166"/>
              <a:ext cx="976560" cy="3584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Remote Project </a:t>
              </a:r>
            </a:p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Review (SME)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262CA-EAAD-4CCA-92C1-EA38027AFAAD}"/>
              </a:ext>
            </a:extLst>
          </p:cNvPr>
          <p:cNvGrpSpPr/>
          <p:nvPr/>
        </p:nvGrpSpPr>
        <p:grpSpPr>
          <a:xfrm>
            <a:off x="246308" y="2314522"/>
            <a:ext cx="1564807" cy="369332"/>
            <a:chOff x="16676" y="1655230"/>
            <a:chExt cx="1675004" cy="441139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4A5E2F-574A-426A-981A-5017B50AA26B}"/>
                </a:ext>
              </a:extLst>
            </p:cNvPr>
            <p:cNvSpPr txBox="1"/>
            <p:nvPr/>
          </p:nvSpPr>
          <p:spPr>
            <a:xfrm>
              <a:off x="16676" y="1655230"/>
              <a:ext cx="1570528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Completed by Regional ICA Team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48583-FE49-4B29-B676-ACC6E0F012E5}"/>
              </a:ext>
            </a:extLst>
          </p:cNvPr>
          <p:cNvGrpSpPr/>
          <p:nvPr/>
        </p:nvGrpSpPr>
        <p:grpSpPr>
          <a:xfrm>
            <a:off x="228600" y="923861"/>
            <a:ext cx="1682248" cy="369332"/>
            <a:chOff x="-129648" y="1667335"/>
            <a:chExt cx="1821328" cy="44113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8A6D1FC-F36F-49BC-A668-A1541F1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F4F32B-6D46-45D1-99D5-A6BA1C59E2A5}"/>
                </a:ext>
              </a:extLst>
            </p:cNvPr>
            <p:cNvSpPr txBox="1"/>
            <p:nvPr/>
          </p:nvSpPr>
          <p:spPr>
            <a:xfrm>
              <a:off x="-129648" y="1667335"/>
              <a:ext cx="1713350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Organised and / or completed by AMS-R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D978B2-9715-4A7C-A755-2C6DDAAAD5B8}"/>
              </a:ext>
            </a:extLst>
          </p:cNvPr>
          <p:cNvGrpSpPr/>
          <p:nvPr/>
        </p:nvGrpSpPr>
        <p:grpSpPr>
          <a:xfrm>
            <a:off x="285116" y="3530660"/>
            <a:ext cx="1882409" cy="369332"/>
            <a:chOff x="16676" y="1655230"/>
            <a:chExt cx="2038038" cy="44113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98F5653-FB6A-4FC1-A95D-E2D6C94D0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904D31-294D-4437-BE3B-6EFDA7DD50C8}"/>
                </a:ext>
              </a:extLst>
            </p:cNvPr>
            <p:cNvSpPr txBox="1"/>
            <p:nvPr/>
          </p:nvSpPr>
          <p:spPr>
            <a:xfrm>
              <a:off x="16676" y="1655230"/>
              <a:ext cx="2038038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Completed by Regional IQA Team with input from COU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DF1AD4-6A29-46B3-9E47-8433E868D28E}"/>
              </a:ext>
            </a:extLst>
          </p:cNvPr>
          <p:cNvGrpSpPr/>
          <p:nvPr/>
        </p:nvGrpSpPr>
        <p:grpSpPr>
          <a:xfrm>
            <a:off x="1902371" y="2971391"/>
            <a:ext cx="1236112" cy="876526"/>
            <a:chOff x="2173789" y="2530351"/>
            <a:chExt cx="1338308" cy="10469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FA41E8-2197-4284-BBCC-F0FBFB0EBF64}"/>
                </a:ext>
              </a:extLst>
            </p:cNvPr>
            <p:cNvSpPr txBox="1"/>
            <p:nvPr/>
          </p:nvSpPr>
          <p:spPr>
            <a:xfrm>
              <a:off x="2173789" y="2530351"/>
              <a:ext cx="1338308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One UL Integration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ight Arrow 68">
              <a:extLst>
                <a:ext uri="{FF2B5EF4-FFF2-40B4-BE49-F238E27FC236}">
                  <a16:creationId xmlns:a16="http://schemas.microsoft.com/office/drawing/2014/main" id="{AA98C421-C97B-4920-BA18-79F6A0633169}"/>
                </a:ext>
              </a:extLst>
            </p:cNvPr>
            <p:cNvSpPr/>
            <p:nvPr/>
          </p:nvSpPr>
          <p:spPr>
            <a:xfrm rot="5400000">
              <a:off x="2413659" y="2784609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1D37C-42DB-4F5E-87BB-E5C0163F6CC9}"/>
              </a:ext>
            </a:extLst>
          </p:cNvPr>
          <p:cNvGrpSpPr/>
          <p:nvPr/>
        </p:nvGrpSpPr>
        <p:grpSpPr>
          <a:xfrm>
            <a:off x="3291190" y="2917694"/>
            <a:ext cx="1272952" cy="915351"/>
            <a:chOff x="2479542" y="2483978"/>
            <a:chExt cx="1378194" cy="109331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E2E788-321E-4B97-8890-913BC0C1B4AA}"/>
                </a:ext>
              </a:extLst>
            </p:cNvPr>
            <p:cNvSpPr txBox="1"/>
            <p:nvPr/>
          </p:nvSpPr>
          <p:spPr>
            <a:xfrm>
              <a:off x="2519428" y="2483978"/>
              <a:ext cx="1338308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Maturity Level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ight Arrow 68">
              <a:extLst>
                <a:ext uri="{FF2B5EF4-FFF2-40B4-BE49-F238E27FC236}">
                  <a16:creationId xmlns:a16="http://schemas.microsoft.com/office/drawing/2014/main" id="{024378C8-6CAA-4366-B32C-B08D4EBFF573}"/>
                </a:ext>
              </a:extLst>
            </p:cNvPr>
            <p:cNvSpPr/>
            <p:nvPr/>
          </p:nvSpPr>
          <p:spPr>
            <a:xfrm rot="5400000">
              <a:off x="2413659" y="2784609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B6EEAA-4B55-493C-A6DD-5C0EB18815D8}"/>
              </a:ext>
            </a:extLst>
          </p:cNvPr>
          <p:cNvGrpSpPr/>
          <p:nvPr/>
        </p:nvGrpSpPr>
        <p:grpSpPr>
          <a:xfrm>
            <a:off x="4290388" y="2942641"/>
            <a:ext cx="953707" cy="876526"/>
            <a:chOff x="2479542" y="2530351"/>
            <a:chExt cx="1032555" cy="104694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15242B-19A2-4676-8E48-052899A40E1D}"/>
                </a:ext>
              </a:extLst>
            </p:cNvPr>
            <p:cNvSpPr txBox="1"/>
            <p:nvPr/>
          </p:nvSpPr>
          <p:spPr>
            <a:xfrm>
              <a:off x="2669211" y="2530351"/>
              <a:ext cx="842886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TAT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ight Arrow 68">
              <a:extLst>
                <a:ext uri="{FF2B5EF4-FFF2-40B4-BE49-F238E27FC236}">
                  <a16:creationId xmlns:a16="http://schemas.microsoft.com/office/drawing/2014/main" id="{814719D2-0C7D-445D-8A4D-2B5F7AECDD8D}"/>
                </a:ext>
              </a:extLst>
            </p:cNvPr>
            <p:cNvSpPr/>
            <p:nvPr/>
          </p:nvSpPr>
          <p:spPr>
            <a:xfrm rot="5400000">
              <a:off x="2413659" y="2784609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09185E-2F1B-4CDA-B954-B4EA29F8CFDB}"/>
              </a:ext>
            </a:extLst>
          </p:cNvPr>
          <p:cNvGrpSpPr/>
          <p:nvPr/>
        </p:nvGrpSpPr>
        <p:grpSpPr>
          <a:xfrm>
            <a:off x="5305990" y="2949302"/>
            <a:ext cx="1263787" cy="883742"/>
            <a:chOff x="1301478" y="2539050"/>
            <a:chExt cx="1338308" cy="10555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9CA19-FE19-4126-80DA-379F595D5079}"/>
                </a:ext>
              </a:extLst>
            </p:cNvPr>
            <p:cNvSpPr txBox="1"/>
            <p:nvPr/>
          </p:nvSpPr>
          <p:spPr>
            <a:xfrm>
              <a:off x="1301478" y="2539050"/>
              <a:ext cx="133830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H&amp;S incidents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ight Arrow 68">
              <a:extLst>
                <a:ext uri="{FF2B5EF4-FFF2-40B4-BE49-F238E27FC236}">
                  <a16:creationId xmlns:a16="http://schemas.microsoft.com/office/drawing/2014/main" id="{242467DD-0BAF-4C23-B888-902DB5192391}"/>
                </a:ext>
              </a:extLst>
            </p:cNvPr>
            <p:cNvSpPr/>
            <p:nvPr/>
          </p:nvSpPr>
          <p:spPr>
            <a:xfrm rot="5400000">
              <a:off x="1340054" y="2801927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E8C0B38-F00C-4380-BBFD-8B38E493A83D}"/>
              </a:ext>
            </a:extLst>
          </p:cNvPr>
          <p:cNvGrpSpPr/>
          <p:nvPr/>
        </p:nvGrpSpPr>
        <p:grpSpPr>
          <a:xfrm>
            <a:off x="285116" y="4491751"/>
            <a:ext cx="1882409" cy="369332"/>
            <a:chOff x="16676" y="1655231"/>
            <a:chExt cx="2038038" cy="441139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AB1A8F1-D613-4CCA-A876-2FE68716E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C64C2D-5A2F-47C2-831C-26A74672D167}"/>
                </a:ext>
              </a:extLst>
            </p:cNvPr>
            <p:cNvSpPr txBox="1"/>
            <p:nvPr/>
          </p:nvSpPr>
          <p:spPr>
            <a:xfrm>
              <a:off x="16676" y="1655231"/>
              <a:ext cx="2038038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Single Source of Data per CAB / COU 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B41B60D-C95B-4791-8832-E03C5B7C7BF5}"/>
              </a:ext>
            </a:extLst>
          </p:cNvPr>
          <p:cNvSpPr/>
          <p:nvPr/>
        </p:nvSpPr>
        <p:spPr>
          <a:xfrm>
            <a:off x="304800" y="133350"/>
            <a:ext cx="1294665" cy="769587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>
                <a:solidFill>
                  <a:schemeClr val="tx1"/>
                </a:solidFill>
              </a:rPr>
              <a:t>Throughout the year</a:t>
            </a:r>
            <a:endParaRPr lang="en-US" sz="800" b="1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D0E65E-6556-48E1-915B-92B1C7371B30}"/>
              </a:ext>
            </a:extLst>
          </p:cNvPr>
          <p:cNvGrpSpPr/>
          <p:nvPr/>
        </p:nvGrpSpPr>
        <p:grpSpPr>
          <a:xfrm>
            <a:off x="6047831" y="226969"/>
            <a:ext cx="901988" cy="869951"/>
            <a:chOff x="6027288" y="219863"/>
            <a:chExt cx="901988" cy="869951"/>
          </a:xfrm>
        </p:grpSpPr>
        <p:sp>
          <p:nvSpPr>
            <p:cNvPr id="60" name="Right Arrow 67">
              <a:extLst>
                <a:ext uri="{FF2B5EF4-FFF2-40B4-BE49-F238E27FC236}">
                  <a16:creationId xmlns:a16="http://schemas.microsoft.com/office/drawing/2014/main" id="{F8479D58-C14B-444F-8857-44833D100A35}"/>
                </a:ext>
              </a:extLst>
            </p:cNvPr>
            <p:cNvSpPr/>
            <p:nvPr/>
          </p:nvSpPr>
          <p:spPr>
            <a:xfrm rot="5400000">
              <a:off x="6169380" y="393728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A960BA-0E18-4423-91C4-4D75070B4553}"/>
                </a:ext>
              </a:extLst>
            </p:cNvPr>
            <p:cNvSpPr txBox="1"/>
            <p:nvPr/>
          </p:nvSpPr>
          <p:spPr>
            <a:xfrm>
              <a:off x="6027288" y="219863"/>
              <a:ext cx="901988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Technical </a:t>
              </a:r>
            </a:p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Interview (SME)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A76107-1264-4F9C-9821-03B7D0C53E00}"/>
              </a:ext>
            </a:extLst>
          </p:cNvPr>
          <p:cNvGrpSpPr/>
          <p:nvPr/>
        </p:nvGrpSpPr>
        <p:grpSpPr>
          <a:xfrm>
            <a:off x="6775619" y="181597"/>
            <a:ext cx="908334" cy="937534"/>
            <a:chOff x="6736275" y="130189"/>
            <a:chExt cx="908334" cy="937534"/>
          </a:xfrm>
        </p:grpSpPr>
        <p:sp>
          <p:nvSpPr>
            <p:cNvPr id="62" name="Right Arrow 67">
              <a:extLst>
                <a:ext uri="{FF2B5EF4-FFF2-40B4-BE49-F238E27FC236}">
                  <a16:creationId xmlns:a16="http://schemas.microsoft.com/office/drawing/2014/main" id="{4BBC53E4-0B0C-403F-AA8E-E6408B11F70C}"/>
                </a:ext>
              </a:extLst>
            </p:cNvPr>
            <p:cNvSpPr/>
            <p:nvPr/>
          </p:nvSpPr>
          <p:spPr>
            <a:xfrm rot="5400000">
              <a:off x="6948522" y="371637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A9D7326-4E52-4EAD-B297-05B49DA97482}"/>
                </a:ext>
              </a:extLst>
            </p:cNvPr>
            <p:cNvSpPr txBox="1"/>
            <p:nvPr/>
          </p:nvSpPr>
          <p:spPr>
            <a:xfrm>
              <a:off x="6736275" y="130189"/>
              <a:ext cx="901988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Competency Monitoring / PTP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24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F7BF4-3063-45A0-B070-2D5D428B08DC}"/>
              </a:ext>
            </a:extLst>
          </p:cNvPr>
          <p:cNvSpPr txBox="1"/>
          <p:nvPr/>
        </p:nvSpPr>
        <p:spPr>
          <a:xfrm>
            <a:off x="369847" y="1566225"/>
            <a:ext cx="8098860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CAB Capabilities:</a:t>
            </a:r>
          </a:p>
          <a:p>
            <a:r>
              <a:rPr lang="en-US" sz="14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https://ul.sharepoint.com/sites/GRPEMEALAEMEALAQualityTeam/Lists/CAB%20Capabilities/AllItems.aspx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CAB Standards / Schemes:</a:t>
            </a:r>
          </a:p>
          <a:p>
            <a:r>
              <a:rPr lang="en-US" sz="14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https://ul.sharepoint.com/sites/GRPEMEALAEMEALAQualityTeam/Lists/CAB%20Activities/AllItems.aspx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08180" y="540208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Storage and accessibility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08CC5B-EACD-7D44-8ADE-34D2EB8D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8560"/>
            <a:ext cx="8537576" cy="246221"/>
          </a:xfrm>
        </p:spPr>
        <p:txBody>
          <a:bodyPr/>
          <a:lstStyle/>
          <a:p>
            <a:r>
              <a:rPr lang="en-GB" sz="1600" b="1"/>
              <a:t>Risks and Raised Concerns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AEE2E5E0-8816-FB42-BCF7-F7E45E1C99E0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809124728"/>
              </p:ext>
            </p:extLst>
          </p:nvPr>
        </p:nvGraphicFramePr>
        <p:xfrm>
          <a:off x="171855" y="45815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3721389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50776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893479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ISO</a:t>
                      </a:r>
                      <a:r>
                        <a:rPr lang="en-GB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17025</a:t>
                      </a:r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:201</a:t>
                      </a:r>
                      <a:r>
                        <a:rPr lang="en-GB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 of Finding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 outcome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Risk </a:t>
                      </a:r>
                    </a:p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9" name="Table Placeholder 6">
            <a:extLst>
              <a:ext uri="{FF2B5EF4-FFF2-40B4-BE49-F238E27FC236}">
                <a16:creationId xmlns:a16="http://schemas.microsoft.com/office/drawing/2014/main" id="{C5F3CDA7-1998-4A07-AE75-5D7948246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493428"/>
              </p:ext>
            </p:extLst>
          </p:nvPr>
        </p:nvGraphicFramePr>
        <p:xfrm>
          <a:off x="171855" y="736708"/>
          <a:ext cx="8839200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3713705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878111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was executed in Normal fault conditions, however the voltage limits were applied as for Single Fault Conditions (did not cover tolerances.)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Investigate to obtain root cause and implement corrective and preventive actions.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2" name="Table Placeholder 6">
            <a:extLst>
              <a:ext uri="{FF2B5EF4-FFF2-40B4-BE49-F238E27FC236}">
                <a16:creationId xmlns:a16="http://schemas.microsoft.com/office/drawing/2014/main" id="{4CD2772E-E7F3-499F-AF33-8B558893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05247"/>
              </p:ext>
            </p:extLst>
          </p:nvPr>
        </p:nvGraphicFramePr>
        <p:xfrm>
          <a:off x="174648" y="3096007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4" name="Table Placeholder 6">
            <a:extLst>
              <a:ext uri="{FF2B5EF4-FFF2-40B4-BE49-F238E27FC236}">
                <a16:creationId xmlns:a16="http://schemas.microsoft.com/office/drawing/2014/main" id="{FFB0EBB9-6CF3-484D-8928-5A2AA86AD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62612"/>
              </p:ext>
            </p:extLst>
          </p:nvPr>
        </p:nvGraphicFramePr>
        <p:xfrm>
          <a:off x="174648" y="3844784"/>
          <a:ext cx="8839200" cy="624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5" name="Table Placeholder 6">
            <a:extLst>
              <a:ext uri="{FF2B5EF4-FFF2-40B4-BE49-F238E27FC236}">
                <a16:creationId xmlns:a16="http://schemas.microsoft.com/office/drawing/2014/main" id="{BB63B69C-E67D-4DDB-940D-3AA86D1F7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854917"/>
              </p:ext>
            </p:extLst>
          </p:nvPr>
        </p:nvGraphicFramePr>
        <p:xfrm>
          <a:off x="171855" y="2295362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7" name="Table Placeholder 6">
            <a:extLst>
              <a:ext uri="{FF2B5EF4-FFF2-40B4-BE49-F238E27FC236}">
                <a16:creationId xmlns:a16="http://schemas.microsoft.com/office/drawing/2014/main" id="{8F71B015-33D3-4D70-9B27-7C62D0887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219349"/>
              </p:ext>
            </p:extLst>
          </p:nvPr>
        </p:nvGraphicFramePr>
        <p:xfrm>
          <a:off x="171855" y="1476859"/>
          <a:ext cx="8839200" cy="36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3729073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5846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878111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records for software Integral 3.2 from </a:t>
                      </a:r>
                      <a:r>
                        <a:rPr lang="en-GB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Labsphere</a:t>
                      </a: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were not available. 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Locate / obtain validation records for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Labsphere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8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871-58E7-4639-BABC-7C7329D2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"/>
              <a:t>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F758A-A2ED-4824-913E-98B8C25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569" y="15479"/>
            <a:ext cx="5275359" cy="33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200" b="1">
                <a:solidFill>
                  <a:schemeClr val="accent1"/>
                </a:solidFill>
              </a:rPr>
              <a:t> </a:t>
            </a:r>
            <a:r>
              <a:rPr lang="pl-PL" sz="1200" b="1" err="1">
                <a:solidFill>
                  <a:schemeClr val="accent1"/>
                </a:solidFill>
              </a:rPr>
              <a:t>Laboratory</a:t>
            </a:r>
            <a:r>
              <a:rPr lang="en-GB" sz="1200" b="1">
                <a:solidFill>
                  <a:schemeClr val="accent1"/>
                </a:solidFill>
              </a:rPr>
              <a:t> Process Improvement and Maturity</a:t>
            </a:r>
            <a:endParaRPr lang="en-US" altLang="pt-BR" sz="1200" b="1">
              <a:solidFill>
                <a:schemeClr val="accent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9B5751C-35B5-42C9-844E-CC865B29EFEC}"/>
              </a:ext>
            </a:extLst>
          </p:cNvPr>
          <p:cNvSpPr/>
          <p:nvPr/>
        </p:nvSpPr>
        <p:spPr>
          <a:xfrm flipH="1">
            <a:off x="76200" y="3012490"/>
            <a:ext cx="4171950" cy="1451372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221AE-5FFA-48FF-A57D-D00A8C59CA69}"/>
              </a:ext>
            </a:extLst>
          </p:cNvPr>
          <p:cNvCxnSpPr/>
          <p:nvPr/>
        </p:nvCxnSpPr>
        <p:spPr>
          <a:xfrm>
            <a:off x="76200" y="4552950"/>
            <a:ext cx="417195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F5A96B-4E40-4804-A67D-ECF10B4AEF04}"/>
              </a:ext>
            </a:extLst>
          </p:cNvPr>
          <p:cNvSpPr txBox="1"/>
          <p:nvPr/>
        </p:nvSpPr>
        <p:spPr>
          <a:xfrm>
            <a:off x="1946347" y="452763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EE459D-70AF-40C2-AF84-6778E44BC1B7}"/>
              </a:ext>
            </a:extLst>
          </p:cNvPr>
          <p:cNvCxnSpPr>
            <a:cxnSpLocks/>
          </p:cNvCxnSpPr>
          <p:nvPr/>
        </p:nvCxnSpPr>
        <p:spPr>
          <a:xfrm flipV="1">
            <a:off x="4400550" y="3012491"/>
            <a:ext cx="0" cy="14798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D14FB-6E26-4AAE-9A2A-12422DB08244}"/>
              </a:ext>
            </a:extLst>
          </p:cNvPr>
          <p:cNvSpPr txBox="1"/>
          <p:nvPr/>
        </p:nvSpPr>
        <p:spPr>
          <a:xfrm rot="5400000">
            <a:off x="3795829" y="3633671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050" b="1">
                <a:latin typeface="Arial" pitchFamily="34" charset="0"/>
                <a:cs typeface="Arial" pitchFamily="34" charset="0"/>
              </a:rPr>
              <a:t>Improvement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F4D4A5A-04D6-4F34-83B0-3ED8D47E8AE6}"/>
              </a:ext>
            </a:extLst>
          </p:cNvPr>
          <p:cNvSpPr/>
          <p:nvPr/>
        </p:nvSpPr>
        <p:spPr>
          <a:xfrm rot="20433737">
            <a:off x="287517" y="3837593"/>
            <a:ext cx="988693" cy="368862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76B51-A53F-437F-8C10-03508CE184F2}"/>
              </a:ext>
            </a:extLst>
          </p:cNvPr>
          <p:cNvGrpSpPr/>
          <p:nvPr/>
        </p:nvGrpSpPr>
        <p:grpSpPr>
          <a:xfrm>
            <a:off x="2321094" y="3127625"/>
            <a:ext cx="995436" cy="422144"/>
            <a:chOff x="1720563" y="4757739"/>
            <a:chExt cx="1327248" cy="562859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7C94BD16-79A1-4521-8D98-743FB089CC18}"/>
                </a:ext>
              </a:extLst>
            </p:cNvPr>
            <p:cNvSpPr/>
            <p:nvPr/>
          </p:nvSpPr>
          <p:spPr>
            <a:xfrm rot="20433737">
              <a:off x="1729554" y="4757739"/>
              <a:ext cx="1318257" cy="49181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9E3E20-0147-40AC-8C85-AB902E9BA3C3}"/>
                </a:ext>
              </a:extLst>
            </p:cNvPr>
            <p:cNvSpPr txBox="1"/>
            <p:nvPr/>
          </p:nvSpPr>
          <p:spPr>
            <a:xfrm rot="20444361">
              <a:off x="1720563" y="5033339"/>
              <a:ext cx="939127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Standard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E2A441-08A1-4FB1-A30F-E92B5B0F1A0C}"/>
              </a:ext>
            </a:extLst>
          </p:cNvPr>
          <p:cNvSpPr txBox="1"/>
          <p:nvPr/>
        </p:nvSpPr>
        <p:spPr>
          <a:xfrm rot="20444361">
            <a:off x="1588977" y="2532878"/>
            <a:ext cx="1127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rial" pitchFamily="34" charset="0"/>
                <a:cs typeface="Arial" pitchFamily="34" charset="0"/>
              </a:rPr>
              <a:t>Continuous Improvement</a:t>
            </a:r>
          </a:p>
        </p:txBody>
      </p:sp>
      <p:sp>
        <p:nvSpPr>
          <p:cNvPr id="16" name="Curved Down Arrow 43">
            <a:extLst>
              <a:ext uri="{FF2B5EF4-FFF2-40B4-BE49-F238E27FC236}">
                <a16:creationId xmlns:a16="http://schemas.microsoft.com/office/drawing/2014/main" id="{33F14EC2-9DDD-4B4D-98A7-1240C223038C}"/>
              </a:ext>
            </a:extLst>
          </p:cNvPr>
          <p:cNvSpPr/>
          <p:nvPr/>
        </p:nvSpPr>
        <p:spPr>
          <a:xfrm rot="20467028" flipV="1">
            <a:off x="1092007" y="3873934"/>
            <a:ext cx="1718852" cy="427502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EDAFB-D9F7-48F2-B151-B864BC48F30D}"/>
              </a:ext>
            </a:extLst>
          </p:cNvPr>
          <p:cNvSpPr txBox="1"/>
          <p:nvPr/>
        </p:nvSpPr>
        <p:spPr>
          <a:xfrm rot="20444361">
            <a:off x="1267573" y="3788476"/>
            <a:ext cx="128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Arial" pitchFamily="34" charset="0"/>
                <a:cs typeface="Arial" pitchFamily="34" charset="0"/>
              </a:rPr>
              <a:t>Consolidation through Standardization</a:t>
            </a:r>
          </a:p>
          <a:p>
            <a:pPr algn="ctr"/>
            <a:endParaRPr lang="en-US" sz="9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95E6B6-59ED-4E11-8308-FBCF0DC2D58C}"/>
              </a:ext>
            </a:extLst>
          </p:cNvPr>
          <p:cNvGrpSpPr/>
          <p:nvPr/>
        </p:nvGrpSpPr>
        <p:grpSpPr>
          <a:xfrm>
            <a:off x="587395" y="2870933"/>
            <a:ext cx="1211320" cy="1211801"/>
            <a:chOff x="368297" y="1580834"/>
            <a:chExt cx="1615093" cy="161573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A454CD-1697-4F96-8C6B-FD8C546393FE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57" name="Pie 184">
                <a:extLst>
                  <a:ext uri="{FF2B5EF4-FFF2-40B4-BE49-F238E27FC236}">
                    <a16:creationId xmlns:a16="http://schemas.microsoft.com/office/drawing/2014/main" id="{1EE5D8CE-290A-443E-B14A-66EA3E75C071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B92537FA-1446-4A9D-B6DA-E8D015CADCC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Down Arrow 186">
                <a:extLst>
                  <a:ext uri="{FF2B5EF4-FFF2-40B4-BE49-F238E27FC236}">
                    <a16:creationId xmlns:a16="http://schemas.microsoft.com/office/drawing/2014/main" id="{F40CF27B-F43F-432A-B820-742289C32CE7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B633D9-C684-4295-AFDC-E3589C494EF2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54" name="Pie 181">
                <a:extLst>
                  <a:ext uri="{FF2B5EF4-FFF2-40B4-BE49-F238E27FC236}">
                    <a16:creationId xmlns:a16="http://schemas.microsoft.com/office/drawing/2014/main" id="{BB0CB8A9-0275-425F-BE41-011E0020D00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Block Arc 54">
                <a:extLst>
                  <a:ext uri="{FF2B5EF4-FFF2-40B4-BE49-F238E27FC236}">
                    <a16:creationId xmlns:a16="http://schemas.microsoft.com/office/drawing/2014/main" id="{AB93325D-CA26-487E-BAC3-022D7BA7585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Down Arrow 183">
                <a:extLst>
                  <a:ext uri="{FF2B5EF4-FFF2-40B4-BE49-F238E27FC236}">
                    <a16:creationId xmlns:a16="http://schemas.microsoft.com/office/drawing/2014/main" id="{BEAD6B14-9EFD-4F33-B828-C0545B3B5C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FE2F25-B15E-47D1-9261-EEC979ED7B7A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51" name="Pie 178">
                <a:extLst>
                  <a:ext uri="{FF2B5EF4-FFF2-40B4-BE49-F238E27FC236}">
                    <a16:creationId xmlns:a16="http://schemas.microsoft.com/office/drawing/2014/main" id="{EDAD9EA4-A187-4FDE-B4AE-E964D428045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Block Arc 51">
                <a:extLst>
                  <a:ext uri="{FF2B5EF4-FFF2-40B4-BE49-F238E27FC236}">
                    <a16:creationId xmlns:a16="http://schemas.microsoft.com/office/drawing/2014/main" id="{10A3FE1E-5591-4A80-8873-73CEE83DF6DC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Down Arrow 180">
                <a:extLst>
                  <a:ext uri="{FF2B5EF4-FFF2-40B4-BE49-F238E27FC236}">
                    <a16:creationId xmlns:a16="http://schemas.microsoft.com/office/drawing/2014/main" id="{563A0A3D-8909-49B7-937B-03B3EE2E0A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3BB42B2-01FF-4D1A-9C39-7F41301655B0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48" name="Pie 175">
                <a:extLst>
                  <a:ext uri="{FF2B5EF4-FFF2-40B4-BE49-F238E27FC236}">
                    <a16:creationId xmlns:a16="http://schemas.microsoft.com/office/drawing/2014/main" id="{6A7541B7-9ED1-4424-82EE-96BFA91391BF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Block Arc 48">
                <a:extLst>
                  <a:ext uri="{FF2B5EF4-FFF2-40B4-BE49-F238E27FC236}">
                    <a16:creationId xmlns:a16="http://schemas.microsoft.com/office/drawing/2014/main" id="{267DE412-0DEF-408F-AA11-13C312A6B14B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Down Arrow 177">
                <a:extLst>
                  <a:ext uri="{FF2B5EF4-FFF2-40B4-BE49-F238E27FC236}">
                    <a16:creationId xmlns:a16="http://schemas.microsoft.com/office/drawing/2014/main" id="{80D5CA10-2B79-49F2-9210-3D55304ECBEF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9A9D94-3324-4900-A98A-85ED4C6F64B6}"/>
                </a:ext>
              </a:extLst>
            </p:cNvPr>
            <p:cNvSpPr txBox="1"/>
            <p:nvPr/>
          </p:nvSpPr>
          <p:spPr>
            <a:xfrm>
              <a:off x="474104" y="1893123"/>
              <a:ext cx="712161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Improve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414D5B-7C5A-4AA7-85E6-AC8D812C92A8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Plan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304A96-F8C3-44E7-AA63-01A2B5968E5F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CCD123-11AE-4618-A9E0-CE9B750C7780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1F6CF0-FB67-4A32-9DC8-811F6C3CECD2}"/>
              </a:ext>
            </a:extLst>
          </p:cNvPr>
          <p:cNvSpPr txBox="1"/>
          <p:nvPr/>
        </p:nvSpPr>
        <p:spPr>
          <a:xfrm rot="20444361">
            <a:off x="280853" y="4045070"/>
            <a:ext cx="704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grpSp>
        <p:nvGrpSpPr>
          <p:cNvPr id="112" name="Group 3">
            <a:extLst>
              <a:ext uri="{FF2B5EF4-FFF2-40B4-BE49-F238E27FC236}">
                <a16:creationId xmlns:a16="http://schemas.microsoft.com/office/drawing/2014/main" id="{D19C88A8-A4AE-496A-BCDF-6CA04AB56BF9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195422"/>
            <a:ext cx="4185435" cy="2373161"/>
            <a:chOff x="192" y="1008"/>
            <a:chExt cx="5502" cy="3166"/>
          </a:xfrm>
        </p:grpSpPr>
        <p:grpSp>
          <p:nvGrpSpPr>
            <p:cNvPr id="113" name="Group 4">
              <a:extLst>
                <a:ext uri="{FF2B5EF4-FFF2-40B4-BE49-F238E27FC236}">
                  <a16:creationId xmlns:a16="http://schemas.microsoft.com/office/drawing/2014/main" id="{63D97B8B-944B-420E-864C-12A3DE84F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632"/>
              <a:ext cx="3504" cy="2150"/>
              <a:chOff x="1104" y="1114"/>
              <a:chExt cx="3984" cy="2372"/>
            </a:xfrm>
          </p:grpSpPr>
          <p:sp>
            <p:nvSpPr>
              <p:cNvPr id="146" name="Oval 5">
                <a:extLst>
                  <a:ext uri="{FF2B5EF4-FFF2-40B4-BE49-F238E27FC236}">
                    <a16:creationId xmlns:a16="http://schemas.microsoft.com/office/drawing/2014/main" id="{0C5F7BF7-09B5-47D0-90E4-3AD54EEF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324"/>
                <a:ext cx="2016" cy="196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147" name="Line 6">
                <a:extLst>
                  <a:ext uri="{FF2B5EF4-FFF2-40B4-BE49-F238E27FC236}">
                    <a16:creationId xmlns:a16="http://schemas.microsoft.com/office/drawing/2014/main" id="{3D66E176-8725-4953-8663-FEF5FB781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1350"/>
              </a:p>
            </p:txBody>
          </p:sp>
          <p:sp>
            <p:nvSpPr>
              <p:cNvPr id="148" name="Line 7">
                <a:extLst>
                  <a:ext uri="{FF2B5EF4-FFF2-40B4-BE49-F238E27FC236}">
                    <a16:creationId xmlns:a16="http://schemas.microsoft.com/office/drawing/2014/main" id="{26178C3F-93A2-4A62-B3BC-234623BD1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4" y="1344"/>
                <a:ext cx="0" cy="19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1350"/>
              </a:p>
            </p:txBody>
          </p:sp>
          <p:sp>
            <p:nvSpPr>
              <p:cNvPr id="149" name="Text Box 8">
                <a:extLst>
                  <a:ext uri="{FF2B5EF4-FFF2-40B4-BE49-F238E27FC236}">
                    <a16:creationId xmlns:a16="http://schemas.microsoft.com/office/drawing/2014/main" id="{EBB60F63-913A-4A3D-97D9-13E6CB435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568"/>
                <a:ext cx="384" cy="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I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0" name="Text Box 9">
                <a:extLst>
                  <a:ext uri="{FF2B5EF4-FFF2-40B4-BE49-F238E27FC236}">
                    <a16:creationId xmlns:a16="http://schemas.microsoft.com/office/drawing/2014/main" id="{2A2E9E5D-36D0-4E8C-8720-39571B44E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" y="2406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D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1" name="Text Box 10">
                <a:extLst>
                  <a:ext uri="{FF2B5EF4-FFF2-40B4-BE49-F238E27FC236}">
                    <a16:creationId xmlns:a16="http://schemas.microsoft.com/office/drawing/2014/main" id="{D9D765F3-D117-4F0F-A97D-08B888595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2" y="2424"/>
                <a:ext cx="384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C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2" name="Text Box 11">
                <a:extLst>
                  <a:ext uri="{FF2B5EF4-FFF2-40B4-BE49-F238E27FC236}">
                    <a16:creationId xmlns:a16="http://schemas.microsoft.com/office/drawing/2014/main" id="{A1642C0B-65C2-400D-9774-C828E23E5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568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P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grpSp>
            <p:nvGrpSpPr>
              <p:cNvPr id="153" name="Group 12">
                <a:extLst>
                  <a:ext uri="{FF2B5EF4-FFF2-40B4-BE49-F238E27FC236}">
                    <a16:creationId xmlns:a16="http://schemas.microsoft.com/office/drawing/2014/main" id="{04243045-F763-480A-88A8-2861EE98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114"/>
                <a:ext cx="2592" cy="2372"/>
                <a:chOff x="1640" y="1412"/>
                <a:chExt cx="2592" cy="2372"/>
              </a:xfrm>
            </p:grpSpPr>
            <p:sp>
              <p:nvSpPr>
                <p:cNvPr id="154" name="Oval 13">
                  <a:extLst>
                    <a:ext uri="{FF2B5EF4-FFF2-40B4-BE49-F238E27FC236}">
                      <a16:creationId xmlns:a16="http://schemas.microsoft.com/office/drawing/2014/main" id="{CA14D7A1-54F6-4059-9E1E-478E00656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5" y="1432"/>
                  <a:ext cx="2444" cy="235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CCFF"/>
                          </a:gs>
                          <a:gs pos="100000">
                            <a:srgbClr val="FFFFFF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155" name="AutoShape 14">
                  <a:extLst>
                    <a:ext uri="{FF2B5EF4-FFF2-40B4-BE49-F238E27FC236}">
                      <a16:creationId xmlns:a16="http://schemas.microsoft.com/office/drawing/2014/main" id="{7BBE1804-E71A-49F2-8CE1-41DC6BDCD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710534">
                  <a:off x="160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6" name="AutoShape 15">
                  <a:extLst>
                    <a:ext uri="{FF2B5EF4-FFF2-40B4-BE49-F238E27FC236}">
                      <a16:creationId xmlns:a16="http://schemas.microsoft.com/office/drawing/2014/main" id="{ED6A6727-FD5C-4803-BE0D-8242B00D2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398341">
                  <a:off x="2322" y="141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7" name="AutoShape 16">
                  <a:extLst>
                    <a:ext uri="{FF2B5EF4-FFF2-40B4-BE49-F238E27FC236}">
                      <a16:creationId xmlns:a16="http://schemas.microsoft.com/office/drawing/2014/main" id="{0A3EDA10-2607-4F31-9FAB-D6CA07605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6122638">
                  <a:off x="1592" y="2716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8" name="AutoShape 17">
                  <a:extLst>
                    <a:ext uri="{FF2B5EF4-FFF2-40B4-BE49-F238E27FC236}">
                      <a16:creationId xmlns:a16="http://schemas.microsoft.com/office/drawing/2014/main" id="{94108078-87C9-4330-9D4F-6233319E5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520608">
                  <a:off x="2320" y="359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9" name="AutoShape 18">
                  <a:extLst>
                    <a:ext uri="{FF2B5EF4-FFF2-40B4-BE49-F238E27FC236}">
                      <a16:creationId xmlns:a16="http://schemas.microsoft.com/office/drawing/2014/main" id="{0242A965-792B-47B4-9144-698E0F4E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2385201">
                  <a:off x="3284" y="358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0" name="AutoShape 19">
                  <a:extLst>
                    <a:ext uri="{FF2B5EF4-FFF2-40B4-BE49-F238E27FC236}">
                      <a16:creationId xmlns:a16="http://schemas.microsoft.com/office/drawing/2014/main" id="{86C2573A-6F0D-4FBE-98D2-9B7511EB6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0115313">
                  <a:off x="3296" y="143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1" name="AutoShape 20">
                  <a:extLst>
                    <a:ext uri="{FF2B5EF4-FFF2-40B4-BE49-F238E27FC236}">
                      <a16:creationId xmlns:a16="http://schemas.microsoft.com/office/drawing/2014/main" id="{B80DAF71-AAF1-450B-A4C0-4A2BB4D7C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6840849">
                  <a:off x="396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2" name="AutoShape 21">
                  <a:extLst>
                    <a:ext uri="{FF2B5EF4-FFF2-40B4-BE49-F238E27FC236}">
                      <a16:creationId xmlns:a16="http://schemas.microsoft.com/office/drawing/2014/main" id="{84A2D063-B9BB-4857-9B90-5D572E87B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308721">
                  <a:off x="3992" y="271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</p:grpSp>
        </p:grpSp>
        <p:grpSp>
          <p:nvGrpSpPr>
            <p:cNvPr id="114" name="Group 22">
              <a:extLst>
                <a:ext uri="{FF2B5EF4-FFF2-40B4-BE49-F238E27FC236}">
                  <a16:creationId xmlns:a16="http://schemas.microsoft.com/office/drawing/2014/main" id="{52AB081C-ED81-4614-9E57-0C20779DF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08"/>
              <a:ext cx="816" cy="672"/>
              <a:chOff x="480" y="2880"/>
              <a:chExt cx="960" cy="816"/>
            </a:xfrm>
          </p:grpSpPr>
          <p:sp>
            <p:nvSpPr>
              <p:cNvPr id="144" name="AutoShape 23">
                <a:extLst>
                  <a:ext uri="{FF2B5EF4-FFF2-40B4-BE49-F238E27FC236}">
                    <a16:creationId xmlns:a16="http://schemas.microsoft.com/office/drawing/2014/main" id="{045DA095-0A89-4B99-9F8A-32809CF9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960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l-GR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5-10 </a:t>
                </a:r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</a:p>
              <a:p>
                <a:pPr algn="ctr"/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Vision</a:t>
                </a:r>
                <a:endParaRPr lang="el-GR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24">
                <a:extLst>
                  <a:ext uri="{FF2B5EF4-FFF2-40B4-BE49-F238E27FC236}">
                    <a16:creationId xmlns:a16="http://schemas.microsoft.com/office/drawing/2014/main" id="{DA1D5D63-2EA7-445C-83E8-55DB8DC3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2880"/>
                <a:ext cx="528" cy="336"/>
              </a:xfrm>
              <a:prstGeom prst="ellipse">
                <a:avLst/>
              </a:prstGeom>
              <a:solidFill>
                <a:srgbClr val="FFC62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r>
                  <a:rPr lang="el-GR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</a:p>
            </p:txBody>
          </p:sp>
        </p:grpSp>
        <p:sp>
          <p:nvSpPr>
            <p:cNvPr id="142" name="AutoShape 26">
              <a:extLst>
                <a:ext uri="{FF2B5EF4-FFF2-40B4-BE49-F238E27FC236}">
                  <a16:creationId xmlns:a16="http://schemas.microsoft.com/office/drawing/2014/main" id="{026893A0-D871-4D6C-AFA0-5580586B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52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Annual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AutoShape 29">
              <a:extLst>
                <a:ext uri="{FF2B5EF4-FFF2-40B4-BE49-F238E27FC236}">
                  <a16:creationId xmlns:a16="http://schemas.microsoft.com/office/drawing/2014/main" id="{295BF17E-BC5C-43E7-A82E-A63B2426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3-5</a:t>
              </a:r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 Year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AutoShape 32">
              <a:extLst>
                <a:ext uri="{FF2B5EF4-FFF2-40B4-BE49-F238E27FC236}">
                  <a16:creationId xmlns:a16="http://schemas.microsoft.com/office/drawing/2014/main" id="{BD8D8AA2-0A15-47CF-8B1D-A2C0D59F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490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/>
                <a:t>Annual Plan</a:t>
              </a:r>
              <a:endParaRPr lang="el-GR" altLang="en-US" sz="800" b="1"/>
            </a:p>
          </p:txBody>
        </p:sp>
        <p:sp>
          <p:nvSpPr>
            <p:cNvPr id="136" name="AutoShape 35">
              <a:extLst>
                <a:ext uri="{FF2B5EF4-FFF2-40B4-BE49-F238E27FC236}">
                  <a16:creationId xmlns:a16="http://schemas.microsoft.com/office/drawing/2014/main" id="{238E8A2C-349A-41CA-8749-19881376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627"/>
              <a:ext cx="1188" cy="54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Development of 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Initiatives (plan)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AutoShape 38">
              <a:extLst>
                <a:ext uri="{FF2B5EF4-FFF2-40B4-BE49-F238E27FC236}">
                  <a16:creationId xmlns:a16="http://schemas.microsoft.com/office/drawing/2014/main" id="{24C96234-0B63-425F-9FC7-C3540CE1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1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+mj-lt"/>
                </a:rPr>
                <a:t>Progress</a:t>
              </a:r>
            </a:p>
            <a:p>
              <a:pPr algn="ctr"/>
              <a:r>
                <a:rPr lang="en-US" altLang="en-US" sz="800" b="1">
                  <a:latin typeface="+mj-lt"/>
                </a:rPr>
                <a:t>Control</a:t>
              </a:r>
              <a:endParaRPr lang="el-GR" altLang="en-US" sz="800" b="1">
                <a:latin typeface="+mj-lt"/>
              </a:endParaRPr>
            </a:p>
          </p:txBody>
        </p:sp>
        <p:sp>
          <p:nvSpPr>
            <p:cNvPr id="132" name="AutoShape 41">
              <a:extLst>
                <a:ext uri="{FF2B5EF4-FFF2-40B4-BE49-F238E27FC236}">
                  <a16:creationId xmlns:a16="http://schemas.microsoft.com/office/drawing/2014/main" id="{0406808D-891A-4B89-8168-97C6BA7F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00"/>
              <a:ext cx="1182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800" b="1"/>
                <a:t>Implementation</a:t>
              </a:r>
              <a:endParaRPr lang="el-GR" altLang="en-US" sz="800" b="1"/>
            </a:p>
          </p:txBody>
        </p:sp>
        <p:sp>
          <p:nvSpPr>
            <p:cNvPr id="121" name="Line 43">
              <a:extLst>
                <a:ext uri="{FF2B5EF4-FFF2-40B4-BE49-F238E27FC236}">
                  <a16:creationId xmlns:a16="http://schemas.microsoft.com/office/drawing/2014/main" id="{6DE48199-8D58-4972-B885-4CACB4A1B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2" name="Line 44">
              <a:extLst>
                <a:ext uri="{FF2B5EF4-FFF2-40B4-BE49-F238E27FC236}">
                  <a16:creationId xmlns:a16="http://schemas.microsoft.com/office/drawing/2014/main" id="{37DDA39C-1222-4CD7-959C-2AB567CB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3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3" name="Line 45">
              <a:extLst>
                <a:ext uri="{FF2B5EF4-FFF2-40B4-BE49-F238E27FC236}">
                  <a16:creationId xmlns:a16="http://schemas.microsoft.com/office/drawing/2014/main" id="{A5C64818-5894-4499-AE01-D62DDC06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39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4" name="Line 46">
              <a:extLst>
                <a:ext uri="{FF2B5EF4-FFF2-40B4-BE49-F238E27FC236}">
                  <a16:creationId xmlns:a16="http://schemas.microsoft.com/office/drawing/2014/main" id="{967299DE-9035-4E18-B1BA-B18BDE86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5" name="Line 47">
              <a:extLst>
                <a:ext uri="{FF2B5EF4-FFF2-40B4-BE49-F238E27FC236}">
                  <a16:creationId xmlns:a16="http://schemas.microsoft.com/office/drawing/2014/main" id="{20119C8E-3159-48B2-AB86-BEE0B796E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6" name="Line 48">
              <a:extLst>
                <a:ext uri="{FF2B5EF4-FFF2-40B4-BE49-F238E27FC236}">
                  <a16:creationId xmlns:a16="http://schemas.microsoft.com/office/drawing/2014/main" id="{0006AE0F-9AF5-4639-B213-B8C3962C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35" y="3918"/>
              <a:ext cx="1305" cy="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7" name="Line 49">
              <a:extLst>
                <a:ext uri="{FF2B5EF4-FFF2-40B4-BE49-F238E27FC236}">
                  <a16:creationId xmlns:a16="http://schemas.microsoft.com/office/drawing/2014/main" id="{879F61C1-CC6C-40BB-BA46-0CF994934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937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8" name="Line 50">
              <a:extLst>
                <a:ext uri="{FF2B5EF4-FFF2-40B4-BE49-F238E27FC236}">
                  <a16:creationId xmlns:a16="http://schemas.microsoft.com/office/drawing/2014/main" id="{A5B93144-2C1B-4848-970E-D7D920785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7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9" name="Line 51">
              <a:extLst>
                <a:ext uri="{FF2B5EF4-FFF2-40B4-BE49-F238E27FC236}">
                  <a16:creationId xmlns:a16="http://schemas.microsoft.com/office/drawing/2014/main" id="{01DCB269-D30C-42C9-9F70-13E0C5D4F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9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30" name="Line 52">
              <a:extLst>
                <a:ext uri="{FF2B5EF4-FFF2-40B4-BE49-F238E27FC236}">
                  <a16:creationId xmlns:a16="http://schemas.microsoft.com/office/drawing/2014/main" id="{F1C39A00-DA3B-409C-BF5E-71C726F0E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2E35D165-20ED-40C7-8DFA-9464DDF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</p:grpSp>
      <p:sp>
        <p:nvSpPr>
          <p:cNvPr id="163" name="Oval 24">
            <a:extLst>
              <a:ext uri="{FF2B5EF4-FFF2-40B4-BE49-F238E27FC236}">
                <a16:creationId xmlns:a16="http://schemas.microsoft.com/office/drawing/2014/main" id="{27733F7F-45C7-450E-B95D-4221B2FC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982" y="169029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81C12EF0-A52B-457D-956C-6882EC33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864" y="1129460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24">
            <a:extLst>
              <a:ext uri="{FF2B5EF4-FFF2-40B4-BE49-F238E27FC236}">
                <a16:creationId xmlns:a16="http://schemas.microsoft.com/office/drawing/2014/main" id="{0D436D9C-2B9D-442A-AD01-5C6CC67B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426" y="2005668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24">
            <a:extLst>
              <a:ext uri="{FF2B5EF4-FFF2-40B4-BE49-F238E27FC236}">
                <a16:creationId xmlns:a16="http://schemas.microsoft.com/office/drawing/2014/main" id="{A9197B73-923B-428E-A401-8FA4E6D2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739" y="2050153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24">
            <a:extLst>
              <a:ext uri="{FF2B5EF4-FFF2-40B4-BE49-F238E27FC236}">
                <a16:creationId xmlns:a16="http://schemas.microsoft.com/office/drawing/2014/main" id="{05AC83B6-1DDF-4C0A-978A-F7F98E51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85" y="1763067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24">
            <a:extLst>
              <a:ext uri="{FF2B5EF4-FFF2-40B4-BE49-F238E27FC236}">
                <a16:creationId xmlns:a16="http://schemas.microsoft.com/office/drawing/2014/main" id="{89E4BFA6-5FED-4FE1-B0C4-54429E2F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68" y="1100162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C694E2-7D28-4E74-987B-B3A613435A84}"/>
              </a:ext>
            </a:extLst>
          </p:cNvPr>
          <p:cNvGrpSpPr/>
          <p:nvPr/>
        </p:nvGrpSpPr>
        <p:grpSpPr>
          <a:xfrm>
            <a:off x="2715370" y="2160250"/>
            <a:ext cx="1211320" cy="1211801"/>
            <a:chOff x="368297" y="1580834"/>
            <a:chExt cx="1615093" cy="161573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75A4DFD-D097-444F-88EB-93791CA442D5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188" name="Pie 184">
                <a:extLst>
                  <a:ext uri="{FF2B5EF4-FFF2-40B4-BE49-F238E27FC236}">
                    <a16:creationId xmlns:a16="http://schemas.microsoft.com/office/drawing/2014/main" id="{CDC4A59A-B2EE-4AC1-B8C1-14B1B525DF6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Block Arc 188">
                <a:extLst>
                  <a:ext uri="{FF2B5EF4-FFF2-40B4-BE49-F238E27FC236}">
                    <a16:creationId xmlns:a16="http://schemas.microsoft.com/office/drawing/2014/main" id="{B2931E63-36B0-4F00-9177-47FB47CE9A1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Down Arrow 186">
                <a:extLst>
                  <a:ext uri="{FF2B5EF4-FFF2-40B4-BE49-F238E27FC236}">
                    <a16:creationId xmlns:a16="http://schemas.microsoft.com/office/drawing/2014/main" id="{2F750201-A97E-4B14-88FF-C3A726B2EA50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D1704FF-CE6E-445B-9878-D8E0E2BA0ADC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185" name="Pie 181">
                <a:extLst>
                  <a:ext uri="{FF2B5EF4-FFF2-40B4-BE49-F238E27FC236}">
                    <a16:creationId xmlns:a16="http://schemas.microsoft.com/office/drawing/2014/main" id="{D2D06605-0044-42C1-B795-ACF827A14099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Block Arc 185">
                <a:extLst>
                  <a:ext uri="{FF2B5EF4-FFF2-40B4-BE49-F238E27FC236}">
                    <a16:creationId xmlns:a16="http://schemas.microsoft.com/office/drawing/2014/main" id="{FC3B76B1-60E2-44BC-86B4-E1A916939E09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Down Arrow 183">
                <a:extLst>
                  <a:ext uri="{FF2B5EF4-FFF2-40B4-BE49-F238E27FC236}">
                    <a16:creationId xmlns:a16="http://schemas.microsoft.com/office/drawing/2014/main" id="{DF12F7A6-B502-40B9-AF65-BA897B5794A3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14E68E9-4C38-46F0-B746-88BA1860D91E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182" name="Pie 178">
                <a:extLst>
                  <a:ext uri="{FF2B5EF4-FFF2-40B4-BE49-F238E27FC236}">
                    <a16:creationId xmlns:a16="http://schemas.microsoft.com/office/drawing/2014/main" id="{2AD0A573-3A47-4C2F-98D9-2F76F592DA8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Block Arc 182">
                <a:extLst>
                  <a:ext uri="{FF2B5EF4-FFF2-40B4-BE49-F238E27FC236}">
                    <a16:creationId xmlns:a16="http://schemas.microsoft.com/office/drawing/2014/main" id="{17688EE1-70ED-461C-B226-03522B5B8290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Down Arrow 180">
                <a:extLst>
                  <a:ext uri="{FF2B5EF4-FFF2-40B4-BE49-F238E27FC236}">
                    <a16:creationId xmlns:a16="http://schemas.microsoft.com/office/drawing/2014/main" id="{C930A5A1-453D-4E6D-980D-88E57AB4046A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3013A0D-E285-4691-AB00-C7F11A66BCEF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179" name="Pie 175">
                <a:extLst>
                  <a:ext uri="{FF2B5EF4-FFF2-40B4-BE49-F238E27FC236}">
                    <a16:creationId xmlns:a16="http://schemas.microsoft.com/office/drawing/2014/main" id="{E580894A-3189-445E-8A9A-0A65B4E0C445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Block Arc 179">
                <a:extLst>
                  <a:ext uri="{FF2B5EF4-FFF2-40B4-BE49-F238E27FC236}">
                    <a16:creationId xmlns:a16="http://schemas.microsoft.com/office/drawing/2014/main" id="{1ED575E9-9AF8-45DB-B1EB-513C9C869A6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Down Arrow 177">
                <a:extLst>
                  <a:ext uri="{FF2B5EF4-FFF2-40B4-BE49-F238E27FC236}">
                    <a16:creationId xmlns:a16="http://schemas.microsoft.com/office/drawing/2014/main" id="{1F23E1E4-78A7-46A0-B3EB-3A8506041A8C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928833E-3AD1-4149-8A61-6CE4417A9131}"/>
                </a:ext>
              </a:extLst>
            </p:cNvPr>
            <p:cNvSpPr txBox="1"/>
            <p:nvPr/>
          </p:nvSpPr>
          <p:spPr>
            <a:xfrm>
              <a:off x="474104" y="1893123"/>
              <a:ext cx="74208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Improve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69493F-8E6B-41B1-A561-3406A8A1E061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Plan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AEC4A53-0E71-40ED-8B5A-09089D85E530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541D7E4-4225-4C48-B1E8-6F02E32EC753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191" name="Text Box 24">
            <a:extLst>
              <a:ext uri="{FF2B5EF4-FFF2-40B4-BE49-F238E27FC236}">
                <a16:creationId xmlns:a16="http://schemas.microsoft.com/office/drawing/2014/main" id="{64428625-5CC3-4B78-A78D-671CE2D3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774" y="3841092"/>
            <a:ext cx="1616993" cy="4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5" tIns="39183" rIns="78365" bIns="39183">
            <a:spAutoFit/>
          </a:bodyPr>
          <a:lstStyle>
            <a:lvl1pPr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4pPr>
            <a:lvl5pPr marL="209073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5pPr>
            <a:lvl6pPr marL="25479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6pPr>
            <a:lvl7pPr marL="30051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7pPr>
            <a:lvl8pPr marL="34623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8pPr>
            <a:lvl9pPr marL="39195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9pPr>
          </a:lstStyle>
          <a:p>
            <a:pPr algn="ctr">
              <a:lnSpc>
                <a:spcPct val="87000"/>
              </a:lnSpc>
            </a:pPr>
            <a:r>
              <a:rPr lang="pl-PL" altLang="en-US" sz="1200" b="1" err="1">
                <a:latin typeface="+mn-lt"/>
              </a:rPr>
              <a:t>Laboratory</a:t>
            </a:r>
            <a:r>
              <a:rPr lang="pl-PL" altLang="en-US" sz="1200" b="1">
                <a:latin typeface="+mn-lt"/>
              </a:rPr>
              <a:t> services</a:t>
            </a:r>
            <a:endParaRPr lang="en-US" altLang="en-US" sz="1200" b="1">
              <a:latin typeface="+mn-lt"/>
            </a:endParaRPr>
          </a:p>
          <a:p>
            <a:pPr algn="ctr">
              <a:lnSpc>
                <a:spcPct val="87000"/>
              </a:lnSpc>
            </a:pPr>
            <a:r>
              <a:rPr lang="en-US" altLang="en-US" sz="1200" b="1">
                <a:latin typeface="+mn-lt"/>
              </a:rPr>
              <a:t>Processes</a:t>
            </a:r>
          </a:p>
        </p:txBody>
      </p:sp>
      <p:sp>
        <p:nvSpPr>
          <p:cNvPr id="275" name="AutoShape 35">
            <a:extLst>
              <a:ext uri="{FF2B5EF4-FFF2-40B4-BE49-F238E27FC236}">
                <a16:creationId xmlns:a16="http://schemas.microsoft.com/office/drawing/2014/main" id="{11186307-F882-4954-9A61-580FE6A5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96" y="402292"/>
            <a:ext cx="814204" cy="29145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Arc 1027">
            <a:extLst>
              <a:ext uri="{FF2B5EF4-FFF2-40B4-BE49-F238E27FC236}">
                <a16:creationId xmlns:a16="http://schemas.microsoft.com/office/drawing/2014/main" id="{E1F2ADB4-8EF4-4657-93D1-E66FAC713BD4}"/>
              </a:ext>
            </a:extLst>
          </p:cNvPr>
          <p:cNvSpPr>
            <a:spLocks/>
          </p:cNvSpPr>
          <p:nvPr/>
        </p:nvSpPr>
        <p:spPr bwMode="auto">
          <a:xfrm flipH="1" flipV="1">
            <a:off x="177701" y="2445129"/>
            <a:ext cx="228600" cy="37427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78" name="Arc 1028">
            <a:extLst>
              <a:ext uri="{FF2B5EF4-FFF2-40B4-BE49-F238E27FC236}">
                <a16:creationId xmlns:a16="http://schemas.microsoft.com/office/drawing/2014/main" id="{7C0F568A-C76C-4C79-8892-71661570FDC1}"/>
              </a:ext>
            </a:extLst>
          </p:cNvPr>
          <p:cNvSpPr>
            <a:spLocks/>
          </p:cNvSpPr>
          <p:nvPr/>
        </p:nvSpPr>
        <p:spPr bwMode="auto">
          <a:xfrm rot="-6122485" flipH="1" flipV="1">
            <a:off x="638072" y="2539708"/>
            <a:ext cx="263526" cy="29299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79" name="Arc 1029">
            <a:extLst>
              <a:ext uri="{FF2B5EF4-FFF2-40B4-BE49-F238E27FC236}">
                <a16:creationId xmlns:a16="http://schemas.microsoft.com/office/drawing/2014/main" id="{3F4008D5-8C91-498B-9F4E-C53874F621CD}"/>
              </a:ext>
            </a:extLst>
          </p:cNvPr>
          <p:cNvSpPr>
            <a:spLocks/>
          </p:cNvSpPr>
          <p:nvPr/>
        </p:nvSpPr>
        <p:spPr bwMode="auto">
          <a:xfrm rot="8706597" flipH="1" flipV="1">
            <a:off x="586956" y="2196421"/>
            <a:ext cx="145619" cy="2330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0" name="Arc 1036">
            <a:extLst>
              <a:ext uri="{FF2B5EF4-FFF2-40B4-BE49-F238E27FC236}">
                <a16:creationId xmlns:a16="http://schemas.microsoft.com/office/drawing/2014/main" id="{C403CA89-81DB-44AD-A831-886C38769192}"/>
              </a:ext>
            </a:extLst>
          </p:cNvPr>
          <p:cNvSpPr>
            <a:spLocks/>
          </p:cNvSpPr>
          <p:nvPr/>
        </p:nvSpPr>
        <p:spPr bwMode="auto">
          <a:xfrm rot="10570857" flipV="1">
            <a:off x="99993" y="1689640"/>
            <a:ext cx="989016" cy="5843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1" name="Line 1039">
            <a:extLst>
              <a:ext uri="{FF2B5EF4-FFF2-40B4-BE49-F238E27FC236}">
                <a16:creationId xmlns:a16="http://schemas.microsoft.com/office/drawing/2014/main" id="{229A7E8A-63B5-473D-A211-82B5D2270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989" y="1379537"/>
            <a:ext cx="206320" cy="255814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2" name="Text Box 1040">
            <a:extLst>
              <a:ext uri="{FF2B5EF4-FFF2-40B4-BE49-F238E27FC236}">
                <a16:creationId xmlns:a16="http://schemas.microsoft.com/office/drawing/2014/main" id="{7A8CCF80-E470-48C7-8B9F-B40C624B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9" y="2116999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P1</a:t>
            </a:r>
          </a:p>
        </p:txBody>
      </p:sp>
      <p:sp>
        <p:nvSpPr>
          <p:cNvPr id="283" name="Text Box 1044">
            <a:extLst>
              <a:ext uri="{FF2B5EF4-FFF2-40B4-BE49-F238E27FC236}">
                <a16:creationId xmlns:a16="http://schemas.microsoft.com/office/drawing/2014/main" id="{BAC79E30-4A03-4E89-AB77-8563609E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13" y="232418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D1</a:t>
            </a:r>
          </a:p>
        </p:txBody>
      </p:sp>
      <p:sp>
        <p:nvSpPr>
          <p:cNvPr id="284" name="Text Box 1046">
            <a:extLst>
              <a:ext uri="{FF2B5EF4-FFF2-40B4-BE49-F238E27FC236}">
                <a16:creationId xmlns:a16="http://schemas.microsoft.com/office/drawing/2014/main" id="{3697D480-9C42-41D0-9130-A1FA2689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88" y="185274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I2</a:t>
            </a:r>
          </a:p>
        </p:txBody>
      </p:sp>
      <p:sp>
        <p:nvSpPr>
          <p:cNvPr id="285" name="Text Box 1051">
            <a:extLst>
              <a:ext uri="{FF2B5EF4-FFF2-40B4-BE49-F238E27FC236}">
                <a16:creationId xmlns:a16="http://schemas.microsoft.com/office/drawing/2014/main" id="{ACBD84EF-6366-4981-8368-53209D4F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74" y="272415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C1</a:t>
            </a:r>
          </a:p>
        </p:txBody>
      </p:sp>
      <p:sp>
        <p:nvSpPr>
          <p:cNvPr id="286" name="Text Box 1052">
            <a:extLst>
              <a:ext uri="{FF2B5EF4-FFF2-40B4-BE49-F238E27FC236}">
                <a16:creationId xmlns:a16="http://schemas.microsoft.com/office/drawing/2014/main" id="{E49CE26E-A105-4AAA-9A2D-E5CFD577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80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I1</a:t>
            </a:r>
          </a:p>
        </p:txBody>
      </p:sp>
      <p:sp>
        <p:nvSpPr>
          <p:cNvPr id="287" name="Arc 1029">
            <a:extLst>
              <a:ext uri="{FF2B5EF4-FFF2-40B4-BE49-F238E27FC236}">
                <a16:creationId xmlns:a16="http://schemas.microsoft.com/office/drawing/2014/main" id="{B254A28B-6F32-4D0F-AF2D-234DC7852EAA}"/>
              </a:ext>
            </a:extLst>
          </p:cNvPr>
          <p:cNvSpPr>
            <a:spLocks/>
          </p:cNvSpPr>
          <p:nvPr/>
        </p:nvSpPr>
        <p:spPr bwMode="auto">
          <a:xfrm rot="20474829" flipH="1" flipV="1">
            <a:off x="891115" y="1994050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8" name="Text Box 1051">
            <a:extLst>
              <a:ext uri="{FF2B5EF4-FFF2-40B4-BE49-F238E27FC236}">
                <a16:creationId xmlns:a16="http://schemas.microsoft.com/office/drawing/2014/main" id="{1C8372D2-61DC-4D4E-A03A-C99A9CAD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155" y="215302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C2</a:t>
            </a:r>
          </a:p>
        </p:txBody>
      </p:sp>
      <p:sp>
        <p:nvSpPr>
          <p:cNvPr id="289" name="Arc 1029">
            <a:extLst>
              <a:ext uri="{FF2B5EF4-FFF2-40B4-BE49-F238E27FC236}">
                <a16:creationId xmlns:a16="http://schemas.microsoft.com/office/drawing/2014/main" id="{0455875C-606F-4804-83A8-EB8522E3A051}"/>
              </a:ext>
            </a:extLst>
          </p:cNvPr>
          <p:cNvSpPr>
            <a:spLocks/>
          </p:cNvSpPr>
          <p:nvPr/>
        </p:nvSpPr>
        <p:spPr bwMode="auto">
          <a:xfrm rot="15117053" flipH="1" flipV="1">
            <a:off x="1369404" y="1974472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0" name="Arc 1029">
            <a:extLst>
              <a:ext uri="{FF2B5EF4-FFF2-40B4-BE49-F238E27FC236}">
                <a16:creationId xmlns:a16="http://schemas.microsoft.com/office/drawing/2014/main" id="{C226A224-1F90-4209-9D9E-526BE9DE1016}"/>
              </a:ext>
            </a:extLst>
          </p:cNvPr>
          <p:cNvSpPr>
            <a:spLocks/>
          </p:cNvSpPr>
          <p:nvPr/>
        </p:nvSpPr>
        <p:spPr bwMode="auto">
          <a:xfrm rot="9523226" flipH="1" flipV="1">
            <a:off x="1350987" y="160465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1" name="Arc 1029">
            <a:extLst>
              <a:ext uri="{FF2B5EF4-FFF2-40B4-BE49-F238E27FC236}">
                <a16:creationId xmlns:a16="http://schemas.microsoft.com/office/drawing/2014/main" id="{E43DBF4F-1B75-4AAD-ACCC-4DBBC68B1A71}"/>
              </a:ext>
            </a:extLst>
          </p:cNvPr>
          <p:cNvSpPr>
            <a:spLocks/>
          </p:cNvSpPr>
          <p:nvPr/>
        </p:nvSpPr>
        <p:spPr bwMode="auto">
          <a:xfrm rot="21021379" flipH="1" flipV="1">
            <a:off x="1583075" y="1186804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2" name="Arc 1029">
            <a:extLst>
              <a:ext uri="{FF2B5EF4-FFF2-40B4-BE49-F238E27FC236}">
                <a16:creationId xmlns:a16="http://schemas.microsoft.com/office/drawing/2014/main" id="{DECA596A-F0F1-4F63-9499-AC275F8D72B9}"/>
              </a:ext>
            </a:extLst>
          </p:cNvPr>
          <p:cNvSpPr>
            <a:spLocks/>
          </p:cNvSpPr>
          <p:nvPr/>
        </p:nvSpPr>
        <p:spPr bwMode="auto">
          <a:xfrm rot="11239064" flipH="1" flipV="1">
            <a:off x="2066092" y="862006"/>
            <a:ext cx="236117" cy="13736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3" name="Arc 1029">
            <a:extLst>
              <a:ext uri="{FF2B5EF4-FFF2-40B4-BE49-F238E27FC236}">
                <a16:creationId xmlns:a16="http://schemas.microsoft.com/office/drawing/2014/main" id="{FB553970-6267-47A8-B9C0-154FBD1123C4}"/>
              </a:ext>
            </a:extLst>
          </p:cNvPr>
          <p:cNvSpPr>
            <a:spLocks/>
          </p:cNvSpPr>
          <p:nvPr/>
        </p:nvSpPr>
        <p:spPr bwMode="auto">
          <a:xfrm rot="15357664" flipH="1" flipV="1">
            <a:off x="2048783" y="118402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4" name="Text Box 1044">
            <a:extLst>
              <a:ext uri="{FF2B5EF4-FFF2-40B4-BE49-F238E27FC236}">
                <a16:creationId xmlns:a16="http://schemas.microsoft.com/office/drawing/2014/main" id="{64421896-76BE-4B70-B230-637B6C3E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285" y="1809542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D2</a:t>
            </a:r>
          </a:p>
        </p:txBody>
      </p:sp>
      <p:sp>
        <p:nvSpPr>
          <p:cNvPr id="295" name="Text Box 1040">
            <a:extLst>
              <a:ext uri="{FF2B5EF4-FFF2-40B4-BE49-F238E27FC236}">
                <a16:creationId xmlns:a16="http://schemas.microsoft.com/office/drawing/2014/main" id="{F487B02A-58A9-461F-AF5A-072CBF4E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78" y="1510420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P2</a:t>
            </a:r>
          </a:p>
        </p:txBody>
      </p:sp>
      <p:sp>
        <p:nvSpPr>
          <p:cNvPr id="296" name="Arc 1036">
            <a:extLst>
              <a:ext uri="{FF2B5EF4-FFF2-40B4-BE49-F238E27FC236}">
                <a16:creationId xmlns:a16="http://schemas.microsoft.com/office/drawing/2014/main" id="{9B062C8E-C6A8-431D-87DB-81EA572333B5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745354" y="910437"/>
            <a:ext cx="1171867" cy="90265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7" name="Text Box 1046">
            <a:extLst>
              <a:ext uri="{FF2B5EF4-FFF2-40B4-BE49-F238E27FC236}">
                <a16:creationId xmlns:a16="http://schemas.microsoft.com/office/drawing/2014/main" id="{2C26CC9B-6B0E-4746-8822-5C6FDB8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51" y="10477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In</a:t>
            </a:r>
          </a:p>
        </p:txBody>
      </p:sp>
      <p:sp>
        <p:nvSpPr>
          <p:cNvPr id="298" name="Text Box 1051">
            <a:extLst>
              <a:ext uri="{FF2B5EF4-FFF2-40B4-BE49-F238E27FC236}">
                <a16:creationId xmlns:a16="http://schemas.microsoft.com/office/drawing/2014/main" id="{ECFDA774-45EC-49F2-8644-D479589B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792" y="1359498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Cn</a:t>
            </a:r>
          </a:p>
        </p:txBody>
      </p:sp>
      <p:sp>
        <p:nvSpPr>
          <p:cNvPr id="299" name="Text Box 1044">
            <a:extLst>
              <a:ext uri="{FF2B5EF4-FFF2-40B4-BE49-F238E27FC236}">
                <a16:creationId xmlns:a16="http://schemas.microsoft.com/office/drawing/2014/main" id="{55691D7D-5173-44B7-B0D3-BF33A404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72" y="989309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err="1">
                <a:ea typeface="Times New Roman (Arabic)" pitchFamily="26" charset="0"/>
                <a:cs typeface="Times New Roman (Arabic)" pitchFamily="26" charset="0"/>
              </a:rPr>
              <a:t>Dn</a:t>
            </a:r>
            <a:endParaRPr lang="en-US" altLang="en-US" sz="1200"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0" name="Text Box 1040">
            <a:extLst>
              <a:ext uri="{FF2B5EF4-FFF2-40B4-BE49-F238E27FC236}">
                <a16:creationId xmlns:a16="http://schemas.microsoft.com/office/drawing/2014/main" id="{C6AC73BB-CD10-4EA5-A528-AC1E138B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779" y="698528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err="1">
                <a:ea typeface="Times New Roman (Arabic)" pitchFamily="26" charset="0"/>
                <a:cs typeface="Times New Roman (Arabic)" pitchFamily="26" charset="0"/>
              </a:rPr>
              <a:t>Pn</a:t>
            </a:r>
            <a:endParaRPr lang="en-US" altLang="en-US" sz="1200"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1" name="Arc 1036">
            <a:extLst>
              <a:ext uri="{FF2B5EF4-FFF2-40B4-BE49-F238E27FC236}">
                <a16:creationId xmlns:a16="http://schemas.microsoft.com/office/drawing/2014/main" id="{A4137B1D-66DA-47FC-BADB-556F6940D397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1514650" y="559839"/>
            <a:ext cx="716108" cy="493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2" name="Shape 301">
            <a:extLst>
              <a:ext uri="{FF2B5EF4-FFF2-40B4-BE49-F238E27FC236}">
                <a16:creationId xmlns:a16="http://schemas.microsoft.com/office/drawing/2014/main" id="{D4BB5441-13B9-460C-84BD-3B65B425AFA3}"/>
              </a:ext>
            </a:extLst>
          </p:cNvPr>
          <p:cNvSpPr/>
          <p:nvPr/>
        </p:nvSpPr>
        <p:spPr>
          <a:xfrm>
            <a:off x="5328377" y="2486110"/>
            <a:ext cx="3455117" cy="2123908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69F8C3-6E2E-4E40-81B7-0947AE132F28}"/>
              </a:ext>
            </a:extLst>
          </p:cNvPr>
          <p:cNvCxnSpPr>
            <a:cxnSpLocks/>
          </p:cNvCxnSpPr>
          <p:nvPr/>
        </p:nvCxnSpPr>
        <p:spPr>
          <a:xfrm flipV="1">
            <a:off x="8839200" y="2969459"/>
            <a:ext cx="0" cy="15834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7A93291-2DAB-49B4-97CB-A395C6BA33E4}"/>
              </a:ext>
            </a:extLst>
          </p:cNvPr>
          <p:cNvSpPr txBox="1"/>
          <p:nvPr/>
        </p:nvSpPr>
        <p:spPr>
          <a:xfrm rot="5400000">
            <a:off x="8209163" y="3770513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>
                <a:latin typeface="Arial" pitchFamily="34" charset="0"/>
                <a:cs typeface="Arial" pitchFamily="34" charset="0"/>
              </a:rPr>
              <a:t>Process Maturity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977D920-2AEF-4515-AC28-CADE093D0C16}"/>
              </a:ext>
            </a:extLst>
          </p:cNvPr>
          <p:cNvCxnSpPr>
            <a:cxnSpLocks/>
          </p:cNvCxnSpPr>
          <p:nvPr/>
        </p:nvCxnSpPr>
        <p:spPr>
          <a:xfrm>
            <a:off x="5328377" y="4610018"/>
            <a:ext cx="343462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076788A1-E452-4700-B5D9-60539720875B}"/>
              </a:ext>
            </a:extLst>
          </p:cNvPr>
          <p:cNvSpPr/>
          <p:nvPr/>
        </p:nvSpPr>
        <p:spPr>
          <a:xfrm>
            <a:off x="7732549" y="2917044"/>
            <a:ext cx="288431" cy="3257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5FF145BC-2F2A-42F7-B774-A7FC783C400B}"/>
              </a:ext>
            </a:extLst>
          </p:cNvPr>
          <p:cNvSpPr/>
          <p:nvPr/>
        </p:nvSpPr>
        <p:spPr>
          <a:xfrm>
            <a:off x="7138695" y="3122706"/>
            <a:ext cx="226039" cy="226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4C81FA3D-2BBA-4EAD-88A4-3BA6956337E2}"/>
              </a:ext>
            </a:extLst>
          </p:cNvPr>
          <p:cNvSpPr/>
          <p:nvPr/>
        </p:nvSpPr>
        <p:spPr>
          <a:xfrm>
            <a:off x="6657444" y="3335146"/>
            <a:ext cx="185998" cy="1725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CE93C013-20E9-4460-A3FD-CA41C3F1378C}"/>
              </a:ext>
            </a:extLst>
          </p:cNvPr>
          <p:cNvSpPr/>
          <p:nvPr/>
        </p:nvSpPr>
        <p:spPr>
          <a:xfrm>
            <a:off x="6222873" y="3596579"/>
            <a:ext cx="107934" cy="126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D009BD1-9F3C-4AED-8823-1990732FD1AE}"/>
              </a:ext>
            </a:extLst>
          </p:cNvPr>
          <p:cNvSpPr txBox="1"/>
          <p:nvPr/>
        </p:nvSpPr>
        <p:spPr>
          <a:xfrm>
            <a:off x="6134999" y="4596884"/>
            <a:ext cx="36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Y1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3620423-DB99-498F-A0A0-F876FCF6D12F}"/>
              </a:ext>
            </a:extLst>
          </p:cNvPr>
          <p:cNvSpPr txBox="1"/>
          <p:nvPr/>
        </p:nvSpPr>
        <p:spPr>
          <a:xfrm>
            <a:off x="6637990" y="4610018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Y2</a:t>
            </a:r>
            <a:r>
              <a:rPr lang="en-US" sz="600" b="1"/>
              <a:t>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451A1D4-EC97-44AF-B9AF-089C0774C999}"/>
              </a:ext>
            </a:extLst>
          </p:cNvPr>
          <p:cNvSpPr txBox="1"/>
          <p:nvPr/>
        </p:nvSpPr>
        <p:spPr>
          <a:xfrm>
            <a:off x="7165223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Y3 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77EDBFA-620D-469E-9861-14F38E6B046C}"/>
              </a:ext>
            </a:extLst>
          </p:cNvPr>
          <p:cNvSpPr txBox="1"/>
          <p:nvPr/>
        </p:nvSpPr>
        <p:spPr>
          <a:xfrm>
            <a:off x="7732549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Y4 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27811C4-5125-4F6C-85F6-3871A9448AC9}"/>
              </a:ext>
            </a:extLst>
          </p:cNvPr>
          <p:cNvCxnSpPr>
            <a:cxnSpLocks/>
          </p:cNvCxnSpPr>
          <p:nvPr/>
        </p:nvCxnSpPr>
        <p:spPr>
          <a:xfrm flipV="1">
            <a:off x="6276840" y="3841092"/>
            <a:ext cx="0" cy="71185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7EEBBE0-13B6-4B77-A4A3-2CF189DF2A8F}"/>
              </a:ext>
            </a:extLst>
          </p:cNvPr>
          <p:cNvCxnSpPr>
            <a:cxnSpLocks/>
          </p:cNvCxnSpPr>
          <p:nvPr/>
        </p:nvCxnSpPr>
        <p:spPr>
          <a:xfrm flipH="1" flipV="1">
            <a:off x="6779830" y="3607297"/>
            <a:ext cx="1970" cy="94565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801CA3E-0F79-49EC-9933-6F46A8BCFF2A}"/>
              </a:ext>
            </a:extLst>
          </p:cNvPr>
          <p:cNvCxnSpPr>
            <a:cxnSpLocks/>
          </p:cNvCxnSpPr>
          <p:nvPr/>
        </p:nvCxnSpPr>
        <p:spPr>
          <a:xfrm flipH="1" flipV="1">
            <a:off x="7310163" y="3466739"/>
            <a:ext cx="5037" cy="108621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9DC9AA-B07F-41E5-B2E1-722DCBD343F6}"/>
              </a:ext>
            </a:extLst>
          </p:cNvPr>
          <p:cNvCxnSpPr>
            <a:cxnSpLocks/>
          </p:cNvCxnSpPr>
          <p:nvPr/>
        </p:nvCxnSpPr>
        <p:spPr>
          <a:xfrm flipV="1">
            <a:off x="7883085" y="3372051"/>
            <a:ext cx="20291" cy="11809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Rectangle 14">
            <a:extLst>
              <a:ext uri="{FF2B5EF4-FFF2-40B4-BE49-F238E27FC236}">
                <a16:creationId xmlns:a16="http://schemas.microsoft.com/office/drawing/2014/main" id="{FDC7932F-CE18-40BB-8C79-C58E6D0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61" y="1776567"/>
            <a:ext cx="316480" cy="19255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kumimoji="1" lang="pl-PL" altLang="en-US" sz="1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Times New Roman" panose="02020603050405020304" pitchFamily="18" charset="0"/>
              </a:rPr>
              <a:t>Lab</a:t>
            </a:r>
            <a:endParaRPr kumimoji="1" lang="en-US" altLang="en-US" sz="1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Rectangle 14">
            <a:extLst>
              <a:ext uri="{FF2B5EF4-FFF2-40B4-BE49-F238E27FC236}">
                <a16:creationId xmlns:a16="http://schemas.microsoft.com/office/drawing/2014/main" id="{E3C016B6-54BB-47EB-954F-831820C9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6" y="1519225"/>
            <a:ext cx="437260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Technology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377" name="Group 55">
            <a:extLst>
              <a:ext uri="{FF2B5EF4-FFF2-40B4-BE49-F238E27FC236}">
                <a16:creationId xmlns:a16="http://schemas.microsoft.com/office/drawing/2014/main" id="{4EBDC992-C68D-42C0-8FB2-061C920FD99C}"/>
              </a:ext>
            </a:extLst>
          </p:cNvPr>
          <p:cNvGrpSpPr>
            <a:grpSpLocks/>
          </p:cNvGrpSpPr>
          <p:nvPr/>
        </p:nvGrpSpPr>
        <p:grpSpPr bwMode="auto">
          <a:xfrm>
            <a:off x="3642700" y="1209071"/>
            <a:ext cx="272952" cy="287838"/>
            <a:chOff x="1021" y="3385"/>
            <a:chExt cx="680" cy="636"/>
          </a:xfrm>
        </p:grpSpPr>
        <p:grpSp>
          <p:nvGrpSpPr>
            <p:cNvPr id="378" name="Group 56">
              <a:extLst>
                <a:ext uri="{FF2B5EF4-FFF2-40B4-BE49-F238E27FC236}">
                  <a16:creationId xmlns:a16="http://schemas.microsoft.com/office/drawing/2014/main" id="{FDA08835-5C44-4422-98A2-4FEFB0F34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81" name="Group 57">
                <a:extLst>
                  <a:ext uri="{FF2B5EF4-FFF2-40B4-BE49-F238E27FC236}">
                    <a16:creationId xmlns:a16="http://schemas.microsoft.com/office/drawing/2014/main" id="{F49DBADB-A44B-42EE-BD18-BBA579B4C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387" name="Oval 58">
                  <a:extLst>
                    <a:ext uri="{FF2B5EF4-FFF2-40B4-BE49-F238E27FC236}">
                      <a16:creationId xmlns:a16="http://schemas.microsoft.com/office/drawing/2014/main" id="{122AC2F7-19E2-4E55-AB47-7B201068C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388" name="Line 59">
                  <a:extLst>
                    <a:ext uri="{FF2B5EF4-FFF2-40B4-BE49-F238E27FC236}">
                      <a16:creationId xmlns:a16="http://schemas.microsoft.com/office/drawing/2014/main" id="{F12C6890-BFB6-46EA-85EC-1D478FABD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389" name="Line 60">
                  <a:extLst>
                    <a:ext uri="{FF2B5EF4-FFF2-40B4-BE49-F238E27FC236}">
                      <a16:creationId xmlns:a16="http://schemas.microsoft.com/office/drawing/2014/main" id="{7A359BD5-9894-4AAB-9C55-5461157B6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382" name="Group 61">
                <a:extLst>
                  <a:ext uri="{FF2B5EF4-FFF2-40B4-BE49-F238E27FC236}">
                    <a16:creationId xmlns:a16="http://schemas.microsoft.com/office/drawing/2014/main" id="{0794469D-B55A-405C-8E36-20D3CB0D0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83" name="Rectangle 62">
                  <a:extLst>
                    <a:ext uri="{FF2B5EF4-FFF2-40B4-BE49-F238E27FC236}">
                      <a16:creationId xmlns:a16="http://schemas.microsoft.com/office/drawing/2014/main" id="{BA709D50-0156-4234-946D-2126B7B66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84" name="Rectangle 63">
                  <a:extLst>
                    <a:ext uri="{FF2B5EF4-FFF2-40B4-BE49-F238E27FC236}">
                      <a16:creationId xmlns:a16="http://schemas.microsoft.com/office/drawing/2014/main" id="{3FE6B30D-E8C7-4985-9754-22D391A93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85" name="Rectangle 64">
                  <a:extLst>
                    <a:ext uri="{FF2B5EF4-FFF2-40B4-BE49-F238E27FC236}">
                      <a16:creationId xmlns:a16="http://schemas.microsoft.com/office/drawing/2014/main" id="{9915397B-23D3-4CC4-BCEE-6E6080F60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86" name="Rectangle 65">
                  <a:extLst>
                    <a:ext uri="{FF2B5EF4-FFF2-40B4-BE49-F238E27FC236}">
                      <a16:creationId xmlns:a16="http://schemas.microsoft.com/office/drawing/2014/main" id="{E2EA3710-9008-41B2-B864-1C36FAEB6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79" name="Arc 66">
              <a:extLst>
                <a:ext uri="{FF2B5EF4-FFF2-40B4-BE49-F238E27FC236}">
                  <a16:creationId xmlns:a16="http://schemas.microsoft.com/office/drawing/2014/main" id="{EC7F5C91-777F-4FA1-AF0D-AA3AC99C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380" name="Arc 67">
              <a:extLst>
                <a:ext uri="{FF2B5EF4-FFF2-40B4-BE49-F238E27FC236}">
                  <a16:creationId xmlns:a16="http://schemas.microsoft.com/office/drawing/2014/main" id="{C1BD194D-BEB0-4C52-8477-911BB9BEB28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grpSp>
        <p:nvGrpSpPr>
          <p:cNvPr id="390" name="Group 55">
            <a:extLst>
              <a:ext uri="{FF2B5EF4-FFF2-40B4-BE49-F238E27FC236}">
                <a16:creationId xmlns:a16="http://schemas.microsoft.com/office/drawing/2014/main" id="{463F968D-7BDF-4D32-9C37-424740674A9D}"/>
              </a:ext>
            </a:extLst>
          </p:cNvPr>
          <p:cNvGrpSpPr>
            <a:grpSpLocks/>
          </p:cNvGrpSpPr>
          <p:nvPr/>
        </p:nvGrpSpPr>
        <p:grpSpPr bwMode="auto">
          <a:xfrm>
            <a:off x="2426308" y="1474874"/>
            <a:ext cx="272952" cy="287838"/>
            <a:chOff x="1021" y="3385"/>
            <a:chExt cx="680" cy="636"/>
          </a:xfrm>
        </p:grpSpPr>
        <p:grpSp>
          <p:nvGrpSpPr>
            <p:cNvPr id="391" name="Group 56">
              <a:extLst>
                <a:ext uri="{FF2B5EF4-FFF2-40B4-BE49-F238E27FC236}">
                  <a16:creationId xmlns:a16="http://schemas.microsoft.com/office/drawing/2014/main" id="{CE6E3330-CFFD-44AD-87CA-DD7B3E1B6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94" name="Group 57">
                <a:extLst>
                  <a:ext uri="{FF2B5EF4-FFF2-40B4-BE49-F238E27FC236}">
                    <a16:creationId xmlns:a16="http://schemas.microsoft.com/office/drawing/2014/main" id="{ABB3B746-82DB-409A-BB17-A17EC56C8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00" name="Oval 58">
                  <a:extLst>
                    <a:ext uri="{FF2B5EF4-FFF2-40B4-BE49-F238E27FC236}">
                      <a16:creationId xmlns:a16="http://schemas.microsoft.com/office/drawing/2014/main" id="{45418AC4-F161-40C9-AD0A-43AA16999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01" name="Line 59">
                  <a:extLst>
                    <a:ext uri="{FF2B5EF4-FFF2-40B4-BE49-F238E27FC236}">
                      <a16:creationId xmlns:a16="http://schemas.microsoft.com/office/drawing/2014/main" id="{A639441D-C685-4DC7-A949-6243A85F0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02" name="Line 60">
                  <a:extLst>
                    <a:ext uri="{FF2B5EF4-FFF2-40B4-BE49-F238E27FC236}">
                      <a16:creationId xmlns:a16="http://schemas.microsoft.com/office/drawing/2014/main" id="{7C01B1FB-5EC6-4B23-84D7-29EC810C9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395" name="Group 61">
                <a:extLst>
                  <a:ext uri="{FF2B5EF4-FFF2-40B4-BE49-F238E27FC236}">
                    <a16:creationId xmlns:a16="http://schemas.microsoft.com/office/drawing/2014/main" id="{68679539-B4EB-4C33-85F2-445B5C751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96" name="Rectangle 62">
                  <a:extLst>
                    <a:ext uri="{FF2B5EF4-FFF2-40B4-BE49-F238E27FC236}">
                      <a16:creationId xmlns:a16="http://schemas.microsoft.com/office/drawing/2014/main" id="{8341DC50-EE9F-4DFB-8E87-044F500D0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97" name="Rectangle 63">
                  <a:extLst>
                    <a:ext uri="{FF2B5EF4-FFF2-40B4-BE49-F238E27FC236}">
                      <a16:creationId xmlns:a16="http://schemas.microsoft.com/office/drawing/2014/main" id="{7C0BD65F-A49D-44A3-93C1-C22A4DEE5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98" name="Rectangle 64">
                  <a:extLst>
                    <a:ext uri="{FF2B5EF4-FFF2-40B4-BE49-F238E27FC236}">
                      <a16:creationId xmlns:a16="http://schemas.microsoft.com/office/drawing/2014/main" id="{96B6E6A5-DC02-4854-89E3-E0397AF24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99" name="Rectangle 65">
                  <a:extLst>
                    <a:ext uri="{FF2B5EF4-FFF2-40B4-BE49-F238E27FC236}">
                      <a16:creationId xmlns:a16="http://schemas.microsoft.com/office/drawing/2014/main" id="{BF4C319C-12E1-49EF-AE7F-785A042C3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92" name="Arc 66">
              <a:extLst>
                <a:ext uri="{FF2B5EF4-FFF2-40B4-BE49-F238E27FC236}">
                  <a16:creationId xmlns:a16="http://schemas.microsoft.com/office/drawing/2014/main" id="{635DFD2D-B0B0-484F-8386-73B2E7FA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393" name="Arc 67">
              <a:extLst>
                <a:ext uri="{FF2B5EF4-FFF2-40B4-BE49-F238E27FC236}">
                  <a16:creationId xmlns:a16="http://schemas.microsoft.com/office/drawing/2014/main" id="{A9474994-908A-4365-AE5E-3AE0FF42F83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sp>
        <p:nvSpPr>
          <p:cNvPr id="403" name="Rectangle 14">
            <a:extLst>
              <a:ext uri="{FF2B5EF4-FFF2-40B4-BE49-F238E27FC236}">
                <a16:creationId xmlns:a16="http://schemas.microsoft.com/office/drawing/2014/main" id="{5D064DF0-2C31-48FE-8F2E-B34F0266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92" y="1738904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CSE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04" name="Group 55">
            <a:extLst>
              <a:ext uri="{FF2B5EF4-FFF2-40B4-BE49-F238E27FC236}">
                <a16:creationId xmlns:a16="http://schemas.microsoft.com/office/drawing/2014/main" id="{90640925-A5D6-477E-98AF-E5EE7919AB0D}"/>
              </a:ext>
            </a:extLst>
          </p:cNvPr>
          <p:cNvGrpSpPr>
            <a:grpSpLocks/>
          </p:cNvGrpSpPr>
          <p:nvPr/>
        </p:nvGrpSpPr>
        <p:grpSpPr bwMode="auto">
          <a:xfrm>
            <a:off x="3232248" y="1428750"/>
            <a:ext cx="272952" cy="287838"/>
            <a:chOff x="1021" y="3385"/>
            <a:chExt cx="680" cy="636"/>
          </a:xfrm>
        </p:grpSpPr>
        <p:grpSp>
          <p:nvGrpSpPr>
            <p:cNvPr id="405" name="Group 56">
              <a:extLst>
                <a:ext uri="{FF2B5EF4-FFF2-40B4-BE49-F238E27FC236}">
                  <a16:creationId xmlns:a16="http://schemas.microsoft.com/office/drawing/2014/main" id="{D036C4D5-70B1-42DA-9B3E-19FE0EB5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08" name="Group 57">
                <a:extLst>
                  <a:ext uri="{FF2B5EF4-FFF2-40B4-BE49-F238E27FC236}">
                    <a16:creationId xmlns:a16="http://schemas.microsoft.com/office/drawing/2014/main" id="{683D2411-CD45-4012-A409-6AC9AC2D6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14" name="Oval 58">
                  <a:extLst>
                    <a:ext uri="{FF2B5EF4-FFF2-40B4-BE49-F238E27FC236}">
                      <a16:creationId xmlns:a16="http://schemas.microsoft.com/office/drawing/2014/main" id="{89CFE95D-AF4C-4E1B-95F3-75CF8F898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15" name="Line 59">
                  <a:extLst>
                    <a:ext uri="{FF2B5EF4-FFF2-40B4-BE49-F238E27FC236}">
                      <a16:creationId xmlns:a16="http://schemas.microsoft.com/office/drawing/2014/main" id="{A41E6B97-D9F6-4D6B-91BD-9E179D940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16" name="Line 60">
                  <a:extLst>
                    <a:ext uri="{FF2B5EF4-FFF2-40B4-BE49-F238E27FC236}">
                      <a16:creationId xmlns:a16="http://schemas.microsoft.com/office/drawing/2014/main" id="{6314CC9E-D71C-4ADE-892F-B9AE5DDD6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409" name="Group 61">
                <a:extLst>
                  <a:ext uri="{FF2B5EF4-FFF2-40B4-BE49-F238E27FC236}">
                    <a16:creationId xmlns:a16="http://schemas.microsoft.com/office/drawing/2014/main" id="{E147F480-C059-413E-9FF9-D4B1D04268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10" name="Rectangle 62">
                  <a:extLst>
                    <a:ext uri="{FF2B5EF4-FFF2-40B4-BE49-F238E27FC236}">
                      <a16:creationId xmlns:a16="http://schemas.microsoft.com/office/drawing/2014/main" id="{1D11BD38-3F4E-42C6-AB1F-B10013161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11" name="Rectangle 63">
                  <a:extLst>
                    <a:ext uri="{FF2B5EF4-FFF2-40B4-BE49-F238E27FC236}">
                      <a16:creationId xmlns:a16="http://schemas.microsoft.com/office/drawing/2014/main" id="{AD233F25-4583-477E-B304-17D248BAA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12" name="Rectangle 64">
                  <a:extLst>
                    <a:ext uri="{FF2B5EF4-FFF2-40B4-BE49-F238E27FC236}">
                      <a16:creationId xmlns:a16="http://schemas.microsoft.com/office/drawing/2014/main" id="{EE7DA12E-ED04-4B92-8220-EFF809228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13" name="Rectangle 65">
                  <a:extLst>
                    <a:ext uri="{FF2B5EF4-FFF2-40B4-BE49-F238E27FC236}">
                      <a16:creationId xmlns:a16="http://schemas.microsoft.com/office/drawing/2014/main" id="{F65D6B34-77CD-4CE2-BDB7-4AF5A0AB0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06" name="Arc 66">
              <a:extLst>
                <a:ext uri="{FF2B5EF4-FFF2-40B4-BE49-F238E27FC236}">
                  <a16:creationId xmlns:a16="http://schemas.microsoft.com/office/drawing/2014/main" id="{64D47570-CE65-4A51-A76C-F6E074AE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407" name="Arc 67">
              <a:extLst>
                <a:ext uri="{FF2B5EF4-FFF2-40B4-BE49-F238E27FC236}">
                  <a16:creationId xmlns:a16="http://schemas.microsoft.com/office/drawing/2014/main" id="{D4C9F07D-CC36-4363-B2A4-E65F9E5D23B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sp>
        <p:nvSpPr>
          <p:cNvPr id="417" name="Rectangle 14">
            <a:extLst>
              <a:ext uri="{FF2B5EF4-FFF2-40B4-BE49-F238E27FC236}">
                <a16:creationId xmlns:a16="http://schemas.microsoft.com/office/drawing/2014/main" id="{C9AB4485-D7C7-4AC1-AA3A-7D141F4D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392" y="1515375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CSA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18" name="Group 55">
            <a:extLst>
              <a:ext uri="{FF2B5EF4-FFF2-40B4-BE49-F238E27FC236}">
                <a16:creationId xmlns:a16="http://schemas.microsoft.com/office/drawing/2014/main" id="{1E0D5976-B938-4A02-93CD-FA931BD236D6}"/>
              </a:ext>
            </a:extLst>
          </p:cNvPr>
          <p:cNvGrpSpPr>
            <a:grpSpLocks/>
          </p:cNvGrpSpPr>
          <p:nvPr/>
        </p:nvGrpSpPr>
        <p:grpSpPr bwMode="auto">
          <a:xfrm>
            <a:off x="2851248" y="1205221"/>
            <a:ext cx="272952" cy="287838"/>
            <a:chOff x="1021" y="3385"/>
            <a:chExt cx="680" cy="636"/>
          </a:xfrm>
        </p:grpSpPr>
        <p:grpSp>
          <p:nvGrpSpPr>
            <p:cNvPr id="419" name="Group 56">
              <a:extLst>
                <a:ext uri="{FF2B5EF4-FFF2-40B4-BE49-F238E27FC236}">
                  <a16:creationId xmlns:a16="http://schemas.microsoft.com/office/drawing/2014/main" id="{5C5FBBAB-9090-43D4-89D4-EB64B8283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22" name="Group 57">
                <a:extLst>
                  <a:ext uri="{FF2B5EF4-FFF2-40B4-BE49-F238E27FC236}">
                    <a16:creationId xmlns:a16="http://schemas.microsoft.com/office/drawing/2014/main" id="{B9A3AC29-4419-48AC-97D8-BC8C56E54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28" name="Oval 58">
                  <a:extLst>
                    <a:ext uri="{FF2B5EF4-FFF2-40B4-BE49-F238E27FC236}">
                      <a16:creationId xmlns:a16="http://schemas.microsoft.com/office/drawing/2014/main" id="{BC91A08D-A13F-4285-952F-EA59FFFAA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29" name="Line 59">
                  <a:extLst>
                    <a:ext uri="{FF2B5EF4-FFF2-40B4-BE49-F238E27FC236}">
                      <a16:creationId xmlns:a16="http://schemas.microsoft.com/office/drawing/2014/main" id="{491EA829-72FF-490E-B1AB-9C783C885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30" name="Line 60">
                  <a:extLst>
                    <a:ext uri="{FF2B5EF4-FFF2-40B4-BE49-F238E27FC236}">
                      <a16:creationId xmlns:a16="http://schemas.microsoft.com/office/drawing/2014/main" id="{3C587E5D-BB95-43E0-9132-9BB104CB2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423" name="Group 61">
                <a:extLst>
                  <a:ext uri="{FF2B5EF4-FFF2-40B4-BE49-F238E27FC236}">
                    <a16:creationId xmlns:a16="http://schemas.microsoft.com/office/drawing/2014/main" id="{BEB55688-13A6-4D80-89B6-B2855C27A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24" name="Rectangle 62">
                  <a:extLst>
                    <a:ext uri="{FF2B5EF4-FFF2-40B4-BE49-F238E27FC236}">
                      <a16:creationId xmlns:a16="http://schemas.microsoft.com/office/drawing/2014/main" id="{326D768E-4F36-46A8-A1B7-326F8B7C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25" name="Rectangle 63">
                  <a:extLst>
                    <a:ext uri="{FF2B5EF4-FFF2-40B4-BE49-F238E27FC236}">
                      <a16:creationId xmlns:a16="http://schemas.microsoft.com/office/drawing/2014/main" id="{1973EBC5-988C-48C4-88DE-3635B4F2F5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26" name="Rectangle 64">
                  <a:extLst>
                    <a:ext uri="{FF2B5EF4-FFF2-40B4-BE49-F238E27FC236}">
                      <a16:creationId xmlns:a16="http://schemas.microsoft.com/office/drawing/2014/main" id="{FF8053DD-176F-4E02-84F7-FEAAAB037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27" name="Rectangle 65">
                  <a:extLst>
                    <a:ext uri="{FF2B5EF4-FFF2-40B4-BE49-F238E27FC236}">
                      <a16:creationId xmlns:a16="http://schemas.microsoft.com/office/drawing/2014/main" id="{FC826C7A-CB96-49E5-8026-B8C16BEB0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20" name="Arc 66">
              <a:extLst>
                <a:ext uri="{FF2B5EF4-FFF2-40B4-BE49-F238E27FC236}">
                  <a16:creationId xmlns:a16="http://schemas.microsoft.com/office/drawing/2014/main" id="{105B7F53-F7D7-45B9-A42E-BB1B56AD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421" name="Arc 67">
              <a:extLst>
                <a:ext uri="{FF2B5EF4-FFF2-40B4-BE49-F238E27FC236}">
                  <a16:creationId xmlns:a16="http://schemas.microsoft.com/office/drawing/2014/main" id="{4E83D0D3-2BA6-4F72-9848-1F9943A41B9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87768598"/>
      </p:ext>
    </p:extLst>
  </p:cSld>
  <p:clrMapOvr>
    <a:masterClrMapping/>
  </p:clrMapOvr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UL Solutions">
  <a:themeElements>
    <a:clrScheme name="UL Solution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AB98"/>
      </a:accent1>
      <a:accent2>
        <a:srgbClr val="122C49"/>
      </a:accent2>
      <a:accent3>
        <a:srgbClr val="9EC5D9"/>
      </a:accent3>
      <a:accent4>
        <a:srgbClr val="577E9E"/>
      </a:accent4>
      <a:accent5>
        <a:srgbClr val="00E2E6"/>
      </a:accent5>
      <a:accent6>
        <a:srgbClr val="FF6255"/>
      </a:accent6>
      <a:hlink>
        <a:srgbClr val="CA0123"/>
      </a:hlink>
      <a:folHlink>
        <a:srgbClr val="CA0123"/>
      </a:folHlink>
    </a:clrScheme>
    <a:fontScheme name="UL Solution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L Solution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 w="19050" cap="flat">
          <a:miter lim="800000"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tx1"/>
        </a:lnRef>
        <a:fillRef idx="1">
          <a:schemeClr val="accent1"/>
        </a:fillRef>
        <a:effectRef idx="0">
          <a:srgbClr val="000000"/>
        </a:effectRef>
        <a:fontRef idx="minor">
          <a:schemeClr val="tx1"/>
        </a:fontRef>
      </a:style>
    </a:spDef>
    <a:lnDef>
      <a:spPr>
        <a:ln w="19050" cap="flat">
          <a:miter lim="800000"/>
        </a:ln>
      </a:spPr>
      <a:bodyPr/>
      <a:lstStyle/>
      <a:style>
        <a:lnRef idx="1">
          <a:schemeClr val="tx1"/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37160" indent="-137160" algn="l">
          <a:lnSpc>
            <a:spcPct val="100000"/>
          </a:lnSpc>
          <a:spcBef>
            <a:spcPts val="900"/>
          </a:spcBef>
          <a:buClr>
            <a:srgbClr val="CA0123"/>
          </a:buClr>
          <a:buSzPct val="100000"/>
          <a:buFont typeface="Arial"/>
          <a:buChar char="•"/>
          <a:defRPr sz="1400" dirty="0"/>
        </a:defPPr>
      </a:lstStyle>
    </a:txDef>
  </a:objectDefaults>
  <a:extraClrSchemeLst/>
  <a:custClrLst>
    <a:custClr name="Bright Blue">
      <a:srgbClr val="0A32FF"/>
    </a:custClr>
    <a:custClr name="Dark Blue">
      <a:srgbClr val="000095"/>
    </a:custClr>
    <a:custClr name="Bright Green">
      <a:srgbClr val="00A451"/>
    </a:custClr>
    <a:custClr name="Dark Green">
      <a:srgbClr val="123A28"/>
    </a:custClr>
    <a:custClr name="Bright Red">
      <a:srgbClr val="CA0123"/>
    </a:custClr>
    <a:custClr name="Dark Red">
      <a:srgbClr val="5B0428"/>
    </a:custClr>
    <a:custClr name="White">
      <a:srgbClr val="FFFFFF"/>
    </a:custClr>
    <a:custClr name="Pebble">
      <a:srgbClr val="E5DDCA"/>
    </a:custClr>
  </a:custClrLst>
  <a:extLst>
    <a:ext uri="{05A4C25C-085E-4340-85A3-A5531E510DB2}">
      <thm15:themeFamily xmlns:thm15="http://schemas.microsoft.com/office/thememl/2012/main" name="UL PowerPoint Template.potx  -  Read-Only" id="{CB4E5ECB-C179-48F3-864C-E295DD801441}" vid="{D82A6C5E-B19D-42A3-A43D-0F0D911F43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97664390EC04084992733E3576D39" ma:contentTypeVersion="9" ma:contentTypeDescription="Create a new document." ma:contentTypeScope="" ma:versionID="688a214b789588441565c39806349aab">
  <xsd:schema xmlns:xsd="http://www.w3.org/2001/XMLSchema" xmlns:xs="http://www.w3.org/2001/XMLSchema" xmlns:p="http://schemas.microsoft.com/office/2006/metadata/properties" xmlns:ns2="faf5d408-3899-47b8-9562-4f160ee88f98" xmlns:ns3="f923a017-90dd-4873-8529-5ce3ec654156" targetNamespace="http://schemas.microsoft.com/office/2006/metadata/properties" ma:root="true" ma:fieldsID="3ce6c2aa37fc896584c15524a7b6320f" ns2:_="" ns3:_="">
    <xsd:import namespace="faf5d408-3899-47b8-9562-4f160ee88f98"/>
    <xsd:import namespace="f923a017-90dd-4873-8529-5ce3ec65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5d408-3899-47b8-9562-4f160ee88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4937bdf-42e3-4142-868d-c06716fb8c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a017-90dd-4873-8529-5ce3ec65415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2898a44-544b-4fcc-b1d7-b8f02168a46b}" ma:internalName="TaxCatchAll" ma:showField="CatchAllData" ma:web="f923a017-90dd-4873-8529-5ce3ec654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f5d408-3899-47b8-9562-4f160ee88f98">
      <Terms xmlns="http://schemas.microsoft.com/office/infopath/2007/PartnerControls"/>
    </lcf76f155ced4ddcb4097134ff3c332f>
    <TaxCatchAll xmlns="f923a017-90dd-4873-8529-5ce3ec654156" xsi:nil="true"/>
  </documentManagement>
</p:properties>
</file>

<file path=customXml/itemProps1.xml><?xml version="1.0" encoding="utf-8"?>
<ds:datastoreItem xmlns:ds="http://schemas.openxmlformats.org/officeDocument/2006/customXml" ds:itemID="{BAE07BA6-8B53-4468-9F1E-C02385A9C24F}">
  <ds:schemaRefs>
    <ds:schemaRef ds:uri="f923a017-90dd-4873-8529-5ce3ec654156"/>
    <ds:schemaRef ds:uri="faf5d408-3899-47b8-9562-4f160ee88f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3BB88F-B46E-44B7-AA12-527BF45F8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64CFE5-2DB1-45C4-9AF2-670A350BCC57}">
  <ds:schemaRefs>
    <ds:schemaRef ds:uri="http://schemas.microsoft.com/office/2006/metadata/properties"/>
    <ds:schemaRef ds:uri="f923a017-90dd-4873-8529-5ce3ec6541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af5d408-3899-47b8-9562-4f160ee88f98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UL_Corporate_16x9_v1</Template>
  <TotalTime>950</TotalTime>
  <Words>1215</Words>
  <Application>Microsoft Office PowerPoint</Application>
  <PresentationFormat>On-screen Show (16:9)</PresentationFormat>
  <Paragraphs>291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Symbol</vt:lpstr>
      <vt:lpstr>Tahoma</vt:lpstr>
      <vt:lpstr>Verdana</vt:lpstr>
      <vt:lpstr>Wingdings</vt:lpstr>
      <vt:lpstr>UL Corporate (16x9) 2017</vt:lpstr>
      <vt:lpstr>UL Solutions</vt:lpstr>
      <vt:lpstr>PowerPoint Presentation</vt:lpstr>
      <vt:lpstr> Agenda: </vt:lpstr>
      <vt:lpstr>Audit Scope</vt:lpstr>
      <vt:lpstr>Audit Sampling</vt:lpstr>
      <vt:lpstr>PowerPoint Presentation</vt:lpstr>
      <vt:lpstr>PowerPoint Presentation</vt:lpstr>
      <vt:lpstr>PowerPoint Presentation</vt:lpstr>
      <vt:lpstr>Risks and Raised Concerns</vt:lpstr>
      <vt:lpstr>PowerPoint Presentation</vt:lpstr>
      <vt:lpstr>PowerPoint Presentation</vt:lpstr>
      <vt:lpstr>Summary</vt:lpstr>
      <vt:lpstr>PowerPoint Presentation</vt:lpstr>
      <vt:lpstr>PowerPoint Presentation</vt:lpstr>
      <vt:lpstr>Attendees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Howell, Michelle</cp:lastModifiedBy>
  <cp:revision>16</cp:revision>
  <cp:lastPrinted>2018-01-11T17:48:36Z</cp:lastPrinted>
  <dcterms:created xsi:type="dcterms:W3CDTF">2017-12-19T02:07:46Z</dcterms:created>
  <dcterms:modified xsi:type="dcterms:W3CDTF">2022-12-05T15:26:29Z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0x010100A6097664390EC04084992733E3576D39</vt:lpwstr>
  </property>
  <property fmtid="{D5CDD505-2E9C-101B-9397-08002B2CF9AE}" pid="3" name="MediaServiceImageTags">
    <vt:lpwstr/>
  </property>
</Properties>
</file>