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4"/>
    <p:sldMasterId id="2147483660" r:id="rId5"/>
  </p:sldMasterIdLst>
  <p:notesMasterIdLst>
    <p:notesMasterId r:id="rId28"/>
  </p:notesMasterIdLst>
  <p:handoutMasterIdLst>
    <p:handoutMasterId r:id="rId29"/>
  </p:handoutMasterIdLst>
  <p:sldIdLst>
    <p:sldId id="308131" r:id="rId6"/>
    <p:sldId id="308132" r:id="rId7"/>
    <p:sldId id="421" r:id="rId8"/>
    <p:sldId id="308133" r:id="rId9"/>
    <p:sldId id="308145" r:id="rId10"/>
    <p:sldId id="308130" r:id="rId11"/>
    <p:sldId id="308126" r:id="rId12"/>
    <p:sldId id="308127" r:id="rId13"/>
    <p:sldId id="1516" r:id="rId14"/>
    <p:sldId id="1448" r:id="rId15"/>
    <p:sldId id="1450" r:id="rId16"/>
    <p:sldId id="1524" r:id="rId17"/>
    <p:sldId id="1528" r:id="rId18"/>
    <p:sldId id="1522" r:id="rId19"/>
    <p:sldId id="308144" r:id="rId20"/>
    <p:sldId id="308134" r:id="rId21"/>
    <p:sldId id="308146" r:id="rId22"/>
    <p:sldId id="308147" r:id="rId23"/>
    <p:sldId id="308148" r:id="rId24"/>
    <p:sldId id="308149" r:id="rId25"/>
    <p:sldId id="308135" r:id="rId26"/>
    <p:sldId id="308151" r:id="rId27"/>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84174F-1405-40FE-972F-3D709E5C6425}">
          <p14:sldIdLst/>
        </p14:section>
        <p14:section name="Default Section" id="{398C89AC-32AC-442E-8922-96A1A35113FC}">
          <p14:sldIdLst>
            <p14:sldId id="308131"/>
            <p14:sldId id="308132"/>
            <p14:sldId id="421"/>
            <p14:sldId id="308133"/>
            <p14:sldId id="308145"/>
            <p14:sldId id="308130"/>
            <p14:sldId id="308126"/>
            <p14:sldId id="308127"/>
            <p14:sldId id="1516"/>
            <p14:sldId id="1448"/>
            <p14:sldId id="1450"/>
            <p14:sldId id="1524"/>
            <p14:sldId id="1528"/>
            <p14:sldId id="1522"/>
            <p14:sldId id="308144"/>
            <p14:sldId id="308134"/>
            <p14:sldId id="308146"/>
            <p14:sldId id="308147"/>
            <p14:sldId id="308148"/>
            <p14:sldId id="308149"/>
            <p14:sldId id="308135"/>
            <p14:sldId id="30815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Rutland" initials="MR" lastIdx="1" clrIdx="0"/>
  <p:cmAuthor id="2" name="Maria Rutland" initials="MR [2]" lastIdx="1" clrIdx="1"/>
  <p:cmAuthor id="3" name="Maria Rutland" initials="MR [3]" lastIdx="1" clrIdx="2"/>
  <p:cmAuthor id="4" name="Maria Rutland" initials="MR [4]" lastIdx="1" clrIdx="3"/>
  <p:cmAuthor id="5" name="Maria Rutland" initials="MR [5]" lastIdx="1" clrIdx="4"/>
  <p:cmAuthor id="6" name="Maria Rutland" initials="MR [6]" lastIdx="1" clrIdx="5"/>
  <p:cmAuthor id="7" name="Maria Rutland" initials="MR [7]" lastIdx="1" clrIdx="6"/>
  <p:cmAuthor id="8" name="Maria Rutland" initials="MR [8]" lastIdx="1" clrIdx="7"/>
  <p:cmAuthor id="9" name="Maria Rutland" initials="MR [9]" lastIdx="1" clrIdx="8"/>
  <p:cmAuthor id="10" name="Maria Rutland" initials="MR [10]" lastIdx="1" clrIdx="9"/>
  <p:cmAuthor id="11" name="Maria Rutland" initials="MR [11]" lastIdx="1" clrIdx="10"/>
  <p:cmAuthor id="12" name="Maria Rutland" initials="MR [12]" lastIdx="1" clrIdx="11"/>
  <p:cmAuthor id="13" name="Maria Rutland" initials="MR [13]" lastIdx="1" clrIdx="12"/>
  <p:cmAuthor id="14" name="Maria Rutland" initials="MR [14]" lastIdx="1" clrIdx="13"/>
  <p:cmAuthor id="15" name="Maria Rutland" initials="MR [15]" lastIdx="1" clrIdx="14"/>
  <p:cmAuthor id="16" name="Maria Rutland" initials="MR [16]" lastIdx="1" clrIdx="15"/>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62F"/>
    <a:srgbClr val="FFDE8B"/>
    <a:srgbClr val="67B1E2"/>
    <a:srgbClr val="59B7B3"/>
    <a:srgbClr val="C4B8AA"/>
    <a:srgbClr val="F18A21"/>
    <a:srgbClr val="92C83E"/>
    <a:srgbClr val="892433"/>
    <a:srgbClr val="0B3C61"/>
    <a:srgbClr val="A96D2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576" y="120"/>
      </p:cViewPr>
      <p:guideLst/>
    </p:cSldViewPr>
  </p:slideViewPr>
  <p:notesTextViewPr>
    <p:cViewPr>
      <p:scale>
        <a:sx n="3" d="2"/>
        <a:sy n="3" d="2"/>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https://ul-my.sharepoint.com/personal/50534_global_ul_com/Documents/I-Drive_NF_Original/QUALITY/2%20-%20Compliance%20Manual/500%20-%20Miscellaneous/Local%20Process%20Req/Summary%20Data/LPR-summa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ul-my.sharepoint.com/personal/50534_global_ul_com/Documents/I-Drive_NF_Original/QUALITY/2%20-%20Compliance%20Manual/500%20-%20Miscellaneous/Local%20Process%20Req/Summary%20Data/LPR-summar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hmpshares\EuropeanQualityDrive\2022%20European%20IQA\9%20-%20Denmark\2022%20Maturity%20new.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hmpshares\EuropeanQualityDrive\IQA%20Templates\Integration%20Status%20and%20Maturity%20Rating\Simplifed%2017065%202012%20Integration%20Level%20Char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EMC-W Lab: 2018</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EMC-W Lab: 2020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b"/>
      <c:layout>
        <c:manualLayout>
          <c:xMode val="edge"/>
          <c:yMode val="edge"/>
          <c:x val="0.23534344792266823"/>
          <c:y val="0.78889545056867894"/>
          <c:w val="0.75695506049548689"/>
          <c:h val="0.2111045494313210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v>2022</c:v>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10B-43AC-96FD-33B1FCCAB602}"/>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10B-43AC-96FD-33B1FCCAB602}"/>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10B-43AC-96FD-33B1FCCAB602}"/>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10B-43AC-96FD-33B1FCCAB602}"/>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10B-43AC-96FD-33B1FCCAB60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Results!$A$2:$A$6</c:f>
              <c:strCache>
                <c:ptCount val="5"/>
                <c:pt idx="0">
                  <c:v>General</c:v>
                </c:pt>
                <c:pt idx="1">
                  <c:v>Structural</c:v>
                </c:pt>
                <c:pt idx="2">
                  <c:v>Resources</c:v>
                </c:pt>
                <c:pt idx="3">
                  <c:v>Process</c:v>
                </c:pt>
                <c:pt idx="4">
                  <c:v>Management system</c:v>
                </c:pt>
              </c:strCache>
            </c:strRef>
          </c:cat>
          <c:val>
            <c:numRef>
              <c:f>Results!$B$2:$B$6</c:f>
              <c:numCache>
                <c:formatCode>0.0</c:formatCode>
                <c:ptCount val="5"/>
                <c:pt idx="0">
                  <c:v>6.3333333333333339</c:v>
                </c:pt>
                <c:pt idx="1">
                  <c:v>7</c:v>
                </c:pt>
                <c:pt idx="2">
                  <c:v>6.1666666666666661</c:v>
                </c:pt>
                <c:pt idx="3">
                  <c:v>6.4444444444444455</c:v>
                </c:pt>
                <c:pt idx="4">
                  <c:v>7</c:v>
                </c:pt>
              </c:numCache>
            </c:numRef>
          </c:val>
          <c:extLst>
            <c:ext xmlns:c16="http://schemas.microsoft.com/office/drawing/2014/chart" uri="{C3380CC4-5D6E-409C-BE32-E72D297353CC}">
              <c16:uniqueId val="{00000005-D10B-43AC-96FD-33B1FCCAB602}"/>
            </c:ext>
          </c:extLst>
        </c:ser>
        <c:ser>
          <c:idx val="1"/>
          <c:order val="1"/>
          <c:tx>
            <c:v>2021</c:v>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Results!$C$2:$C$6</c:f>
              <c:numCache>
                <c:formatCode>General</c:formatCode>
                <c:ptCount val="5"/>
                <c:pt idx="0">
                  <c:v>6.3</c:v>
                </c:pt>
                <c:pt idx="1">
                  <c:v>6.1</c:v>
                </c:pt>
                <c:pt idx="2">
                  <c:v>6</c:v>
                </c:pt>
                <c:pt idx="3">
                  <c:v>6.6</c:v>
                </c:pt>
                <c:pt idx="4">
                  <c:v>7</c:v>
                </c:pt>
              </c:numCache>
            </c:numRef>
          </c:val>
          <c:extLst>
            <c:ext xmlns:c16="http://schemas.microsoft.com/office/drawing/2014/chart" uri="{C3380CC4-5D6E-409C-BE32-E72D297353CC}">
              <c16:uniqueId val="{00000006-D10B-43AC-96FD-33B1FCCAB602}"/>
            </c:ext>
          </c:extLst>
        </c:ser>
        <c:dLbls>
          <c:showLegendKey val="0"/>
          <c:showVal val="0"/>
          <c:showCatName val="0"/>
          <c:showSerName val="0"/>
          <c:showPercent val="0"/>
          <c:showBubbleSize val="0"/>
        </c:dLbls>
        <c:axId val="781840944"/>
        <c:axId val="781842912"/>
      </c:radarChart>
      <c:catAx>
        <c:axId val="78184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1842912"/>
        <c:crosses val="autoZero"/>
        <c:auto val="1"/>
        <c:lblAlgn val="ctr"/>
        <c:lblOffset val="100"/>
        <c:noMultiLvlLbl val="0"/>
      </c:catAx>
      <c:valAx>
        <c:axId val="781842912"/>
        <c:scaling>
          <c:orientation val="minMax"/>
          <c:max val="10"/>
          <c:min val="0"/>
        </c:scaling>
        <c:delete val="1"/>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crossAx val="781840944"/>
        <c:crosses val="autoZero"/>
        <c:crossBetween val="between"/>
        <c:majorUnit val="1"/>
        <c:minorUnit val="0.5"/>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Chart!$D$8</c:f>
              <c:strCache>
                <c:ptCount val="1"/>
                <c:pt idx="0">
                  <c:v>Global</c:v>
                </c:pt>
              </c:strCache>
            </c:strRef>
          </c:tx>
          <c:spPr>
            <a:solidFill>
              <a:srgbClr val="00B050"/>
            </a:solidFill>
            <a:ln>
              <a:solidFill>
                <a:srgbClr val="00B050"/>
              </a:solidFill>
            </a:ln>
            <a:effectLst/>
          </c:spPr>
          <c:invertIfNegative val="0"/>
          <c:cat>
            <c:numRef>
              <c:f>Chart!$E$7:$N$7</c:f>
              <c:numCache>
                <c:formatCode>General</c:formatCode>
                <c:ptCount val="10"/>
                <c:pt idx="0">
                  <c:v>2021</c:v>
                </c:pt>
                <c:pt idx="1">
                  <c:v>2022</c:v>
                </c:pt>
                <c:pt idx="2">
                  <c:v>2023</c:v>
                </c:pt>
                <c:pt idx="3">
                  <c:v>2024</c:v>
                </c:pt>
                <c:pt idx="4">
                  <c:v>2025</c:v>
                </c:pt>
                <c:pt idx="5">
                  <c:v>2026</c:v>
                </c:pt>
                <c:pt idx="6">
                  <c:v>2027</c:v>
                </c:pt>
                <c:pt idx="7">
                  <c:v>2028</c:v>
                </c:pt>
                <c:pt idx="8">
                  <c:v>2029</c:v>
                </c:pt>
                <c:pt idx="9">
                  <c:v>2030</c:v>
                </c:pt>
              </c:numCache>
            </c:numRef>
          </c:cat>
          <c:val>
            <c:numRef>
              <c:f>Chart!$E$8:$N$8</c:f>
              <c:numCache>
                <c:formatCode>0%</c:formatCode>
                <c:ptCount val="10"/>
                <c:pt idx="0">
                  <c:v>0.13114754098360656</c:v>
                </c:pt>
                <c:pt idx="1">
                  <c:v>0.13114754098360656</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0-60D8-4DF9-9482-FC004A6D4DD4}"/>
            </c:ext>
          </c:extLst>
        </c:ser>
        <c:ser>
          <c:idx val="1"/>
          <c:order val="1"/>
          <c:tx>
            <c:strRef>
              <c:f>Chart!$D$9</c:f>
              <c:strCache>
                <c:ptCount val="1"/>
                <c:pt idx="0">
                  <c:v>Global and local Addition</c:v>
                </c:pt>
              </c:strCache>
            </c:strRef>
          </c:tx>
          <c:spPr>
            <a:solidFill>
              <a:schemeClr val="accent6">
                <a:lumMod val="40000"/>
                <a:lumOff val="60000"/>
              </a:schemeClr>
            </a:solidFill>
            <a:ln>
              <a:solidFill>
                <a:schemeClr val="accent6">
                  <a:lumMod val="40000"/>
                  <a:lumOff val="60000"/>
                </a:schemeClr>
              </a:solidFill>
            </a:ln>
            <a:effectLst/>
          </c:spPr>
          <c:invertIfNegative val="0"/>
          <c:cat>
            <c:numRef>
              <c:f>Chart!$E$7:$N$7</c:f>
              <c:numCache>
                <c:formatCode>General</c:formatCode>
                <c:ptCount val="10"/>
                <c:pt idx="0">
                  <c:v>2021</c:v>
                </c:pt>
                <c:pt idx="1">
                  <c:v>2022</c:v>
                </c:pt>
                <c:pt idx="2">
                  <c:v>2023</c:v>
                </c:pt>
                <c:pt idx="3">
                  <c:v>2024</c:v>
                </c:pt>
                <c:pt idx="4">
                  <c:v>2025</c:v>
                </c:pt>
                <c:pt idx="5">
                  <c:v>2026</c:v>
                </c:pt>
                <c:pt idx="6">
                  <c:v>2027</c:v>
                </c:pt>
                <c:pt idx="7">
                  <c:v>2028</c:v>
                </c:pt>
                <c:pt idx="8">
                  <c:v>2029</c:v>
                </c:pt>
                <c:pt idx="9">
                  <c:v>2030</c:v>
                </c:pt>
              </c:numCache>
            </c:numRef>
          </c:cat>
          <c:val>
            <c:numRef>
              <c:f>Chart!$E$9:$N$9</c:f>
              <c:numCache>
                <c:formatCode>0%</c:formatCode>
                <c:ptCount val="10"/>
                <c:pt idx="0">
                  <c:v>0.85245901639344257</c:v>
                </c:pt>
                <c:pt idx="1">
                  <c:v>0.85245901639344257</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1-60D8-4DF9-9482-FC004A6D4DD4}"/>
            </c:ext>
          </c:extLst>
        </c:ser>
        <c:ser>
          <c:idx val="2"/>
          <c:order val="2"/>
          <c:tx>
            <c:strRef>
              <c:f>Chart!$D$10</c:f>
              <c:strCache>
                <c:ptCount val="1"/>
                <c:pt idx="0">
                  <c:v>Deviation from Global Process</c:v>
                </c:pt>
              </c:strCache>
            </c:strRef>
          </c:tx>
          <c:spPr>
            <a:solidFill>
              <a:srgbClr val="FF0000"/>
            </a:solidFill>
            <a:ln>
              <a:solidFill>
                <a:srgbClr val="FF0000"/>
              </a:solidFill>
            </a:ln>
            <a:effectLst/>
          </c:spPr>
          <c:invertIfNegative val="0"/>
          <c:cat>
            <c:numRef>
              <c:f>Chart!$E$7:$N$7</c:f>
              <c:numCache>
                <c:formatCode>General</c:formatCode>
                <c:ptCount val="10"/>
                <c:pt idx="0">
                  <c:v>2021</c:v>
                </c:pt>
                <c:pt idx="1">
                  <c:v>2022</c:v>
                </c:pt>
                <c:pt idx="2">
                  <c:v>2023</c:v>
                </c:pt>
                <c:pt idx="3">
                  <c:v>2024</c:v>
                </c:pt>
                <c:pt idx="4">
                  <c:v>2025</c:v>
                </c:pt>
                <c:pt idx="5">
                  <c:v>2026</c:v>
                </c:pt>
                <c:pt idx="6">
                  <c:v>2027</c:v>
                </c:pt>
                <c:pt idx="7">
                  <c:v>2028</c:v>
                </c:pt>
                <c:pt idx="8">
                  <c:v>2029</c:v>
                </c:pt>
                <c:pt idx="9">
                  <c:v>2030</c:v>
                </c:pt>
              </c:numCache>
            </c:numRef>
          </c:cat>
          <c:val>
            <c:numRef>
              <c:f>Chart!$E$10:$N$10</c:f>
              <c:numCache>
                <c:formatCode>0%</c:formatCode>
                <c:ptCount val="10"/>
                <c:pt idx="0">
                  <c:v>1.6393442622950821E-2</c:v>
                </c:pt>
                <c:pt idx="1">
                  <c:v>1.6393442622950821E-2</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2-60D8-4DF9-9482-FC004A6D4DD4}"/>
            </c:ext>
          </c:extLst>
        </c:ser>
        <c:ser>
          <c:idx val="3"/>
          <c:order val="3"/>
          <c:tx>
            <c:strRef>
              <c:f>Chart!$D$11</c:f>
              <c:strCache>
                <c:ptCount val="1"/>
                <c:pt idx="0">
                  <c:v>Not Applicable</c:v>
                </c:pt>
              </c:strCache>
            </c:strRef>
          </c:tx>
          <c:spPr>
            <a:solidFill>
              <a:srgbClr val="00B0F0"/>
            </a:solidFill>
            <a:ln>
              <a:solidFill>
                <a:srgbClr val="00B0F0"/>
              </a:solidFill>
            </a:ln>
            <a:effectLst/>
          </c:spPr>
          <c:invertIfNegative val="0"/>
          <c:cat>
            <c:numRef>
              <c:f>Chart!$E$7:$N$7</c:f>
              <c:numCache>
                <c:formatCode>General</c:formatCode>
                <c:ptCount val="10"/>
                <c:pt idx="0">
                  <c:v>2021</c:v>
                </c:pt>
                <c:pt idx="1">
                  <c:v>2022</c:v>
                </c:pt>
                <c:pt idx="2">
                  <c:v>2023</c:v>
                </c:pt>
                <c:pt idx="3">
                  <c:v>2024</c:v>
                </c:pt>
                <c:pt idx="4">
                  <c:v>2025</c:v>
                </c:pt>
                <c:pt idx="5">
                  <c:v>2026</c:v>
                </c:pt>
                <c:pt idx="6">
                  <c:v>2027</c:v>
                </c:pt>
                <c:pt idx="7">
                  <c:v>2028</c:v>
                </c:pt>
                <c:pt idx="8">
                  <c:v>2029</c:v>
                </c:pt>
                <c:pt idx="9">
                  <c:v>2030</c:v>
                </c:pt>
              </c:numCache>
            </c:numRef>
          </c:cat>
          <c:val>
            <c:numRef>
              <c:f>Chart!$E$11:$N$11</c:f>
              <c:numCache>
                <c:formatCode>0%</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3-60D8-4DF9-9482-FC004A6D4DD4}"/>
            </c:ext>
          </c:extLst>
        </c:ser>
        <c:dLbls>
          <c:showLegendKey val="0"/>
          <c:showVal val="0"/>
          <c:showCatName val="0"/>
          <c:showSerName val="0"/>
          <c:showPercent val="0"/>
          <c:showBubbleSize val="0"/>
        </c:dLbls>
        <c:gapWidth val="95"/>
        <c:overlap val="100"/>
        <c:axId val="482795848"/>
        <c:axId val="482801752"/>
      </c:barChart>
      <c:lineChart>
        <c:grouping val="standard"/>
        <c:varyColors val="0"/>
        <c:ser>
          <c:idx val="4"/>
          <c:order val="4"/>
          <c:tx>
            <c:strRef>
              <c:f>Chart!$D$12</c:f>
              <c:strCache>
                <c:ptCount val="1"/>
                <c:pt idx="0">
                  <c:v>Integration Status</c:v>
                </c:pt>
              </c:strCache>
            </c:strRef>
          </c:tx>
          <c:spPr>
            <a:ln w="28575" cap="rnd">
              <a:solidFill>
                <a:schemeClr val="tx1"/>
              </a:solidFill>
              <a:round/>
            </a:ln>
            <a:effectLst/>
          </c:spPr>
          <c:marker>
            <c:symbol val="none"/>
          </c:marker>
          <c:cat>
            <c:numRef>
              <c:f>Chart!$E$7:$N$7</c:f>
              <c:numCache>
                <c:formatCode>General</c:formatCode>
                <c:ptCount val="10"/>
                <c:pt idx="0">
                  <c:v>2021</c:v>
                </c:pt>
                <c:pt idx="1">
                  <c:v>2022</c:v>
                </c:pt>
                <c:pt idx="2">
                  <c:v>2023</c:v>
                </c:pt>
                <c:pt idx="3">
                  <c:v>2024</c:v>
                </c:pt>
                <c:pt idx="4">
                  <c:v>2025</c:v>
                </c:pt>
                <c:pt idx="5">
                  <c:v>2026</c:v>
                </c:pt>
                <c:pt idx="6">
                  <c:v>2027</c:v>
                </c:pt>
                <c:pt idx="7">
                  <c:v>2028</c:v>
                </c:pt>
                <c:pt idx="8">
                  <c:v>2029</c:v>
                </c:pt>
                <c:pt idx="9">
                  <c:v>2030</c:v>
                </c:pt>
              </c:numCache>
            </c:numRef>
          </c:cat>
          <c:val>
            <c:numRef>
              <c:f>Chart!$E$12:$N$12</c:f>
              <c:numCache>
                <c:formatCode>0%</c:formatCode>
                <c:ptCount val="10"/>
                <c:pt idx="0">
                  <c:v>0.98360655737704916</c:v>
                </c:pt>
                <c:pt idx="1">
                  <c:v>0.98360655737704916</c:v>
                </c:pt>
                <c:pt idx="2">
                  <c:v>0</c:v>
                </c:pt>
                <c:pt idx="3">
                  <c:v>0</c:v>
                </c:pt>
                <c:pt idx="4">
                  <c:v>0</c:v>
                </c:pt>
                <c:pt idx="5">
                  <c:v>0</c:v>
                </c:pt>
                <c:pt idx="6">
                  <c:v>0</c:v>
                </c:pt>
                <c:pt idx="7">
                  <c:v>0</c:v>
                </c:pt>
                <c:pt idx="8">
                  <c:v>0</c:v>
                </c:pt>
                <c:pt idx="9">
                  <c:v>0</c:v>
                </c:pt>
              </c:numCache>
            </c:numRef>
          </c:val>
          <c:smooth val="0"/>
          <c:extLst>
            <c:ext xmlns:c16="http://schemas.microsoft.com/office/drawing/2014/chart" uri="{C3380CC4-5D6E-409C-BE32-E72D297353CC}">
              <c16:uniqueId val="{00000004-60D8-4DF9-9482-FC004A6D4DD4}"/>
            </c:ext>
          </c:extLst>
        </c:ser>
        <c:dLbls>
          <c:showLegendKey val="0"/>
          <c:showVal val="0"/>
          <c:showCatName val="0"/>
          <c:showSerName val="0"/>
          <c:showPercent val="0"/>
          <c:showBubbleSize val="0"/>
        </c:dLbls>
        <c:marker val="1"/>
        <c:smooth val="0"/>
        <c:axId val="775768424"/>
        <c:axId val="775771704"/>
      </c:lineChart>
      <c:catAx>
        <c:axId val="482795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801752"/>
        <c:crosses val="autoZero"/>
        <c:auto val="1"/>
        <c:lblAlgn val="ctr"/>
        <c:lblOffset val="100"/>
        <c:noMultiLvlLbl val="0"/>
      </c:catAx>
      <c:valAx>
        <c:axId val="4828017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Percantage</a:t>
                </a:r>
              </a:p>
            </c:rich>
          </c:tx>
          <c:layout>
            <c:manualLayout>
              <c:xMode val="edge"/>
              <c:yMode val="edge"/>
              <c:x val="0.1871345029239766"/>
              <c:y val="0.3341179431077572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795848"/>
        <c:crosses val="autoZero"/>
        <c:crossBetween val="between"/>
      </c:valAx>
      <c:valAx>
        <c:axId val="775771704"/>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5768424"/>
        <c:crosses val="max"/>
        <c:crossBetween val="between"/>
      </c:valAx>
      <c:catAx>
        <c:axId val="775768424"/>
        <c:scaling>
          <c:orientation val="minMax"/>
        </c:scaling>
        <c:delete val="1"/>
        <c:axPos val="b"/>
        <c:numFmt formatCode="General" sourceLinked="1"/>
        <c:majorTickMark val="out"/>
        <c:minorTickMark val="none"/>
        <c:tickLblPos val="nextTo"/>
        <c:crossAx val="775771704"/>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AFD5BBDD-258A-3245-9E76-6E0CFE05E0A8}" type="datetimeFigureOut">
              <a:rPr lang="en-US" smtClean="0"/>
              <a:t>12/15/2022</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69C8A93-5AE0-2048-873B-C7F55F240B38}" type="slidenum">
              <a:rPr lang="en-US" smtClean="0"/>
              <a:t>‹#›</a:t>
            </a:fld>
            <a:endParaRPr lang="en-US"/>
          </a:p>
        </p:txBody>
      </p:sp>
    </p:spTree>
    <p:extLst>
      <p:ext uri="{BB962C8B-B14F-4D97-AF65-F5344CB8AC3E}">
        <p14:creationId xmlns:p14="http://schemas.microsoft.com/office/powerpoint/2010/main" val="1108965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69DD3BEF-6330-8B4B-BEF1-BC867D360D4A}" type="datetimeFigureOut">
              <a:rPr lang="en-US" smtClean="0"/>
              <a:t>12/15/2022</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6D63DD5A-981E-F740-ADE0-5BC9A9C446B7}" type="slidenum">
              <a:rPr lang="en-US" smtClean="0"/>
              <a:t>‹#›</a:t>
            </a:fld>
            <a:endParaRPr lang="en-US"/>
          </a:p>
        </p:txBody>
      </p:sp>
    </p:spTree>
    <p:extLst>
      <p:ext uri="{BB962C8B-B14F-4D97-AF65-F5344CB8AC3E}">
        <p14:creationId xmlns:p14="http://schemas.microsoft.com/office/powerpoint/2010/main" val="36427217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hyperlink" Target="https://crc.ul.com/app/library?library_type=icons" TargetMode="Externa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sp>
        <p:nvSpPr>
          <p:cNvPr id="29" name="Text Placeholder 28"/>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lgn="l">
              <a:buNone/>
              <a:tabLst/>
              <a:defRPr sz="1400">
                <a:solidFill>
                  <a:schemeClr val="accent1"/>
                </a:solidFill>
                <a:latin typeface="Arial"/>
                <a:cs typeface="Arial"/>
              </a:defRPr>
            </a:lvl2pPr>
            <a:lvl3pPr marL="0" indent="0">
              <a:buNone/>
              <a:tabLst/>
              <a:defRPr sz="1400" b="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 | Date</a:t>
            </a:r>
          </a:p>
        </p:txBody>
      </p:sp>
      <p:sp>
        <p:nvSpPr>
          <p:cNvPr id="2" name="Footer Placeholder 1">
            <a:extLst>
              <a:ext uri="{FF2B5EF4-FFF2-40B4-BE49-F238E27FC236}">
                <a16:creationId xmlns:a16="http://schemas.microsoft.com/office/drawing/2014/main" id="{787B00C1-4E90-DF49-BADC-D2014CAF1262}"/>
              </a:ext>
            </a:extLst>
          </p:cNvPr>
          <p:cNvSpPr>
            <a:spLocks noGrp="1"/>
          </p:cNvSpPr>
          <p:nvPr>
            <p:ph type="ftr" sz="quarter" idx="12"/>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pic>
        <p:nvPicPr>
          <p:cNvPr id="7" name="Picture 6">
            <a:extLst>
              <a:ext uri="{FF2B5EF4-FFF2-40B4-BE49-F238E27FC236}">
                <a16:creationId xmlns:a16="http://schemas.microsoft.com/office/drawing/2014/main" id="{12D897A8-BC90-804A-AA9D-2979B85DA3DB}"/>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366503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Divider Red">
    <p:bg>
      <p:bgPr>
        <a:solidFill>
          <a:schemeClr val="accent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9" name="Picture 8">
            <a:extLst>
              <a:ext uri="{FF2B5EF4-FFF2-40B4-BE49-F238E27FC236}">
                <a16:creationId xmlns:a16="http://schemas.microsoft.com/office/drawing/2014/main" id="{CBCDD131-67FF-A849-A5E2-FEB459A32824}"/>
              </a:ext>
            </a:extLst>
          </p:cNvPr>
          <p:cNvPicPr>
            <a:picLocks noChangeAspect="1"/>
          </p:cNvPicPr>
          <p:nvPr userDrawn="1"/>
        </p:nvPicPr>
        <p:blipFill rotWithShape="1">
          <a:blip r:embed="rId2"/>
          <a:srcRect l="-399" r="16709"/>
          <a:stretch/>
        </p:blipFill>
        <p:spPr>
          <a:xfrm>
            <a:off x="7613495" y="1657350"/>
            <a:ext cx="1530505" cy="1828800"/>
          </a:xfrm>
          <a:prstGeom prst="rect">
            <a:avLst/>
          </a:prstGeom>
        </p:spPr>
      </p:pic>
    </p:spTree>
    <p:extLst>
      <p:ext uri="{BB962C8B-B14F-4D97-AF65-F5344CB8AC3E}">
        <p14:creationId xmlns:p14="http://schemas.microsoft.com/office/powerpoint/2010/main" val="294512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Divider Blue">
    <p:bg>
      <p:bgPr>
        <a:solidFill>
          <a:srgbClr val="00518A"/>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4E2380AC-3CC1-184C-B829-CA9F2AEDDB68}"/>
              </a:ext>
            </a:extLst>
          </p:cNvPr>
          <p:cNvPicPr>
            <a:picLocks noChangeAspect="1"/>
          </p:cNvPicPr>
          <p:nvPr userDrawn="1"/>
        </p:nvPicPr>
        <p:blipFill rotWithShape="1">
          <a:blip r:embed="rId2"/>
          <a:srcRect l="-712" r="17022"/>
          <a:stretch/>
        </p:blipFill>
        <p:spPr>
          <a:xfrm>
            <a:off x="7613495" y="1657350"/>
            <a:ext cx="1530505" cy="1828800"/>
          </a:xfrm>
          <a:prstGeom prst="rect">
            <a:avLst/>
          </a:prstGeom>
        </p:spPr>
      </p:pic>
    </p:spTree>
    <p:extLst>
      <p:ext uri="{BB962C8B-B14F-4D97-AF65-F5344CB8AC3E}">
        <p14:creationId xmlns:p14="http://schemas.microsoft.com/office/powerpoint/2010/main" val="881118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Teal">
    <p:bg>
      <p:bgPr>
        <a:solidFill>
          <a:schemeClr val="accent4"/>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CAE0E2CB-BFF4-B34D-8113-2F88FCC01E43}"/>
              </a:ext>
            </a:extLst>
          </p:cNvPr>
          <p:cNvPicPr>
            <a:picLocks noChangeAspect="1"/>
          </p:cNvPicPr>
          <p:nvPr userDrawn="1"/>
        </p:nvPicPr>
        <p:blipFill rotWithShape="1">
          <a:blip r:embed="rId2"/>
          <a:srcRect l="-712" r="17022"/>
          <a:stretch/>
        </p:blipFill>
        <p:spPr>
          <a:xfrm>
            <a:off x="7613495" y="1655993"/>
            <a:ext cx="1530505" cy="1828800"/>
          </a:xfrm>
          <a:prstGeom prst="rect">
            <a:avLst/>
          </a:prstGeom>
        </p:spPr>
      </p:pic>
    </p:spTree>
    <p:extLst>
      <p:ext uri="{BB962C8B-B14F-4D97-AF65-F5344CB8AC3E}">
        <p14:creationId xmlns:p14="http://schemas.microsoft.com/office/powerpoint/2010/main" val="1498640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Green">
    <p:bg>
      <p:bgPr>
        <a:solidFill>
          <a:srgbClr val="4C9E44"/>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0A9F7CAD-991F-D24D-A14F-88773F4623BB}"/>
              </a:ext>
            </a:extLst>
          </p:cNvPr>
          <p:cNvPicPr>
            <a:picLocks noChangeAspect="1"/>
          </p:cNvPicPr>
          <p:nvPr userDrawn="1"/>
        </p:nvPicPr>
        <p:blipFill rotWithShape="1">
          <a:blip r:embed="rId2"/>
          <a:srcRect l="-879" r="17190"/>
          <a:stretch/>
        </p:blipFill>
        <p:spPr>
          <a:xfrm>
            <a:off x="7613495" y="1657350"/>
            <a:ext cx="1530505" cy="1828800"/>
          </a:xfrm>
          <a:prstGeom prst="rect">
            <a:avLst/>
          </a:prstGeom>
        </p:spPr>
      </p:pic>
    </p:spTree>
    <p:extLst>
      <p:ext uri="{BB962C8B-B14F-4D97-AF65-F5344CB8AC3E}">
        <p14:creationId xmlns:p14="http://schemas.microsoft.com/office/powerpoint/2010/main" val="2910674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Orange">
    <p:bg>
      <p:bgPr>
        <a:solidFill>
          <a:schemeClr val="accent2"/>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F26735AD-7EDC-A84C-B85F-33997B6FBB6B}"/>
              </a:ext>
            </a:extLst>
          </p:cNvPr>
          <p:cNvPicPr>
            <a:picLocks noChangeAspect="1"/>
          </p:cNvPicPr>
          <p:nvPr userDrawn="1"/>
        </p:nvPicPr>
        <p:blipFill rotWithShape="1">
          <a:blip r:embed="rId2"/>
          <a:srcRect l="-711" r="17024"/>
          <a:stretch/>
        </p:blipFill>
        <p:spPr>
          <a:xfrm>
            <a:off x="7613495" y="1657349"/>
            <a:ext cx="1530505" cy="1828800"/>
          </a:xfrm>
          <a:prstGeom prst="rect">
            <a:avLst/>
          </a:prstGeom>
        </p:spPr>
      </p:pic>
    </p:spTree>
    <p:extLst>
      <p:ext uri="{BB962C8B-B14F-4D97-AF65-F5344CB8AC3E}">
        <p14:creationId xmlns:p14="http://schemas.microsoft.com/office/powerpoint/2010/main" val="2494580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Gray">
    <p:bg>
      <p:bgPr>
        <a:solidFill>
          <a:schemeClr val="tx2"/>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7" name="Picture 6">
            <a:extLst>
              <a:ext uri="{FF2B5EF4-FFF2-40B4-BE49-F238E27FC236}">
                <a16:creationId xmlns:a16="http://schemas.microsoft.com/office/drawing/2014/main" id="{859B4148-B4F5-8149-8787-C4A0A825DEE2}"/>
              </a:ext>
            </a:extLst>
          </p:cNvPr>
          <p:cNvPicPr>
            <a:picLocks noChangeAspect="1"/>
          </p:cNvPicPr>
          <p:nvPr userDrawn="1"/>
        </p:nvPicPr>
        <p:blipFill>
          <a:blip r:embed="rId2"/>
          <a:stretch>
            <a:fillRect/>
          </a:stretch>
        </p:blipFill>
        <p:spPr>
          <a:xfrm>
            <a:off x="7622390" y="1657349"/>
            <a:ext cx="1541930" cy="1828800"/>
          </a:xfrm>
          <a:prstGeom prst="rect">
            <a:avLst/>
          </a:prstGeom>
        </p:spPr>
      </p:pic>
    </p:spTree>
    <p:extLst>
      <p:ext uri="{BB962C8B-B14F-4D97-AF65-F5344CB8AC3E}">
        <p14:creationId xmlns:p14="http://schemas.microsoft.com/office/powerpoint/2010/main" val="4202148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Black">
    <p:bg>
      <p:bgPr>
        <a:solidFill>
          <a:schemeClr val="tx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6" name="Picture 5">
            <a:extLst>
              <a:ext uri="{FF2B5EF4-FFF2-40B4-BE49-F238E27FC236}">
                <a16:creationId xmlns:a16="http://schemas.microsoft.com/office/drawing/2014/main" id="{D1077630-9BB8-3843-A71D-8FEDE0A2B646}"/>
              </a:ext>
            </a:extLst>
          </p:cNvPr>
          <p:cNvPicPr>
            <a:picLocks noChangeAspect="1"/>
          </p:cNvPicPr>
          <p:nvPr userDrawn="1"/>
        </p:nvPicPr>
        <p:blipFill>
          <a:blip r:embed="rId2"/>
          <a:stretch>
            <a:fillRect/>
          </a:stretch>
        </p:blipFill>
        <p:spPr>
          <a:xfrm>
            <a:off x="7613495" y="1654554"/>
            <a:ext cx="1541929" cy="1828800"/>
          </a:xfrm>
          <a:prstGeom prst="rect">
            <a:avLst/>
          </a:prstGeom>
        </p:spPr>
      </p:pic>
    </p:spTree>
    <p:extLst>
      <p:ext uri="{BB962C8B-B14F-4D97-AF65-F5344CB8AC3E}">
        <p14:creationId xmlns:p14="http://schemas.microsoft.com/office/powerpoint/2010/main" val="2894796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Dynamic Box">
    <p:bg>
      <p:bgPr>
        <a:solidFill>
          <a:schemeClr val="bg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8" hasCustomPrompt="1"/>
          </p:nvPr>
        </p:nvSpPr>
        <p:spPr>
          <a:xfrm>
            <a:off x="1" y="0"/>
            <a:ext cx="9143999" cy="5143500"/>
          </a:xfrm>
          <a:prstGeom prst="rect">
            <a:avLst/>
          </a:prstGeom>
          <a:solidFill>
            <a:schemeClr val="tx2">
              <a:lumMod val="20000"/>
              <a:lumOff val="80000"/>
            </a:schemeClr>
          </a:solidFill>
        </p:spPr>
        <p:txBody>
          <a:bodyPr tIns="91440" bIns="91440"/>
          <a:lstStyle>
            <a:lvl1pPr marL="0" indent="0">
              <a:buNone/>
              <a:defRPr sz="1000" b="1">
                <a:solidFill>
                  <a:schemeClr val="tx2"/>
                </a:solidFill>
              </a:defRPr>
            </a:lvl1pPr>
          </a:lstStyle>
          <a:p>
            <a:r>
              <a:rPr lang="en-US"/>
              <a:t>Click icon to add image</a:t>
            </a:r>
          </a:p>
        </p:txBody>
      </p:sp>
      <p:sp>
        <p:nvSpPr>
          <p:cNvPr id="7" name="Text Placeholder 14"/>
          <p:cNvSpPr>
            <a:spLocks noGrp="1"/>
          </p:cNvSpPr>
          <p:nvPr>
            <p:ph type="body" sz="quarter" idx="15" hasCustomPrompt="1"/>
          </p:nvPr>
        </p:nvSpPr>
        <p:spPr>
          <a:xfrm>
            <a:off x="1" y="878960"/>
            <a:ext cx="4114799" cy="3380815"/>
          </a:xfrm>
          <a:prstGeom prst="rect">
            <a:avLst/>
          </a:prstGeom>
          <a:solidFill>
            <a:schemeClr val="accent1"/>
          </a:solidFill>
        </p:spPr>
        <p:txBody>
          <a:bodyPr wrap="square" lIns="301752" tIns="228600" rIns="301752" bIns="228600" anchor="t">
            <a:noAutofit/>
          </a:bodyPr>
          <a:lstStyle>
            <a:lvl1pPr marL="0" indent="0">
              <a:lnSpc>
                <a:spcPct val="100000"/>
              </a:lnSpc>
              <a:spcBef>
                <a:spcPts val="0"/>
              </a:spcBef>
              <a:buNone/>
              <a:defRPr sz="3000" b="0" cap="none" baseline="0">
                <a:solidFill>
                  <a:schemeClr val="bg1"/>
                </a:solidFill>
                <a:latin typeface="Arial"/>
                <a:cs typeface="Arial"/>
              </a:defRPr>
            </a:lvl1pPr>
            <a:lvl2pPr marL="0" indent="0">
              <a:buNone/>
              <a:defRPr sz="3000" b="0" cap="none">
                <a:solidFill>
                  <a:schemeClr val="bg1"/>
                </a:solidFill>
                <a:latin typeface="Arial"/>
                <a:cs typeface="Arial"/>
              </a:defRPr>
            </a:lvl2pPr>
            <a:lvl3pPr marL="0" indent="0">
              <a:buNone/>
              <a:defRPr sz="3000" b="0">
                <a:solidFill>
                  <a:schemeClr val="bg1"/>
                </a:solidFill>
                <a:latin typeface="Arial"/>
                <a:cs typeface="Arial"/>
              </a:defRPr>
            </a:lvl3pPr>
            <a:lvl4pPr marL="0" indent="0">
              <a:buNone/>
              <a:defRPr sz="3000" b="0">
                <a:solidFill>
                  <a:schemeClr val="bg1"/>
                </a:solidFill>
                <a:latin typeface="Arial"/>
                <a:cs typeface="Arial"/>
              </a:defRPr>
            </a:lvl4pPr>
            <a:lvl5pPr marL="0" indent="0">
              <a:buNone/>
              <a:defRPr sz="3000" b="0">
                <a:solidFill>
                  <a:schemeClr val="bg1"/>
                </a:solidFill>
                <a:latin typeface="Arial"/>
                <a:cs typeface="Arial"/>
              </a:defRPr>
            </a:lvl5pPr>
            <a:lvl6pPr marL="0" indent="0">
              <a:buNone/>
              <a:defRPr sz="3000">
                <a:solidFill>
                  <a:schemeClr val="bg1"/>
                </a:solidFill>
              </a:defRPr>
            </a:lvl6pPr>
            <a:lvl7pPr marL="0" indent="0">
              <a:buNone/>
              <a:defRPr sz="3000">
                <a:solidFill>
                  <a:schemeClr val="bg1"/>
                </a:solidFill>
              </a:defRPr>
            </a:lvl7pPr>
            <a:lvl8pPr marL="0" indent="0">
              <a:buNone/>
              <a:defRPr sz="3000">
                <a:solidFill>
                  <a:schemeClr val="bg1"/>
                </a:solidFill>
              </a:defRPr>
            </a:lvl8pPr>
            <a:lvl9pPr marL="0" indent="0">
              <a:buNone/>
              <a:defRPr sz="3000">
                <a:solidFill>
                  <a:schemeClr val="bg1"/>
                </a:solidFill>
              </a:defRPr>
            </a:lvl9pPr>
          </a:lstStyle>
          <a:p>
            <a:pPr lvl="0"/>
            <a:r>
              <a:rPr lang="en-US"/>
              <a:t>Section divider title </a:t>
            </a:r>
            <a:r>
              <a:rPr lang="en-US" err="1"/>
              <a:t>arial</a:t>
            </a:r>
            <a:r>
              <a:rPr lang="en-US"/>
              <a:t> 30pt white sentence case. Change the text box color to compliment the image.</a:t>
            </a:r>
          </a:p>
        </p:txBody>
      </p:sp>
      <p:sp>
        <p:nvSpPr>
          <p:cNvPr id="5" name="Slide Number Placeholder 4">
            <a:extLst>
              <a:ext uri="{FF2B5EF4-FFF2-40B4-BE49-F238E27FC236}">
                <a16:creationId xmlns:a16="http://schemas.microsoft.com/office/drawing/2014/main" id="{C01407F9-CE0E-8045-B329-80E641EC3218}"/>
              </a:ext>
            </a:extLst>
          </p:cNvPr>
          <p:cNvSpPr>
            <a:spLocks noGrp="1"/>
          </p:cNvSpPr>
          <p:nvPr>
            <p:ph type="sldNum" sz="quarter" idx="20"/>
          </p:nvPr>
        </p:nvSpPr>
        <p:spPr/>
        <p:txBody>
          <a:bodyPr/>
          <a:lstStyle>
            <a:lvl1pPr>
              <a:defRPr b="1">
                <a:solidFill>
                  <a:schemeClr val="bg1"/>
                </a:solidFill>
              </a:defRPr>
            </a:lvl1pPr>
          </a:lstStyle>
          <a:p>
            <a:fld id="{ABEF7161-39F9-F745-9A2B-33DA2ED59E91}" type="slidenum">
              <a:rPr lang="en-US" smtClean="0"/>
              <a:pPr/>
              <a:t>‹#›</a:t>
            </a:fld>
            <a:endParaRPr lang="en-US"/>
          </a:p>
        </p:txBody>
      </p:sp>
    </p:spTree>
    <p:extLst>
      <p:ext uri="{BB962C8B-B14F-4D97-AF65-F5344CB8AC3E}">
        <p14:creationId xmlns:p14="http://schemas.microsoft.com/office/powerpoint/2010/main" val="1038905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Full Image">
    <p:bg>
      <p:bgPr>
        <a:solidFill>
          <a:schemeClr val="bg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8" hasCustomPrompt="1"/>
          </p:nvPr>
        </p:nvSpPr>
        <p:spPr>
          <a:xfrm>
            <a:off x="1" y="0"/>
            <a:ext cx="9143999" cy="5143500"/>
          </a:xfrm>
          <a:prstGeom prst="rect">
            <a:avLst/>
          </a:prstGeom>
          <a:solidFill>
            <a:schemeClr val="tx2">
              <a:lumMod val="20000"/>
              <a:lumOff val="80000"/>
            </a:schemeClr>
          </a:solidFill>
        </p:spPr>
        <p:txBody>
          <a:bodyPr tIns="91440" bIns="91440"/>
          <a:lstStyle>
            <a:lvl1pPr marL="0" indent="0">
              <a:buNone/>
              <a:defRPr sz="1000" b="1">
                <a:solidFill>
                  <a:schemeClr val="tx2"/>
                </a:solidFill>
              </a:defRPr>
            </a:lvl1pPr>
          </a:lstStyle>
          <a:p>
            <a:r>
              <a:rPr lang="en-US"/>
              <a:t>Click icon to add image</a:t>
            </a:r>
          </a:p>
        </p:txBody>
      </p:sp>
      <p:sp>
        <p:nvSpPr>
          <p:cNvPr id="5" name="Slide Number Placeholder 4">
            <a:extLst>
              <a:ext uri="{FF2B5EF4-FFF2-40B4-BE49-F238E27FC236}">
                <a16:creationId xmlns:a16="http://schemas.microsoft.com/office/drawing/2014/main" id="{C01407F9-CE0E-8045-B329-80E641EC3218}"/>
              </a:ext>
            </a:extLst>
          </p:cNvPr>
          <p:cNvSpPr>
            <a:spLocks noGrp="1"/>
          </p:cNvSpPr>
          <p:nvPr>
            <p:ph type="sldNum" sz="quarter" idx="20"/>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14">
            <a:extLst>
              <a:ext uri="{FF2B5EF4-FFF2-40B4-BE49-F238E27FC236}">
                <a16:creationId xmlns:a16="http://schemas.microsoft.com/office/drawing/2014/main" id="{A52D1C0D-26EC-E349-9A37-39423E32ED4F}"/>
              </a:ext>
            </a:extLst>
          </p:cNvPr>
          <p:cNvSpPr>
            <a:spLocks noGrp="1"/>
          </p:cNvSpPr>
          <p:nvPr>
            <p:ph type="body" sz="quarter" idx="15" hasCustomPrompt="1"/>
          </p:nvPr>
        </p:nvSpPr>
        <p:spPr>
          <a:xfrm>
            <a:off x="301624" y="361951"/>
            <a:ext cx="6556376" cy="1371599"/>
          </a:xfrm>
          <a:prstGeom prst="rect">
            <a:avLst/>
          </a:prstGeom>
        </p:spPr>
        <p:txBody>
          <a:bodyPr wrap="square" lIns="0" tIns="0" rIns="0" bIns="0" anchor="t">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Blank">
    <p:bg>
      <p:bgPr>
        <a:solidFill>
          <a:schemeClr val="bg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361951"/>
            <a:ext cx="6556376" cy="1371600"/>
          </a:xfrm>
          <a:prstGeom prst="rect">
            <a:avLst/>
          </a:prstGeom>
        </p:spPr>
        <p:txBody>
          <a:bodyPr wrap="square" lIns="0" tIns="0" rIns="0" bIns="0" anchor="t">
            <a:no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cap="none">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Section divider title </a:t>
            </a:r>
            <a:r>
              <a:rPr lang="en-US" err="1"/>
              <a:t>arial</a:t>
            </a:r>
            <a:r>
              <a:rPr lang="en-US"/>
              <a:t> 32pt red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a:solidFill>
                  <a:schemeClr val="tx1"/>
                </a:solidFill>
              </a:defRPr>
            </a:lvl1pPr>
          </a:lstStyle>
          <a:p>
            <a:fld id="{ABEF7161-39F9-F745-9A2B-33DA2ED59E91}" type="slidenum">
              <a:rPr lang="en-US" smtClean="0"/>
              <a:pPr/>
              <a:t>‹#›</a:t>
            </a:fld>
            <a:endParaRPr lang="en-US"/>
          </a:p>
        </p:txBody>
      </p:sp>
    </p:spTree>
    <p:extLst>
      <p:ext uri="{BB962C8B-B14F-4D97-AF65-F5344CB8AC3E}">
        <p14:creationId xmlns:p14="http://schemas.microsoft.com/office/powerpoint/2010/main" val="409415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Taglin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sp>
        <p:nvSpPr>
          <p:cNvPr id="29" name="Text Placeholder 28"/>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buNone/>
              <a:defRPr sz="1400">
                <a:solidFill>
                  <a:schemeClr val="accent1"/>
                </a:solidFill>
                <a:latin typeface="Arial"/>
                <a:cs typeface="Arial"/>
              </a:defRPr>
            </a:lvl2pPr>
            <a:lvl3pPr marL="0" indent="0">
              <a:buNone/>
              <a:defRPr sz="140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 | Date</a:t>
            </a:r>
          </a:p>
        </p:txBody>
      </p:sp>
      <p:sp>
        <p:nvSpPr>
          <p:cNvPr id="2" name="Footer Placeholder 1">
            <a:extLst>
              <a:ext uri="{FF2B5EF4-FFF2-40B4-BE49-F238E27FC236}">
                <a16:creationId xmlns:a16="http://schemas.microsoft.com/office/drawing/2014/main" id="{787B00C1-4E90-DF49-BADC-D2014CAF1262}"/>
              </a:ext>
            </a:extLst>
          </p:cNvPr>
          <p:cNvSpPr>
            <a:spLocks noGrp="1"/>
          </p:cNvSpPr>
          <p:nvPr>
            <p:ph type="ftr" sz="quarter" idx="12"/>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pic>
        <p:nvPicPr>
          <p:cNvPr id="10" name="Picture 9">
            <a:extLst>
              <a:ext uri="{FF2B5EF4-FFF2-40B4-BE49-F238E27FC236}">
                <a16:creationId xmlns:a16="http://schemas.microsoft.com/office/drawing/2014/main" id="{977CB134-93AE-884D-9A69-F8FABA06BB26}"/>
              </a:ext>
            </a:extLst>
          </p:cNvPr>
          <p:cNvPicPr>
            <a:picLocks noChangeAspect="1"/>
          </p:cNvPicPr>
          <p:nvPr userDrawn="1"/>
        </p:nvPicPr>
        <p:blipFill>
          <a:blip r:embed="rId2"/>
          <a:stretch>
            <a:fillRect/>
          </a:stretch>
        </p:blipFill>
        <p:spPr>
          <a:xfrm>
            <a:off x="7010400" y="4746253"/>
            <a:ext cx="1828800" cy="218756"/>
          </a:xfrm>
          <a:prstGeom prst="rect">
            <a:avLst/>
          </a:prstGeom>
        </p:spPr>
      </p:pic>
      <p:pic>
        <p:nvPicPr>
          <p:cNvPr id="7" name="Picture 6">
            <a:extLst>
              <a:ext uri="{FF2B5EF4-FFF2-40B4-BE49-F238E27FC236}">
                <a16:creationId xmlns:a16="http://schemas.microsoft.com/office/drawing/2014/main" id="{12D897A8-BC90-804A-AA9D-2979B85DA3DB}"/>
              </a:ext>
            </a:extLst>
          </p:cNvPr>
          <p:cNvPicPr>
            <a:picLocks noChangeAspect="1"/>
          </p:cNvPicPr>
          <p:nvPr userDrawn="1"/>
        </p:nvPicPr>
        <p:blipFill rotWithShape="1">
          <a:blip r:embed="rId3"/>
          <a:srcRect r="15914"/>
          <a:stretch/>
        </p:blipFill>
        <p:spPr>
          <a:xfrm>
            <a:off x="6837358" y="578358"/>
            <a:ext cx="2306642" cy="27432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FA000A69-246D-0B43-B5C6-5CB9A562AF2D}"/>
              </a:ext>
            </a:extLst>
          </p:cNvPr>
          <p:cNvSpPr>
            <a:spLocks noGrp="1"/>
          </p:cNvSpPr>
          <p:nvPr>
            <p:ph type="sldNum" sz="quarter" idx="20"/>
          </p:nvPr>
        </p:nvSpPr>
        <p:spPr/>
        <p:txBody>
          <a:bodyPr/>
          <a:lstStyle/>
          <a:p>
            <a:fld id="{ABEF7161-39F9-F745-9A2B-33DA2ED59E91}" type="slidenum">
              <a:rPr lang="en-US" smtClean="0"/>
              <a:pPr/>
              <a:t>‹#›</a:t>
            </a:fld>
            <a:endParaRPr lang="en-US"/>
          </a:p>
        </p:txBody>
      </p:sp>
      <p:sp>
        <p:nvSpPr>
          <p:cNvPr id="2" name="Title 1">
            <a:extLst>
              <a:ext uri="{FF2B5EF4-FFF2-40B4-BE49-F238E27FC236}">
                <a16:creationId xmlns:a16="http://schemas.microsoft.com/office/drawing/2014/main" id="{03063EED-7AF4-6943-80B0-77C197FB4E30}"/>
              </a:ext>
            </a:extLst>
          </p:cNvPr>
          <p:cNvSpPr>
            <a:spLocks noGrp="1"/>
          </p:cNvSpPr>
          <p:nvPr>
            <p:ph type="title" hasCustomPrompt="1"/>
          </p:nvPr>
        </p:nvSpPr>
        <p:spPr/>
        <p:txBody>
          <a:bodyPr/>
          <a:lstStyle>
            <a:lvl1pPr>
              <a:defRPr/>
            </a:lvl1pPr>
          </a:lstStyle>
          <a:p>
            <a:r>
              <a:rPr lang="en-US"/>
              <a:t>Title Arial 24pt red sentence case</a:t>
            </a:r>
          </a:p>
        </p:txBody>
      </p:sp>
    </p:spTree>
    <p:extLst>
      <p:ext uri="{BB962C8B-B14F-4D97-AF65-F5344CB8AC3E}">
        <p14:creationId xmlns:p14="http://schemas.microsoft.com/office/powerpoint/2010/main" val="2415554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4" name="Text Placeholder 3">
            <a:extLst>
              <a:ext uri="{FF2B5EF4-FFF2-40B4-BE49-F238E27FC236}">
                <a16:creationId xmlns:a16="http://schemas.microsoft.com/office/drawing/2014/main" id="{BB8AD409-AA84-2E45-820C-609753B40071}"/>
              </a:ext>
            </a:extLst>
          </p:cNvPr>
          <p:cNvSpPr>
            <a:spLocks noGrp="1"/>
          </p:cNvSpPr>
          <p:nvPr>
            <p:ph type="body" sz="quarter" idx="22" hasCustomPrompt="1"/>
          </p:nvPr>
        </p:nvSpPr>
        <p:spPr>
          <a:xfrm>
            <a:off x="304800" y="971550"/>
            <a:ext cx="8535988" cy="3421583"/>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59394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971550"/>
            <a:ext cx="41148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A5221F32-7023-A742-AC86-057DC08A0618}"/>
              </a:ext>
            </a:extLst>
          </p:cNvPr>
          <p:cNvSpPr>
            <a:spLocks noGrp="1"/>
          </p:cNvSpPr>
          <p:nvPr>
            <p:ph type="body" sz="quarter" idx="22"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1895373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971550"/>
            <a:ext cx="41148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771E85E7-1738-3149-9375-A105E1E34358}"/>
              </a:ext>
            </a:extLst>
          </p:cNvPr>
          <p:cNvSpPr>
            <a:spLocks noGrp="1"/>
          </p:cNvSpPr>
          <p:nvPr>
            <p:ph type="body" sz="quarter" idx="22" hasCustomPrompt="1"/>
          </p:nvPr>
        </p:nvSpPr>
        <p:spPr>
          <a:xfrm>
            <a:off x="4572000" y="971550"/>
            <a:ext cx="4267200"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1642505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Bottom">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2461798"/>
            <a:ext cx="9144000" cy="193875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84A85946-3149-F44B-8CAA-2BB03309A599}"/>
              </a:ext>
            </a:extLst>
          </p:cNvPr>
          <p:cNvSpPr>
            <a:spLocks noGrp="1"/>
          </p:cNvSpPr>
          <p:nvPr>
            <p:ph type="body" sz="quarter" idx="22" hasCustomPrompt="1"/>
          </p:nvPr>
        </p:nvSpPr>
        <p:spPr>
          <a:xfrm>
            <a:off x="301624" y="971551"/>
            <a:ext cx="8539164" cy="1201738"/>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Bullet point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11812593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Bottom Full">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2461798"/>
            <a:ext cx="9144000" cy="268170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9" name="Text Placeholder 3">
            <a:extLst>
              <a:ext uri="{FF2B5EF4-FFF2-40B4-BE49-F238E27FC236}">
                <a16:creationId xmlns:a16="http://schemas.microsoft.com/office/drawing/2014/main" id="{AFC466A1-474F-2440-9F70-B6D108C91F5B}"/>
              </a:ext>
            </a:extLst>
          </p:cNvPr>
          <p:cNvSpPr>
            <a:spLocks noGrp="1"/>
          </p:cNvSpPr>
          <p:nvPr>
            <p:ph type="body" sz="quarter" idx="22" hasCustomPrompt="1"/>
          </p:nvPr>
        </p:nvSpPr>
        <p:spPr>
          <a:xfrm>
            <a:off x="301624" y="1504950"/>
            <a:ext cx="4117976" cy="6858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a:t>
            </a:r>
          </a:p>
        </p:txBody>
      </p:sp>
      <p:sp>
        <p:nvSpPr>
          <p:cNvPr id="10" name="Text Placeholder 3">
            <a:extLst>
              <a:ext uri="{FF2B5EF4-FFF2-40B4-BE49-F238E27FC236}">
                <a16:creationId xmlns:a16="http://schemas.microsoft.com/office/drawing/2014/main" id="{9E22A749-A33C-3945-B1AD-1E2E5DAF7AB7}"/>
              </a:ext>
            </a:extLst>
          </p:cNvPr>
          <p:cNvSpPr>
            <a:spLocks noGrp="1"/>
          </p:cNvSpPr>
          <p:nvPr>
            <p:ph type="body" sz="quarter" idx="23" hasCustomPrompt="1"/>
          </p:nvPr>
        </p:nvSpPr>
        <p:spPr>
          <a:xfrm>
            <a:off x="4724399" y="1504950"/>
            <a:ext cx="4122057" cy="6858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a:t>
            </a:r>
          </a:p>
        </p:txBody>
      </p:sp>
      <p:sp>
        <p:nvSpPr>
          <p:cNvPr id="11" name="Text Placeholder 12">
            <a:extLst>
              <a:ext uri="{FF2B5EF4-FFF2-40B4-BE49-F238E27FC236}">
                <a16:creationId xmlns:a16="http://schemas.microsoft.com/office/drawing/2014/main" id="{99320AB5-2E9A-A646-8BB6-0A8AF67C6069}"/>
              </a:ext>
            </a:extLst>
          </p:cNvPr>
          <p:cNvSpPr>
            <a:spLocks noGrp="1"/>
          </p:cNvSpPr>
          <p:nvPr>
            <p:ph type="body" sz="quarter" idx="24" hasCustomPrompt="1"/>
          </p:nvPr>
        </p:nvSpPr>
        <p:spPr>
          <a:xfrm>
            <a:off x="7256" y="273957"/>
            <a:ext cx="5631543" cy="926193"/>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sentence case</a:t>
            </a:r>
          </a:p>
        </p:txBody>
      </p:sp>
    </p:spTree>
    <p:extLst>
      <p:ext uri="{BB962C8B-B14F-4D97-AF65-F5344CB8AC3E}">
        <p14:creationId xmlns:p14="http://schemas.microsoft.com/office/powerpoint/2010/main" val="3356556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Block and Im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4724400" y="2461798"/>
            <a:ext cx="4114800" cy="193875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84A85946-3149-F44B-8CAA-2BB03309A599}"/>
              </a:ext>
            </a:extLst>
          </p:cNvPr>
          <p:cNvSpPr>
            <a:spLocks noGrp="1"/>
          </p:cNvSpPr>
          <p:nvPr>
            <p:ph type="body" sz="quarter" idx="22" hasCustomPrompt="1"/>
          </p:nvPr>
        </p:nvSpPr>
        <p:spPr>
          <a:xfrm>
            <a:off x="301624" y="971551"/>
            <a:ext cx="8539164" cy="1201738"/>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Bullet point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
        <p:nvSpPr>
          <p:cNvPr id="9" name="Text Placeholder 12">
            <a:extLst>
              <a:ext uri="{FF2B5EF4-FFF2-40B4-BE49-F238E27FC236}">
                <a16:creationId xmlns:a16="http://schemas.microsoft.com/office/drawing/2014/main" id="{7DCC2221-6486-1E44-998F-00DCB0ABFE4D}"/>
              </a:ext>
            </a:extLst>
          </p:cNvPr>
          <p:cNvSpPr>
            <a:spLocks noGrp="1"/>
          </p:cNvSpPr>
          <p:nvPr>
            <p:ph type="body" sz="quarter" idx="24" hasCustomPrompt="1"/>
          </p:nvPr>
        </p:nvSpPr>
        <p:spPr>
          <a:xfrm>
            <a:off x="301624" y="2461798"/>
            <a:ext cx="4117976" cy="1947719"/>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Color block example, different from dynamic box. Arial 24pt white.</a:t>
            </a:r>
          </a:p>
        </p:txBody>
      </p:sp>
    </p:spTree>
    <p:extLst>
      <p:ext uri="{BB962C8B-B14F-4D97-AF65-F5344CB8AC3E}">
        <p14:creationId xmlns:p14="http://schemas.microsoft.com/office/powerpoint/2010/main" val="6754622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Full">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4498976" cy="457200"/>
          </a:xfrm>
        </p:spPr>
        <p:txBody>
          <a:bodyPr/>
          <a:lstStyle>
            <a:lvl1pPr>
              <a:defRPr/>
            </a:lvl1pPr>
          </a:lstStyle>
          <a:p>
            <a:r>
              <a:rPr lang="en-US"/>
              <a:t>Title Arial 24pt red sentence case</a:t>
            </a:r>
          </a:p>
        </p:txBody>
      </p:sp>
      <p:sp>
        <p:nvSpPr>
          <p:cNvPr id="4" name="Text Placeholder 3">
            <a:extLst>
              <a:ext uri="{FF2B5EF4-FFF2-40B4-BE49-F238E27FC236}">
                <a16:creationId xmlns:a16="http://schemas.microsoft.com/office/drawing/2014/main" id="{89629748-2E1D-ED46-B19A-CB9276569B52}"/>
              </a:ext>
            </a:extLst>
          </p:cNvPr>
          <p:cNvSpPr>
            <a:spLocks noGrp="1"/>
          </p:cNvSpPr>
          <p:nvPr>
            <p:ph type="body" sz="quarter" idx="22"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2"/>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3308533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ynamic Box w/Imag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9" name="Text Placeholder 12">
            <a:extLst>
              <a:ext uri="{FF2B5EF4-FFF2-40B4-BE49-F238E27FC236}">
                <a16:creationId xmlns:a16="http://schemas.microsoft.com/office/drawing/2014/main" id="{46994611-DDDA-2E4C-BA97-826A1B2DA96F}"/>
              </a:ext>
            </a:extLst>
          </p:cNvPr>
          <p:cNvSpPr>
            <a:spLocks noGrp="1"/>
          </p:cNvSpPr>
          <p:nvPr>
            <p:ph type="body" sz="quarter" idx="24" hasCustomPrompt="1"/>
          </p:nvPr>
        </p:nvSpPr>
        <p:spPr>
          <a:xfrm>
            <a:off x="301624" y="0"/>
            <a:ext cx="4270376" cy="1200151"/>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sentence case</a:t>
            </a:r>
          </a:p>
        </p:txBody>
      </p:sp>
      <p:sp>
        <p:nvSpPr>
          <p:cNvPr id="10" name="Text Placeholder 3">
            <a:extLst>
              <a:ext uri="{FF2B5EF4-FFF2-40B4-BE49-F238E27FC236}">
                <a16:creationId xmlns:a16="http://schemas.microsoft.com/office/drawing/2014/main" id="{4D1CBAA5-3516-B446-B9B8-7C49646466A0}"/>
              </a:ext>
            </a:extLst>
          </p:cNvPr>
          <p:cNvSpPr>
            <a:spLocks noGrp="1"/>
          </p:cNvSpPr>
          <p:nvPr>
            <p:ph type="body" sz="quarter" idx="22" hasCustomPrompt="1"/>
          </p:nvPr>
        </p:nvSpPr>
        <p:spPr>
          <a:xfrm>
            <a:off x="301624" y="1497332"/>
            <a:ext cx="4270376" cy="2903217"/>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2000332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Dynamic Box">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19" name="Text Placeholder 18"/>
          <p:cNvSpPr>
            <a:spLocks noGrp="1"/>
          </p:cNvSpPr>
          <p:nvPr>
            <p:ph type="body" sz="quarter" idx="19" hasCustomPrompt="1"/>
          </p:nvPr>
        </p:nvSpPr>
        <p:spPr>
          <a:xfrm>
            <a:off x="1" y="971550"/>
            <a:ext cx="6400800" cy="2590800"/>
          </a:xfrm>
          <a:prstGeom prst="rect">
            <a:avLst/>
          </a:prstGeom>
          <a:solidFill>
            <a:schemeClr val="accent1"/>
          </a:solidFill>
        </p:spPr>
        <p:txBody>
          <a:bodyPr lIns="274320" tIns="274320" rIns="274320" bIns="274320">
            <a:normAutofit/>
          </a:bodyPr>
          <a:lstStyle>
            <a:lvl1pPr marL="0" indent="0">
              <a:spcBef>
                <a:spcPts val="0"/>
              </a:spcBef>
              <a:spcAft>
                <a:spcPts val="1200"/>
              </a:spcAft>
              <a:buFont typeface="Arial" charset="0"/>
              <a:buNone/>
              <a:defRPr sz="1400">
                <a:solidFill>
                  <a:schemeClr val="bg1"/>
                </a:solidFill>
              </a:defRPr>
            </a:lvl1pPr>
            <a:lvl2pPr marL="0" indent="0">
              <a:spcBef>
                <a:spcPts val="0"/>
              </a:spcBef>
              <a:spcAft>
                <a:spcPts val="1200"/>
              </a:spcAft>
              <a:buFont typeface="Arial" charset="0"/>
              <a:buNone/>
              <a:tabLst/>
              <a:defRPr sz="1400">
                <a:solidFill>
                  <a:schemeClr val="bg1"/>
                </a:solidFill>
              </a:defRPr>
            </a:lvl2pPr>
            <a:lvl3pPr marL="0" indent="0">
              <a:spcBef>
                <a:spcPts val="0"/>
              </a:spcBef>
              <a:spcAft>
                <a:spcPts val="1200"/>
              </a:spcAft>
              <a:buFont typeface="Arial" charset="0"/>
              <a:buNone/>
              <a:tabLst/>
              <a:defRPr sz="1400">
                <a:solidFill>
                  <a:schemeClr val="bg1"/>
                </a:solidFill>
              </a:defRPr>
            </a:lvl3pPr>
            <a:lvl4pPr marL="0" indent="0">
              <a:spcBef>
                <a:spcPts val="0"/>
              </a:spcBef>
              <a:buFont typeface="Arial" charset="0"/>
              <a:buNone/>
              <a:tabLst/>
              <a:defRPr sz="1400">
                <a:solidFill>
                  <a:schemeClr val="bg1"/>
                </a:solidFill>
              </a:defRPr>
            </a:lvl4pPr>
            <a:lvl5pPr marL="0" indent="0">
              <a:buFont typeface="Arial" charset="0"/>
              <a:buNone/>
              <a:defRPr sz="1400">
                <a:solidFill>
                  <a:schemeClr val="bg1"/>
                </a:solidFil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Main copy Arial 14pt white. Change the text box color to compliment the image and add a 4.5pt white stoke focus box if needed.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a:t>
            </a:r>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4498976" cy="533400"/>
          </a:xfrm>
        </p:spPr>
        <p:txBody>
          <a:bodyPr/>
          <a:lstStyle>
            <a:lvl1pPr>
              <a:defRPr/>
            </a:lvl1pPr>
          </a:lstStyle>
          <a:p>
            <a:r>
              <a:rPr lang="en-US"/>
              <a:t>Title Arial 24pt red sentence case</a:t>
            </a:r>
          </a:p>
        </p:txBody>
      </p:sp>
    </p:spTree>
    <p:extLst>
      <p:ext uri="{BB962C8B-B14F-4D97-AF65-F5344CB8AC3E}">
        <p14:creationId xmlns:p14="http://schemas.microsoft.com/office/powerpoint/2010/main" val="179660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Client Logo">
    <p:spTree>
      <p:nvGrpSpPr>
        <p:cNvPr id="1" name=""/>
        <p:cNvGrpSpPr/>
        <p:nvPr/>
      </p:nvGrpSpPr>
      <p:grpSpPr>
        <a:xfrm>
          <a:off x="0" y="0"/>
          <a:ext cx="0" cy="0"/>
          <a:chOff x="0" y="0"/>
          <a:chExt cx="0" cy="0"/>
        </a:xfrm>
      </p:grpSpPr>
      <p:sp>
        <p:nvSpPr>
          <p:cNvPr id="10" name="Picture Placeholder 2"/>
          <p:cNvSpPr>
            <a:spLocks noGrp="1" noChangeAspect="1"/>
          </p:cNvSpPr>
          <p:nvPr>
            <p:ph type="pic" sz="quarter" idx="13" hasCustomPrompt="1"/>
          </p:nvPr>
        </p:nvSpPr>
        <p:spPr>
          <a:xfrm>
            <a:off x="301626" y="611990"/>
            <a:ext cx="1440609" cy="822960"/>
          </a:xfrm>
          <a:prstGeom prst="rect">
            <a:avLst/>
          </a:prstGeom>
          <a:noFill/>
        </p:spPr>
        <p:txBody>
          <a:bodyPr vert="horz"/>
          <a:lstStyle>
            <a:lvl1pPr marL="0" indent="0">
              <a:buNone/>
              <a:defRPr sz="1000" b="1" cap="none">
                <a:solidFill>
                  <a:schemeClr val="bg1">
                    <a:lumMod val="50000"/>
                  </a:schemeClr>
                </a:solidFill>
              </a:defRPr>
            </a:lvl1pPr>
          </a:lstStyle>
          <a:p>
            <a:r>
              <a:rPr lang="en-US"/>
              <a:t>Client logo here</a:t>
            </a:r>
          </a:p>
        </p:txBody>
      </p:sp>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9" name="Text Placeholder 28">
            <a:extLst>
              <a:ext uri="{FF2B5EF4-FFF2-40B4-BE49-F238E27FC236}">
                <a16:creationId xmlns:a16="http://schemas.microsoft.com/office/drawing/2014/main" id="{D197FC46-B81A-4245-BB6D-DDF2B7942F5B}"/>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buNone/>
              <a:defRPr sz="1400">
                <a:solidFill>
                  <a:schemeClr val="accent1"/>
                </a:solidFill>
                <a:latin typeface="Arial"/>
                <a:cs typeface="Arial"/>
              </a:defRPr>
            </a:lvl2pPr>
            <a:lvl3pPr marL="0" indent="0">
              <a:buNone/>
              <a:defRPr sz="140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a:t>
            </a:r>
          </a:p>
        </p:txBody>
      </p:sp>
      <p:sp>
        <p:nvSpPr>
          <p:cNvPr id="11" name="Text Placeholder 26">
            <a:extLst>
              <a:ext uri="{FF2B5EF4-FFF2-40B4-BE49-F238E27FC236}">
                <a16:creationId xmlns:a16="http://schemas.microsoft.com/office/drawing/2014/main" id="{80FDBB24-45E7-F544-A1C7-3CD42E040C91}"/>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pic>
        <p:nvPicPr>
          <p:cNvPr id="13" name="Picture 12">
            <a:extLst>
              <a:ext uri="{FF2B5EF4-FFF2-40B4-BE49-F238E27FC236}">
                <a16:creationId xmlns:a16="http://schemas.microsoft.com/office/drawing/2014/main" id="{6BD93987-9FDF-A947-8FF5-CDC8A092816A}"/>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4772908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ynamic Box">
    <p:spTree>
      <p:nvGrpSpPr>
        <p:cNvPr id="1" name=""/>
        <p:cNvGrpSpPr/>
        <p:nvPr/>
      </p:nvGrpSpPr>
      <p:grpSpPr>
        <a:xfrm>
          <a:off x="0" y="0"/>
          <a:ext cx="0" cy="0"/>
          <a:chOff x="0" y="0"/>
          <a:chExt cx="0" cy="0"/>
        </a:xfrm>
      </p:grpSpPr>
      <p:sp>
        <p:nvSpPr>
          <p:cNvPr id="5" name="Picture Placeholder 4"/>
          <p:cNvSpPr>
            <a:spLocks noGrp="1"/>
          </p:cNvSpPr>
          <p:nvPr>
            <p:ph type="pic" sz="quarter" idx="21" hasCustomPrompt="1"/>
          </p:nvPr>
        </p:nvSpPr>
        <p:spPr>
          <a:xfrm>
            <a:off x="-2908" y="264"/>
            <a:ext cx="9146908" cy="5143236"/>
          </a:xfrm>
          <a:prstGeom prst="rect">
            <a:avLst/>
          </a:prstGeom>
          <a:solidFill>
            <a:schemeClr val="tx2">
              <a:lumMod val="20000"/>
              <a:lumOff val="80000"/>
            </a:schemeClr>
          </a:solidFill>
        </p:spPr>
        <p:txBody>
          <a:bodyPr lIns="91440" tIns="91440" rIns="91440" bIns="91440"/>
          <a:lstStyle>
            <a:lvl1pPr marL="0" indent="0">
              <a:buNone/>
              <a:defRPr sz="1000" b="1">
                <a:solidFill>
                  <a:schemeClr val="tx2"/>
                </a:solidFill>
              </a:defRPr>
            </a:lvl1pPr>
          </a:lstStyle>
          <a:p>
            <a:r>
              <a:rPr lang="en-US"/>
              <a:t>Click icon to add image</a:t>
            </a:r>
          </a:p>
        </p:txBody>
      </p:sp>
      <p:sp>
        <p:nvSpPr>
          <p:cNvPr id="3" name="Slide Number Placeholder 2">
            <a:extLst>
              <a:ext uri="{FF2B5EF4-FFF2-40B4-BE49-F238E27FC236}">
                <a16:creationId xmlns:a16="http://schemas.microsoft.com/office/drawing/2014/main" id="{A69D49E5-38C5-BF4F-88DE-E5DE86DA42D2}"/>
              </a:ext>
            </a:extLst>
          </p:cNvPr>
          <p:cNvSpPr>
            <a:spLocks noGrp="1"/>
          </p:cNvSpPr>
          <p:nvPr>
            <p:ph type="sldNum" sz="quarter" idx="23"/>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7" name="Text Placeholder 12">
            <a:extLst>
              <a:ext uri="{FF2B5EF4-FFF2-40B4-BE49-F238E27FC236}">
                <a16:creationId xmlns:a16="http://schemas.microsoft.com/office/drawing/2014/main" id="{521840AC-F4B0-8D42-A07C-DDB653429F72}"/>
              </a:ext>
            </a:extLst>
          </p:cNvPr>
          <p:cNvSpPr>
            <a:spLocks noGrp="1"/>
          </p:cNvSpPr>
          <p:nvPr>
            <p:ph type="body" sz="quarter" idx="24" hasCustomPrompt="1"/>
          </p:nvPr>
        </p:nvSpPr>
        <p:spPr>
          <a:xfrm>
            <a:off x="4952998" y="878960"/>
            <a:ext cx="4191002" cy="3380815"/>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Change the text box color to compliment the image and add a 4.5pt white stroke focus box if needed.</a:t>
            </a:r>
          </a:p>
        </p:txBody>
      </p:sp>
    </p:spTree>
    <p:extLst>
      <p:ext uri="{BB962C8B-B14F-4D97-AF65-F5344CB8AC3E}">
        <p14:creationId xmlns:p14="http://schemas.microsoft.com/office/powerpoint/2010/main" val="36764963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pact Statement">
    <p:spTree>
      <p:nvGrpSpPr>
        <p:cNvPr id="1" name=""/>
        <p:cNvGrpSpPr/>
        <p:nvPr/>
      </p:nvGrpSpPr>
      <p:grpSpPr>
        <a:xfrm>
          <a:off x="0" y="0"/>
          <a:ext cx="0" cy="0"/>
          <a:chOff x="0" y="0"/>
          <a:chExt cx="0" cy="0"/>
        </a:xfrm>
      </p:grpSpPr>
      <p:sp>
        <p:nvSpPr>
          <p:cNvPr id="9" name="Text Placeholder 14">
            <a:extLst>
              <a:ext uri="{FF2B5EF4-FFF2-40B4-BE49-F238E27FC236}">
                <a16:creationId xmlns:a16="http://schemas.microsoft.com/office/drawing/2014/main" id="{486855A2-317F-CF40-9B30-752B8EB10CFD}"/>
              </a:ext>
            </a:extLst>
          </p:cNvPr>
          <p:cNvSpPr>
            <a:spLocks noGrp="1"/>
          </p:cNvSpPr>
          <p:nvPr>
            <p:ph type="body" sz="quarter" idx="15" hasCustomPrompt="1"/>
          </p:nvPr>
        </p:nvSpPr>
        <p:spPr>
          <a:xfrm>
            <a:off x="685800" y="881342"/>
            <a:ext cx="8458200" cy="3380815"/>
          </a:xfrm>
          <a:prstGeom prst="rect">
            <a:avLst/>
          </a:prstGeom>
          <a:solidFill>
            <a:schemeClr val="accent1"/>
          </a:solidFill>
        </p:spPr>
        <p:txBody>
          <a:bodyPr wrap="square" lIns="274320" tIns="274320" rIns="274320" bIns="274320" anchor="t">
            <a:noAutofit/>
          </a:bodyPr>
          <a:lstStyle>
            <a:lvl1pPr marL="176213" indent="-176213">
              <a:lnSpc>
                <a:spcPct val="100000"/>
              </a:lnSpc>
              <a:spcBef>
                <a:spcPts val="0"/>
              </a:spcBef>
              <a:buNone/>
              <a:tabLst/>
              <a:defRPr sz="3000" b="0" cap="none" baseline="0">
                <a:solidFill>
                  <a:schemeClr val="bg1"/>
                </a:solidFill>
                <a:latin typeface="Arial"/>
                <a:cs typeface="Arial"/>
              </a:defRPr>
            </a:lvl1pPr>
            <a:lvl2pPr marL="173736" indent="-173736">
              <a:buNone/>
              <a:defRPr sz="3000" b="0" cap="none">
                <a:solidFill>
                  <a:schemeClr val="bg1"/>
                </a:solidFill>
                <a:latin typeface="Arial"/>
                <a:cs typeface="Arial"/>
              </a:defRPr>
            </a:lvl2pPr>
            <a:lvl3pPr marL="173736" indent="-173736">
              <a:buNone/>
              <a:defRPr sz="3000" b="0">
                <a:solidFill>
                  <a:schemeClr val="bg1"/>
                </a:solidFill>
                <a:latin typeface="Arial"/>
                <a:cs typeface="Arial"/>
              </a:defRPr>
            </a:lvl3pPr>
            <a:lvl4pPr marL="173736" indent="-173736">
              <a:buNone/>
              <a:defRPr sz="3000" b="0">
                <a:solidFill>
                  <a:schemeClr val="bg1"/>
                </a:solidFill>
                <a:latin typeface="Arial"/>
                <a:cs typeface="Arial"/>
              </a:defRPr>
            </a:lvl4pPr>
            <a:lvl5pPr marL="173736" indent="-173736">
              <a:buNone/>
              <a:defRPr sz="3000" b="0">
                <a:solidFill>
                  <a:schemeClr val="bg1"/>
                </a:solidFill>
                <a:latin typeface="Arial"/>
                <a:cs typeface="Arial"/>
              </a:defRPr>
            </a:lvl5pPr>
            <a:lvl6pPr marL="173736" indent="-173736">
              <a:buNone/>
              <a:defRPr sz="3000">
                <a:solidFill>
                  <a:schemeClr val="bg1"/>
                </a:solidFill>
              </a:defRPr>
            </a:lvl6pPr>
            <a:lvl7pPr marL="173736" indent="-173736">
              <a:buNone/>
              <a:defRPr sz="3000">
                <a:solidFill>
                  <a:schemeClr val="bg1"/>
                </a:solidFill>
              </a:defRPr>
            </a:lvl7pPr>
            <a:lvl8pPr marL="173736" indent="-173736">
              <a:buNone/>
              <a:defRPr sz="3000">
                <a:solidFill>
                  <a:schemeClr val="bg1"/>
                </a:solidFill>
              </a:defRPr>
            </a:lvl8pPr>
            <a:lvl9pPr marL="173736" indent="-173736">
              <a:buNone/>
              <a:defRPr sz="3000">
                <a:solidFill>
                  <a:schemeClr val="bg1"/>
                </a:solidFill>
              </a:defRPr>
            </a:lvl9pPr>
          </a:lstStyle>
          <a:p>
            <a:pPr lvl="0"/>
            <a:r>
              <a:rPr lang="en-US"/>
              <a:t>“Impact statement </a:t>
            </a:r>
            <a:r>
              <a:rPr lang="en-US" err="1"/>
              <a:t>i.E.</a:t>
            </a:r>
            <a:r>
              <a:rPr lang="en-US"/>
              <a:t> Quote </a:t>
            </a:r>
            <a:r>
              <a:rPr lang="en-US" err="1"/>
              <a:t>arial</a:t>
            </a:r>
            <a:r>
              <a:rPr lang="en-US"/>
              <a:t> 30pt white sentence case. Text box color can be changed if needed.”</a:t>
            </a:r>
          </a:p>
        </p:txBody>
      </p:sp>
      <p:sp>
        <p:nvSpPr>
          <p:cNvPr id="3" name="Slide Number Placeholder 2">
            <a:extLst>
              <a:ext uri="{FF2B5EF4-FFF2-40B4-BE49-F238E27FC236}">
                <a16:creationId xmlns:a16="http://schemas.microsoft.com/office/drawing/2014/main" id="{68CDAA2A-43D8-DD47-A122-36442B78A2B7}"/>
              </a:ext>
            </a:extLst>
          </p:cNvPr>
          <p:cNvSpPr>
            <a:spLocks noGrp="1"/>
          </p:cNvSpPr>
          <p:nvPr>
            <p:ph type="sldNum" sz="quarter" idx="10"/>
          </p:nvPr>
        </p:nvSpPr>
        <p:spPr/>
        <p:txBody>
          <a:bodyPr/>
          <a:lstStyle/>
          <a:p>
            <a:fld id="{ABEF7161-39F9-F745-9A2B-33DA2ED59E91}" type="slidenum">
              <a:rPr lang="en-US" smtClean="0"/>
              <a:pPr/>
              <a:t>‹#›</a:t>
            </a:fld>
            <a:endParaRPr lang="en-US"/>
          </a:p>
        </p:txBody>
      </p:sp>
      <p:sp>
        <p:nvSpPr>
          <p:cNvPr id="6" name="Text Placeholder 28">
            <a:extLst>
              <a:ext uri="{FF2B5EF4-FFF2-40B4-BE49-F238E27FC236}">
                <a16:creationId xmlns:a16="http://schemas.microsoft.com/office/drawing/2014/main" id="{8AF3BB55-F058-674F-9079-C555118EC09A}"/>
              </a:ext>
            </a:extLst>
          </p:cNvPr>
          <p:cNvSpPr>
            <a:spLocks noGrp="1"/>
          </p:cNvSpPr>
          <p:nvPr>
            <p:ph type="body" sz="quarter" idx="12" hasCustomPrompt="1"/>
          </p:nvPr>
        </p:nvSpPr>
        <p:spPr>
          <a:xfrm>
            <a:off x="985520" y="2828309"/>
            <a:ext cx="7848599" cy="298450"/>
          </a:xfrm>
          <a:prstGeom prst="rect">
            <a:avLst/>
          </a:prstGeom>
        </p:spPr>
        <p:txBody>
          <a:bodyPr wrap="square" lIns="0" tIns="0" rIns="0" bIns="0" anchor="t">
            <a:noAutofit/>
          </a:bodyPr>
          <a:lstStyle>
            <a:lvl1pPr marL="0" indent="0" algn="l">
              <a:lnSpc>
                <a:spcPct val="100000"/>
              </a:lnSpc>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 Quote attribution, Arial 14pt white left align</a:t>
            </a:r>
          </a:p>
        </p:txBody>
      </p:sp>
      <p:pic>
        <p:nvPicPr>
          <p:cNvPr id="8" name="Picture 7">
            <a:extLst>
              <a:ext uri="{FF2B5EF4-FFF2-40B4-BE49-F238E27FC236}">
                <a16:creationId xmlns:a16="http://schemas.microsoft.com/office/drawing/2014/main" id="{6FF3D3B8-5375-3F46-9313-B1A72060C25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Tree>
    <p:extLst>
      <p:ext uri="{BB962C8B-B14F-4D97-AF65-F5344CB8AC3E}">
        <p14:creationId xmlns:p14="http://schemas.microsoft.com/office/powerpoint/2010/main" val="1080898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w/Visual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12" name="Content Placeholder 9">
            <a:extLst>
              <a:ext uri="{FF2B5EF4-FFF2-40B4-BE49-F238E27FC236}">
                <a16:creationId xmlns:a16="http://schemas.microsoft.com/office/drawing/2014/main" id="{A56C8512-47D5-484C-87CE-7C3186A645A8}"/>
              </a:ext>
            </a:extLst>
          </p:cNvPr>
          <p:cNvSpPr>
            <a:spLocks noGrp="1"/>
          </p:cNvSpPr>
          <p:nvPr>
            <p:ph sz="quarter" idx="23" hasCustomPrompt="1"/>
          </p:nvPr>
        </p:nvSpPr>
        <p:spPr>
          <a:xfrm>
            <a:off x="5029200" y="971550"/>
            <a:ext cx="3809999" cy="3429000"/>
          </a:xfrm>
          <a:prstGeom prst="rect">
            <a:avLst/>
          </a:prstGeom>
        </p:spPr>
        <p:txBody>
          <a:bodyPr/>
          <a:lstStyle>
            <a:lvl1pPr marL="0" indent="0">
              <a:buNone/>
              <a:defRPr sz="1000" b="1">
                <a:solidFill>
                  <a:schemeClr val="tx2"/>
                </a:solidFill>
              </a:defRPr>
            </a:lvl1pPr>
          </a:lstStyle>
          <a:p>
            <a:r>
              <a:rPr lang="en-US"/>
              <a:t>Click to add table, chart, smart art, image or media</a:t>
            </a:r>
          </a:p>
        </p:txBody>
      </p:sp>
      <p:sp>
        <p:nvSpPr>
          <p:cNvPr id="4" name="Text Placeholder 3">
            <a:extLst>
              <a:ext uri="{FF2B5EF4-FFF2-40B4-BE49-F238E27FC236}">
                <a16:creationId xmlns:a16="http://schemas.microsoft.com/office/drawing/2014/main" id="{8D644167-7C34-FB45-A590-B82ACD2E1F9F}"/>
              </a:ext>
            </a:extLst>
          </p:cNvPr>
          <p:cNvSpPr>
            <a:spLocks noGrp="1"/>
          </p:cNvSpPr>
          <p:nvPr>
            <p:ph type="body" sz="quarter" idx="24"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8290922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w/Visual Lef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12" name="Content Placeholder 9">
            <a:extLst>
              <a:ext uri="{FF2B5EF4-FFF2-40B4-BE49-F238E27FC236}">
                <a16:creationId xmlns:a16="http://schemas.microsoft.com/office/drawing/2014/main" id="{A56C8512-47D5-484C-87CE-7C3186A645A8}"/>
              </a:ext>
            </a:extLst>
          </p:cNvPr>
          <p:cNvSpPr>
            <a:spLocks noGrp="1"/>
          </p:cNvSpPr>
          <p:nvPr>
            <p:ph sz="quarter" idx="23" hasCustomPrompt="1"/>
          </p:nvPr>
        </p:nvSpPr>
        <p:spPr>
          <a:xfrm>
            <a:off x="304006" y="971550"/>
            <a:ext cx="3809999" cy="3429000"/>
          </a:xfrm>
          <a:prstGeom prst="rect">
            <a:avLst/>
          </a:prstGeom>
        </p:spPr>
        <p:txBody>
          <a:bodyPr/>
          <a:lstStyle>
            <a:lvl1pPr marL="0" indent="0">
              <a:buNone/>
              <a:defRPr sz="1000" b="1">
                <a:solidFill>
                  <a:schemeClr val="tx2"/>
                </a:solidFill>
              </a:defRPr>
            </a:lvl1pPr>
          </a:lstStyle>
          <a:p>
            <a:r>
              <a:rPr lang="en-US"/>
              <a:t>Click to add table, chart, smart art, image or media</a:t>
            </a:r>
          </a:p>
        </p:txBody>
      </p:sp>
      <p:sp>
        <p:nvSpPr>
          <p:cNvPr id="4" name="Text Placeholder 3">
            <a:extLst>
              <a:ext uri="{FF2B5EF4-FFF2-40B4-BE49-F238E27FC236}">
                <a16:creationId xmlns:a16="http://schemas.microsoft.com/office/drawing/2014/main" id="{DF2A478F-A26D-1E42-93B4-3E7E683F7EEC}"/>
              </a:ext>
            </a:extLst>
          </p:cNvPr>
          <p:cNvSpPr>
            <a:spLocks noGrp="1"/>
          </p:cNvSpPr>
          <p:nvPr>
            <p:ph type="body" sz="quarter" idx="24" hasCustomPrompt="1"/>
          </p:nvPr>
        </p:nvSpPr>
        <p:spPr>
          <a:xfrm>
            <a:off x="4572000" y="971550"/>
            <a:ext cx="4267200"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37898667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act Box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526974-B06E-BD41-9C3F-6CE3F55E92B5}"/>
              </a:ext>
            </a:extLst>
          </p:cNvPr>
          <p:cNvSpPr>
            <a:spLocks noGrp="1"/>
          </p:cNvSpPr>
          <p:nvPr>
            <p:ph type="sldNum" sz="quarter" idx="10"/>
          </p:nvPr>
        </p:nvSpPr>
        <p:spPr/>
        <p:txBody>
          <a:bodyPr/>
          <a:lstStyle/>
          <a:p>
            <a:fld id="{ABEF7161-39F9-F745-9A2B-33DA2ED59E91}" type="slidenum">
              <a:rPr lang="en-US" smtClean="0"/>
              <a:pPr/>
              <a:t>‹#›</a:t>
            </a:fld>
            <a:endParaRPr lang="en-US"/>
          </a:p>
        </p:txBody>
      </p:sp>
      <p:cxnSp>
        <p:nvCxnSpPr>
          <p:cNvPr id="16" name="Straight Connector 15">
            <a:extLst>
              <a:ext uri="{FF2B5EF4-FFF2-40B4-BE49-F238E27FC236}">
                <a16:creationId xmlns:a16="http://schemas.microsoft.com/office/drawing/2014/main" id="{273CFFCD-76B0-EC4D-8FEA-6E201D58A3F3}"/>
              </a:ext>
            </a:extLst>
          </p:cNvPr>
          <p:cNvCxnSpPr/>
          <p:nvPr userDrawn="1"/>
        </p:nvCxnSpPr>
        <p:spPr>
          <a:xfrm>
            <a:off x="4571195" y="0"/>
            <a:ext cx="0" cy="5143500"/>
          </a:xfrm>
          <a:prstGeom prst="line">
            <a:avLst/>
          </a:prstGeom>
          <a:ln w="38100" cap="flat"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805EE9D-427E-E641-AF2F-020FEFCA276B}"/>
              </a:ext>
            </a:extLst>
          </p:cNvPr>
          <p:cNvCxnSpPr/>
          <p:nvPr userDrawn="1"/>
        </p:nvCxnSpPr>
        <p:spPr>
          <a:xfrm>
            <a:off x="4587240" y="2577797"/>
            <a:ext cx="4556760" cy="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AE3F1D9-A4E6-1340-99D4-4148CBB4E9F0}"/>
              </a:ext>
            </a:extLst>
          </p:cNvPr>
          <p:cNvCxnSpPr/>
          <p:nvPr userDrawn="1"/>
        </p:nvCxnSpPr>
        <p:spPr>
          <a:xfrm>
            <a:off x="6872435" y="2598420"/>
            <a:ext cx="0" cy="2545080"/>
          </a:xfrm>
          <a:prstGeom prst="line">
            <a:avLst/>
          </a:prstGeom>
          <a:ln w="38100" cap="flat"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3DD29EEA-A5D7-7542-A8B6-5AB47DE6A79F}"/>
              </a:ext>
            </a:extLst>
          </p:cNvPr>
          <p:cNvSpPr>
            <a:spLocks noGrp="1"/>
          </p:cNvSpPr>
          <p:nvPr>
            <p:ph type="body" sz="quarter" idx="14" hasCustomPrompt="1"/>
          </p:nvPr>
        </p:nvSpPr>
        <p:spPr>
          <a:xfrm>
            <a:off x="4829916" y="1732062"/>
            <a:ext cx="4010868" cy="430887"/>
          </a:xfrm>
          <a:prstGeom prst="rect">
            <a:avLst/>
          </a:prstGeom>
        </p:spPr>
        <p:txBody>
          <a:bodyPr vert="horz" wrap="square" lIns="0" tIns="0" rIns="0" bIns="0" anchor="b">
            <a:spAutoFit/>
          </a:bodyPr>
          <a:lstStyle>
            <a:lvl1pPr marL="0" indent="0">
              <a:lnSpc>
                <a:spcPct val="100000"/>
              </a:lnSpc>
              <a:buNone/>
              <a:defRPr sz="1400" b="0" i="0" cap="none" baseline="0">
                <a:solidFill>
                  <a:schemeClr val="tx1"/>
                </a:solidFill>
              </a:defRPr>
            </a:lvl1pPr>
            <a:lvl2pPr marL="0" indent="0">
              <a:buNone/>
              <a:defRPr sz="1400"/>
            </a:lvl2pPr>
            <a:lvl3pPr marL="0" indent="0">
              <a:buNone/>
              <a:defRPr sz="1400"/>
            </a:lvl3pPr>
            <a:lvl4pPr marL="0" indent="0">
              <a:buNone/>
              <a:defRPr sz="1400"/>
            </a:lvl4pPr>
            <a:lvl5pPr marL="0" indent="0">
              <a:buNone/>
              <a:defRPr sz="1400"/>
            </a:lvl5pPr>
            <a:lvl6pPr marL="0" indent="0">
              <a:buNone/>
              <a:defRPr sz="1400"/>
            </a:lvl6pPr>
            <a:lvl7pPr marL="0" indent="0">
              <a:buNone/>
              <a:defRPr sz="1400"/>
            </a:lvl7pPr>
            <a:lvl8pPr marL="0" indent="0">
              <a:buNone/>
              <a:defRPr/>
            </a:lvl8pPr>
            <a:lvl9pPr marL="0" indent="0">
              <a:buNone/>
              <a:defRPr/>
            </a:lvl9pPr>
          </a:lstStyle>
          <a:p>
            <a:pPr lvl="0"/>
            <a:r>
              <a:rPr lang="en-US"/>
              <a:t>Fact text Arial 14pt black sentence case. </a:t>
            </a:r>
            <a:br>
              <a:rPr lang="en-US"/>
            </a:br>
            <a:r>
              <a:rPr lang="en-US"/>
              <a:t>UL icons can be used to enhance descriptions.</a:t>
            </a:r>
          </a:p>
        </p:txBody>
      </p:sp>
      <p:sp>
        <p:nvSpPr>
          <p:cNvPr id="20" name="Text Placeholder 4">
            <a:extLst>
              <a:ext uri="{FF2B5EF4-FFF2-40B4-BE49-F238E27FC236}">
                <a16:creationId xmlns:a16="http://schemas.microsoft.com/office/drawing/2014/main" id="{EAEF2D7C-0D87-6A41-ABD7-8DDE9C06F839}"/>
              </a:ext>
            </a:extLst>
          </p:cNvPr>
          <p:cNvSpPr>
            <a:spLocks noGrp="1"/>
          </p:cNvSpPr>
          <p:nvPr>
            <p:ph type="body" sz="quarter" idx="15" hasCustomPrompt="1"/>
          </p:nvPr>
        </p:nvSpPr>
        <p:spPr>
          <a:xfrm>
            <a:off x="301625" y="3561819"/>
            <a:ext cx="3584575" cy="830997"/>
          </a:xfrm>
          <a:prstGeom prst="rect">
            <a:avLst/>
          </a:prstGeom>
        </p:spPr>
        <p:txBody>
          <a:bodyPr vert="horz" wrap="square" lIns="0" tIns="0" rIns="0" bIns="0" anchor="b">
            <a:spAutoFit/>
          </a:bodyPr>
          <a:lstStyle>
            <a:lvl1pPr marL="0" indent="0">
              <a:lnSpc>
                <a:spcPct val="100000"/>
              </a:lnSpc>
              <a:buNone/>
              <a:defRPr sz="1800" b="0" i="0" cap="none" baseline="0">
                <a:solidFill>
                  <a:schemeClr val="tx1"/>
                </a:solidFill>
              </a:defRPr>
            </a:lvl1pPr>
            <a:lvl2pPr marL="0" indent="0">
              <a:buNone/>
              <a:defRPr sz="1800"/>
            </a:lvl2pPr>
            <a:lvl3pPr marL="0" indent="0">
              <a:buNone/>
              <a:defRPr sz="1800">
                <a:solidFill>
                  <a:schemeClr val="tx1"/>
                </a:solidFill>
              </a:defRPr>
            </a:lvl3pPr>
            <a:lvl4pPr marL="0" indent="0">
              <a:buNone/>
              <a:defRPr sz="1800">
                <a:solidFill>
                  <a:schemeClr val="tx1"/>
                </a:solidFill>
              </a:defRPr>
            </a:lvl4pPr>
            <a:lvl5pPr marL="0" indent="0">
              <a:buNone/>
              <a:defRPr sz="1800"/>
            </a:lvl5pPr>
            <a:lvl6pPr marL="0" indent="0">
              <a:buNone/>
              <a:defRPr sz="1800"/>
            </a:lvl6pPr>
            <a:lvl7pPr marL="0" indent="0">
              <a:buNone/>
              <a:defRPr sz="1800"/>
            </a:lvl7pPr>
            <a:lvl8pPr marL="0" indent="0">
              <a:buNone/>
              <a:defRPr sz="1800"/>
            </a:lvl8pPr>
            <a:lvl9pPr marL="0" indent="0">
              <a:buNone/>
              <a:defRPr sz="1800"/>
            </a:lvl9pPr>
          </a:lstStyle>
          <a:p>
            <a:pPr lvl="0"/>
            <a:r>
              <a:rPr lang="en-US"/>
              <a:t>Fact text Arial 18pt black sentence case. UL icons can be used to enhance descriptions.</a:t>
            </a:r>
          </a:p>
        </p:txBody>
      </p:sp>
      <p:sp>
        <p:nvSpPr>
          <p:cNvPr id="21" name="Text Placeholder 4">
            <a:extLst>
              <a:ext uri="{FF2B5EF4-FFF2-40B4-BE49-F238E27FC236}">
                <a16:creationId xmlns:a16="http://schemas.microsoft.com/office/drawing/2014/main" id="{6B647B26-85A6-204F-956B-09E9E6BA4D99}"/>
              </a:ext>
            </a:extLst>
          </p:cNvPr>
          <p:cNvSpPr>
            <a:spLocks noGrp="1"/>
          </p:cNvSpPr>
          <p:nvPr>
            <p:ph type="body" sz="quarter" idx="17" hasCustomPrompt="1"/>
          </p:nvPr>
        </p:nvSpPr>
        <p:spPr>
          <a:xfrm>
            <a:off x="4829917" y="3879960"/>
            <a:ext cx="1780592" cy="738664"/>
          </a:xfrm>
          <a:prstGeom prst="rect">
            <a:avLst/>
          </a:prstGeom>
        </p:spPr>
        <p:txBody>
          <a:bodyPr vert="horz" wrap="square" lIns="0" tIns="0" rIns="0" bIns="0" anchor="b">
            <a:spAutoFit/>
          </a:bodyPr>
          <a:lstStyle>
            <a:lvl1pPr marL="0" indent="0">
              <a:lnSpc>
                <a:spcPct val="100000"/>
              </a:lnSpc>
              <a:buNone/>
              <a:defRPr sz="1200" b="0" i="0" cap="none" baseline="0">
                <a:solidFill>
                  <a:schemeClr val="tx1"/>
                </a:solidFill>
              </a:defRPr>
            </a:lvl1pPr>
            <a:lvl2pPr marL="0" indent="0">
              <a:buNone/>
              <a:defRPr sz="1200"/>
            </a:lvl2pPr>
            <a:lvl3pPr marL="0" indent="0">
              <a:buNone/>
              <a:defRPr sz="1200"/>
            </a:lvl3pPr>
            <a:lvl4pPr marL="0" indent="0">
              <a:buNone/>
              <a:defRPr sz="1200"/>
            </a:lvl4pPr>
            <a:lvl5pPr marL="0" indent="0">
              <a:buNone/>
              <a:defRPr sz="1200"/>
            </a:lvl5pPr>
            <a:lvl6pPr marL="0" indent="0">
              <a:buNone/>
              <a:defRPr sz="1200"/>
            </a:lvl6pPr>
            <a:lvl7pPr marL="0" indent="0">
              <a:buNone/>
              <a:defRPr sz="1200"/>
            </a:lvl7pPr>
            <a:lvl8pPr marL="0" indent="0">
              <a:buNone/>
              <a:defRPr sz="1200"/>
            </a:lvl8pPr>
            <a:lvl9pPr marL="0" indent="0">
              <a:buNone/>
              <a:defRPr sz="1200"/>
            </a:lvl9pPr>
          </a:lstStyle>
          <a:p>
            <a:pPr lvl="0"/>
            <a:r>
              <a:rPr lang="en-US"/>
              <a:t>Fact text Arial 12pt black sentence case. UL icons can be used to enhance descriptions.</a:t>
            </a:r>
          </a:p>
        </p:txBody>
      </p:sp>
      <p:sp>
        <p:nvSpPr>
          <p:cNvPr id="22" name="Text Placeholder 4">
            <a:extLst>
              <a:ext uri="{FF2B5EF4-FFF2-40B4-BE49-F238E27FC236}">
                <a16:creationId xmlns:a16="http://schemas.microsoft.com/office/drawing/2014/main" id="{D1DC6DC9-819F-CF48-A37B-F2466F069A4B}"/>
              </a:ext>
            </a:extLst>
          </p:cNvPr>
          <p:cNvSpPr>
            <a:spLocks noGrp="1"/>
          </p:cNvSpPr>
          <p:nvPr>
            <p:ph type="body" sz="quarter" idx="18" hasCustomPrompt="1"/>
          </p:nvPr>
        </p:nvSpPr>
        <p:spPr>
          <a:xfrm>
            <a:off x="7134362" y="3879960"/>
            <a:ext cx="1706425" cy="738664"/>
          </a:xfrm>
          <a:prstGeom prst="rect">
            <a:avLst/>
          </a:prstGeom>
        </p:spPr>
        <p:txBody>
          <a:bodyPr vert="horz" wrap="square" lIns="0" tIns="0" rIns="0" bIns="0" anchor="b">
            <a:spAutoFit/>
          </a:bodyPr>
          <a:lstStyle>
            <a:lvl1pPr marL="0" indent="0">
              <a:lnSpc>
                <a:spcPct val="100000"/>
              </a:lnSpc>
              <a:buNone/>
              <a:defRPr sz="1200" b="0" i="0" cap="none" baseline="0">
                <a:solidFill>
                  <a:schemeClr val="tx1"/>
                </a:solidFill>
              </a:defRPr>
            </a:lvl1pPr>
            <a:lvl2pPr marL="0" indent="0">
              <a:buNone/>
              <a:defRPr sz="1200"/>
            </a:lvl2pPr>
            <a:lvl3pPr marL="0" indent="0">
              <a:buNone/>
              <a:defRPr sz="1200"/>
            </a:lvl3pPr>
            <a:lvl4pPr marL="0" indent="0">
              <a:buNone/>
              <a:defRPr sz="1200"/>
            </a:lvl4pPr>
            <a:lvl5pPr marL="0" indent="0">
              <a:buNone/>
              <a:defRPr sz="1200"/>
            </a:lvl5pPr>
            <a:lvl6pPr marL="0" indent="0">
              <a:buNone/>
              <a:defRPr sz="1200"/>
            </a:lvl6pPr>
            <a:lvl7pPr marL="0" indent="0">
              <a:buNone/>
              <a:defRPr sz="1200"/>
            </a:lvl7pPr>
            <a:lvl8pPr marL="0" indent="0">
              <a:buNone/>
              <a:defRPr sz="1200"/>
            </a:lvl8pPr>
            <a:lvl9pPr marL="0" indent="0">
              <a:buNone/>
              <a:defRPr sz="1200"/>
            </a:lvl9pPr>
          </a:lstStyle>
          <a:p>
            <a:pPr lvl="0"/>
            <a:r>
              <a:rPr lang="en-US"/>
              <a:t>Fact text Arial 12pt black sentence case. UL icons can be used to enhance descriptions.</a:t>
            </a:r>
          </a:p>
        </p:txBody>
      </p:sp>
      <p:sp>
        <p:nvSpPr>
          <p:cNvPr id="23" name="Picture Placeholder 36">
            <a:extLst>
              <a:ext uri="{FF2B5EF4-FFF2-40B4-BE49-F238E27FC236}">
                <a16:creationId xmlns:a16="http://schemas.microsoft.com/office/drawing/2014/main" id="{FE8F7770-D37E-3E41-BF69-C5CF69F2E92A}"/>
              </a:ext>
            </a:extLst>
          </p:cNvPr>
          <p:cNvSpPr>
            <a:spLocks noGrp="1" noChangeAspect="1"/>
          </p:cNvSpPr>
          <p:nvPr>
            <p:ph type="pic" sz="quarter" idx="21" hasCustomPrompt="1"/>
          </p:nvPr>
        </p:nvSpPr>
        <p:spPr>
          <a:xfrm>
            <a:off x="301625" y="2419350"/>
            <a:ext cx="914400" cy="9144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15" name="Picture Placeholder 36">
            <a:extLst>
              <a:ext uri="{FF2B5EF4-FFF2-40B4-BE49-F238E27FC236}">
                <a16:creationId xmlns:a16="http://schemas.microsoft.com/office/drawing/2014/main" id="{9AB6CC90-93A0-C246-8A4C-6A6B185DC443}"/>
              </a:ext>
            </a:extLst>
          </p:cNvPr>
          <p:cNvSpPr>
            <a:spLocks noGrp="1"/>
          </p:cNvSpPr>
          <p:nvPr>
            <p:ph type="pic" sz="quarter" idx="24" hasCustomPrompt="1"/>
          </p:nvPr>
        </p:nvSpPr>
        <p:spPr>
          <a:xfrm>
            <a:off x="4829916" y="8953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27" name="Picture Placeholder 36">
            <a:extLst>
              <a:ext uri="{FF2B5EF4-FFF2-40B4-BE49-F238E27FC236}">
                <a16:creationId xmlns:a16="http://schemas.microsoft.com/office/drawing/2014/main" id="{EC2E1D76-F347-D747-92A4-BD5352710B05}"/>
              </a:ext>
            </a:extLst>
          </p:cNvPr>
          <p:cNvSpPr>
            <a:spLocks noGrp="1"/>
          </p:cNvSpPr>
          <p:nvPr>
            <p:ph type="pic" sz="quarter" idx="25" hasCustomPrompt="1"/>
          </p:nvPr>
        </p:nvSpPr>
        <p:spPr>
          <a:xfrm>
            <a:off x="4829916" y="30289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28" name="Picture Placeholder 36">
            <a:extLst>
              <a:ext uri="{FF2B5EF4-FFF2-40B4-BE49-F238E27FC236}">
                <a16:creationId xmlns:a16="http://schemas.microsoft.com/office/drawing/2014/main" id="{8F19068F-FEE7-2349-805A-D0A0E664B2D3}"/>
              </a:ext>
            </a:extLst>
          </p:cNvPr>
          <p:cNvSpPr>
            <a:spLocks noGrp="1"/>
          </p:cNvSpPr>
          <p:nvPr>
            <p:ph type="pic" sz="quarter" idx="26" hasCustomPrompt="1"/>
          </p:nvPr>
        </p:nvSpPr>
        <p:spPr>
          <a:xfrm>
            <a:off x="7134362" y="30289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pic>
        <p:nvPicPr>
          <p:cNvPr id="24" name="Picture 23">
            <a:extLst>
              <a:ext uri="{FF2B5EF4-FFF2-40B4-BE49-F238E27FC236}">
                <a16:creationId xmlns:a16="http://schemas.microsoft.com/office/drawing/2014/main" id="{BCB4E84E-5B2E-8948-B1FD-731FF81B327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Tree>
    <p:extLst>
      <p:ext uri="{BB962C8B-B14F-4D97-AF65-F5344CB8AC3E}">
        <p14:creationId xmlns:p14="http://schemas.microsoft.com/office/powerpoint/2010/main" val="4209803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ackground Color">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solidFill>
                  <a:schemeClr val="bg1"/>
                </a:solidFill>
              </a:defRPr>
            </a:lvl1pPr>
          </a:lstStyle>
          <a:p>
            <a:r>
              <a:rPr lang="en-US"/>
              <a:t>Title Arial 24pt white sentence case</a:t>
            </a:r>
          </a:p>
        </p:txBody>
      </p:sp>
      <p:sp>
        <p:nvSpPr>
          <p:cNvPr id="4" name="Text Placeholder 3">
            <a:extLst>
              <a:ext uri="{FF2B5EF4-FFF2-40B4-BE49-F238E27FC236}">
                <a16:creationId xmlns:a16="http://schemas.microsoft.com/office/drawing/2014/main" id="{07BDF5B6-0C60-034D-B7BF-9455A7808CAC}"/>
              </a:ext>
            </a:extLst>
          </p:cNvPr>
          <p:cNvSpPr>
            <a:spLocks noGrp="1"/>
          </p:cNvSpPr>
          <p:nvPr>
            <p:ph type="body" sz="quarter" idx="22" hasCustomPrompt="1"/>
          </p:nvPr>
        </p:nvSpPr>
        <p:spPr>
          <a:xfrm>
            <a:off x="301624" y="971550"/>
            <a:ext cx="8539164" cy="3429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Main copy Arial 14pt white. Change the background color as desired.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white lorem ipsum dolor sit </a:t>
            </a:r>
            <a:r>
              <a:rPr lang="en-US" err="1"/>
              <a:t>amet</a:t>
            </a:r>
            <a:r>
              <a:rPr lang="en-US"/>
              <a:t>, </a:t>
            </a:r>
            <a:r>
              <a:rPr lang="en-US" err="1"/>
              <a:t>consectetuer</a:t>
            </a:r>
            <a:r>
              <a:rPr lang="en-US"/>
              <a:t> </a:t>
            </a:r>
            <a:r>
              <a:rPr lang="en-US" err="1"/>
              <a:t>adipiscing</a:t>
            </a:r>
            <a:endParaRPr lang="en-US"/>
          </a:p>
          <a:p>
            <a:pPr lvl="2"/>
            <a:r>
              <a:rPr lang="en-US"/>
              <a:t>Third level 14pt white lorem ipsum dolor sit </a:t>
            </a:r>
            <a:r>
              <a:rPr lang="en-US" err="1"/>
              <a:t>amet</a:t>
            </a:r>
            <a:r>
              <a:rPr lang="en-US"/>
              <a:t>, </a:t>
            </a:r>
            <a:r>
              <a:rPr lang="en-US" err="1"/>
              <a:t>consectetuer</a:t>
            </a:r>
            <a:r>
              <a:rPr lang="en-US"/>
              <a:t> </a:t>
            </a:r>
            <a:r>
              <a:rPr lang="en-US" err="1"/>
              <a:t>adipiscing</a:t>
            </a:r>
            <a:endParaRPr lang="en-US"/>
          </a:p>
          <a:p>
            <a:pPr lvl="3"/>
            <a:r>
              <a:rPr lang="en-US"/>
              <a:t>Fourth level 14pt white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12643508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ackground Color w/Icon">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solidFill>
                  <a:schemeClr val="bg1"/>
                </a:solidFill>
              </a:defRPr>
            </a:lvl1pPr>
          </a:lstStyle>
          <a:p>
            <a:r>
              <a:rPr lang="en-US"/>
              <a:t>Title Arial 24pt white sentence case</a:t>
            </a:r>
          </a:p>
        </p:txBody>
      </p:sp>
      <p:sp>
        <p:nvSpPr>
          <p:cNvPr id="4" name="Picture Placeholder 3">
            <a:extLst>
              <a:ext uri="{FF2B5EF4-FFF2-40B4-BE49-F238E27FC236}">
                <a16:creationId xmlns:a16="http://schemas.microsoft.com/office/drawing/2014/main" id="{CDEA4420-2445-3947-BB55-6A360C13D376}"/>
              </a:ext>
            </a:extLst>
          </p:cNvPr>
          <p:cNvSpPr>
            <a:spLocks noGrp="1"/>
          </p:cNvSpPr>
          <p:nvPr>
            <p:ph type="pic" sz="quarter" idx="22" hasCustomPrompt="1"/>
          </p:nvPr>
        </p:nvSpPr>
        <p:spPr>
          <a:xfrm>
            <a:off x="301625" y="971550"/>
            <a:ext cx="917575" cy="91757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00" b="1">
                <a:solidFill>
                  <a:schemeClr val="bg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a:t>Click to add icon</a:t>
            </a:r>
          </a:p>
        </p:txBody>
      </p:sp>
      <p:sp>
        <p:nvSpPr>
          <p:cNvPr id="6" name="Text Placeholder 5">
            <a:extLst>
              <a:ext uri="{FF2B5EF4-FFF2-40B4-BE49-F238E27FC236}">
                <a16:creationId xmlns:a16="http://schemas.microsoft.com/office/drawing/2014/main" id="{16C89DCB-C00A-9E41-A579-705DC6463A93}"/>
              </a:ext>
            </a:extLst>
          </p:cNvPr>
          <p:cNvSpPr>
            <a:spLocks noGrp="1"/>
          </p:cNvSpPr>
          <p:nvPr>
            <p:ph type="body" sz="quarter" idx="23" hasCustomPrompt="1"/>
          </p:nvPr>
        </p:nvSpPr>
        <p:spPr>
          <a:xfrm>
            <a:off x="1447800" y="971550"/>
            <a:ext cx="7391400" cy="29067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Main copy Arial 14pt white. Change the background color as desired.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white lorem ipsum dolor sit </a:t>
            </a:r>
            <a:r>
              <a:rPr lang="en-US" err="1"/>
              <a:t>amet</a:t>
            </a:r>
            <a:r>
              <a:rPr lang="en-US"/>
              <a:t>, </a:t>
            </a:r>
            <a:r>
              <a:rPr lang="en-US" err="1"/>
              <a:t>consectetuer</a:t>
            </a:r>
            <a:r>
              <a:rPr lang="en-US"/>
              <a:t> </a:t>
            </a:r>
            <a:r>
              <a:rPr lang="en-US" err="1"/>
              <a:t>adipiscing</a:t>
            </a:r>
            <a:endParaRPr lang="en-US"/>
          </a:p>
          <a:p>
            <a:pPr lvl="2"/>
            <a:r>
              <a:rPr lang="en-US"/>
              <a:t>Third level 14pt white lorem ipsum dolor sit </a:t>
            </a:r>
            <a:r>
              <a:rPr lang="en-US" err="1"/>
              <a:t>amet</a:t>
            </a:r>
            <a:r>
              <a:rPr lang="en-US"/>
              <a:t>, </a:t>
            </a:r>
            <a:r>
              <a:rPr lang="en-US" err="1"/>
              <a:t>consectetuer</a:t>
            </a:r>
            <a:r>
              <a:rPr lang="en-US"/>
              <a:t> </a:t>
            </a:r>
            <a:r>
              <a:rPr lang="en-US" err="1"/>
              <a:t>adipiscin</a:t>
            </a:r>
            <a:endParaRPr lang="en-US"/>
          </a:p>
          <a:p>
            <a:pPr lvl="3"/>
            <a:r>
              <a:rPr lang="en-US"/>
              <a:t>Fourth level 14pt white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20236699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5" name="Picture Placeholder 4"/>
          <p:cNvSpPr>
            <a:spLocks noGrp="1"/>
          </p:cNvSpPr>
          <p:nvPr>
            <p:ph type="pic" sz="quarter" idx="21" hasCustomPrompt="1"/>
          </p:nvPr>
        </p:nvSpPr>
        <p:spPr>
          <a:xfrm>
            <a:off x="-2908" y="264"/>
            <a:ext cx="9146908" cy="5143236"/>
          </a:xfrm>
          <a:prstGeom prst="rect">
            <a:avLst/>
          </a:prstGeom>
          <a:solidFill>
            <a:schemeClr val="tx2">
              <a:lumMod val="20000"/>
              <a:lumOff val="80000"/>
            </a:schemeClr>
          </a:solidFill>
        </p:spPr>
        <p:txBody>
          <a:bodyPr lIns="91440" tIns="91440" rIns="91440" bIns="91440"/>
          <a:lstStyle>
            <a:lvl1pPr marL="0" indent="0">
              <a:buNone/>
              <a:defRPr sz="1000" b="1">
                <a:solidFill>
                  <a:schemeClr val="tx2"/>
                </a:solidFill>
              </a:defRPr>
            </a:lvl1pPr>
          </a:lstStyle>
          <a:p>
            <a:r>
              <a:rPr lang="en-US"/>
              <a:t>Click icon to add image</a:t>
            </a:r>
          </a:p>
        </p:txBody>
      </p:sp>
      <p:sp>
        <p:nvSpPr>
          <p:cNvPr id="3" name="Slide Number Placeholder 2">
            <a:extLst>
              <a:ext uri="{FF2B5EF4-FFF2-40B4-BE49-F238E27FC236}">
                <a16:creationId xmlns:a16="http://schemas.microsoft.com/office/drawing/2014/main" id="{A69D49E5-38C5-BF4F-88DE-E5DE86DA42D2}"/>
              </a:ext>
            </a:extLst>
          </p:cNvPr>
          <p:cNvSpPr>
            <a:spLocks noGrp="1"/>
          </p:cNvSpPr>
          <p:nvPr>
            <p:ph type="sldNum" sz="quarter" idx="23"/>
          </p:nvPr>
        </p:nvSpPr>
        <p:spPr/>
        <p:txBody>
          <a:bodyPr/>
          <a:lstStyle>
            <a:lvl1pPr>
              <a:defRPr b="1">
                <a:solidFill>
                  <a:schemeClr val="bg1"/>
                </a:solidFill>
              </a:defRPr>
            </a:lvl1pPr>
          </a:lstStyle>
          <a:p>
            <a:fld id="{ABEF7161-39F9-F745-9A2B-33DA2ED59E91}"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4241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1"/>
            <a:ext cx="91440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19" name="Text Placeholder 18"/>
          <p:cNvSpPr>
            <a:spLocks noGrp="1"/>
          </p:cNvSpPr>
          <p:nvPr>
            <p:ph type="body" sz="quarter" idx="19" hasCustomPrompt="1"/>
          </p:nvPr>
        </p:nvSpPr>
        <p:spPr>
          <a:xfrm>
            <a:off x="5181600" y="0"/>
            <a:ext cx="3352801" cy="2038350"/>
          </a:xfrm>
          <a:prstGeom prst="rect">
            <a:avLst/>
          </a:prstGeom>
          <a:solidFill>
            <a:schemeClr val="accent1"/>
          </a:solidFill>
        </p:spPr>
        <p:txBody>
          <a:bodyPr lIns="274320" tIns="274320" rIns="274320" bIns="274320" anchor="b" anchorCtr="0">
            <a:normAutofit/>
          </a:bodyPr>
          <a:lstStyle>
            <a:lvl1pPr marL="0" indent="0">
              <a:spcBef>
                <a:spcPts val="0"/>
              </a:spcBef>
              <a:spcAft>
                <a:spcPts val="1200"/>
              </a:spcAft>
              <a:buFont typeface="Arial" charset="0"/>
              <a:buNone/>
              <a:defRPr sz="1400" b="0">
                <a:solidFill>
                  <a:schemeClr val="bg1"/>
                </a:solidFill>
              </a:defRPr>
            </a:lvl1pPr>
            <a:lvl2pPr marL="0" indent="0">
              <a:spcBef>
                <a:spcPts val="0"/>
              </a:spcBef>
              <a:spcAft>
                <a:spcPts val="1200"/>
              </a:spcAft>
              <a:buFont typeface="Arial" charset="0"/>
              <a:buNone/>
              <a:tabLst/>
              <a:defRPr sz="1400">
                <a:solidFill>
                  <a:schemeClr val="bg1"/>
                </a:solidFill>
              </a:defRPr>
            </a:lvl2pPr>
            <a:lvl3pPr marL="0" indent="0">
              <a:spcBef>
                <a:spcPts val="0"/>
              </a:spcBef>
              <a:spcAft>
                <a:spcPts val="1200"/>
              </a:spcAft>
              <a:buFont typeface="Arial" charset="0"/>
              <a:buNone/>
              <a:tabLst/>
              <a:defRPr sz="1400">
                <a:solidFill>
                  <a:schemeClr val="bg1"/>
                </a:solidFill>
              </a:defRPr>
            </a:lvl3pPr>
            <a:lvl4pPr marL="0" indent="0">
              <a:spcBef>
                <a:spcPts val="0"/>
              </a:spcBef>
              <a:buFont typeface="Arial" charset="0"/>
              <a:buNone/>
              <a:tabLst/>
              <a:defRPr sz="1400">
                <a:solidFill>
                  <a:schemeClr val="bg1"/>
                </a:solidFill>
              </a:defRPr>
            </a:lvl4pPr>
            <a:lvl5pPr marL="0" indent="0">
              <a:buFont typeface="Arial" charset="0"/>
              <a:buNone/>
              <a:defRPr sz="1400">
                <a:solidFill>
                  <a:schemeClr val="bg1"/>
                </a:solidFil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Speaker Name</a:t>
            </a:r>
          </a:p>
          <a:p>
            <a:pPr lvl="0"/>
            <a:r>
              <a:rPr lang="en-US"/>
              <a:t>Title</a:t>
            </a:r>
            <a:br>
              <a:rPr lang="en-US"/>
            </a:br>
            <a:r>
              <a:rPr lang="en-US" err="1"/>
              <a:t>UL.com</a:t>
            </a:r>
            <a:endParaRPr lang="en-US"/>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11" name="Picture 10">
            <a:extLst>
              <a:ext uri="{FF2B5EF4-FFF2-40B4-BE49-F238E27FC236}">
                <a16:creationId xmlns:a16="http://schemas.microsoft.com/office/drawing/2014/main" id="{B8A0C484-8694-7E43-AD2B-94E6868E34F0}"/>
              </a:ext>
            </a:extLst>
          </p:cNvPr>
          <p:cNvPicPr>
            <a:picLocks noChangeAspect="1"/>
          </p:cNvPicPr>
          <p:nvPr userDrawn="1"/>
        </p:nvPicPr>
        <p:blipFill>
          <a:blip r:embed="rId2"/>
          <a:stretch>
            <a:fillRect/>
          </a:stretch>
        </p:blipFill>
        <p:spPr>
          <a:xfrm>
            <a:off x="220413" y="4624364"/>
            <a:ext cx="309586" cy="309586"/>
          </a:xfrm>
          <a:prstGeom prst="rect">
            <a:avLst/>
          </a:prstGeom>
        </p:spPr>
      </p:pic>
      <p:sp>
        <p:nvSpPr>
          <p:cNvPr id="12" name="Title 2">
            <a:extLst>
              <a:ext uri="{FF2B5EF4-FFF2-40B4-BE49-F238E27FC236}">
                <a16:creationId xmlns:a16="http://schemas.microsoft.com/office/drawing/2014/main" id="{DFE96EB4-6D77-F649-939E-2E18222DD24E}"/>
              </a:ext>
            </a:extLst>
          </p:cNvPr>
          <p:cNvSpPr>
            <a:spLocks noGrp="1"/>
          </p:cNvSpPr>
          <p:nvPr>
            <p:ph type="title" hasCustomPrompt="1"/>
          </p:nvPr>
        </p:nvSpPr>
        <p:spPr>
          <a:xfrm>
            <a:off x="5410200" y="285750"/>
            <a:ext cx="2822576" cy="369332"/>
          </a:xfrm>
        </p:spPr>
        <p:txBody>
          <a:bodyPr/>
          <a:lstStyle>
            <a:lvl1pPr>
              <a:defRPr>
                <a:solidFill>
                  <a:schemeClr val="bg1"/>
                </a:solidFill>
              </a:defRPr>
            </a:lvl1pPr>
          </a:lstStyle>
          <a:p>
            <a:r>
              <a:rPr lang="en-US"/>
              <a:t>Questions?</a:t>
            </a:r>
          </a:p>
        </p:txBody>
      </p:sp>
    </p:spTree>
    <p:extLst>
      <p:ext uri="{BB962C8B-B14F-4D97-AF65-F5344CB8AC3E}">
        <p14:creationId xmlns:p14="http://schemas.microsoft.com/office/powerpoint/2010/main" val="248688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Client Logo + Tagline">
    <p:spTree>
      <p:nvGrpSpPr>
        <p:cNvPr id="1" name=""/>
        <p:cNvGrpSpPr/>
        <p:nvPr/>
      </p:nvGrpSpPr>
      <p:grpSpPr>
        <a:xfrm>
          <a:off x="0" y="0"/>
          <a:ext cx="0" cy="0"/>
          <a:chOff x="0" y="0"/>
          <a:chExt cx="0" cy="0"/>
        </a:xfrm>
      </p:grpSpPr>
      <p:sp>
        <p:nvSpPr>
          <p:cNvPr id="10" name="Picture Placeholder 2"/>
          <p:cNvSpPr>
            <a:spLocks noGrp="1" noChangeAspect="1"/>
          </p:cNvSpPr>
          <p:nvPr>
            <p:ph type="pic" sz="quarter" idx="13" hasCustomPrompt="1"/>
          </p:nvPr>
        </p:nvSpPr>
        <p:spPr>
          <a:xfrm>
            <a:off x="301626" y="611990"/>
            <a:ext cx="1440609" cy="822960"/>
          </a:xfrm>
          <a:prstGeom prst="rect">
            <a:avLst/>
          </a:prstGeom>
          <a:noFill/>
        </p:spPr>
        <p:txBody>
          <a:bodyPr vert="horz"/>
          <a:lstStyle>
            <a:lvl1pPr marL="0" indent="0">
              <a:buNone/>
              <a:defRPr sz="1000" b="1" cap="none">
                <a:solidFill>
                  <a:schemeClr val="bg1">
                    <a:lumMod val="50000"/>
                  </a:schemeClr>
                </a:solidFill>
              </a:defRPr>
            </a:lvl1pPr>
          </a:lstStyle>
          <a:p>
            <a:r>
              <a:rPr lang="en-US"/>
              <a:t>Client logo here</a:t>
            </a:r>
          </a:p>
        </p:txBody>
      </p:sp>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9" name="Text Placeholder 28">
            <a:extLst>
              <a:ext uri="{FF2B5EF4-FFF2-40B4-BE49-F238E27FC236}">
                <a16:creationId xmlns:a16="http://schemas.microsoft.com/office/drawing/2014/main" id="{D197FC46-B81A-4245-BB6D-DDF2B7942F5B}"/>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a:t>Date | Subhead Arial 14pt red maximum one line</a:t>
            </a:r>
          </a:p>
        </p:txBody>
      </p:sp>
      <p:sp>
        <p:nvSpPr>
          <p:cNvPr id="11" name="Text Placeholder 26">
            <a:extLst>
              <a:ext uri="{FF2B5EF4-FFF2-40B4-BE49-F238E27FC236}">
                <a16:creationId xmlns:a16="http://schemas.microsoft.com/office/drawing/2014/main" id="{80FDBB24-45E7-F544-A1C7-3CD42E040C91}"/>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pic>
        <p:nvPicPr>
          <p:cNvPr id="13" name="Picture 12">
            <a:extLst>
              <a:ext uri="{FF2B5EF4-FFF2-40B4-BE49-F238E27FC236}">
                <a16:creationId xmlns:a16="http://schemas.microsoft.com/office/drawing/2014/main" id="{6BD93987-9FDF-A947-8FF5-CDC8A092816A}"/>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pic>
        <p:nvPicPr>
          <p:cNvPr id="8" name="Picture 7">
            <a:extLst>
              <a:ext uri="{FF2B5EF4-FFF2-40B4-BE49-F238E27FC236}">
                <a16:creationId xmlns:a16="http://schemas.microsoft.com/office/drawing/2014/main" id="{6770B293-5DF5-974F-8E25-56DFA02D7C02}"/>
              </a:ext>
            </a:extLst>
          </p:cNvPr>
          <p:cNvPicPr>
            <a:picLocks noChangeAspect="1"/>
          </p:cNvPicPr>
          <p:nvPr userDrawn="1"/>
        </p:nvPicPr>
        <p:blipFill>
          <a:blip r:embed="rId3"/>
          <a:stretch>
            <a:fillRect/>
          </a:stretch>
        </p:blipFill>
        <p:spPr>
          <a:xfrm>
            <a:off x="7010400" y="4746253"/>
            <a:ext cx="1828800" cy="218756"/>
          </a:xfrm>
          <a:prstGeom prst="rect">
            <a:avLst/>
          </a:prstGeom>
        </p:spPr>
      </p:pic>
    </p:spTree>
    <p:extLst>
      <p:ext uri="{BB962C8B-B14F-4D97-AF65-F5344CB8AC3E}">
        <p14:creationId xmlns:p14="http://schemas.microsoft.com/office/powerpoint/2010/main" val="9768673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End copy Arial 32pt red sentence case</a:t>
            </a:r>
          </a:p>
        </p:txBody>
      </p:sp>
      <p:pic>
        <p:nvPicPr>
          <p:cNvPr id="8" name="Picture 7">
            <a:extLst>
              <a:ext uri="{FF2B5EF4-FFF2-40B4-BE49-F238E27FC236}">
                <a16:creationId xmlns:a16="http://schemas.microsoft.com/office/drawing/2014/main" id="{9A3F5993-30EB-A640-9DAE-DACCF24954C4}"/>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15552681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nd Slide w/Taglin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End copy Arial 32pt red sentence case</a:t>
            </a:r>
          </a:p>
        </p:txBody>
      </p:sp>
      <p:pic>
        <p:nvPicPr>
          <p:cNvPr id="8" name="Picture 7">
            <a:extLst>
              <a:ext uri="{FF2B5EF4-FFF2-40B4-BE49-F238E27FC236}">
                <a16:creationId xmlns:a16="http://schemas.microsoft.com/office/drawing/2014/main" id="{9A3F5993-30EB-A640-9DAE-DACCF24954C4}"/>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pic>
        <p:nvPicPr>
          <p:cNvPr id="9" name="Picture 8">
            <a:extLst>
              <a:ext uri="{FF2B5EF4-FFF2-40B4-BE49-F238E27FC236}">
                <a16:creationId xmlns:a16="http://schemas.microsoft.com/office/drawing/2014/main" id="{C1F8D15B-8F3E-D744-B93D-E9695EE3FB66}"/>
              </a:ext>
            </a:extLst>
          </p:cNvPr>
          <p:cNvPicPr>
            <a:picLocks noChangeAspect="1"/>
          </p:cNvPicPr>
          <p:nvPr userDrawn="1"/>
        </p:nvPicPr>
        <p:blipFill>
          <a:blip r:embed="rId3"/>
          <a:stretch>
            <a:fillRect/>
          </a:stretch>
        </p:blipFill>
        <p:spPr>
          <a:xfrm>
            <a:off x="301624" y="4379039"/>
            <a:ext cx="1828800" cy="218756"/>
          </a:xfrm>
          <a:prstGeom prst="rect">
            <a:avLst/>
          </a:prstGeom>
        </p:spPr>
      </p:pic>
    </p:spTree>
    <p:extLst>
      <p:ext uri="{BB962C8B-B14F-4D97-AF65-F5344CB8AC3E}">
        <p14:creationId xmlns:p14="http://schemas.microsoft.com/office/powerpoint/2010/main" val="15709704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d Slide Red">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5A1C2A-2379-3F42-9BA1-54E60295A0D5}"/>
              </a:ext>
            </a:extLst>
          </p:cNvPr>
          <p:cNvSpPr>
            <a:spLocks noGrp="1"/>
          </p:cNvSpPr>
          <p:nvPr>
            <p:ph type="ftr" sz="quarter" idx="11"/>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16EC5C5D-B1EB-A244-9D9B-D2E05C535755}"/>
              </a:ext>
            </a:extLst>
          </p:cNvPr>
          <p:cNvSpPr>
            <a:spLocks noGrp="1"/>
          </p:cNvSpPr>
          <p:nvPr>
            <p:ph type="sldNum" sz="quarter" idx="12"/>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26">
            <a:extLst>
              <a:ext uri="{FF2B5EF4-FFF2-40B4-BE49-F238E27FC236}">
                <a16:creationId xmlns:a16="http://schemas.microsoft.com/office/drawing/2014/main" id="{26DFE8E0-A422-6947-B124-7BF9BC6F172B}"/>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End copy Arial 32pt white sentence case</a:t>
            </a:r>
          </a:p>
        </p:txBody>
      </p:sp>
      <p:pic>
        <p:nvPicPr>
          <p:cNvPr id="7" name="Picture 6">
            <a:extLst>
              <a:ext uri="{FF2B5EF4-FFF2-40B4-BE49-F238E27FC236}">
                <a16:creationId xmlns:a16="http://schemas.microsoft.com/office/drawing/2014/main" id="{9F0FE5B6-88B7-674C-816D-6AA84ABDBE44}"/>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spTree>
    <p:extLst>
      <p:ext uri="{BB962C8B-B14F-4D97-AF65-F5344CB8AC3E}">
        <p14:creationId xmlns:p14="http://schemas.microsoft.com/office/powerpoint/2010/main" val="30324706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d Slide Red w/Tagline">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5A1C2A-2379-3F42-9BA1-54E60295A0D5}"/>
              </a:ext>
            </a:extLst>
          </p:cNvPr>
          <p:cNvSpPr>
            <a:spLocks noGrp="1"/>
          </p:cNvSpPr>
          <p:nvPr>
            <p:ph type="ftr" sz="quarter" idx="11"/>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16EC5C5D-B1EB-A244-9D9B-D2E05C535755}"/>
              </a:ext>
            </a:extLst>
          </p:cNvPr>
          <p:cNvSpPr>
            <a:spLocks noGrp="1"/>
          </p:cNvSpPr>
          <p:nvPr>
            <p:ph type="sldNum" sz="quarter" idx="12"/>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26">
            <a:extLst>
              <a:ext uri="{FF2B5EF4-FFF2-40B4-BE49-F238E27FC236}">
                <a16:creationId xmlns:a16="http://schemas.microsoft.com/office/drawing/2014/main" id="{26DFE8E0-A422-6947-B124-7BF9BC6F172B}"/>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End copy Arial 32pt white sentence case</a:t>
            </a:r>
          </a:p>
        </p:txBody>
      </p:sp>
      <p:pic>
        <p:nvPicPr>
          <p:cNvPr id="7" name="Picture 6">
            <a:extLst>
              <a:ext uri="{FF2B5EF4-FFF2-40B4-BE49-F238E27FC236}">
                <a16:creationId xmlns:a16="http://schemas.microsoft.com/office/drawing/2014/main" id="{9F0FE5B6-88B7-674C-816D-6AA84ABDBE44}"/>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pic>
        <p:nvPicPr>
          <p:cNvPr id="9" name="Picture 8">
            <a:extLst>
              <a:ext uri="{FF2B5EF4-FFF2-40B4-BE49-F238E27FC236}">
                <a16:creationId xmlns:a16="http://schemas.microsoft.com/office/drawing/2014/main" id="{ABB3F97D-76AB-9241-8A4C-4848BF31639E}"/>
              </a:ext>
            </a:extLst>
          </p:cNvPr>
          <p:cNvPicPr>
            <a:picLocks noChangeAspect="1"/>
          </p:cNvPicPr>
          <p:nvPr userDrawn="1"/>
        </p:nvPicPr>
        <p:blipFill>
          <a:blip r:embed="rId3"/>
          <a:stretch>
            <a:fillRect/>
          </a:stretch>
        </p:blipFill>
        <p:spPr>
          <a:xfrm>
            <a:off x="301624" y="4379039"/>
            <a:ext cx="1828800" cy="218755"/>
          </a:xfrm>
          <a:prstGeom prst="rect">
            <a:avLst/>
          </a:prstGeom>
        </p:spPr>
      </p:pic>
    </p:spTree>
    <p:extLst>
      <p:ext uri="{BB962C8B-B14F-4D97-AF65-F5344CB8AC3E}">
        <p14:creationId xmlns:p14="http://schemas.microsoft.com/office/powerpoint/2010/main" val="40523361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nd Slide Center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3028950"/>
            <a:ext cx="8537576"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accent1"/>
                </a:solidFill>
                <a:latin typeface="Arial"/>
                <a:cs typeface="Arial"/>
              </a:defRPr>
            </a:lvl1pPr>
            <a:lvl2pPr marL="0" indent="0" algn="ctr">
              <a:buNone/>
              <a:defRPr sz="2200" b="0">
                <a:solidFill>
                  <a:schemeClr val="accent1"/>
                </a:solidFill>
                <a:latin typeface="Arial"/>
                <a:cs typeface="Arial"/>
              </a:defRPr>
            </a:lvl2pPr>
            <a:lvl3pPr marL="0" indent="0" algn="ctr">
              <a:buNone/>
              <a:defRPr sz="2200" b="0">
                <a:solidFill>
                  <a:schemeClr val="accent1"/>
                </a:solidFill>
                <a:latin typeface="Arial"/>
                <a:cs typeface="Arial"/>
              </a:defRPr>
            </a:lvl3pPr>
            <a:lvl4pPr marL="0" indent="0" algn="ctr">
              <a:buNone/>
              <a:defRPr sz="2200" b="0">
                <a:solidFill>
                  <a:schemeClr val="accent1"/>
                </a:solidFill>
                <a:latin typeface="Arial"/>
                <a:cs typeface="Arial"/>
              </a:defRPr>
            </a:lvl4pPr>
            <a:lvl5pPr marL="0" indent="0" algn="ctr">
              <a:buNone/>
              <a:defRPr sz="2200" b="0">
                <a:solidFill>
                  <a:schemeClr val="accent1"/>
                </a:solidFill>
                <a:latin typeface="Arial"/>
                <a:cs typeface="Arial"/>
              </a:defRPr>
            </a:lvl5pPr>
            <a:lvl6pPr marL="0" indent="0" algn="ctr">
              <a:buNone/>
              <a:defRPr sz="2200">
                <a:solidFill>
                  <a:schemeClr val="accent1"/>
                </a:solidFill>
              </a:defRPr>
            </a:lvl6pPr>
            <a:lvl7pPr marL="0" indent="0" algn="ctr">
              <a:buNone/>
              <a:defRPr sz="2200">
                <a:solidFill>
                  <a:schemeClr val="accent1"/>
                </a:solidFill>
              </a:defRPr>
            </a:lvl7pPr>
            <a:lvl8pPr marL="0" indent="0" algn="ctr">
              <a:buNone/>
              <a:defRPr sz="2200">
                <a:solidFill>
                  <a:schemeClr val="accent1"/>
                </a:solidFill>
              </a:defRPr>
            </a:lvl8pPr>
            <a:lvl9pPr marL="0" indent="0" algn="ctr">
              <a:buNone/>
              <a:defRPr sz="2200">
                <a:solidFill>
                  <a:schemeClr val="accent1"/>
                </a:solidFill>
              </a:defRPr>
            </a:lvl9pPr>
          </a:lstStyle>
          <a:p>
            <a:pPr lvl="0"/>
            <a:r>
              <a:rPr lang="en-US"/>
              <a:t>End copy Arial 22pt red sentence case</a:t>
            </a:r>
          </a:p>
        </p:txBody>
      </p:sp>
      <p:pic>
        <p:nvPicPr>
          <p:cNvPr id="6" name="Picture 5">
            <a:extLst>
              <a:ext uri="{FF2B5EF4-FFF2-40B4-BE49-F238E27FC236}">
                <a16:creationId xmlns:a16="http://schemas.microsoft.com/office/drawing/2014/main" id="{B5CBB1D9-B3CA-634B-B87C-2F9FA307651F}"/>
              </a:ext>
            </a:extLst>
          </p:cNvPr>
          <p:cNvPicPr>
            <a:picLocks noChangeAspect="1"/>
          </p:cNvPicPr>
          <p:nvPr userDrawn="1"/>
        </p:nvPicPr>
        <p:blipFill>
          <a:blip r:embed="rId2"/>
          <a:stretch>
            <a:fillRect/>
          </a:stretch>
        </p:blipFill>
        <p:spPr>
          <a:xfrm>
            <a:off x="4107180" y="1657350"/>
            <a:ext cx="914400" cy="914400"/>
          </a:xfrm>
          <a:prstGeom prst="rect">
            <a:avLst/>
          </a:prstGeom>
        </p:spPr>
      </p:pic>
    </p:spTree>
    <p:extLst>
      <p:ext uri="{BB962C8B-B14F-4D97-AF65-F5344CB8AC3E}">
        <p14:creationId xmlns:p14="http://schemas.microsoft.com/office/powerpoint/2010/main" val="29160872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nd Slide Centered w/Taglin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708695"/>
            <a:ext cx="8537576"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accent1"/>
                </a:solidFill>
                <a:latin typeface="Arial"/>
                <a:cs typeface="Arial"/>
              </a:defRPr>
            </a:lvl1pPr>
            <a:lvl2pPr marL="0" indent="0" algn="ctr">
              <a:buNone/>
              <a:defRPr sz="2200" b="0">
                <a:solidFill>
                  <a:schemeClr val="accent1"/>
                </a:solidFill>
                <a:latin typeface="Arial"/>
                <a:cs typeface="Arial"/>
              </a:defRPr>
            </a:lvl2pPr>
            <a:lvl3pPr marL="0" indent="0" algn="ctr">
              <a:buNone/>
              <a:defRPr sz="2200" b="0">
                <a:solidFill>
                  <a:schemeClr val="accent1"/>
                </a:solidFill>
                <a:latin typeface="Arial"/>
                <a:cs typeface="Arial"/>
              </a:defRPr>
            </a:lvl3pPr>
            <a:lvl4pPr marL="0" indent="0" algn="ctr">
              <a:buNone/>
              <a:defRPr sz="2200" b="0">
                <a:solidFill>
                  <a:schemeClr val="accent1"/>
                </a:solidFill>
                <a:latin typeface="Arial"/>
                <a:cs typeface="Arial"/>
              </a:defRPr>
            </a:lvl4pPr>
            <a:lvl5pPr marL="0" indent="0" algn="ctr">
              <a:buNone/>
              <a:defRPr sz="2200" b="0">
                <a:solidFill>
                  <a:schemeClr val="accent1"/>
                </a:solidFill>
                <a:latin typeface="Arial"/>
                <a:cs typeface="Arial"/>
              </a:defRPr>
            </a:lvl5pPr>
            <a:lvl6pPr marL="0" indent="0" algn="ctr">
              <a:buNone/>
              <a:defRPr sz="2200">
                <a:solidFill>
                  <a:schemeClr val="accent1"/>
                </a:solidFill>
              </a:defRPr>
            </a:lvl6pPr>
            <a:lvl7pPr marL="0" indent="0" algn="ctr">
              <a:buNone/>
              <a:defRPr sz="2200">
                <a:solidFill>
                  <a:schemeClr val="accent1"/>
                </a:solidFill>
              </a:defRPr>
            </a:lvl7pPr>
            <a:lvl8pPr marL="0" indent="0" algn="ctr">
              <a:buNone/>
              <a:defRPr sz="2200">
                <a:solidFill>
                  <a:schemeClr val="accent1"/>
                </a:solidFill>
              </a:defRPr>
            </a:lvl8pPr>
            <a:lvl9pPr marL="0" indent="0" algn="ctr">
              <a:buNone/>
              <a:defRPr sz="2200">
                <a:solidFill>
                  <a:schemeClr val="accent1"/>
                </a:solidFill>
              </a:defRPr>
            </a:lvl9pPr>
          </a:lstStyle>
          <a:p>
            <a:pPr lvl="0"/>
            <a:r>
              <a:rPr lang="en-US"/>
              <a:t>End copy Arial 22pt red sentence case</a:t>
            </a:r>
          </a:p>
        </p:txBody>
      </p:sp>
      <p:pic>
        <p:nvPicPr>
          <p:cNvPr id="10" name="Picture 9">
            <a:extLst>
              <a:ext uri="{FF2B5EF4-FFF2-40B4-BE49-F238E27FC236}">
                <a16:creationId xmlns:a16="http://schemas.microsoft.com/office/drawing/2014/main" id="{988DB663-0B21-D84A-8B7B-B740C74E5B04}"/>
              </a:ext>
            </a:extLst>
          </p:cNvPr>
          <p:cNvPicPr>
            <a:picLocks noChangeAspect="1"/>
          </p:cNvPicPr>
          <p:nvPr userDrawn="1"/>
        </p:nvPicPr>
        <p:blipFill>
          <a:blip r:embed="rId2"/>
          <a:stretch>
            <a:fillRect/>
          </a:stretch>
        </p:blipFill>
        <p:spPr>
          <a:xfrm>
            <a:off x="3656012" y="3504449"/>
            <a:ext cx="1828800" cy="218756"/>
          </a:xfrm>
          <a:prstGeom prst="rect">
            <a:avLst/>
          </a:prstGeom>
        </p:spPr>
      </p:pic>
      <p:pic>
        <p:nvPicPr>
          <p:cNvPr id="8" name="Picture 7">
            <a:extLst>
              <a:ext uri="{FF2B5EF4-FFF2-40B4-BE49-F238E27FC236}">
                <a16:creationId xmlns:a16="http://schemas.microsoft.com/office/drawing/2014/main" id="{BA3C445E-77FC-F24A-A73A-7A34E4305361}"/>
              </a:ext>
            </a:extLst>
          </p:cNvPr>
          <p:cNvPicPr>
            <a:picLocks noChangeAspect="1"/>
          </p:cNvPicPr>
          <p:nvPr userDrawn="1"/>
        </p:nvPicPr>
        <p:blipFill>
          <a:blip r:embed="rId3"/>
          <a:stretch>
            <a:fillRect/>
          </a:stretch>
        </p:blipFill>
        <p:spPr>
          <a:xfrm>
            <a:off x="4107180" y="1337095"/>
            <a:ext cx="914400" cy="914400"/>
          </a:xfrm>
          <a:prstGeom prst="rect">
            <a:avLst/>
          </a:prstGeom>
        </p:spPr>
      </p:pic>
    </p:spTree>
    <p:extLst>
      <p:ext uri="{BB962C8B-B14F-4D97-AF65-F5344CB8AC3E}">
        <p14:creationId xmlns:p14="http://schemas.microsoft.com/office/powerpoint/2010/main" val="23323881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Centered Red">
    <p:bg>
      <p:bgPr>
        <a:solidFill>
          <a:schemeClr val="accent1"/>
        </a:solidFill>
        <a:effectLst/>
      </p:bgPr>
    </p:bg>
    <p:spTree>
      <p:nvGrpSpPr>
        <p:cNvPr id="1" name=""/>
        <p:cNvGrpSpPr/>
        <p:nvPr/>
      </p:nvGrpSpPr>
      <p:grpSpPr>
        <a:xfrm>
          <a:off x="0" y="0"/>
          <a:ext cx="0" cy="0"/>
          <a:chOff x="0" y="0"/>
          <a:chExt cx="0" cy="0"/>
        </a:xfrm>
      </p:grpSpPr>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6388" y="3034297"/>
            <a:ext cx="8534400"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bg1"/>
                </a:solidFill>
                <a:latin typeface="Arial"/>
                <a:cs typeface="Arial"/>
              </a:defRPr>
            </a:lvl1pPr>
            <a:lvl2pPr marL="0" indent="0" algn="ctr">
              <a:buNone/>
              <a:defRPr sz="2200" b="0">
                <a:solidFill>
                  <a:schemeClr val="bg1"/>
                </a:solidFill>
                <a:latin typeface="Arial"/>
                <a:cs typeface="Arial"/>
              </a:defRPr>
            </a:lvl2pPr>
            <a:lvl3pPr marL="0" indent="0" algn="ctr">
              <a:buNone/>
              <a:defRPr sz="2200" b="0">
                <a:solidFill>
                  <a:schemeClr val="bg1"/>
                </a:solidFill>
                <a:latin typeface="Arial"/>
                <a:cs typeface="Arial"/>
              </a:defRPr>
            </a:lvl3pPr>
            <a:lvl4pPr marL="0" indent="0" algn="ctr">
              <a:buNone/>
              <a:defRPr sz="2200" b="0">
                <a:solidFill>
                  <a:schemeClr val="bg1"/>
                </a:solidFill>
                <a:latin typeface="Arial"/>
                <a:cs typeface="Arial"/>
              </a:defRPr>
            </a:lvl4pPr>
            <a:lvl5pPr marL="0" indent="0" algn="ctr">
              <a:buNone/>
              <a:defRPr sz="2200" b="0">
                <a:solidFill>
                  <a:schemeClr val="bg1"/>
                </a:solidFill>
                <a:latin typeface="Arial"/>
                <a:cs typeface="Arial"/>
              </a:defRPr>
            </a:lvl5pPr>
            <a:lvl6pPr marL="0" indent="0" algn="ctr">
              <a:buNone/>
              <a:defRPr sz="2200">
                <a:solidFill>
                  <a:schemeClr val="bg1"/>
                </a:solidFill>
              </a:defRPr>
            </a:lvl6pPr>
            <a:lvl7pPr marL="0" indent="0" algn="ctr">
              <a:buNone/>
              <a:defRPr sz="2200">
                <a:solidFill>
                  <a:schemeClr val="bg1"/>
                </a:solidFill>
              </a:defRPr>
            </a:lvl7pPr>
            <a:lvl8pPr marL="0" indent="0" algn="ctr">
              <a:buNone/>
              <a:defRPr sz="2200">
                <a:solidFill>
                  <a:schemeClr val="bg1"/>
                </a:solidFill>
              </a:defRPr>
            </a:lvl8pPr>
            <a:lvl9pPr marL="0" indent="0" algn="ctr">
              <a:buNone/>
              <a:defRPr sz="2200">
                <a:solidFill>
                  <a:schemeClr val="bg1"/>
                </a:solidFill>
              </a:defRPr>
            </a:lvl9pPr>
          </a:lstStyle>
          <a:p>
            <a:pPr lvl="0"/>
            <a:r>
              <a:rPr lang="en-US"/>
              <a:t>End copy Arial 22pt white sentence case</a:t>
            </a:r>
          </a:p>
        </p:txBody>
      </p:sp>
      <p:sp>
        <p:nvSpPr>
          <p:cNvPr id="2" name="Footer Placeholder 1">
            <a:extLst>
              <a:ext uri="{FF2B5EF4-FFF2-40B4-BE49-F238E27FC236}">
                <a16:creationId xmlns:a16="http://schemas.microsoft.com/office/drawing/2014/main" id="{9BFBB36D-5495-F947-91B5-F2D61FC8EE87}"/>
              </a:ext>
            </a:extLst>
          </p:cNvPr>
          <p:cNvSpPr>
            <a:spLocks noGrp="1"/>
          </p:cNvSpPr>
          <p:nvPr>
            <p:ph type="ftr" sz="quarter" idx="14"/>
          </p:nvPr>
        </p:nvSpPr>
        <p:spPr>
          <a:xfrm>
            <a:off x="306388"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3" name="Slide Number Placeholder 2">
            <a:extLst>
              <a:ext uri="{FF2B5EF4-FFF2-40B4-BE49-F238E27FC236}">
                <a16:creationId xmlns:a16="http://schemas.microsoft.com/office/drawing/2014/main" id="{ED40E973-54ED-9C4A-A02F-AD13F50A866B}"/>
              </a:ext>
            </a:extLst>
          </p:cNvPr>
          <p:cNvSpPr>
            <a:spLocks noGrp="1"/>
          </p:cNvSpPr>
          <p:nvPr>
            <p:ph type="sldNum" sz="quarter" idx="15"/>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1033A45F-0AAB-224D-AC92-11572380802B}"/>
              </a:ext>
            </a:extLst>
          </p:cNvPr>
          <p:cNvPicPr>
            <a:picLocks noChangeAspect="1"/>
          </p:cNvPicPr>
          <p:nvPr userDrawn="1"/>
        </p:nvPicPr>
        <p:blipFill>
          <a:blip r:embed="rId2"/>
          <a:stretch>
            <a:fillRect/>
          </a:stretch>
        </p:blipFill>
        <p:spPr>
          <a:xfrm>
            <a:off x="4113212" y="1657350"/>
            <a:ext cx="914400" cy="914400"/>
          </a:xfrm>
          <a:prstGeom prst="rect">
            <a:avLst/>
          </a:prstGeom>
        </p:spPr>
      </p:pic>
    </p:spTree>
    <p:extLst>
      <p:ext uri="{BB962C8B-B14F-4D97-AF65-F5344CB8AC3E}">
        <p14:creationId xmlns:p14="http://schemas.microsoft.com/office/powerpoint/2010/main" val="15714710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End Slide Centered Red w/Tagline">
    <p:bg>
      <p:bgPr>
        <a:solidFill>
          <a:schemeClr val="accent1"/>
        </a:solidFill>
        <a:effectLst/>
      </p:bgPr>
    </p:bg>
    <p:spTree>
      <p:nvGrpSpPr>
        <p:cNvPr id="1" name=""/>
        <p:cNvGrpSpPr/>
        <p:nvPr/>
      </p:nvGrpSpPr>
      <p:grpSpPr>
        <a:xfrm>
          <a:off x="0" y="0"/>
          <a:ext cx="0" cy="0"/>
          <a:chOff x="0" y="0"/>
          <a:chExt cx="0" cy="0"/>
        </a:xfrm>
      </p:grpSpPr>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6388" y="2708695"/>
            <a:ext cx="8534400"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bg1"/>
                </a:solidFill>
                <a:latin typeface="Arial"/>
                <a:cs typeface="Arial"/>
              </a:defRPr>
            </a:lvl1pPr>
            <a:lvl2pPr marL="0" indent="0" algn="ctr">
              <a:buNone/>
              <a:defRPr sz="2200" b="0">
                <a:solidFill>
                  <a:schemeClr val="bg1"/>
                </a:solidFill>
                <a:latin typeface="Arial"/>
                <a:cs typeface="Arial"/>
              </a:defRPr>
            </a:lvl2pPr>
            <a:lvl3pPr marL="0" indent="0" algn="ctr">
              <a:buNone/>
              <a:defRPr sz="2200" b="0">
                <a:solidFill>
                  <a:schemeClr val="bg1"/>
                </a:solidFill>
                <a:latin typeface="Arial"/>
                <a:cs typeface="Arial"/>
              </a:defRPr>
            </a:lvl3pPr>
            <a:lvl4pPr marL="0" indent="0" algn="ctr">
              <a:buNone/>
              <a:defRPr sz="2200" b="0">
                <a:solidFill>
                  <a:schemeClr val="bg1"/>
                </a:solidFill>
                <a:latin typeface="Arial"/>
                <a:cs typeface="Arial"/>
              </a:defRPr>
            </a:lvl4pPr>
            <a:lvl5pPr marL="0" indent="0" algn="ctr">
              <a:buNone/>
              <a:defRPr sz="2200" b="0">
                <a:solidFill>
                  <a:schemeClr val="bg1"/>
                </a:solidFill>
                <a:latin typeface="Arial"/>
                <a:cs typeface="Arial"/>
              </a:defRPr>
            </a:lvl5pPr>
            <a:lvl6pPr marL="0" indent="0" algn="ctr">
              <a:buNone/>
              <a:defRPr sz="2200">
                <a:solidFill>
                  <a:schemeClr val="bg1"/>
                </a:solidFill>
              </a:defRPr>
            </a:lvl6pPr>
            <a:lvl7pPr marL="0" indent="0" algn="ctr">
              <a:buNone/>
              <a:defRPr sz="2200">
                <a:solidFill>
                  <a:schemeClr val="bg1"/>
                </a:solidFill>
              </a:defRPr>
            </a:lvl7pPr>
            <a:lvl8pPr marL="0" indent="0" algn="ctr">
              <a:buNone/>
              <a:defRPr sz="2200">
                <a:solidFill>
                  <a:schemeClr val="bg1"/>
                </a:solidFill>
              </a:defRPr>
            </a:lvl8pPr>
            <a:lvl9pPr marL="0" indent="0" algn="ctr">
              <a:buNone/>
              <a:defRPr sz="2200">
                <a:solidFill>
                  <a:schemeClr val="bg1"/>
                </a:solidFill>
              </a:defRPr>
            </a:lvl9pPr>
          </a:lstStyle>
          <a:p>
            <a:pPr lvl="0"/>
            <a:r>
              <a:rPr lang="en-US"/>
              <a:t>End copy Arial 22pt white sentence case</a:t>
            </a:r>
          </a:p>
        </p:txBody>
      </p:sp>
      <p:sp>
        <p:nvSpPr>
          <p:cNvPr id="2" name="Footer Placeholder 1">
            <a:extLst>
              <a:ext uri="{FF2B5EF4-FFF2-40B4-BE49-F238E27FC236}">
                <a16:creationId xmlns:a16="http://schemas.microsoft.com/office/drawing/2014/main" id="{9BFBB36D-5495-F947-91B5-F2D61FC8EE87}"/>
              </a:ext>
            </a:extLst>
          </p:cNvPr>
          <p:cNvSpPr>
            <a:spLocks noGrp="1"/>
          </p:cNvSpPr>
          <p:nvPr>
            <p:ph type="ftr" sz="quarter" idx="14"/>
          </p:nvPr>
        </p:nvSpPr>
        <p:spPr>
          <a:xfrm>
            <a:off x="306388"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3" name="Slide Number Placeholder 2">
            <a:extLst>
              <a:ext uri="{FF2B5EF4-FFF2-40B4-BE49-F238E27FC236}">
                <a16:creationId xmlns:a16="http://schemas.microsoft.com/office/drawing/2014/main" id="{ED40E973-54ED-9C4A-A02F-AD13F50A866B}"/>
              </a:ext>
            </a:extLst>
          </p:cNvPr>
          <p:cNvSpPr>
            <a:spLocks noGrp="1"/>
          </p:cNvSpPr>
          <p:nvPr>
            <p:ph type="sldNum" sz="quarter" idx="15"/>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11" name="Picture 10">
            <a:extLst>
              <a:ext uri="{FF2B5EF4-FFF2-40B4-BE49-F238E27FC236}">
                <a16:creationId xmlns:a16="http://schemas.microsoft.com/office/drawing/2014/main" id="{94FA6009-0CA4-F64F-B11C-53D81E1F293E}"/>
              </a:ext>
            </a:extLst>
          </p:cNvPr>
          <p:cNvPicPr>
            <a:picLocks noChangeAspect="1"/>
          </p:cNvPicPr>
          <p:nvPr userDrawn="1"/>
        </p:nvPicPr>
        <p:blipFill>
          <a:blip r:embed="rId2"/>
          <a:stretch>
            <a:fillRect/>
          </a:stretch>
        </p:blipFill>
        <p:spPr>
          <a:xfrm>
            <a:off x="3657600" y="3504449"/>
            <a:ext cx="1828800" cy="218755"/>
          </a:xfrm>
          <a:prstGeom prst="rect">
            <a:avLst/>
          </a:prstGeom>
        </p:spPr>
      </p:pic>
      <p:pic>
        <p:nvPicPr>
          <p:cNvPr id="8" name="Picture 7">
            <a:extLst>
              <a:ext uri="{FF2B5EF4-FFF2-40B4-BE49-F238E27FC236}">
                <a16:creationId xmlns:a16="http://schemas.microsoft.com/office/drawing/2014/main" id="{19D8EC8F-6134-804F-B39A-DDCA2BFC5DFD}"/>
              </a:ext>
            </a:extLst>
          </p:cNvPr>
          <p:cNvPicPr>
            <a:picLocks noChangeAspect="1"/>
          </p:cNvPicPr>
          <p:nvPr userDrawn="1"/>
        </p:nvPicPr>
        <p:blipFill>
          <a:blip r:embed="rId3"/>
          <a:stretch>
            <a:fillRect/>
          </a:stretch>
        </p:blipFill>
        <p:spPr>
          <a:xfrm>
            <a:off x="4113212" y="1325880"/>
            <a:ext cx="914400" cy="914400"/>
          </a:xfrm>
          <a:prstGeom prst="rect">
            <a:avLst/>
          </a:prstGeom>
        </p:spPr>
      </p:pic>
    </p:spTree>
    <p:extLst>
      <p:ext uri="{BB962C8B-B14F-4D97-AF65-F5344CB8AC3E}">
        <p14:creationId xmlns:p14="http://schemas.microsoft.com/office/powerpoint/2010/main" val="27574364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 Colors">
    <p:spTree>
      <p:nvGrpSpPr>
        <p:cNvPr id="1" name=""/>
        <p:cNvGrpSpPr/>
        <p:nvPr/>
      </p:nvGrpSpPr>
      <p:grpSpPr>
        <a:xfrm>
          <a:off x="0" y="0"/>
          <a:ext cx="0" cy="0"/>
          <a:chOff x="0" y="0"/>
          <a:chExt cx="0" cy="0"/>
        </a:xfrm>
      </p:grpSpPr>
      <p:graphicFrame>
        <p:nvGraphicFramePr>
          <p:cNvPr id="13" name="Chart Placeholder 5"/>
          <p:cNvGraphicFramePr>
            <a:graphicFrameLocks/>
          </p:cNvGraphicFramePr>
          <p:nvPr userDrawn="1">
            <p:extLst>
              <p:ext uri="{D42A27DB-BD31-4B8C-83A1-F6EECF244321}">
                <p14:modId xmlns:p14="http://schemas.microsoft.com/office/powerpoint/2010/main" val="22256972"/>
              </p:ext>
            </p:extLst>
          </p:nvPr>
        </p:nvGraphicFramePr>
        <p:xfrm>
          <a:off x="301624" y="1525587"/>
          <a:ext cx="8539168" cy="3008310"/>
        </p:xfrm>
        <a:graphic>
          <a:graphicData uri="http://schemas.openxmlformats.org/drawingml/2006/table">
            <a:tbl>
              <a:tblPr firstRow="1" bandRow="1">
                <a:tableStyleId>{2D5ABB26-0587-4C30-8999-92F81FD0307C}</a:tableStyleId>
              </a:tblPr>
              <a:tblGrid>
                <a:gridCol w="1067396">
                  <a:extLst>
                    <a:ext uri="{9D8B030D-6E8A-4147-A177-3AD203B41FA5}">
                      <a16:colId xmlns:a16="http://schemas.microsoft.com/office/drawing/2014/main" val="20000"/>
                    </a:ext>
                  </a:extLst>
                </a:gridCol>
                <a:gridCol w="1067396">
                  <a:extLst>
                    <a:ext uri="{9D8B030D-6E8A-4147-A177-3AD203B41FA5}">
                      <a16:colId xmlns:a16="http://schemas.microsoft.com/office/drawing/2014/main" val="20001"/>
                    </a:ext>
                  </a:extLst>
                </a:gridCol>
                <a:gridCol w="1067396">
                  <a:extLst>
                    <a:ext uri="{9D8B030D-6E8A-4147-A177-3AD203B41FA5}">
                      <a16:colId xmlns:a16="http://schemas.microsoft.com/office/drawing/2014/main" val="20002"/>
                    </a:ext>
                  </a:extLst>
                </a:gridCol>
                <a:gridCol w="1067396">
                  <a:extLst>
                    <a:ext uri="{9D8B030D-6E8A-4147-A177-3AD203B41FA5}">
                      <a16:colId xmlns:a16="http://schemas.microsoft.com/office/drawing/2014/main" val="20003"/>
                    </a:ext>
                  </a:extLst>
                </a:gridCol>
                <a:gridCol w="1067396">
                  <a:extLst>
                    <a:ext uri="{9D8B030D-6E8A-4147-A177-3AD203B41FA5}">
                      <a16:colId xmlns:a16="http://schemas.microsoft.com/office/drawing/2014/main" val="20004"/>
                    </a:ext>
                  </a:extLst>
                </a:gridCol>
                <a:gridCol w="1067396">
                  <a:extLst>
                    <a:ext uri="{9D8B030D-6E8A-4147-A177-3AD203B41FA5}">
                      <a16:colId xmlns:a16="http://schemas.microsoft.com/office/drawing/2014/main" val="20005"/>
                    </a:ext>
                  </a:extLst>
                </a:gridCol>
                <a:gridCol w="1067396">
                  <a:extLst>
                    <a:ext uri="{9D8B030D-6E8A-4147-A177-3AD203B41FA5}">
                      <a16:colId xmlns:a16="http://schemas.microsoft.com/office/drawing/2014/main" val="20006"/>
                    </a:ext>
                  </a:extLst>
                </a:gridCol>
                <a:gridCol w="1067396">
                  <a:extLst>
                    <a:ext uri="{9D8B030D-6E8A-4147-A177-3AD203B41FA5}">
                      <a16:colId xmlns:a16="http://schemas.microsoft.com/office/drawing/2014/main" val="20007"/>
                    </a:ext>
                  </a:extLst>
                </a:gridCol>
              </a:tblGrid>
              <a:tr h="1002770">
                <a:tc>
                  <a:txBody>
                    <a:bodyPr/>
                    <a:lstStyle/>
                    <a:p>
                      <a:r>
                        <a:rPr lang="en-US" sz="700" b="0">
                          <a:solidFill>
                            <a:schemeClr val="bg1"/>
                          </a:solidFill>
                        </a:rPr>
                        <a:t>UL Red (Light)</a:t>
                      </a:r>
                    </a:p>
                    <a:p>
                      <a:endParaRPr lang="en-US" sz="700" b="0">
                        <a:solidFill>
                          <a:schemeClr val="bg1"/>
                        </a:solidFill>
                      </a:endParaRPr>
                    </a:p>
                    <a:p>
                      <a:r>
                        <a:rPr lang="de-DE" sz="700" b="0">
                          <a:solidFill>
                            <a:schemeClr val="bg1"/>
                          </a:solidFill>
                        </a:rPr>
                        <a:t>R192 G32 B50</a:t>
                      </a:r>
                    </a:p>
                    <a:p>
                      <a:r>
                        <a:rPr lang="de-DE" sz="700" b="0">
                          <a:solidFill>
                            <a:schemeClr val="bg1"/>
                          </a:solidFill>
                        </a:rPr>
                        <a:t>HEX C02032</a:t>
                      </a:r>
                      <a:endParaRPr lang="en-US" sz="700" b="0">
                        <a:solidFill>
                          <a:schemeClr val="bg1"/>
                        </a:solidFill>
                      </a:endParaRPr>
                    </a:p>
                  </a:txBody>
                  <a:tcPr marL="42664" marR="42664" marT="42664" marB="42664">
                    <a:solidFill>
                      <a:srgbClr val="C02032"/>
                    </a:solidFill>
                  </a:tcPr>
                </a:tc>
                <a:tc>
                  <a:txBody>
                    <a:bodyPr/>
                    <a:lstStyle/>
                    <a:p>
                      <a:r>
                        <a:rPr lang="it-IT" sz="700" b="0">
                          <a:solidFill>
                            <a:schemeClr val="bg1"/>
                          </a:solidFill>
                        </a:rPr>
                        <a:t>UL Orange (Light)</a:t>
                      </a:r>
                    </a:p>
                    <a:p>
                      <a:endParaRPr lang="it-IT" sz="700" b="0">
                        <a:solidFill>
                          <a:schemeClr val="bg1"/>
                        </a:solidFill>
                      </a:endParaRPr>
                    </a:p>
                    <a:p>
                      <a:r>
                        <a:rPr lang="da-DK" sz="700" b="0">
                          <a:solidFill>
                            <a:schemeClr val="bg1"/>
                          </a:solidFill>
                        </a:rPr>
                        <a:t>R241 G138 B33</a:t>
                      </a:r>
                    </a:p>
                    <a:p>
                      <a:r>
                        <a:rPr lang="da-DK" sz="700" b="0">
                          <a:solidFill>
                            <a:schemeClr val="bg1"/>
                          </a:solidFill>
                        </a:rPr>
                        <a:t>HEX F18A21</a:t>
                      </a:r>
                      <a:endParaRPr lang="en-US" sz="700" b="0">
                        <a:solidFill>
                          <a:schemeClr val="bg1"/>
                        </a:solidFill>
                      </a:endParaRPr>
                    </a:p>
                  </a:txBody>
                  <a:tcPr marL="42664" marR="42664" marT="42664" marB="42664">
                    <a:solidFill>
                      <a:srgbClr val="F18A21"/>
                    </a:solidFill>
                  </a:tcPr>
                </a:tc>
                <a:tc>
                  <a:txBody>
                    <a:bodyPr/>
                    <a:lstStyle/>
                    <a:p>
                      <a:r>
                        <a:rPr lang="en-US" sz="700" b="0">
                          <a:solidFill>
                            <a:schemeClr val="bg1"/>
                          </a:solidFill>
                        </a:rPr>
                        <a:t>UL Yellow (Light)</a:t>
                      </a:r>
                    </a:p>
                    <a:p>
                      <a:endParaRPr lang="en-US" sz="700" b="0">
                        <a:solidFill>
                          <a:schemeClr val="bg1"/>
                        </a:solidFill>
                      </a:endParaRPr>
                    </a:p>
                    <a:p>
                      <a:r>
                        <a:rPr lang="da-DK" sz="700" b="0">
                          <a:solidFill>
                            <a:schemeClr val="bg1"/>
                          </a:solidFill>
                        </a:rPr>
                        <a:t>R255 G198 B47</a:t>
                      </a:r>
                    </a:p>
                    <a:p>
                      <a:r>
                        <a:rPr lang="da-DK" sz="700" b="0">
                          <a:solidFill>
                            <a:schemeClr val="bg1"/>
                          </a:solidFill>
                        </a:rPr>
                        <a:t>HEX FFC62F</a:t>
                      </a:r>
                      <a:endParaRPr lang="en-US" sz="700" b="0">
                        <a:solidFill>
                          <a:schemeClr val="bg1"/>
                        </a:solidFill>
                      </a:endParaRPr>
                    </a:p>
                  </a:txBody>
                  <a:tcPr marL="42664" marR="42664" marT="42664" marB="42664">
                    <a:solidFill>
                      <a:srgbClr val="FFC72F"/>
                    </a:solidFill>
                  </a:tcPr>
                </a:tc>
                <a:tc>
                  <a:txBody>
                    <a:bodyPr/>
                    <a:lstStyle/>
                    <a:p>
                      <a:r>
                        <a:rPr lang="en-US" sz="700" b="0">
                          <a:solidFill>
                            <a:schemeClr val="bg1"/>
                          </a:solidFill>
                        </a:rPr>
                        <a:t>UL Green (Light)</a:t>
                      </a:r>
                    </a:p>
                    <a:p>
                      <a:endParaRPr lang="en-US" sz="700" b="0">
                        <a:solidFill>
                          <a:schemeClr val="bg1"/>
                        </a:solidFill>
                      </a:endParaRPr>
                    </a:p>
                    <a:p>
                      <a:r>
                        <a:rPr lang="de-DE" sz="700" b="0">
                          <a:solidFill>
                            <a:schemeClr val="bg1"/>
                          </a:solidFill>
                        </a:rPr>
                        <a:t>R146 G200 B62</a:t>
                      </a:r>
                    </a:p>
                    <a:p>
                      <a:r>
                        <a:rPr lang="de-DE" sz="700" b="0">
                          <a:solidFill>
                            <a:schemeClr val="bg1"/>
                          </a:solidFill>
                        </a:rPr>
                        <a:t>HEX 92C83E</a:t>
                      </a:r>
                      <a:endParaRPr lang="en-US" sz="700" b="0">
                        <a:solidFill>
                          <a:schemeClr val="bg1"/>
                        </a:solidFill>
                      </a:endParaRPr>
                    </a:p>
                  </a:txBody>
                  <a:tcPr marL="42664" marR="42664" marT="42664" marB="42664">
                    <a:solidFill>
                      <a:srgbClr val="91C83E"/>
                    </a:solidFill>
                  </a:tcPr>
                </a:tc>
                <a:tc>
                  <a:txBody>
                    <a:bodyPr/>
                    <a:lstStyle/>
                    <a:p>
                      <a:r>
                        <a:rPr lang="en-US" sz="700" b="0">
                          <a:solidFill>
                            <a:schemeClr val="bg1"/>
                          </a:solidFill>
                        </a:rPr>
                        <a:t>UL Teal (Light)</a:t>
                      </a:r>
                    </a:p>
                    <a:p>
                      <a:endParaRPr lang="en-US" sz="700" b="0">
                        <a:solidFill>
                          <a:schemeClr val="bg1"/>
                        </a:solidFill>
                      </a:endParaRPr>
                    </a:p>
                    <a:p>
                      <a:r>
                        <a:rPr lang="de-DE" sz="700" b="0">
                          <a:solidFill>
                            <a:schemeClr val="bg1"/>
                          </a:solidFill>
                        </a:rPr>
                        <a:t>R89 G183 B179</a:t>
                      </a:r>
                    </a:p>
                    <a:p>
                      <a:r>
                        <a:rPr lang="de-DE" sz="700" b="0">
                          <a:solidFill>
                            <a:schemeClr val="bg1"/>
                          </a:solidFill>
                        </a:rPr>
                        <a:t>HEX 59B7B3</a:t>
                      </a:r>
                      <a:endParaRPr lang="en-US" sz="700" b="0">
                        <a:solidFill>
                          <a:schemeClr val="bg1"/>
                        </a:solidFill>
                      </a:endParaRPr>
                    </a:p>
                  </a:txBody>
                  <a:tcPr marL="42664" marR="42664" marT="42664" marB="42664">
                    <a:solidFill>
                      <a:srgbClr val="59B7B3"/>
                    </a:solidFill>
                  </a:tcPr>
                </a:tc>
                <a:tc>
                  <a:txBody>
                    <a:bodyPr/>
                    <a:lstStyle/>
                    <a:p>
                      <a:r>
                        <a:rPr lang="en-US" sz="700" b="0">
                          <a:solidFill>
                            <a:schemeClr val="bg1"/>
                          </a:solidFill>
                        </a:rPr>
                        <a:t>UL Blue (Light)</a:t>
                      </a:r>
                    </a:p>
                    <a:p>
                      <a:endParaRPr lang="en-US" sz="700" b="0">
                        <a:solidFill>
                          <a:schemeClr val="bg1"/>
                        </a:solidFill>
                      </a:endParaRPr>
                    </a:p>
                    <a:p>
                      <a:r>
                        <a:rPr lang="de-DE" sz="700" b="0">
                          <a:solidFill>
                            <a:schemeClr val="bg1"/>
                          </a:solidFill>
                        </a:rPr>
                        <a:t>R103 G177 B226</a:t>
                      </a:r>
                    </a:p>
                    <a:p>
                      <a:r>
                        <a:rPr lang="de-DE" sz="700" b="0">
                          <a:solidFill>
                            <a:schemeClr val="bg1"/>
                          </a:solidFill>
                        </a:rPr>
                        <a:t>HEX 67B1E2</a:t>
                      </a:r>
                      <a:endParaRPr lang="en-US" sz="700" b="0">
                        <a:solidFill>
                          <a:schemeClr val="bg1"/>
                        </a:solidFill>
                      </a:endParaRPr>
                    </a:p>
                  </a:txBody>
                  <a:tcPr marL="42664" marR="42664" marT="42664" marB="42664">
                    <a:solidFill>
                      <a:srgbClr val="66B2E3"/>
                    </a:solidFill>
                  </a:tcPr>
                </a:tc>
                <a:tc>
                  <a:txBody>
                    <a:bodyPr/>
                    <a:lstStyle/>
                    <a:p>
                      <a:r>
                        <a:rPr lang="en-US" sz="700" b="0">
                          <a:solidFill>
                            <a:schemeClr val="bg1"/>
                          </a:solidFill>
                        </a:rPr>
                        <a:t>UL Brown (Light)</a:t>
                      </a:r>
                    </a:p>
                    <a:p>
                      <a:endParaRPr lang="en-US" sz="700" b="0">
                        <a:solidFill>
                          <a:schemeClr val="bg1"/>
                        </a:solidFill>
                      </a:endParaRPr>
                    </a:p>
                    <a:p>
                      <a:r>
                        <a:rPr lang="de-DE" sz="700" b="0">
                          <a:solidFill>
                            <a:schemeClr val="bg1"/>
                          </a:solidFill>
                        </a:rPr>
                        <a:t>R196 G184 B170</a:t>
                      </a:r>
                    </a:p>
                    <a:p>
                      <a:r>
                        <a:rPr lang="de-DE" sz="700" b="0">
                          <a:solidFill>
                            <a:schemeClr val="bg1"/>
                          </a:solidFill>
                        </a:rPr>
                        <a:t>HEX C4B8AA</a:t>
                      </a:r>
                      <a:endParaRPr lang="en-US" sz="700" b="0">
                        <a:solidFill>
                          <a:schemeClr val="bg1"/>
                        </a:solidFill>
                      </a:endParaRPr>
                    </a:p>
                  </a:txBody>
                  <a:tcPr marL="42664" marR="42664" marT="42664" marB="42664">
                    <a:solidFill>
                      <a:srgbClr val="C4B8AA"/>
                    </a:solidFill>
                  </a:tcPr>
                </a:tc>
                <a:tc>
                  <a:txBody>
                    <a:bodyPr/>
                    <a:lstStyle/>
                    <a:p>
                      <a:r>
                        <a:rPr lang="en-US" sz="700" b="0">
                          <a:solidFill>
                            <a:schemeClr val="tx1"/>
                          </a:solidFill>
                        </a:rPr>
                        <a:t>UL White</a:t>
                      </a:r>
                    </a:p>
                    <a:p>
                      <a:endParaRPr lang="en-US" sz="700" b="0">
                        <a:solidFill>
                          <a:schemeClr val="tx1"/>
                        </a:solidFill>
                      </a:endParaRPr>
                    </a:p>
                    <a:p>
                      <a:r>
                        <a:rPr lang="da-DK" sz="700" b="0">
                          <a:solidFill>
                            <a:schemeClr val="tx1"/>
                          </a:solidFill>
                        </a:rPr>
                        <a:t>R255 G255 B255</a:t>
                      </a:r>
                    </a:p>
                    <a:p>
                      <a:r>
                        <a:rPr lang="da-DK" sz="700" b="0">
                          <a:solidFill>
                            <a:schemeClr val="tx1"/>
                          </a:solidFill>
                        </a:rPr>
                        <a:t>HEX FFFFFF</a:t>
                      </a:r>
                      <a:endParaRPr lang="en-US" sz="700" b="0">
                        <a:solidFill>
                          <a:schemeClr val="tx1"/>
                        </a:solidFill>
                      </a:endParaRPr>
                    </a:p>
                  </a:txBody>
                  <a:tcPr marL="42664" marR="42664" marT="42664" marB="42664">
                    <a:solidFill>
                      <a:schemeClr val="bg1"/>
                    </a:solidFill>
                  </a:tcPr>
                </a:tc>
                <a:extLst>
                  <a:ext uri="{0D108BD9-81ED-4DB2-BD59-A6C34878D82A}">
                    <a16:rowId xmlns:a16="http://schemas.microsoft.com/office/drawing/2014/main" val="10000"/>
                  </a:ext>
                </a:extLst>
              </a:tr>
              <a:tr h="1002770">
                <a:tc>
                  <a:txBody>
                    <a:bodyPr/>
                    <a:lstStyle/>
                    <a:p>
                      <a:r>
                        <a:rPr lang="en-US" sz="700" b="0">
                          <a:solidFill>
                            <a:schemeClr val="bg1"/>
                          </a:solidFill>
                        </a:rPr>
                        <a:t>UL Red (Medium)</a:t>
                      </a:r>
                    </a:p>
                    <a:p>
                      <a:endParaRPr lang="en-US" sz="700" b="0">
                        <a:solidFill>
                          <a:schemeClr val="bg1"/>
                        </a:solidFill>
                      </a:endParaRPr>
                    </a:p>
                    <a:p>
                      <a:r>
                        <a:rPr lang="de-DE" sz="700" b="0">
                          <a:solidFill>
                            <a:schemeClr val="bg1"/>
                          </a:solidFill>
                        </a:rPr>
                        <a:t>R137 G36 B51</a:t>
                      </a:r>
                    </a:p>
                    <a:p>
                      <a:r>
                        <a:rPr lang="de-DE" sz="700" b="0">
                          <a:solidFill>
                            <a:schemeClr val="bg1"/>
                          </a:solidFill>
                        </a:rPr>
                        <a:t>HEX 892433</a:t>
                      </a:r>
                      <a:endParaRPr lang="en-US" sz="700" b="0">
                        <a:solidFill>
                          <a:schemeClr val="bg1"/>
                        </a:solidFill>
                      </a:endParaRPr>
                    </a:p>
                  </a:txBody>
                  <a:tcPr marL="42664" marR="42664" marT="42664" marB="42664">
                    <a:solidFill>
                      <a:srgbClr val="892433"/>
                    </a:solidFill>
                  </a:tcPr>
                </a:tc>
                <a:tc>
                  <a:txBody>
                    <a:bodyPr/>
                    <a:lstStyle/>
                    <a:p>
                      <a:r>
                        <a:rPr lang="en-US" sz="700" b="0">
                          <a:solidFill>
                            <a:schemeClr val="bg1"/>
                          </a:solidFill>
                        </a:rPr>
                        <a:t>UL Orange (Medium)</a:t>
                      </a:r>
                    </a:p>
                    <a:p>
                      <a:endParaRPr lang="en-US" sz="700" b="0">
                        <a:solidFill>
                          <a:schemeClr val="bg1"/>
                        </a:solidFill>
                      </a:endParaRPr>
                    </a:p>
                    <a:p>
                      <a:r>
                        <a:rPr lang="fr-FR" sz="700" b="0">
                          <a:solidFill>
                            <a:schemeClr val="bg1"/>
                          </a:solidFill>
                        </a:rPr>
                        <a:t>R207 G95 B40</a:t>
                      </a:r>
                    </a:p>
                    <a:p>
                      <a:r>
                        <a:rPr lang="fr-FR" sz="700" b="0">
                          <a:solidFill>
                            <a:schemeClr val="bg1"/>
                          </a:solidFill>
                        </a:rPr>
                        <a:t>HEX CF5F28</a:t>
                      </a:r>
                      <a:endParaRPr lang="en-US" sz="700" b="0">
                        <a:solidFill>
                          <a:schemeClr val="bg1"/>
                        </a:solidFill>
                      </a:endParaRPr>
                    </a:p>
                  </a:txBody>
                  <a:tcPr marL="42664" marR="42664" marT="42664" marB="42664">
                    <a:solidFill>
                      <a:srgbClr val="CF5F28"/>
                    </a:solidFill>
                  </a:tcPr>
                </a:tc>
                <a:tc>
                  <a:txBody>
                    <a:bodyPr/>
                    <a:lstStyle/>
                    <a:p>
                      <a:r>
                        <a:rPr lang="en-US" sz="700" b="0">
                          <a:solidFill>
                            <a:schemeClr val="bg1"/>
                          </a:solidFill>
                        </a:rPr>
                        <a:t>UL Yellow (Medium)</a:t>
                      </a:r>
                    </a:p>
                    <a:p>
                      <a:endParaRPr lang="en-US" sz="700" b="0">
                        <a:solidFill>
                          <a:schemeClr val="bg1"/>
                        </a:solidFill>
                      </a:endParaRPr>
                    </a:p>
                    <a:p>
                      <a:r>
                        <a:rPr lang="is-IS" sz="700" b="0">
                          <a:solidFill>
                            <a:schemeClr val="bg1"/>
                          </a:solidFill>
                        </a:rPr>
                        <a:t>R208 G146 B42</a:t>
                      </a:r>
                    </a:p>
                    <a:p>
                      <a:r>
                        <a:rPr lang="is-IS" sz="700" b="0">
                          <a:solidFill>
                            <a:schemeClr val="bg1"/>
                          </a:solidFill>
                        </a:rPr>
                        <a:t>HEX D0922A</a:t>
                      </a:r>
                      <a:endParaRPr lang="en-US" sz="700" b="0">
                        <a:solidFill>
                          <a:schemeClr val="bg1"/>
                        </a:solidFill>
                      </a:endParaRPr>
                    </a:p>
                  </a:txBody>
                  <a:tcPr marL="42664" marR="42664" marT="42664" marB="42664">
                    <a:solidFill>
                      <a:srgbClr val="D09229"/>
                    </a:solidFill>
                  </a:tcPr>
                </a:tc>
                <a:tc>
                  <a:txBody>
                    <a:bodyPr/>
                    <a:lstStyle/>
                    <a:p>
                      <a:r>
                        <a:rPr lang="en-US" sz="700" b="0">
                          <a:solidFill>
                            <a:schemeClr val="bg1"/>
                          </a:solidFill>
                        </a:rPr>
                        <a:t>UL Green (Medium)</a:t>
                      </a:r>
                    </a:p>
                    <a:p>
                      <a:endParaRPr lang="en-US" sz="700" b="0">
                        <a:solidFill>
                          <a:schemeClr val="bg1"/>
                        </a:solidFill>
                      </a:endParaRPr>
                    </a:p>
                    <a:p>
                      <a:r>
                        <a:rPr lang="de-DE" sz="700" b="0">
                          <a:solidFill>
                            <a:schemeClr val="bg1"/>
                          </a:solidFill>
                        </a:rPr>
                        <a:t>R76 G158 B69</a:t>
                      </a:r>
                    </a:p>
                    <a:p>
                      <a:r>
                        <a:rPr lang="de-DE" sz="700" b="0">
                          <a:solidFill>
                            <a:schemeClr val="bg1"/>
                          </a:solidFill>
                        </a:rPr>
                        <a:t>HEX 4C9E45</a:t>
                      </a:r>
                      <a:endParaRPr lang="en-US" sz="700" b="0">
                        <a:solidFill>
                          <a:schemeClr val="bg1"/>
                        </a:solidFill>
                      </a:endParaRPr>
                    </a:p>
                  </a:txBody>
                  <a:tcPr marL="42664" marR="42664" marT="42664" marB="42664">
                    <a:solidFill>
                      <a:srgbClr val="4C9E45"/>
                    </a:solidFill>
                  </a:tcPr>
                </a:tc>
                <a:tc>
                  <a:txBody>
                    <a:bodyPr/>
                    <a:lstStyle/>
                    <a:p>
                      <a:r>
                        <a:rPr lang="en-US" sz="700" b="0">
                          <a:solidFill>
                            <a:schemeClr val="bg1"/>
                          </a:solidFill>
                        </a:rPr>
                        <a:t>UL Teal (Medium)</a:t>
                      </a:r>
                    </a:p>
                    <a:p>
                      <a:endParaRPr lang="en-US" sz="700" b="0">
                        <a:solidFill>
                          <a:schemeClr val="bg1"/>
                        </a:solidFill>
                      </a:endParaRPr>
                    </a:p>
                    <a:p>
                      <a:r>
                        <a:rPr lang="de-DE" sz="700" b="0">
                          <a:solidFill>
                            <a:schemeClr val="bg1"/>
                          </a:solidFill>
                        </a:rPr>
                        <a:t>R0 G117  B132</a:t>
                      </a:r>
                    </a:p>
                    <a:p>
                      <a:r>
                        <a:rPr lang="de-DE" sz="700" b="0">
                          <a:solidFill>
                            <a:schemeClr val="bg1"/>
                          </a:solidFill>
                        </a:rPr>
                        <a:t>HEX 007584</a:t>
                      </a:r>
                      <a:endParaRPr lang="en-US" sz="700" b="0">
                        <a:solidFill>
                          <a:schemeClr val="bg1"/>
                        </a:solidFill>
                      </a:endParaRPr>
                    </a:p>
                  </a:txBody>
                  <a:tcPr marL="42664" marR="42664" marT="42664" marB="42664">
                    <a:solidFill>
                      <a:srgbClr val="017584"/>
                    </a:solidFill>
                  </a:tcPr>
                </a:tc>
                <a:tc>
                  <a:txBody>
                    <a:bodyPr/>
                    <a:lstStyle/>
                    <a:p>
                      <a:r>
                        <a:rPr lang="en-US" sz="700" b="0">
                          <a:solidFill>
                            <a:schemeClr val="bg1"/>
                          </a:solidFill>
                        </a:rPr>
                        <a:t>UL Blue (Medium)</a:t>
                      </a:r>
                    </a:p>
                    <a:p>
                      <a:endParaRPr lang="en-US" sz="700" b="0">
                        <a:solidFill>
                          <a:schemeClr val="bg1"/>
                        </a:solidFill>
                      </a:endParaRPr>
                    </a:p>
                    <a:p>
                      <a:r>
                        <a:rPr lang="de-DE" sz="700" b="0">
                          <a:solidFill>
                            <a:schemeClr val="bg1"/>
                          </a:solidFill>
                        </a:rPr>
                        <a:t>R0 G81 B138</a:t>
                      </a:r>
                    </a:p>
                    <a:p>
                      <a:r>
                        <a:rPr lang="de-DE" sz="700" b="0">
                          <a:solidFill>
                            <a:schemeClr val="bg1"/>
                          </a:solidFill>
                        </a:rPr>
                        <a:t>HEX 00518A</a:t>
                      </a:r>
                      <a:endParaRPr lang="en-US" sz="700" b="0">
                        <a:solidFill>
                          <a:schemeClr val="bg1"/>
                        </a:solidFill>
                      </a:endParaRPr>
                    </a:p>
                  </a:txBody>
                  <a:tcPr marL="42664" marR="42664" marT="42664" marB="42664">
                    <a:solidFill>
                      <a:srgbClr val="00518A"/>
                    </a:solidFill>
                  </a:tcPr>
                </a:tc>
                <a:tc>
                  <a:txBody>
                    <a:bodyPr/>
                    <a:lstStyle/>
                    <a:p>
                      <a:r>
                        <a:rPr lang="en-US" sz="700" b="0">
                          <a:solidFill>
                            <a:schemeClr val="bg1"/>
                          </a:solidFill>
                        </a:rPr>
                        <a:t>UL Brown (Medium)</a:t>
                      </a:r>
                    </a:p>
                    <a:p>
                      <a:endParaRPr lang="en-US" sz="700" b="0">
                        <a:solidFill>
                          <a:schemeClr val="bg1"/>
                        </a:solidFill>
                      </a:endParaRPr>
                    </a:p>
                    <a:p>
                      <a:r>
                        <a:rPr lang="de-DE" sz="700" b="0">
                          <a:solidFill>
                            <a:schemeClr val="bg1"/>
                          </a:solidFill>
                        </a:rPr>
                        <a:t>R163 G147 B130</a:t>
                      </a:r>
                    </a:p>
                    <a:p>
                      <a:r>
                        <a:rPr lang="de-DE" sz="700" b="0">
                          <a:solidFill>
                            <a:schemeClr val="bg1"/>
                          </a:solidFill>
                        </a:rPr>
                        <a:t>HEX A39382</a:t>
                      </a:r>
                      <a:endParaRPr lang="en-US" sz="700" b="0">
                        <a:solidFill>
                          <a:schemeClr val="bg1"/>
                        </a:solidFill>
                      </a:endParaRPr>
                    </a:p>
                  </a:txBody>
                  <a:tcPr marL="42664" marR="42664" marT="42664" marB="42664">
                    <a:solidFill>
                      <a:srgbClr val="A49382"/>
                    </a:solidFill>
                  </a:tcPr>
                </a:tc>
                <a:tc>
                  <a:txBody>
                    <a:bodyPr/>
                    <a:lstStyle/>
                    <a:p>
                      <a:r>
                        <a:rPr lang="en-US" sz="700" b="0">
                          <a:solidFill>
                            <a:schemeClr val="bg1"/>
                          </a:solidFill>
                        </a:rPr>
                        <a:t>UL Gray</a:t>
                      </a:r>
                    </a:p>
                    <a:p>
                      <a:endParaRPr lang="en-US" sz="700" b="0">
                        <a:solidFill>
                          <a:schemeClr val="bg1"/>
                        </a:solidFill>
                      </a:endParaRPr>
                    </a:p>
                    <a:p>
                      <a:r>
                        <a:rPr lang="de-DE" sz="700" b="0">
                          <a:solidFill>
                            <a:schemeClr val="bg1"/>
                          </a:solidFill>
                        </a:rPr>
                        <a:t>R147 G149 B152</a:t>
                      </a:r>
                    </a:p>
                    <a:p>
                      <a:r>
                        <a:rPr lang="de-DE" sz="700" b="0">
                          <a:solidFill>
                            <a:schemeClr val="bg1"/>
                          </a:solidFill>
                        </a:rPr>
                        <a:t>HEX 939598</a:t>
                      </a:r>
                      <a:endParaRPr lang="en-US" sz="700" b="0">
                        <a:solidFill>
                          <a:schemeClr val="bg1"/>
                        </a:solidFill>
                      </a:endParaRPr>
                    </a:p>
                  </a:txBody>
                  <a:tcPr marL="42664" marR="42664" marT="42664" marB="42664">
                    <a:solidFill>
                      <a:srgbClr val="939598"/>
                    </a:solidFill>
                  </a:tcPr>
                </a:tc>
                <a:extLst>
                  <a:ext uri="{0D108BD9-81ED-4DB2-BD59-A6C34878D82A}">
                    <a16:rowId xmlns:a16="http://schemas.microsoft.com/office/drawing/2014/main" val="10001"/>
                  </a:ext>
                </a:extLst>
              </a:tr>
              <a:tr h="1002770">
                <a:tc>
                  <a:txBody>
                    <a:bodyPr/>
                    <a:lstStyle/>
                    <a:p>
                      <a:r>
                        <a:rPr lang="en-US" sz="700" b="0">
                          <a:solidFill>
                            <a:schemeClr val="bg1"/>
                          </a:solidFill>
                        </a:rPr>
                        <a:t>UL Red (Dark)</a:t>
                      </a:r>
                    </a:p>
                    <a:p>
                      <a:endParaRPr lang="en-US" sz="700" b="0">
                        <a:solidFill>
                          <a:schemeClr val="bg1"/>
                        </a:solidFill>
                      </a:endParaRPr>
                    </a:p>
                    <a:p>
                      <a:r>
                        <a:rPr lang="de-DE" sz="700" b="0">
                          <a:solidFill>
                            <a:schemeClr val="bg1"/>
                          </a:solidFill>
                        </a:rPr>
                        <a:t>R102 G26 B41</a:t>
                      </a:r>
                    </a:p>
                    <a:p>
                      <a:r>
                        <a:rPr lang="de-DE" sz="700" b="0">
                          <a:solidFill>
                            <a:schemeClr val="bg1"/>
                          </a:solidFill>
                        </a:rPr>
                        <a:t>HEX 661A29</a:t>
                      </a:r>
                      <a:endParaRPr lang="en-US" sz="700" b="0">
                        <a:solidFill>
                          <a:schemeClr val="bg1"/>
                        </a:solidFill>
                      </a:endParaRPr>
                    </a:p>
                  </a:txBody>
                  <a:tcPr marL="42664" marR="42664" marT="42664" marB="42664">
                    <a:solidFill>
                      <a:srgbClr val="661A29"/>
                    </a:solidFill>
                  </a:tcPr>
                </a:tc>
                <a:tc>
                  <a:txBody>
                    <a:bodyPr/>
                    <a:lstStyle/>
                    <a:p>
                      <a:r>
                        <a:rPr lang="en-US" sz="700" b="0">
                          <a:solidFill>
                            <a:schemeClr val="bg1"/>
                          </a:solidFill>
                        </a:rPr>
                        <a:t>UL Orange (Dark)</a:t>
                      </a:r>
                    </a:p>
                    <a:p>
                      <a:endParaRPr lang="en-US" sz="700" b="0">
                        <a:solidFill>
                          <a:schemeClr val="bg1"/>
                        </a:solidFill>
                      </a:endParaRPr>
                    </a:p>
                    <a:p>
                      <a:r>
                        <a:rPr lang="de-DE" sz="700" b="0">
                          <a:solidFill>
                            <a:schemeClr val="bg1"/>
                          </a:solidFill>
                        </a:rPr>
                        <a:t>R141 G73 B33</a:t>
                      </a:r>
                    </a:p>
                    <a:p>
                      <a:r>
                        <a:rPr lang="de-DE" sz="700" b="0">
                          <a:solidFill>
                            <a:schemeClr val="bg1"/>
                          </a:solidFill>
                        </a:rPr>
                        <a:t>HEX 8D4921</a:t>
                      </a:r>
                      <a:endParaRPr lang="en-US" sz="700" b="0">
                        <a:solidFill>
                          <a:schemeClr val="bg1"/>
                        </a:solidFill>
                      </a:endParaRPr>
                    </a:p>
                  </a:txBody>
                  <a:tcPr marL="42664" marR="42664" marT="42664" marB="42664">
                    <a:solidFill>
                      <a:srgbClr val="8D4921"/>
                    </a:solidFill>
                  </a:tcPr>
                </a:tc>
                <a:tc>
                  <a:txBody>
                    <a:bodyPr/>
                    <a:lstStyle/>
                    <a:p>
                      <a:r>
                        <a:rPr lang="en-US" sz="700" b="0">
                          <a:solidFill>
                            <a:schemeClr val="bg1"/>
                          </a:solidFill>
                        </a:rPr>
                        <a:t>UL Yellow (Dark)</a:t>
                      </a:r>
                    </a:p>
                    <a:p>
                      <a:endParaRPr lang="en-US" sz="700" b="0">
                        <a:solidFill>
                          <a:schemeClr val="bg1"/>
                        </a:solidFill>
                      </a:endParaRPr>
                    </a:p>
                    <a:p>
                      <a:r>
                        <a:rPr lang="de-DE" sz="700" b="0">
                          <a:solidFill>
                            <a:schemeClr val="bg1"/>
                          </a:solidFill>
                        </a:rPr>
                        <a:t>R169 G109 B41</a:t>
                      </a:r>
                    </a:p>
                    <a:p>
                      <a:r>
                        <a:rPr lang="de-DE" sz="700" b="0">
                          <a:solidFill>
                            <a:schemeClr val="bg1"/>
                          </a:solidFill>
                        </a:rPr>
                        <a:t>HEX A96D29</a:t>
                      </a:r>
                      <a:endParaRPr lang="en-US" sz="700" b="0">
                        <a:solidFill>
                          <a:schemeClr val="bg1"/>
                        </a:solidFill>
                      </a:endParaRPr>
                    </a:p>
                  </a:txBody>
                  <a:tcPr marL="42664" marR="42664" marT="42664" marB="42664">
                    <a:solidFill>
                      <a:srgbClr val="AA6D28"/>
                    </a:solidFill>
                  </a:tcPr>
                </a:tc>
                <a:tc>
                  <a:txBody>
                    <a:bodyPr/>
                    <a:lstStyle/>
                    <a:p>
                      <a:r>
                        <a:rPr lang="en-US" sz="700" b="0">
                          <a:solidFill>
                            <a:schemeClr val="bg1"/>
                          </a:solidFill>
                        </a:rPr>
                        <a:t>UL Green (Dark)</a:t>
                      </a:r>
                    </a:p>
                    <a:p>
                      <a:endParaRPr lang="en-US" sz="700" b="0">
                        <a:solidFill>
                          <a:schemeClr val="bg1"/>
                        </a:solidFill>
                      </a:endParaRPr>
                    </a:p>
                    <a:p>
                      <a:r>
                        <a:rPr lang="en-US" sz="700" b="0">
                          <a:solidFill>
                            <a:schemeClr val="bg1"/>
                          </a:solidFill>
                        </a:rPr>
                        <a:t>R30 G86 B50</a:t>
                      </a:r>
                    </a:p>
                    <a:p>
                      <a:r>
                        <a:rPr lang="en-US" sz="700" b="0">
                          <a:solidFill>
                            <a:schemeClr val="bg1"/>
                          </a:solidFill>
                        </a:rPr>
                        <a:t>HEX 1E5632</a:t>
                      </a:r>
                    </a:p>
                  </a:txBody>
                  <a:tcPr marL="42664" marR="42664" marT="42664" marB="42664">
                    <a:solidFill>
                      <a:srgbClr val="1E5531"/>
                    </a:solidFill>
                  </a:tcPr>
                </a:tc>
                <a:tc>
                  <a:txBody>
                    <a:bodyPr/>
                    <a:lstStyle/>
                    <a:p>
                      <a:r>
                        <a:rPr lang="it-IT" sz="700" b="0">
                          <a:solidFill>
                            <a:schemeClr val="bg1"/>
                          </a:solidFill>
                        </a:rPr>
                        <a:t>UL </a:t>
                      </a:r>
                      <a:r>
                        <a:rPr lang="it-IT" sz="700" b="0" err="1">
                          <a:solidFill>
                            <a:schemeClr val="bg1"/>
                          </a:solidFill>
                        </a:rPr>
                        <a:t>Teal</a:t>
                      </a:r>
                      <a:r>
                        <a:rPr lang="it-IT" sz="700" b="0">
                          <a:solidFill>
                            <a:schemeClr val="bg1"/>
                          </a:solidFill>
                        </a:rPr>
                        <a:t> (Dark)</a:t>
                      </a:r>
                    </a:p>
                    <a:p>
                      <a:endParaRPr lang="it-IT" sz="700" b="0">
                        <a:solidFill>
                          <a:schemeClr val="bg1"/>
                        </a:solidFill>
                      </a:endParaRPr>
                    </a:p>
                    <a:p>
                      <a:r>
                        <a:rPr lang="en-US" sz="700" b="0">
                          <a:solidFill>
                            <a:schemeClr val="bg1"/>
                          </a:solidFill>
                        </a:rPr>
                        <a:t>R32 G75 B90</a:t>
                      </a:r>
                    </a:p>
                    <a:p>
                      <a:r>
                        <a:rPr lang="en-US" sz="700" b="0">
                          <a:solidFill>
                            <a:schemeClr val="bg1"/>
                          </a:solidFill>
                        </a:rPr>
                        <a:t>HEX 204B5A</a:t>
                      </a:r>
                    </a:p>
                  </a:txBody>
                  <a:tcPr marL="42664" marR="42664" marT="42664" marB="42664">
                    <a:solidFill>
                      <a:srgbClr val="214A5A"/>
                    </a:solidFill>
                  </a:tcPr>
                </a:tc>
                <a:tc>
                  <a:txBody>
                    <a:bodyPr/>
                    <a:lstStyle/>
                    <a:p>
                      <a:r>
                        <a:rPr lang="it-IT" sz="700" b="0">
                          <a:solidFill>
                            <a:schemeClr val="bg1"/>
                          </a:solidFill>
                        </a:rPr>
                        <a:t>UL Blue (Dark)</a:t>
                      </a:r>
                    </a:p>
                    <a:p>
                      <a:endParaRPr lang="it-IT" sz="700" b="0">
                        <a:solidFill>
                          <a:schemeClr val="bg1"/>
                        </a:solidFill>
                      </a:endParaRPr>
                    </a:p>
                    <a:p>
                      <a:r>
                        <a:rPr lang="de-DE" sz="700" b="0">
                          <a:solidFill>
                            <a:schemeClr val="bg1"/>
                          </a:solidFill>
                        </a:rPr>
                        <a:t>R11 G60 B97</a:t>
                      </a:r>
                    </a:p>
                    <a:p>
                      <a:r>
                        <a:rPr lang="de-DE" sz="700" b="0">
                          <a:solidFill>
                            <a:schemeClr val="bg1"/>
                          </a:solidFill>
                        </a:rPr>
                        <a:t>HEX 0B3C61</a:t>
                      </a:r>
                      <a:endParaRPr lang="en-US" sz="700" b="0">
                        <a:solidFill>
                          <a:schemeClr val="bg1"/>
                        </a:solidFill>
                      </a:endParaRPr>
                    </a:p>
                  </a:txBody>
                  <a:tcPr marL="42664" marR="42664" marT="42664" marB="42664">
                    <a:solidFill>
                      <a:srgbClr val="0C3C61"/>
                    </a:solidFill>
                  </a:tcPr>
                </a:tc>
                <a:tc>
                  <a:txBody>
                    <a:bodyPr/>
                    <a:lstStyle/>
                    <a:p>
                      <a:r>
                        <a:rPr lang="en-US" sz="700" b="0">
                          <a:solidFill>
                            <a:schemeClr val="bg1"/>
                          </a:solidFill>
                        </a:rPr>
                        <a:t>UL Brown (Dark)</a:t>
                      </a:r>
                    </a:p>
                    <a:p>
                      <a:endParaRPr lang="en-US" sz="700" b="0">
                        <a:solidFill>
                          <a:schemeClr val="bg1"/>
                        </a:solidFill>
                      </a:endParaRPr>
                    </a:p>
                    <a:p>
                      <a:r>
                        <a:rPr lang="de-DE" sz="700" b="0">
                          <a:solidFill>
                            <a:schemeClr val="bg1"/>
                          </a:solidFill>
                        </a:rPr>
                        <a:t>R101 G80 B62</a:t>
                      </a:r>
                    </a:p>
                    <a:p>
                      <a:r>
                        <a:rPr lang="de-DE" sz="700" b="0">
                          <a:solidFill>
                            <a:schemeClr val="bg1"/>
                          </a:solidFill>
                        </a:rPr>
                        <a:t>HEX 65503E</a:t>
                      </a:r>
                      <a:endParaRPr lang="en-US" sz="700" b="0">
                        <a:solidFill>
                          <a:schemeClr val="bg1"/>
                        </a:solidFill>
                      </a:endParaRPr>
                    </a:p>
                  </a:txBody>
                  <a:tcPr marL="42664" marR="42664" marT="42664" marB="42664">
                    <a:solidFill>
                      <a:srgbClr val="64503D"/>
                    </a:solidFill>
                  </a:tcPr>
                </a:tc>
                <a:tc>
                  <a:txBody>
                    <a:bodyPr/>
                    <a:lstStyle/>
                    <a:p>
                      <a:r>
                        <a:rPr lang="en-US" sz="700" b="0">
                          <a:solidFill>
                            <a:schemeClr val="bg1"/>
                          </a:solidFill>
                        </a:rPr>
                        <a:t>UL Black</a:t>
                      </a:r>
                    </a:p>
                    <a:p>
                      <a:endParaRPr lang="en-US" sz="700" b="0">
                        <a:solidFill>
                          <a:schemeClr val="bg1"/>
                        </a:solidFill>
                      </a:endParaRPr>
                    </a:p>
                    <a:p>
                      <a:r>
                        <a:rPr lang="de-DE" sz="700" b="0">
                          <a:solidFill>
                            <a:schemeClr val="bg1"/>
                          </a:solidFill>
                        </a:rPr>
                        <a:t>R0 G0 B0</a:t>
                      </a:r>
                    </a:p>
                    <a:p>
                      <a:r>
                        <a:rPr lang="de-DE" sz="700" b="0">
                          <a:solidFill>
                            <a:schemeClr val="bg1"/>
                          </a:solidFill>
                        </a:rPr>
                        <a:t>HEX 000000</a:t>
                      </a:r>
                      <a:endParaRPr lang="en-US" sz="700" b="0">
                        <a:solidFill>
                          <a:schemeClr val="bg1"/>
                        </a:solidFill>
                      </a:endParaRPr>
                    </a:p>
                  </a:txBody>
                  <a:tcPr marL="42664" marR="42664" marT="42664" marB="42664">
                    <a:solidFill>
                      <a:schemeClr val="tx1"/>
                    </a:solidFill>
                  </a:tcPr>
                </a:tc>
                <a:extLst>
                  <a:ext uri="{0D108BD9-81ED-4DB2-BD59-A6C34878D82A}">
                    <a16:rowId xmlns:a16="http://schemas.microsoft.com/office/drawing/2014/main" val="10002"/>
                  </a:ext>
                </a:extLst>
              </a:tr>
            </a:tbl>
          </a:graphicData>
        </a:graphic>
      </p:graphicFrame>
      <p:sp>
        <p:nvSpPr>
          <p:cNvPr id="4" name="Text Placeholder 14"/>
          <p:cNvSpPr>
            <a:spLocks noGrp="1"/>
          </p:cNvSpPr>
          <p:nvPr>
            <p:ph type="body" sz="quarter" idx="22" hasCustomPrompt="1"/>
          </p:nvPr>
        </p:nvSpPr>
        <p:spPr>
          <a:xfrm>
            <a:off x="301625" y="235324"/>
            <a:ext cx="8229600" cy="369332"/>
          </a:xfrm>
          <a:prstGeom prst="rect">
            <a:avLst/>
          </a:prstGeom>
        </p:spPr>
        <p:txBody>
          <a:bodyPr wrap="square" lIns="0" tIns="0" rIns="0" bIns="0">
            <a:spAutoFit/>
          </a:bodyPr>
          <a:lstStyle>
            <a:lvl1pPr marL="0" indent="0">
              <a:lnSpc>
                <a:spcPct val="100000"/>
              </a:lnSpc>
              <a:spcBef>
                <a:spcPts val="0"/>
              </a:spcBef>
              <a:buNone/>
              <a:defRPr sz="2400" b="0" cap="none" baseline="0">
                <a:solidFill>
                  <a:schemeClr val="accent1"/>
                </a:solidFill>
                <a:latin typeface="Arial"/>
                <a:cs typeface="Arial"/>
              </a:defRPr>
            </a:lvl1pPr>
            <a:lvl2pPr marL="0" indent="0">
              <a:buNone/>
              <a:defRPr sz="2400" b="0" cap="none">
                <a:solidFill>
                  <a:schemeClr val="accent1"/>
                </a:solidFill>
                <a:latin typeface="Arial"/>
                <a:cs typeface="Arial"/>
              </a:defRPr>
            </a:lvl2pPr>
            <a:lvl3pPr marL="0" indent="0">
              <a:buNone/>
              <a:defRPr sz="2400" b="0">
                <a:solidFill>
                  <a:schemeClr val="accent1"/>
                </a:solidFill>
                <a:latin typeface="Arial"/>
                <a:cs typeface="Arial"/>
              </a:defRPr>
            </a:lvl3pPr>
            <a:lvl4pPr marL="0" indent="0">
              <a:buNone/>
              <a:defRPr sz="2400" b="0">
                <a:solidFill>
                  <a:schemeClr val="accent1"/>
                </a:solidFill>
                <a:latin typeface="Arial"/>
                <a:cs typeface="Arial"/>
              </a:defRPr>
            </a:lvl4pPr>
            <a:lvl5pPr marL="0" indent="0">
              <a:buNone/>
              <a:defRPr sz="2400" b="0">
                <a:solidFill>
                  <a:schemeClr val="accent1"/>
                </a:solidFill>
                <a:latin typeface="Arial"/>
                <a:cs typeface="Arial"/>
              </a:defRPr>
            </a:lvl5pPr>
            <a:lvl6pPr marL="0" indent="0">
              <a:buNone/>
              <a:defRPr sz="2400">
                <a:solidFill>
                  <a:schemeClr val="accent1"/>
                </a:solidFill>
              </a:defRPr>
            </a:lvl6pPr>
            <a:lvl7pPr marL="0" indent="0">
              <a:buNone/>
              <a:defRPr sz="2400">
                <a:solidFill>
                  <a:schemeClr val="accent1"/>
                </a:solidFill>
              </a:defRPr>
            </a:lvl7pPr>
            <a:lvl8pPr marL="0" indent="0">
              <a:buNone/>
              <a:defRPr sz="2400">
                <a:solidFill>
                  <a:schemeClr val="accent1"/>
                </a:solidFill>
              </a:defRPr>
            </a:lvl8pPr>
            <a:lvl9pPr marL="0" indent="0">
              <a:buNone/>
              <a:defRPr sz="2400">
                <a:solidFill>
                  <a:schemeClr val="accent1"/>
                </a:solidFill>
              </a:defRPr>
            </a:lvl9pPr>
          </a:lstStyle>
          <a:p>
            <a:pPr lvl="0"/>
            <a:r>
              <a:rPr lang="en-US"/>
              <a:t>New colors</a:t>
            </a:r>
          </a:p>
        </p:txBody>
      </p:sp>
      <p:sp>
        <p:nvSpPr>
          <p:cNvPr id="5" name="Text Placeholder 3">
            <a:extLst>
              <a:ext uri="{FF2B5EF4-FFF2-40B4-BE49-F238E27FC236}">
                <a16:creationId xmlns:a16="http://schemas.microsoft.com/office/drawing/2014/main" id="{85020490-29EA-A64C-A62C-569A54171F97}"/>
              </a:ext>
            </a:extLst>
          </p:cNvPr>
          <p:cNvSpPr>
            <a:spLocks noGrp="1"/>
          </p:cNvSpPr>
          <p:nvPr>
            <p:ph type="body" sz="quarter" idx="23" hasCustomPrompt="1"/>
          </p:nvPr>
        </p:nvSpPr>
        <p:spPr>
          <a:xfrm>
            <a:off x="301624" y="971551"/>
            <a:ext cx="8539164" cy="554036"/>
          </a:xfrm>
        </p:spPr>
        <p:txBody>
          <a:bodyPr/>
          <a:lstStyle>
            <a:lvl1pPr marL="0" marR="0" indent="0" algn="l" defTabSz="457189" rtl="0" eaLnBrk="1" fontAlgn="auto" latinLnBrk="0" hangingPunct="1">
              <a:lnSpc>
                <a:spcPct val="100000"/>
              </a:lnSpc>
              <a:spcBef>
                <a:spcPts val="0"/>
              </a:spcBef>
              <a:spcAft>
                <a:spcPts val="1200"/>
              </a:spcAft>
              <a:buClrTx/>
              <a:buSzTx/>
              <a:buFont typeface="Arial" panose="020B0604020202020204" pitchFamily="34" charset="0"/>
              <a:buNone/>
              <a:tabLst/>
              <a:defRPr/>
            </a:lvl1pPr>
          </a:lstStyle>
          <a:p>
            <a:pPr marL="0" marR="0" lvl="0" indent="0" algn="l" defTabSz="457189"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t>Brand Hub icon library available at: </a:t>
            </a:r>
            <a:r>
              <a:rPr lang="en-US">
                <a:hlinkClick r:id="rId2"/>
              </a:rPr>
              <a:t>https://crc.ul.com/app/library?library_type=icons</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xfrm>
            <a:off x="8045451" y="4707732"/>
            <a:ext cx="641350" cy="273844"/>
          </a:xfrm>
          <a:prstGeom prst="rect">
            <a:avLst/>
          </a:prstGeom>
        </p:spPr>
        <p:txBody>
          <a:bodyPr/>
          <a:lstStyle>
            <a:lvl1pPr>
              <a:defRPr/>
            </a:lvl1pPr>
          </a:lstStyle>
          <a:p>
            <a:pPr defTabSz="342900" fontAlgn="base">
              <a:spcBef>
                <a:spcPct val="0"/>
              </a:spcBef>
              <a:spcAft>
                <a:spcPct val="0"/>
              </a:spcAft>
              <a:defRPr/>
            </a:pPr>
            <a:fld id="{7CF61324-115A-429D-86C8-DBBFE27C7CEE}" type="slidenum">
              <a:rPr lang="en-US" smtClean="0">
                <a:solidFill>
                  <a:srgbClr val="000000"/>
                </a:solidFill>
                <a:ea typeface="Geneva" charset="-128"/>
              </a:rPr>
              <a:pPr defTabSz="342900" fontAlgn="base">
                <a:spcBef>
                  <a:spcPct val="0"/>
                </a:spcBef>
                <a:spcAft>
                  <a:spcPct val="0"/>
                </a:spcAft>
                <a:defRPr/>
              </a:pPr>
              <a:t>‹#›</a:t>
            </a:fld>
            <a:endParaRPr lang="en-US">
              <a:solidFill>
                <a:srgbClr val="000000"/>
              </a:solidFill>
              <a:ea typeface="Geneva" charset="-128"/>
            </a:endParaRPr>
          </a:p>
        </p:txBody>
      </p:sp>
    </p:spTree>
    <p:extLst>
      <p:ext uri="{BB962C8B-B14F-4D97-AF65-F5344CB8AC3E}">
        <p14:creationId xmlns:p14="http://schemas.microsoft.com/office/powerpoint/2010/main" val="347210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Red">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7" name="Text Placeholder 26">
            <a:extLst>
              <a:ext uri="{FF2B5EF4-FFF2-40B4-BE49-F238E27FC236}">
                <a16:creationId xmlns:a16="http://schemas.microsoft.com/office/drawing/2014/main" id="{E8705732-112B-D34A-ADD9-33AB444C70C3}"/>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Title Arial 32pt white</a:t>
            </a:r>
            <a:br>
              <a:rPr lang="en-US"/>
            </a:br>
            <a:r>
              <a:rPr lang="en-US"/>
              <a:t>sentence case</a:t>
            </a:r>
          </a:p>
        </p:txBody>
      </p:sp>
      <p:sp>
        <p:nvSpPr>
          <p:cNvPr id="9" name="Text Placeholder 28">
            <a:extLst>
              <a:ext uri="{FF2B5EF4-FFF2-40B4-BE49-F238E27FC236}">
                <a16:creationId xmlns:a16="http://schemas.microsoft.com/office/drawing/2014/main" id="{AD1C4D7B-87F1-8343-8537-F0FE9A9EFAD7}"/>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Date | Subhead Arial 14pt white maximum one line</a:t>
            </a:r>
          </a:p>
        </p:txBody>
      </p:sp>
      <p:pic>
        <p:nvPicPr>
          <p:cNvPr id="11" name="Picture 10">
            <a:extLst>
              <a:ext uri="{FF2B5EF4-FFF2-40B4-BE49-F238E27FC236}">
                <a16:creationId xmlns:a16="http://schemas.microsoft.com/office/drawing/2014/main" id="{6AF0BBF2-57E5-B24C-821B-36E817E4B9FC}"/>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spTree>
    <p:extLst>
      <p:ext uri="{BB962C8B-B14F-4D97-AF65-F5344CB8AC3E}">
        <p14:creationId xmlns:p14="http://schemas.microsoft.com/office/powerpoint/2010/main" val="39615423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Two Column with Heading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4123F2-12EB-3B7C-52AE-3F5EB6AE7806}"/>
              </a:ext>
            </a:extLst>
          </p:cNvPr>
          <p:cNvSpPr>
            <a:spLocks noGrp="1"/>
          </p:cNvSpPr>
          <p:nvPr>
            <p:ph type="title" hasCustomPrompt="1"/>
          </p:nvPr>
        </p:nvSpPr>
        <p:spPr/>
        <p:txBody>
          <a:bodyPr/>
          <a:lstStyle/>
          <a:p>
            <a:r>
              <a:rPr lang="en-US"/>
              <a:t>[Slide title]</a:t>
            </a:r>
          </a:p>
        </p:txBody>
      </p:sp>
      <p:cxnSp>
        <p:nvCxnSpPr>
          <p:cNvPr id="9" name="Line">
            <a:extLst>
              <a:ext uri="{FF2B5EF4-FFF2-40B4-BE49-F238E27FC236}">
                <a16:creationId xmlns:a16="http://schemas.microsoft.com/office/drawing/2014/main" id="{55296295-377E-CD23-B847-2B5AA0CF7A69}"/>
              </a:ext>
              <a:ext uri="{C183D7F6-B498-43B3-948B-1728B52AA6E4}">
                <adec:decorative xmlns:adec="http://schemas.microsoft.com/office/drawing/2017/decorative" val="1"/>
              </a:ext>
            </a:extLst>
          </p:cNvPr>
          <p:cNvCxnSpPr>
            <a:cxnSpLocks/>
          </p:cNvCxnSpPr>
          <p:nvPr userDrawn="1"/>
        </p:nvCxnSpPr>
        <p:spPr>
          <a:xfrm>
            <a:off x="411479" y="1280160"/>
            <a:ext cx="3803904" cy="0"/>
          </a:xfrm>
          <a:prstGeom prst="line">
            <a:avLst/>
          </a:prstGeom>
          <a:ln w="19050" cap="flat">
            <a:solidFill>
              <a:schemeClr val="tx1"/>
            </a:solidFill>
            <a:miter lim="800000"/>
          </a:ln>
        </p:spPr>
        <p:style>
          <a:lnRef idx="1">
            <a:schemeClr val="accent1"/>
          </a:lnRef>
          <a:fillRef idx="0">
            <a:schemeClr val="accent1"/>
          </a:fillRef>
          <a:effectRef idx="0">
            <a:srgbClr val="000000"/>
          </a:effectRef>
          <a:fontRef idx="minor">
            <a:schemeClr val="bg1"/>
          </a:fontRef>
        </p:style>
      </p:cxnSp>
      <p:sp>
        <p:nvSpPr>
          <p:cNvPr id="6" name="Text Placeholder 2">
            <a:extLst>
              <a:ext uri="{FF2B5EF4-FFF2-40B4-BE49-F238E27FC236}">
                <a16:creationId xmlns:a16="http://schemas.microsoft.com/office/drawing/2014/main" id="{D2F9F1F6-03E1-D06C-AD65-0FED52E095C6}"/>
              </a:ext>
            </a:extLst>
          </p:cNvPr>
          <p:cNvSpPr>
            <a:spLocks noGrp="1"/>
          </p:cNvSpPr>
          <p:nvPr>
            <p:ph type="body" sz="quarter" idx="13" hasCustomPrompt="1"/>
          </p:nvPr>
        </p:nvSpPr>
        <p:spPr>
          <a:xfrm>
            <a:off x="411163" y="1325880"/>
            <a:ext cx="3803904" cy="502920"/>
          </a:xfrm>
        </p:spPr>
        <p:txBody>
          <a:bodyPr/>
          <a:lstStyle>
            <a:lvl1pPr marL="0" indent="0">
              <a:spcBef>
                <a:spcPts val="0"/>
              </a:spcBef>
              <a:buFontTx/>
              <a:buNone/>
              <a:defRPr sz="1400" b="1"/>
            </a:lvl1pPr>
            <a:lvl2pPr marL="0" indent="0">
              <a:spcBef>
                <a:spcPts val="0"/>
              </a:spcBef>
              <a:buFontTx/>
              <a:buNone/>
              <a:defRPr sz="1400" b="1"/>
            </a:lvl2pPr>
            <a:lvl3pPr marL="0" indent="0">
              <a:spcBef>
                <a:spcPts val="0"/>
              </a:spcBef>
              <a:buFontTx/>
              <a:buNone/>
              <a:defRPr sz="1400" b="1"/>
            </a:lvl3pPr>
            <a:lvl4pPr marL="0" indent="0">
              <a:spcBef>
                <a:spcPts val="0"/>
              </a:spcBef>
              <a:buFontTx/>
              <a:buNone/>
              <a:defRPr sz="1400" b="1"/>
            </a:lvl4pPr>
            <a:lvl5pPr marL="0" indent="0">
              <a:spcBef>
                <a:spcPts val="0"/>
              </a:spcBef>
              <a:buFontTx/>
              <a:buNone/>
              <a:defRPr sz="1400" b="1"/>
            </a:lvl5pPr>
            <a:lvl6pPr marL="0" indent="0">
              <a:spcBef>
                <a:spcPts val="0"/>
              </a:spcBef>
              <a:buFontTx/>
              <a:buNone/>
              <a:defRPr sz="1400" b="1"/>
            </a:lvl6pPr>
            <a:lvl7pPr marL="0" indent="0">
              <a:spcBef>
                <a:spcPts val="0"/>
              </a:spcBef>
              <a:buFontTx/>
              <a:buNone/>
              <a:defRPr sz="1400" b="1"/>
            </a:lvl7pPr>
            <a:lvl8pPr marL="0" indent="0">
              <a:spcBef>
                <a:spcPts val="0"/>
              </a:spcBef>
              <a:buFontTx/>
              <a:buNone/>
              <a:defRPr sz="1400" b="1"/>
            </a:lvl8pPr>
            <a:lvl9pPr marL="0" indent="0">
              <a:spcBef>
                <a:spcPts val="0"/>
              </a:spcBef>
              <a:buFontTx/>
              <a:buNone/>
              <a:defRPr sz="1400" b="1"/>
            </a:lvl9pPr>
          </a:lstStyle>
          <a:p>
            <a:pPr lvl="0"/>
            <a:r>
              <a:rPr lang="en-US"/>
              <a:t>[Heading]</a:t>
            </a:r>
          </a:p>
        </p:txBody>
      </p:sp>
      <p:sp>
        <p:nvSpPr>
          <p:cNvPr id="3" name="Content Placeholder 3"/>
          <p:cNvSpPr>
            <a:spLocks noGrp="1"/>
          </p:cNvSpPr>
          <p:nvPr>
            <p:ph sz="half" idx="1"/>
          </p:nvPr>
        </p:nvSpPr>
        <p:spPr>
          <a:xfrm>
            <a:off x="411479" y="1920240"/>
            <a:ext cx="3803904" cy="2724912"/>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Line">
            <a:extLst>
              <a:ext uri="{FF2B5EF4-FFF2-40B4-BE49-F238E27FC236}">
                <a16:creationId xmlns:a16="http://schemas.microsoft.com/office/drawing/2014/main" id="{B42FDDB8-0927-C75B-EEB0-871CF9E2D958}"/>
              </a:ext>
              <a:ext uri="{C183D7F6-B498-43B3-948B-1728B52AA6E4}">
                <adec:decorative xmlns:adec="http://schemas.microsoft.com/office/drawing/2017/decorative" val="1"/>
              </a:ext>
            </a:extLst>
          </p:cNvPr>
          <p:cNvCxnSpPr>
            <a:cxnSpLocks/>
          </p:cNvCxnSpPr>
          <p:nvPr userDrawn="1"/>
        </p:nvCxnSpPr>
        <p:spPr>
          <a:xfrm>
            <a:off x="4617718" y="1280160"/>
            <a:ext cx="3803904" cy="0"/>
          </a:xfrm>
          <a:prstGeom prst="line">
            <a:avLst/>
          </a:prstGeom>
          <a:ln w="19050" cap="flat">
            <a:solidFill>
              <a:schemeClr val="tx1"/>
            </a:solidFill>
            <a:miter lim="800000"/>
          </a:ln>
        </p:spPr>
        <p:style>
          <a:lnRef idx="1">
            <a:schemeClr val="accent1"/>
          </a:lnRef>
          <a:fillRef idx="0">
            <a:schemeClr val="accent1"/>
          </a:fillRef>
          <a:effectRef idx="0">
            <a:srgbClr val="000000"/>
          </a:effectRef>
          <a:fontRef idx="minor">
            <a:schemeClr val="bg1"/>
          </a:fontRef>
        </p:style>
      </p:cxnSp>
      <p:sp>
        <p:nvSpPr>
          <p:cNvPr id="15" name="Text Placeholder 4">
            <a:extLst>
              <a:ext uri="{FF2B5EF4-FFF2-40B4-BE49-F238E27FC236}">
                <a16:creationId xmlns:a16="http://schemas.microsoft.com/office/drawing/2014/main" id="{B49B07D4-7E8D-77F2-8EFA-83A5D46D509B}"/>
              </a:ext>
            </a:extLst>
          </p:cNvPr>
          <p:cNvSpPr>
            <a:spLocks noGrp="1"/>
          </p:cNvSpPr>
          <p:nvPr>
            <p:ph type="body" sz="quarter" idx="14" hasCustomPrompt="1"/>
          </p:nvPr>
        </p:nvSpPr>
        <p:spPr>
          <a:xfrm>
            <a:off x="4617719" y="1325880"/>
            <a:ext cx="3803904" cy="502920"/>
          </a:xfrm>
        </p:spPr>
        <p:txBody>
          <a:bodyPr/>
          <a:lstStyle>
            <a:lvl1pPr marL="0" indent="0">
              <a:spcBef>
                <a:spcPts val="0"/>
              </a:spcBef>
              <a:buFontTx/>
              <a:buNone/>
              <a:defRPr sz="1400" b="1"/>
            </a:lvl1pPr>
            <a:lvl2pPr marL="0" indent="0">
              <a:spcBef>
                <a:spcPts val="0"/>
              </a:spcBef>
              <a:buFontTx/>
              <a:buNone/>
              <a:defRPr sz="1400" b="1"/>
            </a:lvl2pPr>
            <a:lvl3pPr marL="0" indent="0">
              <a:spcBef>
                <a:spcPts val="0"/>
              </a:spcBef>
              <a:buFontTx/>
              <a:buNone/>
              <a:defRPr sz="1400" b="1"/>
            </a:lvl3pPr>
            <a:lvl4pPr marL="0" indent="0">
              <a:spcBef>
                <a:spcPts val="0"/>
              </a:spcBef>
              <a:buFontTx/>
              <a:buNone/>
              <a:defRPr sz="1400" b="1"/>
            </a:lvl4pPr>
            <a:lvl5pPr marL="0" indent="0">
              <a:spcBef>
                <a:spcPts val="0"/>
              </a:spcBef>
              <a:buFontTx/>
              <a:buNone/>
              <a:defRPr sz="1400" b="1"/>
            </a:lvl5pPr>
            <a:lvl6pPr marL="0" indent="0">
              <a:spcBef>
                <a:spcPts val="0"/>
              </a:spcBef>
              <a:buFontTx/>
              <a:buNone/>
              <a:defRPr sz="1400" b="1"/>
            </a:lvl6pPr>
            <a:lvl7pPr marL="0" indent="0">
              <a:spcBef>
                <a:spcPts val="0"/>
              </a:spcBef>
              <a:buFontTx/>
              <a:buNone/>
              <a:defRPr sz="1400" b="1"/>
            </a:lvl7pPr>
            <a:lvl8pPr marL="0" indent="0">
              <a:spcBef>
                <a:spcPts val="0"/>
              </a:spcBef>
              <a:buFontTx/>
              <a:buNone/>
              <a:defRPr sz="1400" b="1"/>
            </a:lvl8pPr>
            <a:lvl9pPr marL="0" indent="0">
              <a:spcBef>
                <a:spcPts val="0"/>
              </a:spcBef>
              <a:buFontTx/>
              <a:buNone/>
              <a:defRPr sz="1400" b="1"/>
            </a:lvl9pPr>
          </a:lstStyle>
          <a:p>
            <a:pPr lvl="0"/>
            <a:r>
              <a:rPr lang="en-US"/>
              <a:t>[Heading]</a:t>
            </a:r>
          </a:p>
        </p:txBody>
      </p:sp>
      <p:sp>
        <p:nvSpPr>
          <p:cNvPr id="4" name="Content Placeholder 5"/>
          <p:cNvSpPr>
            <a:spLocks noGrp="1"/>
          </p:cNvSpPr>
          <p:nvPr>
            <p:ph sz="half" idx="2"/>
          </p:nvPr>
        </p:nvSpPr>
        <p:spPr>
          <a:xfrm>
            <a:off x="4617719" y="1920239"/>
            <a:ext cx="3803904" cy="2724912"/>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UL Solutions" descr="UL Solutions">
            <a:extLst>
              <a:ext uri="{FF2B5EF4-FFF2-40B4-BE49-F238E27FC236}">
                <a16:creationId xmlns:a16="http://schemas.microsoft.com/office/drawing/2014/main" id="{9AC22A1B-5854-FB74-7FD9-8821EEB6DEE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7" name="Slide Number Placeholder 6"/>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328860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1-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19" name="Text Placeholder 18"/>
          <p:cNvSpPr>
            <a:spLocks noGrp="1"/>
          </p:cNvSpPr>
          <p:nvPr>
            <p:ph type="body" sz="quarter" idx="19" hasCustomPrompt="1"/>
          </p:nvPr>
        </p:nvSpPr>
        <p:spPr>
          <a:xfrm>
            <a:off x="301624" y="971550"/>
            <a:ext cx="8539163" cy="3429000"/>
          </a:xfrm>
          <a:prstGeom prst="rect">
            <a:avLst/>
          </a:prstGeom>
        </p:spPr>
        <p:txBody>
          <a:bodyPr lIns="0" tIns="0" rIns="0" bIns="0"/>
          <a:lstStyle>
            <a:lvl1pPr marL="0" indent="0">
              <a:spcBef>
                <a:spcPts val="0"/>
              </a:spcBef>
              <a:spcAft>
                <a:spcPts val="1200"/>
              </a:spcAft>
              <a:buFont typeface="Arial" charset="0"/>
              <a:buNone/>
              <a:defRPr sz="1200"/>
            </a:lvl1pPr>
            <a:lvl2pPr marL="173038" indent="-166688">
              <a:spcBef>
                <a:spcPts val="0"/>
              </a:spcBef>
              <a:spcAft>
                <a:spcPts val="1200"/>
              </a:spcAft>
              <a:buFont typeface="Arial" charset="0"/>
              <a:buChar char="•"/>
              <a:tabLst/>
              <a:defRPr sz="1200"/>
            </a:lvl2pPr>
            <a:lvl3pPr marL="346075" indent="-173038">
              <a:spcBef>
                <a:spcPts val="0"/>
              </a:spcBef>
              <a:spcAft>
                <a:spcPts val="1200"/>
              </a:spcAft>
              <a:buFont typeface="Arial" charset="0"/>
              <a:buChar char="•"/>
              <a:tabLst/>
              <a:defRPr sz="1200"/>
            </a:lvl3pPr>
            <a:lvl4pPr marL="517525" indent="-171450">
              <a:buFont typeface="Arial" panose="020B0604020202020204" pitchFamily="34" charset="0"/>
              <a:buChar char="•"/>
              <a:tabLst/>
              <a:defRPr sz="1200"/>
            </a:lvl4pPr>
            <a:lvl5pPr marL="2057400" indent="-228600">
              <a:buFont typeface="Arial" charset="0"/>
              <a:buChar char="•"/>
              <a:defRPr sz="1300"/>
            </a:lvl5pPr>
          </a:lstStyle>
          <a:p>
            <a:pPr lvl="0"/>
            <a:r>
              <a:rPr lang="en-US"/>
              <a:t>Main copy Arial 12pt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12pt black lorem ipsum dolor sit </a:t>
            </a:r>
            <a:r>
              <a:rPr lang="en-US" err="1"/>
              <a:t>amet</a:t>
            </a:r>
            <a:r>
              <a:rPr lang="en-US"/>
              <a:t>, </a:t>
            </a:r>
            <a:r>
              <a:rPr lang="en-US" err="1"/>
              <a:t>consectetuer</a:t>
            </a:r>
            <a:r>
              <a:rPr lang="en-US"/>
              <a:t> </a:t>
            </a:r>
            <a:r>
              <a:rPr lang="en-US" err="1"/>
              <a:t>adipiscing</a:t>
            </a:r>
            <a:endParaRPr lang="en-US"/>
          </a:p>
          <a:p>
            <a:pPr lvl="2"/>
            <a:r>
              <a:rPr lang="en-US"/>
              <a:t>Third level 12pt black lorem ipsum dolor sit </a:t>
            </a:r>
            <a:r>
              <a:rPr lang="en-US" err="1"/>
              <a:t>amet</a:t>
            </a:r>
            <a:r>
              <a:rPr lang="en-US"/>
              <a:t>, </a:t>
            </a:r>
            <a:r>
              <a:rPr lang="en-US" err="1"/>
              <a:t>consectetuer</a:t>
            </a:r>
            <a:r>
              <a:rPr lang="en-US"/>
              <a:t> </a:t>
            </a:r>
            <a:r>
              <a:rPr lang="en-US" err="1"/>
              <a:t>adipiscing</a:t>
            </a:r>
            <a:endParaRPr lang="en-US"/>
          </a:p>
          <a:p>
            <a:pPr lvl="3"/>
            <a:r>
              <a:rPr lang="en-US"/>
              <a:t>Fourth level 12pt black lorem ipsum dolor sit </a:t>
            </a:r>
            <a:r>
              <a:rPr lang="en-US" err="1"/>
              <a:t>amet</a:t>
            </a:r>
            <a:r>
              <a:rPr lang="en-US"/>
              <a:t>, </a:t>
            </a:r>
            <a:r>
              <a:rPr lang="en-US" err="1"/>
              <a:t>consectetuer</a:t>
            </a:r>
            <a:r>
              <a:rPr lang="en-US"/>
              <a:t> </a:t>
            </a:r>
            <a:r>
              <a:rPr lang="en-US" err="1"/>
              <a:t>adipiscing</a:t>
            </a:r>
            <a:endParaRPr lang="en-US"/>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Tree>
    <p:extLst>
      <p:ext uri="{BB962C8B-B14F-4D97-AF65-F5344CB8AC3E}">
        <p14:creationId xmlns:p14="http://schemas.microsoft.com/office/powerpoint/2010/main" val="16836914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End White">
    <p:bg>
      <p:bgRef idx="1001">
        <a:schemeClr val="bg1"/>
      </p:bgRef>
    </p:bg>
    <p:spTree>
      <p:nvGrpSpPr>
        <p:cNvPr id="1" name=""/>
        <p:cNvGrpSpPr/>
        <p:nvPr/>
      </p:nvGrpSpPr>
      <p:grpSpPr>
        <a:xfrm>
          <a:off x="0" y="0"/>
          <a:ext cx="0" cy="0"/>
          <a:chOff x="0" y="0"/>
          <a:chExt cx="0" cy="0"/>
        </a:xfrm>
      </p:grpSpPr>
      <p:pic>
        <p:nvPicPr>
          <p:cNvPr id="5" name="UL Solutions" descr="UL Solutions">
            <a:extLst>
              <a:ext uri="{FF2B5EF4-FFF2-40B4-BE49-F238E27FC236}">
                <a16:creationId xmlns:a16="http://schemas.microsoft.com/office/drawing/2014/main" id="{C3BD79BD-6761-8DE7-9424-173C45BE4DB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11479" y="411479"/>
            <a:ext cx="1336042" cy="548640"/>
          </a:xfrm>
          <a:prstGeom prst="rect">
            <a:avLst/>
          </a:prstGeom>
        </p:spPr>
      </p:pic>
      <p:sp>
        <p:nvSpPr>
          <p:cNvPr id="6" name="TextBox">
            <a:extLst>
              <a:ext uri="{FF2B5EF4-FFF2-40B4-BE49-F238E27FC236}">
                <a16:creationId xmlns:a16="http://schemas.microsoft.com/office/drawing/2014/main" id="{6AB7A281-3456-BF33-0A82-04E98EC29E80}"/>
              </a:ext>
            </a:extLst>
          </p:cNvPr>
          <p:cNvSpPr txBox="1"/>
          <p:nvPr userDrawn="1"/>
        </p:nvSpPr>
        <p:spPr>
          <a:xfrm>
            <a:off x="411162" y="1280159"/>
            <a:ext cx="4114800" cy="1554480"/>
          </a:xfrm>
          <a:prstGeom prst="rect">
            <a:avLst/>
          </a:prstGeom>
          <a:noFill/>
        </p:spPr>
        <p:txBody>
          <a:bodyPr wrap="square" lIns="0" tIns="0" rIns="0" bIns="0" rtlCol="0" anchor="b" anchorCtr="0">
            <a:noAutofit/>
          </a:bodyPr>
          <a:lstStyle/>
          <a:p>
            <a:pPr marL="0" indent="0">
              <a:lnSpc>
                <a:spcPct val="85000"/>
              </a:lnSpc>
              <a:spcBef>
                <a:spcPts val="0"/>
              </a:spcBef>
              <a:buSzPct val="100000"/>
              <a:buFontTx/>
              <a:buNone/>
            </a:pPr>
            <a:r>
              <a:rPr lang="en-US" sz="3600">
                <a:latin typeface="+mj-lt"/>
              </a:rPr>
              <a:t>Thank you</a:t>
            </a:r>
          </a:p>
        </p:txBody>
      </p:sp>
      <p:sp>
        <p:nvSpPr>
          <p:cNvPr id="10" name="TextBox">
            <a:extLst>
              <a:ext uri="{FF2B5EF4-FFF2-40B4-BE49-F238E27FC236}">
                <a16:creationId xmlns:a16="http://schemas.microsoft.com/office/drawing/2014/main" id="{0C70F0C6-D2F2-BDD4-2986-64FAA9B11884}"/>
              </a:ext>
            </a:extLst>
          </p:cNvPr>
          <p:cNvSpPr txBox="1"/>
          <p:nvPr userDrawn="1"/>
        </p:nvSpPr>
        <p:spPr>
          <a:xfrm>
            <a:off x="411163" y="4069080"/>
            <a:ext cx="4114800" cy="274320"/>
          </a:xfrm>
          <a:prstGeom prst="rect">
            <a:avLst/>
          </a:prstGeom>
          <a:noFill/>
        </p:spPr>
        <p:txBody>
          <a:bodyPr wrap="square" lIns="0" tIns="0" rIns="0" bIns="0" rtlCol="0">
            <a:noAutofit/>
          </a:bodyPr>
          <a:lstStyle/>
          <a:p>
            <a:pPr>
              <a:lnSpc>
                <a:spcPct val="100000"/>
              </a:lnSpc>
              <a:spcBef>
                <a:spcPts val="900"/>
              </a:spcBef>
              <a:buSzPct val="100000"/>
            </a:pPr>
            <a:r>
              <a:rPr lang="en-US" sz="1000" b="1" err="1"/>
              <a:t>UL.com</a:t>
            </a:r>
            <a:r>
              <a:rPr lang="en-US" sz="1000" b="1"/>
              <a:t>/Solutions</a:t>
            </a:r>
          </a:p>
        </p:txBody>
      </p:sp>
    </p:spTree>
    <p:extLst>
      <p:ext uri="{BB962C8B-B14F-4D97-AF65-F5344CB8AC3E}">
        <p14:creationId xmlns:p14="http://schemas.microsoft.com/office/powerpoint/2010/main" val="4531755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 preserve="1">
  <p:cSld name="Agenda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411480"/>
            <a:ext cx="4114800" cy="685800"/>
          </a:xfrm>
        </p:spPr>
        <p:txBody>
          <a:bodyPr/>
          <a:lstStyle/>
          <a:p>
            <a:r>
              <a:rPr lang="en-US"/>
              <a:t>[Slide title]</a:t>
            </a:r>
          </a:p>
        </p:txBody>
      </p:sp>
      <p:sp>
        <p:nvSpPr>
          <p:cNvPr id="3" name="Content Placeholder 2"/>
          <p:cNvSpPr>
            <a:spLocks noGrp="1"/>
          </p:cNvSpPr>
          <p:nvPr>
            <p:ph idx="1"/>
          </p:nvPr>
        </p:nvSpPr>
        <p:spPr>
          <a:xfrm>
            <a:off x="411480" y="1279524"/>
            <a:ext cx="4114800" cy="3365627"/>
          </a:xfrm>
        </p:spPr>
        <p:txBody>
          <a:bodyPr/>
          <a:lstStyle>
            <a:lvl1pPr marL="320040" indent="-320040">
              <a:buFont typeface="+mj-lt"/>
              <a:buAutoNum type="arabicPeriod"/>
              <a:tabLst>
                <a:tab pos="4111625" algn="r"/>
              </a:tabLst>
              <a:defRPr/>
            </a:lvl1pPr>
            <a:lvl2pPr marL="457200">
              <a:defRPr/>
            </a:lvl2pPr>
            <a:lvl3pPr marL="594360">
              <a:defRPr/>
            </a:lvl3pPr>
            <a:lvl4pPr marL="731520">
              <a:defRPr/>
            </a:lvl4pPr>
            <a:lvl5pPr marL="868680">
              <a:defRPr/>
            </a:lvl5pPr>
            <a:lvl6pPr marL="1005840">
              <a:defRPr/>
            </a:lvl6pPr>
            <a:lvl7pPr marL="1143000">
              <a:defRPr/>
            </a:lvl7pPr>
            <a:lvl8pPr marL="1280160">
              <a:defRPr/>
            </a:lvl8pPr>
            <a:lvl9pPr marL="141732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UL Solutions" descr="UL Solutions">
            <a:extLst>
              <a:ext uri="{FF2B5EF4-FFF2-40B4-BE49-F238E27FC236}">
                <a16:creationId xmlns:a16="http://schemas.microsoft.com/office/drawing/2014/main" id="{03E0033B-F521-5E9A-6DD3-608D205A8B4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a:xfrm>
            <a:off x="8579448" y="4792345"/>
            <a:ext cx="301752" cy="137160"/>
          </a:xfrm>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182554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obj" preserve="1">
  <p:cSld name="On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[Slide title]</a:t>
            </a:r>
          </a:p>
        </p:txBody>
      </p:sp>
      <p:sp>
        <p:nvSpPr>
          <p:cNvPr id="3" name="Content Placeholder 2"/>
          <p:cNvSpPr>
            <a:spLocks noGrp="1"/>
          </p:cNvSpPr>
          <p:nvPr>
            <p:ph idx="1"/>
          </p:nvPr>
        </p:nvSpPr>
        <p:spPr>
          <a:xfrm>
            <a:off x="411480" y="1280158"/>
            <a:ext cx="5516245" cy="3364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UL Solutions" descr="UL Solutions">
            <a:extLst>
              <a:ext uri="{FF2B5EF4-FFF2-40B4-BE49-F238E27FC236}">
                <a16:creationId xmlns:a16="http://schemas.microsoft.com/office/drawing/2014/main" id="{7FA5B137-5018-9271-F696-4844A6A5FAA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69621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secHead" preserve="1">
  <p:cSld name="Divider White">
    <p:bg>
      <p:bgRef idx="1001">
        <a:schemeClr val="bg1"/>
      </p:bgRef>
    </p:bg>
    <p:spTree>
      <p:nvGrpSpPr>
        <p:cNvPr id="1" name=""/>
        <p:cNvGrpSpPr/>
        <p:nvPr/>
      </p:nvGrpSpPr>
      <p:grpSpPr>
        <a:xfrm>
          <a:off x="0" y="0"/>
          <a:ext cx="0" cy="0"/>
          <a:chOff x="0" y="0"/>
          <a:chExt cx="0" cy="0"/>
        </a:xfrm>
      </p:grpSpPr>
      <p:pic>
        <p:nvPicPr>
          <p:cNvPr id="10" name="Graphic">
            <a:extLst>
              <a:ext uri="{FF2B5EF4-FFF2-40B4-BE49-F238E27FC236}">
                <a16:creationId xmlns:a16="http://schemas.microsoft.com/office/drawing/2014/main" id="{86BEC377-228E-84A8-F7AA-8BD7497BD90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bwMode="hidden">
          <a:xfrm>
            <a:off x="5314950" y="412750"/>
            <a:ext cx="3417570" cy="3417570"/>
          </a:xfrm>
          <a:prstGeom prst="rect">
            <a:avLst/>
          </a:prstGeom>
        </p:spPr>
      </p:pic>
      <p:sp>
        <p:nvSpPr>
          <p:cNvPr id="2" name="Title 1"/>
          <p:cNvSpPr>
            <a:spLocks noGrp="1"/>
          </p:cNvSpPr>
          <p:nvPr>
            <p:ph type="title" hasCustomPrompt="1"/>
          </p:nvPr>
        </p:nvSpPr>
        <p:spPr>
          <a:xfrm>
            <a:off x="411164" y="412750"/>
            <a:ext cx="4113212" cy="866775"/>
          </a:xfrm>
        </p:spPr>
        <p:txBody>
          <a:bodyPr anchor="b"/>
          <a:lstStyle>
            <a:lvl1pPr>
              <a:lnSpc>
                <a:spcPct val="85000"/>
              </a:lnSpc>
              <a:defRPr sz="3200" b="0"/>
            </a:lvl1pPr>
          </a:lstStyle>
          <a:p>
            <a:r>
              <a:rPr lang="en-US"/>
              <a:t>[Divider title]</a:t>
            </a:r>
          </a:p>
        </p:txBody>
      </p:sp>
      <p:sp>
        <p:nvSpPr>
          <p:cNvPr id="3" name="Text Placeholder 2"/>
          <p:cNvSpPr>
            <a:spLocks noGrp="1"/>
          </p:cNvSpPr>
          <p:nvPr>
            <p:ph type="body" idx="1" hasCustomPrompt="1"/>
          </p:nvPr>
        </p:nvSpPr>
        <p:spPr>
          <a:xfrm>
            <a:off x="411164" y="1371600"/>
            <a:ext cx="4113211" cy="548640"/>
          </a:xfrm>
        </p:spPr>
        <p:txBody>
          <a:bodyPr/>
          <a:lstStyle>
            <a:lvl1pPr marL="0" indent="0">
              <a:lnSpc>
                <a:spcPct val="90000"/>
              </a:lnSpc>
              <a:spcBef>
                <a:spcPts val="0"/>
              </a:spcBef>
              <a:buNone/>
              <a:defRPr sz="1600">
                <a:solidFill>
                  <a:schemeClr val="tx1"/>
                </a:solidFill>
              </a:defRPr>
            </a:lvl1pPr>
            <a:lvl2pPr marL="137160" indent="-137160">
              <a:lnSpc>
                <a:spcPct val="100000"/>
              </a:lnSpc>
              <a:spcBef>
                <a:spcPts val="900"/>
              </a:spcBef>
              <a:buClr>
                <a:srgbClr val="CA0123"/>
              </a:buClr>
              <a:buFont typeface="Arial" panose="020B0604020202020204" pitchFamily="34" charset="0"/>
              <a:buChar char="•"/>
              <a:defRPr sz="1200">
                <a:solidFill>
                  <a:schemeClr val="tx1"/>
                </a:solidFill>
              </a:defRPr>
            </a:lvl2pPr>
            <a:lvl3pPr marL="274320" indent="-137160">
              <a:lnSpc>
                <a:spcPct val="100000"/>
              </a:lnSpc>
              <a:spcBef>
                <a:spcPts val="300"/>
              </a:spcBef>
              <a:buFont typeface="Arial" panose="020B0604020202020204" pitchFamily="34" charset="0"/>
              <a:buChar char="–"/>
              <a:defRPr sz="1200">
                <a:solidFill>
                  <a:schemeClr val="tx1"/>
                </a:solidFill>
              </a:defRPr>
            </a:lvl3pPr>
            <a:lvl4pPr marL="411480" indent="-137160">
              <a:lnSpc>
                <a:spcPct val="100000"/>
              </a:lnSpc>
              <a:spcBef>
                <a:spcPts val="300"/>
              </a:spcBef>
              <a:buFont typeface="Arial" panose="020B0604020202020204" pitchFamily="34" charset="0"/>
              <a:buChar char="–"/>
              <a:defRPr sz="1200">
                <a:solidFill>
                  <a:schemeClr val="tx1"/>
                </a:solidFill>
              </a:defRPr>
            </a:lvl4pPr>
            <a:lvl5pPr marL="548640" indent="-137160">
              <a:lnSpc>
                <a:spcPct val="100000"/>
              </a:lnSpc>
              <a:spcBef>
                <a:spcPts val="300"/>
              </a:spcBef>
              <a:buFont typeface="Arial" panose="020B0604020202020204" pitchFamily="34" charset="0"/>
              <a:buChar char="–"/>
              <a:defRPr sz="1200">
                <a:solidFill>
                  <a:schemeClr val="tx1"/>
                </a:solidFill>
              </a:defRPr>
            </a:lvl5pPr>
            <a:lvl6pPr marL="685800" indent="-137160">
              <a:lnSpc>
                <a:spcPct val="100000"/>
              </a:lnSpc>
              <a:spcBef>
                <a:spcPts val="300"/>
              </a:spcBef>
              <a:buFont typeface="Arial" panose="020B0604020202020204" pitchFamily="34" charset="0"/>
              <a:buChar char="–"/>
              <a:defRPr sz="1200">
                <a:solidFill>
                  <a:schemeClr val="tx1"/>
                </a:solidFill>
              </a:defRPr>
            </a:lvl6pPr>
            <a:lvl7pPr marL="822960" indent="-137160">
              <a:lnSpc>
                <a:spcPct val="100000"/>
              </a:lnSpc>
              <a:spcBef>
                <a:spcPts val="300"/>
              </a:spcBef>
              <a:buFont typeface="Arial" panose="020B0604020202020204" pitchFamily="34" charset="0"/>
              <a:buChar char="–"/>
              <a:defRPr sz="1200">
                <a:solidFill>
                  <a:schemeClr val="tx1"/>
                </a:solidFill>
              </a:defRPr>
            </a:lvl7pPr>
            <a:lvl8pPr marL="960120" indent="-137160">
              <a:lnSpc>
                <a:spcPct val="100000"/>
              </a:lnSpc>
              <a:spcBef>
                <a:spcPts val="300"/>
              </a:spcBef>
              <a:buFont typeface="Arial" panose="020B0604020202020204" pitchFamily="34" charset="0"/>
              <a:buChar char="–"/>
              <a:defRPr sz="1200">
                <a:solidFill>
                  <a:schemeClr val="tx1"/>
                </a:solidFill>
              </a:defRPr>
            </a:lvl8pPr>
            <a:lvl9pPr marL="1097280" indent="-137160">
              <a:lnSpc>
                <a:spcPct val="100000"/>
              </a:lnSpc>
              <a:spcBef>
                <a:spcPts val="300"/>
              </a:spcBef>
              <a:buFont typeface="Arial" panose="020B0604020202020204" pitchFamily="34" charset="0"/>
              <a:buChar char="–"/>
              <a:defRPr sz="1200">
                <a:solidFill>
                  <a:schemeClr val="tx1"/>
                </a:solidFill>
              </a:defRPr>
            </a:lvl9pPr>
          </a:lstStyle>
          <a:p>
            <a:pPr lvl="0"/>
            <a:r>
              <a:rPr lang="en-US"/>
              <a:t>[Divider subtitle]</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pic>
        <p:nvPicPr>
          <p:cNvPr id="7" name="UL Solutions" descr="UL Solutions">
            <a:extLst>
              <a:ext uri="{FF2B5EF4-FFF2-40B4-BE49-F238E27FC236}">
                <a16:creationId xmlns:a16="http://schemas.microsoft.com/office/drawing/2014/main" id="{15C8325F-449B-B238-DD53-BFC132410D4A}"/>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2337694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Red w/Taglin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7" name="Text Placeholder 26">
            <a:extLst>
              <a:ext uri="{FF2B5EF4-FFF2-40B4-BE49-F238E27FC236}">
                <a16:creationId xmlns:a16="http://schemas.microsoft.com/office/drawing/2014/main" id="{E8705732-112B-D34A-ADD9-33AB444C70C3}"/>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Title Arial 32pt white</a:t>
            </a:r>
            <a:br>
              <a:rPr lang="en-US"/>
            </a:br>
            <a:r>
              <a:rPr lang="en-US"/>
              <a:t>sentence case</a:t>
            </a:r>
          </a:p>
        </p:txBody>
      </p:sp>
      <p:sp>
        <p:nvSpPr>
          <p:cNvPr id="9" name="Text Placeholder 28">
            <a:extLst>
              <a:ext uri="{FF2B5EF4-FFF2-40B4-BE49-F238E27FC236}">
                <a16:creationId xmlns:a16="http://schemas.microsoft.com/office/drawing/2014/main" id="{AD1C4D7B-87F1-8343-8537-F0FE9A9EFAD7}"/>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Date | Subhead Arial 14pt white maximum one line</a:t>
            </a:r>
          </a:p>
        </p:txBody>
      </p:sp>
      <p:pic>
        <p:nvPicPr>
          <p:cNvPr id="11" name="Picture 10">
            <a:extLst>
              <a:ext uri="{FF2B5EF4-FFF2-40B4-BE49-F238E27FC236}">
                <a16:creationId xmlns:a16="http://schemas.microsoft.com/office/drawing/2014/main" id="{6AF0BBF2-57E5-B24C-821B-36E817E4B9FC}"/>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pic>
        <p:nvPicPr>
          <p:cNvPr id="8" name="Picture 7">
            <a:extLst>
              <a:ext uri="{FF2B5EF4-FFF2-40B4-BE49-F238E27FC236}">
                <a16:creationId xmlns:a16="http://schemas.microsoft.com/office/drawing/2014/main" id="{34DA0BEC-FE1D-2149-AFEE-9A68F723EEC0}"/>
              </a:ext>
            </a:extLst>
          </p:cNvPr>
          <p:cNvPicPr>
            <a:picLocks noChangeAspect="1"/>
          </p:cNvPicPr>
          <p:nvPr userDrawn="1"/>
        </p:nvPicPr>
        <p:blipFill>
          <a:blip r:embed="rId3"/>
          <a:stretch>
            <a:fillRect/>
          </a:stretch>
        </p:blipFill>
        <p:spPr>
          <a:xfrm>
            <a:off x="7010400" y="4746253"/>
            <a:ext cx="1828800" cy="218755"/>
          </a:xfrm>
          <a:prstGeom prst="rect">
            <a:avLst/>
          </a:prstGeom>
        </p:spPr>
      </p:pic>
    </p:spTree>
    <p:extLst>
      <p:ext uri="{BB962C8B-B14F-4D97-AF65-F5344CB8AC3E}">
        <p14:creationId xmlns:p14="http://schemas.microsoft.com/office/powerpoint/2010/main" val="240104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4" name="Slide Number Placeholder 3">
            <a:extLst>
              <a:ext uri="{FF2B5EF4-FFF2-40B4-BE49-F238E27FC236}">
                <a16:creationId xmlns:a16="http://schemas.microsoft.com/office/drawing/2014/main" id="{76755143-4AF0-364E-B24C-A2C2A4340C08}"/>
              </a:ext>
            </a:extLst>
          </p:cNvPr>
          <p:cNvSpPr>
            <a:spLocks noGrp="1"/>
          </p:cNvSpPr>
          <p:nvPr>
            <p:ph type="sldNum" sz="quarter" idx="17"/>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6C65FD51-6AA0-7345-A07E-E4905EEF6D56}"/>
              </a:ext>
            </a:extLst>
          </p:cNvPr>
          <p:cNvSpPr>
            <a:spLocks noGrp="1"/>
          </p:cNvSpPr>
          <p:nvPr>
            <p:ph type="title" hasCustomPrompt="1"/>
          </p:nvPr>
        </p:nvSpPr>
        <p:spPr>
          <a:xfrm>
            <a:off x="301624" y="285750"/>
            <a:ext cx="8537576" cy="369332"/>
          </a:xfrm>
        </p:spPr>
        <p:txBody>
          <a:bodyPr/>
          <a:lstStyle>
            <a:lvl1pPr>
              <a:defRPr sz="2400">
                <a:solidFill>
                  <a:schemeClr val="accent1"/>
                </a:solidFill>
              </a:defRPr>
            </a:lvl1pPr>
          </a:lstStyle>
          <a:p>
            <a:pPr lvl="0"/>
            <a:r>
              <a:rPr lang="en-US"/>
              <a:t>Table of contents Arial 24pt red sentence case</a:t>
            </a:r>
          </a:p>
        </p:txBody>
      </p:sp>
      <p:sp>
        <p:nvSpPr>
          <p:cNvPr id="10" name="Text Placeholder 9">
            <a:extLst>
              <a:ext uri="{FF2B5EF4-FFF2-40B4-BE49-F238E27FC236}">
                <a16:creationId xmlns:a16="http://schemas.microsoft.com/office/drawing/2014/main" id="{E3302707-5470-1B4A-8DA7-3B7EF4EA0967}"/>
              </a:ext>
            </a:extLst>
          </p:cNvPr>
          <p:cNvSpPr>
            <a:spLocks noGrp="1"/>
          </p:cNvSpPr>
          <p:nvPr>
            <p:ph type="body" sz="quarter" idx="18" hasCustomPrompt="1"/>
          </p:nvPr>
        </p:nvSpPr>
        <p:spPr>
          <a:xfrm>
            <a:off x="301624" y="972944"/>
            <a:ext cx="8539164" cy="3429000"/>
          </a:xfrm>
        </p:spPr>
        <p:txBody>
          <a:bodyPr/>
          <a:lstStyle>
            <a:lvl1pPr marL="457200" indent="-455613">
              <a:lnSpc>
                <a:spcPct val="100000"/>
              </a:lnSpc>
              <a:spcAft>
                <a:spcPts val="600"/>
              </a:spcAft>
              <a:buFont typeface="+mj-lt"/>
              <a:buAutoNum type="romanUcPeriod"/>
              <a:tabLst/>
              <a:defRPr/>
            </a:lvl1pPr>
            <a:lvl2pPr marL="914400" indent="-455613">
              <a:lnSpc>
                <a:spcPct val="100000"/>
              </a:lnSpc>
              <a:spcAft>
                <a:spcPts val="600"/>
              </a:spcAft>
              <a:buFont typeface="+mj-lt"/>
              <a:buAutoNum type="romanUcPeriod"/>
              <a:tabLst/>
              <a:defRPr/>
            </a:lvl2pPr>
            <a:lvl3pPr marL="1371600" indent="-455613">
              <a:lnSpc>
                <a:spcPct val="100000"/>
              </a:lnSpc>
              <a:spcAft>
                <a:spcPts val="600"/>
              </a:spcAft>
              <a:buFont typeface="+mj-lt"/>
              <a:buAutoNum type="romanUcPeriod"/>
              <a:tabLst/>
              <a:defRPr/>
            </a:lvl3pPr>
            <a:lvl4pPr marL="1828800" marR="0" indent="-455613" algn="l" defTabSz="457200" rtl="0" eaLnBrk="1" fontAlgn="auto" latinLnBrk="0" hangingPunct="1">
              <a:lnSpc>
                <a:spcPct val="100000"/>
              </a:lnSpc>
              <a:spcBef>
                <a:spcPts val="0"/>
              </a:spcBef>
              <a:spcAft>
                <a:spcPts val="600"/>
              </a:spcAft>
              <a:buClrTx/>
              <a:buSzTx/>
              <a:buFont typeface="+mj-lt"/>
              <a:buAutoNum type="romanUcPeriod"/>
              <a:tabLst/>
              <a:defRPr/>
            </a:lvl4pPr>
            <a:lvl5pPr marL="2286000" indent="-455613">
              <a:lnSpc>
                <a:spcPct val="100000"/>
              </a:lnSpc>
              <a:spcAft>
                <a:spcPts val="600"/>
              </a:spcAft>
              <a:buFont typeface="+mj-lt"/>
              <a:buAutoNum type="romanUcPeriod"/>
              <a:tabLst/>
              <a:defRPr/>
            </a:lvl5pPr>
            <a:lvl6pPr marL="2286000" indent="-455613">
              <a:lnSpc>
                <a:spcPct val="100000"/>
              </a:lnSpc>
              <a:spcAft>
                <a:spcPts val="600"/>
              </a:spcAft>
              <a:buFont typeface="+mj-lt"/>
              <a:buAutoNum type="romanUcPeriod"/>
              <a:tabLst/>
              <a:defRPr/>
            </a:lvl6pPr>
            <a:lvl7pPr marL="2286000" marR="0" indent="-455613" algn="l" defTabSz="457200" rtl="0" eaLnBrk="1" fontAlgn="auto" latinLnBrk="0" hangingPunct="1">
              <a:lnSpc>
                <a:spcPct val="100000"/>
              </a:lnSpc>
              <a:spcBef>
                <a:spcPts val="0"/>
              </a:spcBef>
              <a:spcAft>
                <a:spcPts val="600"/>
              </a:spcAft>
              <a:buClrTx/>
              <a:buSzTx/>
              <a:buFont typeface="+mj-lt"/>
              <a:buAutoNum type="romanUcPeriod"/>
              <a:tabLst/>
              <a:defRPr/>
            </a:lvl7pPr>
            <a:lvl8pPr marL="2286000" marR="0" indent="-455613" algn="l" defTabSz="457200" rtl="0" eaLnBrk="1" fontAlgn="auto" latinLnBrk="0" hangingPunct="1">
              <a:lnSpc>
                <a:spcPct val="100000"/>
              </a:lnSpc>
              <a:spcBef>
                <a:spcPts val="0"/>
              </a:spcBef>
              <a:spcAft>
                <a:spcPts val="600"/>
              </a:spcAft>
              <a:buClrTx/>
              <a:buSzTx/>
              <a:buFont typeface="+mj-lt"/>
              <a:buAutoNum type="romanUcPeriod"/>
              <a:tabLst/>
              <a:defRPr/>
            </a:lvl8pPr>
            <a:lvl9pPr marL="2286000" indent="-455613">
              <a:lnSpc>
                <a:spcPct val="100000"/>
              </a:lnSpc>
              <a:spcAft>
                <a:spcPts val="600"/>
              </a:spcAft>
              <a:buFont typeface="+mj-lt"/>
              <a:buAutoNum type="romanUcPeriod"/>
              <a:tabLst/>
              <a:defRPr/>
            </a:lvl9pPr>
          </a:lstStyle>
          <a:p>
            <a:pPr lvl="0"/>
            <a:r>
              <a:rPr lang="en-US"/>
              <a:t>Sections are listed here. Arial 14pt black sentence case</a:t>
            </a:r>
          </a:p>
          <a:p>
            <a:pPr lvl="0"/>
            <a:r>
              <a:rPr lang="en-US" err="1"/>
              <a:t>Asdfa</a:t>
            </a:r>
            <a:endParaRPr lang="en-US"/>
          </a:p>
          <a:p>
            <a:pPr lvl="1"/>
            <a:r>
              <a:rPr lang="en-US"/>
              <a:t>Sections are listed here. Arial 14pt black sentence case</a:t>
            </a:r>
          </a:p>
          <a:p>
            <a:pPr lvl="2"/>
            <a:r>
              <a:rPr lang="en-US"/>
              <a:t>Sections are listed here. Arial 14pt black sentence case</a:t>
            </a:r>
          </a:p>
          <a:p>
            <a:pPr lvl="3"/>
            <a:r>
              <a:rPr lang="en-US"/>
              <a:t>Sections are listed here. Arial 14pt black sentence case</a:t>
            </a:r>
          </a:p>
          <a:p>
            <a:pPr lvl="4"/>
            <a:r>
              <a:rPr lang="en-US"/>
              <a:t>Sections are listed here. Arial 14pt black sentence case</a:t>
            </a:r>
          </a:p>
          <a:p>
            <a:pPr lvl="5"/>
            <a:r>
              <a:rPr lang="en-US"/>
              <a:t>Sections are listed here. Arial 14pt black sentence case</a:t>
            </a:r>
          </a:p>
          <a:p>
            <a:pPr lvl="6"/>
            <a:r>
              <a:rPr lang="en-US"/>
              <a:t>Sections are listed here. Arial 14pt black sentence case</a:t>
            </a:r>
          </a:p>
          <a:p>
            <a:pPr lvl="7"/>
            <a:r>
              <a:rPr lang="en-US" err="1"/>
              <a:t>Sdgss</a:t>
            </a:r>
            <a:endParaRPr lang="en-US"/>
          </a:p>
          <a:p>
            <a:pPr lvl="8"/>
            <a:r>
              <a:rPr lang="en-US" err="1"/>
              <a:t>sgsfg</a:t>
            </a:r>
            <a:endParaRPr lang="en-US"/>
          </a:p>
        </p:txBody>
      </p:sp>
    </p:spTree>
    <p:extLst>
      <p:ext uri="{BB962C8B-B14F-4D97-AF65-F5344CB8AC3E}">
        <p14:creationId xmlns:p14="http://schemas.microsoft.com/office/powerpoint/2010/main" val="35733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C w/Imag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5817" y="972944"/>
            <a:ext cx="3813048" cy="3429000"/>
          </a:xfrm>
          <a:prstGeom prst="rect">
            <a:avLst/>
          </a:prstGeom>
        </p:spPr>
        <p:txBody>
          <a:bodyPr wrap="square" lIns="0" tIns="0" rIns="0" bIns="0" anchor="t">
            <a:noAutofit/>
          </a:bodyPr>
          <a:lstStyle>
            <a:lvl1pPr marL="457200" marR="0" indent="-457200" algn="l" defTabSz="457200" rtl="0" eaLnBrk="1" fontAlgn="auto" latinLnBrk="0" hangingPunct="1">
              <a:lnSpc>
                <a:spcPct val="100000"/>
              </a:lnSpc>
              <a:spcBef>
                <a:spcPts val="0"/>
              </a:spcBef>
              <a:spcAft>
                <a:spcPts val="600"/>
              </a:spcAft>
              <a:buClrTx/>
              <a:buSzTx/>
              <a:buFont typeface="+mj-lt"/>
              <a:buAutoNum type="romanUcPeriod"/>
              <a:tabLst/>
              <a:defRPr sz="1400" b="0" cap="none" baseline="0">
                <a:solidFill>
                  <a:schemeClr val="tx1"/>
                </a:solidFill>
                <a:latin typeface="Arial" panose="020B0604020202020204" pitchFamily="34" charset="0"/>
                <a:cs typeface="Arial" panose="020B0604020202020204" pitchFamily="34" charset="0"/>
              </a:defRPr>
            </a:lvl1pPr>
            <a:lvl2pPr marL="914400" indent="-457200" defTabSz="274320">
              <a:spcBef>
                <a:spcPts val="0"/>
              </a:spcBef>
              <a:spcAft>
                <a:spcPts val="600"/>
              </a:spcAft>
              <a:buFont typeface="+mj-lt"/>
              <a:buAutoNum type="romanUcPeriod"/>
              <a:defRPr sz="1400" b="0">
                <a:latin typeface="Arial"/>
                <a:cs typeface="Arial"/>
              </a:defRPr>
            </a:lvl2pPr>
            <a:lvl3pPr marL="1371600" indent="-457200">
              <a:spcAft>
                <a:spcPts val="600"/>
              </a:spcAft>
              <a:buFont typeface="+mj-lt"/>
              <a:buAutoNum type="romanUcPeriod"/>
              <a:defRPr sz="1400" b="0">
                <a:latin typeface="Arial"/>
                <a:cs typeface="Arial"/>
              </a:defRPr>
            </a:lvl3pPr>
            <a:lvl4pPr marL="1828800" indent="-457200">
              <a:spcAft>
                <a:spcPts val="600"/>
              </a:spcAft>
              <a:buFont typeface="+mj-lt"/>
              <a:buAutoNum type="romanUcPeriod"/>
              <a:defRPr sz="1400" b="0">
                <a:latin typeface="Arial"/>
                <a:cs typeface="Arial"/>
              </a:defRPr>
            </a:lvl4pPr>
            <a:lvl5pPr marL="2286000" indent="-457200">
              <a:spcAft>
                <a:spcPts val="600"/>
              </a:spcAft>
              <a:buFont typeface="+mj-lt"/>
              <a:buAutoNum type="romanUcPeriod"/>
              <a:defRPr sz="1400" b="0">
                <a:latin typeface="Arial"/>
                <a:cs typeface="Arial"/>
              </a:defRPr>
            </a:lvl5pPr>
            <a:lvl6pPr marL="2286000" indent="-457200">
              <a:spcAft>
                <a:spcPts val="600"/>
              </a:spcAft>
              <a:buFont typeface="+mj-lt"/>
              <a:buAutoNum type="romanUcPeriod"/>
              <a:defRPr sz="1400" b="0"/>
            </a:lvl6pPr>
            <a:lvl7pPr marL="2286000" marR="0" indent="-457200" algn="l" defTabSz="457200" rtl="0" eaLnBrk="1" fontAlgn="auto" latinLnBrk="0" hangingPunct="1">
              <a:lnSpc>
                <a:spcPct val="100000"/>
              </a:lnSpc>
              <a:spcBef>
                <a:spcPts val="0"/>
              </a:spcBef>
              <a:spcAft>
                <a:spcPts val="600"/>
              </a:spcAft>
              <a:buClrTx/>
              <a:buSzTx/>
              <a:buFont typeface="+mj-lt"/>
              <a:buAutoNum type="romanUcPeriod"/>
              <a:tabLst/>
              <a:defRPr sz="1400" b="0"/>
            </a:lvl7pPr>
            <a:lvl8pPr marL="2286000" indent="-457200">
              <a:spcAft>
                <a:spcPts val="600"/>
              </a:spcAft>
              <a:buFont typeface="+mj-lt"/>
              <a:buAutoNum type="romanUcPeriod"/>
              <a:defRPr sz="1400" b="0"/>
            </a:lvl8pPr>
            <a:lvl9pPr marL="2286000" indent="-457200">
              <a:spcAft>
                <a:spcPts val="600"/>
              </a:spcAft>
              <a:buFont typeface="+mj-lt"/>
              <a:buAutoNum type="romanUcPeriod"/>
              <a:defRPr sz="1400" b="0"/>
            </a:lvl9pPr>
          </a:lstStyle>
          <a:p>
            <a:pPr lvl="0"/>
            <a:r>
              <a:rPr lang="en-US"/>
              <a:t>Sections are listed here. Arial 14pt black sentence case</a:t>
            </a:r>
          </a:p>
          <a:p>
            <a:pPr lvl="0"/>
            <a:r>
              <a:rPr lang="en-US" err="1"/>
              <a:t>Asdfa</a:t>
            </a:r>
            <a:endParaRPr lang="en-US"/>
          </a:p>
          <a:p>
            <a:pPr lvl="1"/>
            <a:r>
              <a:rPr lang="en-US"/>
              <a:t>Sections are listed here. Arial 14pt black sentence case</a:t>
            </a:r>
          </a:p>
          <a:p>
            <a:pPr lvl="2"/>
            <a:r>
              <a:rPr lang="en-US"/>
              <a:t>Sections are listed here. Arial 14pt black sentence case</a:t>
            </a:r>
          </a:p>
          <a:p>
            <a:pPr lvl="3"/>
            <a:r>
              <a:rPr lang="en-US"/>
              <a:t>Sections are listed here. Arial 14pt black sentence case</a:t>
            </a:r>
          </a:p>
          <a:p>
            <a:pPr lvl="4"/>
            <a:r>
              <a:rPr lang="en-US"/>
              <a:t>Sections are listed here. Arial 14pt black sentence case</a:t>
            </a:r>
          </a:p>
          <a:p>
            <a:pPr lvl="1"/>
            <a:endParaRPr lang="en-US"/>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8" name="Picture Placeholder 3">
            <a:extLst>
              <a:ext uri="{FF2B5EF4-FFF2-40B4-BE49-F238E27FC236}">
                <a16:creationId xmlns:a16="http://schemas.microsoft.com/office/drawing/2014/main" id="{94D1E36D-02C6-B449-9EBA-12FEA0CFCB41}"/>
              </a:ext>
            </a:extLst>
          </p:cNvPr>
          <p:cNvSpPr>
            <a:spLocks noGrp="1"/>
          </p:cNvSpPr>
          <p:nvPr>
            <p:ph type="pic" sz="quarter" idx="14" hasCustomPrompt="1"/>
          </p:nvPr>
        </p:nvSpPr>
        <p:spPr>
          <a:xfrm>
            <a:off x="4419600" y="972944"/>
            <a:ext cx="47244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Slide Number Placeholder 3">
            <a:extLst>
              <a:ext uri="{FF2B5EF4-FFF2-40B4-BE49-F238E27FC236}">
                <a16:creationId xmlns:a16="http://schemas.microsoft.com/office/drawing/2014/main" id="{D86DAA93-21AC-9048-AC03-F7C5BFF8DEEC}"/>
              </a:ext>
            </a:extLst>
          </p:cNvPr>
          <p:cNvSpPr>
            <a:spLocks noGrp="1"/>
          </p:cNvSpPr>
          <p:nvPr>
            <p:ph type="sldNum" sz="quarter" idx="17"/>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A681BCCE-C96D-E448-A2EE-455635871EFC}"/>
              </a:ext>
            </a:extLst>
          </p:cNvPr>
          <p:cNvSpPr>
            <a:spLocks noGrp="1"/>
          </p:cNvSpPr>
          <p:nvPr>
            <p:ph type="title" hasCustomPrompt="1"/>
          </p:nvPr>
        </p:nvSpPr>
        <p:spPr>
          <a:xfrm>
            <a:off x="301624" y="285750"/>
            <a:ext cx="8537576" cy="369332"/>
          </a:xfrm>
        </p:spPr>
        <p:txBody>
          <a:bodyPr/>
          <a:lstStyle>
            <a:lvl1pPr>
              <a:defRPr sz="2400"/>
            </a:lvl1pPr>
          </a:lstStyle>
          <a:p>
            <a:r>
              <a:rPr lang="en-US"/>
              <a:t>Table of contents Arial 24pt red sentence case</a:t>
            </a:r>
          </a:p>
        </p:txBody>
      </p:sp>
    </p:spTree>
    <p:extLst>
      <p:ext uri="{BB962C8B-B14F-4D97-AF65-F5344CB8AC3E}">
        <p14:creationId xmlns:p14="http://schemas.microsoft.com/office/powerpoint/2010/main" val="123559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cap="none">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Section divider title </a:t>
            </a:r>
            <a:r>
              <a:rPr lang="en-US" err="1"/>
              <a:t>arial</a:t>
            </a:r>
            <a:r>
              <a:rPr lang="en-US"/>
              <a:t> 32pt red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a:solidFill>
                  <a:schemeClr val="tx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8C8A991C-17F0-2543-93DE-6AD8EF2EC1A8}"/>
              </a:ext>
            </a:extLst>
          </p:cNvPr>
          <p:cNvPicPr>
            <a:picLocks noChangeAspect="1"/>
          </p:cNvPicPr>
          <p:nvPr userDrawn="1"/>
        </p:nvPicPr>
        <p:blipFill rotWithShape="1">
          <a:blip r:embed="rId2"/>
          <a:srcRect l="-712" r="17022"/>
          <a:stretch/>
        </p:blipFill>
        <p:spPr>
          <a:xfrm>
            <a:off x="7613495" y="1657350"/>
            <a:ext cx="1530505" cy="1828800"/>
          </a:xfrm>
          <a:prstGeom prst="rect">
            <a:avLst/>
          </a:prstGeom>
        </p:spPr>
      </p:pic>
    </p:spTree>
    <p:extLst>
      <p:ext uri="{BB962C8B-B14F-4D97-AF65-F5344CB8AC3E}">
        <p14:creationId xmlns:p14="http://schemas.microsoft.com/office/powerpoint/2010/main" val="6108565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5" Type="http://schemas.openxmlformats.org/officeDocument/2006/relationships/theme" Target="../theme/theme2.xml"/><Relationship Id="rId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8229600" y="4777313"/>
            <a:ext cx="611188" cy="156637"/>
          </a:xfrm>
          <a:prstGeom prst="rect">
            <a:avLst/>
          </a:prstGeom>
        </p:spPr>
        <p:txBody>
          <a:bodyPr vert="horz" wrap="none" lIns="0" tIns="0" rIns="0" bIns="0" rtlCol="0" anchor="b"/>
          <a:lstStyle>
            <a:lvl1pPr algn="r">
              <a:defRPr sz="800">
                <a:solidFill>
                  <a:schemeClr val="tx1"/>
                </a:solidFill>
              </a:defRPr>
            </a:lvl1pPr>
          </a:lstStyle>
          <a:p>
            <a:fld id="{ABEF7161-39F9-F745-9A2B-33DA2ED59E91}" type="slidenum">
              <a:rPr lang="en-US" smtClean="0"/>
              <a:pPr/>
              <a:t>‹#›</a:t>
            </a:fld>
            <a:endParaRPr lang="en-US"/>
          </a:p>
        </p:txBody>
      </p:sp>
      <p:grpSp>
        <p:nvGrpSpPr>
          <p:cNvPr id="5" name="Group 4"/>
          <p:cNvGrpSpPr/>
          <p:nvPr userDrawn="1"/>
        </p:nvGrpSpPr>
        <p:grpSpPr>
          <a:xfrm>
            <a:off x="0" y="-476250"/>
            <a:ext cx="9144000" cy="6096000"/>
            <a:chOff x="0" y="-476250"/>
            <a:chExt cx="9144000" cy="6096000"/>
          </a:xfrm>
        </p:grpSpPr>
        <p:cxnSp>
          <p:nvCxnSpPr>
            <p:cNvPr id="6" name="Straight Connector 5"/>
            <p:cNvCxnSpPr/>
            <p:nvPr userDrawn="1"/>
          </p:nvCxnSpPr>
          <p:spPr>
            <a:xfrm>
              <a:off x="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304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609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1219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524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1828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2133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2438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2743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3048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352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3657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3962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4267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4572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4876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5181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5486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5791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096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400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6705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10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924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8229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620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8534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8839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144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304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609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219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524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828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2133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2438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2743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a:off x="3048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a:off x="3352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a:off x="3657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a:off x="3962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userDrawn="1"/>
          </p:nvCxnSpPr>
          <p:spPr>
            <a:xfrm>
              <a:off x="4267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4572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4876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userDrawn="1"/>
          </p:nvCxnSpPr>
          <p:spPr>
            <a:xfrm>
              <a:off x="5181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userDrawn="1"/>
          </p:nvCxnSpPr>
          <p:spPr>
            <a:xfrm>
              <a:off x="5486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userDrawn="1"/>
          </p:nvCxnSpPr>
          <p:spPr>
            <a:xfrm>
              <a:off x="5791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userDrawn="1"/>
          </p:nvCxnSpPr>
          <p:spPr>
            <a:xfrm>
              <a:off x="6096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userDrawn="1"/>
          </p:nvCxnSpPr>
          <p:spPr>
            <a:xfrm>
              <a:off x="6400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userDrawn="1"/>
          </p:nvCxnSpPr>
          <p:spPr>
            <a:xfrm>
              <a:off x="6705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userDrawn="1"/>
          </p:nvCxnSpPr>
          <p:spPr>
            <a:xfrm>
              <a:off x="7010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7315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userDrawn="1"/>
          </p:nvCxnSpPr>
          <p:spPr>
            <a:xfrm>
              <a:off x="7924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a:off x="8229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a:off x="7620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a:off x="8534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a:off x="8839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userDrawn="1"/>
          </p:nvCxnSpPr>
          <p:spPr>
            <a:xfrm>
              <a:off x="9144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33400" y="2647"/>
            <a:ext cx="10210799" cy="5140853"/>
            <a:chOff x="-533400" y="-1"/>
            <a:chExt cx="10210799" cy="5140853"/>
          </a:xfrm>
        </p:grpSpPr>
        <p:cxnSp>
          <p:nvCxnSpPr>
            <p:cNvPr id="69" name="Straight Connector 68"/>
            <p:cNvCxnSpPr/>
            <p:nvPr userDrawn="1"/>
          </p:nvCxnSpPr>
          <p:spPr>
            <a:xfrm rot="5400000">
              <a:off x="-382587" y="-150814"/>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userDrawn="1"/>
          </p:nvCxnSpPr>
          <p:spPr>
            <a:xfrm rot="5400000">
              <a:off x="-382587" y="153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userDrawn="1"/>
          </p:nvCxnSpPr>
          <p:spPr>
            <a:xfrm rot="5400000">
              <a:off x="-382587" y="458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userDrawn="1"/>
          </p:nvCxnSpPr>
          <p:spPr>
            <a:xfrm rot="5400000">
              <a:off x="-382587" y="763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userDrawn="1"/>
          </p:nvCxnSpPr>
          <p:spPr>
            <a:xfrm rot="5400000">
              <a:off x="-382587" y="1068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userDrawn="1"/>
          </p:nvCxnSpPr>
          <p:spPr>
            <a:xfrm rot="5400000">
              <a:off x="-382587" y="1373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userDrawn="1"/>
          </p:nvCxnSpPr>
          <p:spPr>
            <a:xfrm rot="5400000">
              <a:off x="-382587" y="1677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userDrawn="1"/>
          </p:nvCxnSpPr>
          <p:spPr>
            <a:xfrm rot="5400000">
              <a:off x="-382587" y="1982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userDrawn="1"/>
          </p:nvCxnSpPr>
          <p:spPr>
            <a:xfrm rot="5400000">
              <a:off x="-382587" y="2287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userDrawn="1"/>
          </p:nvCxnSpPr>
          <p:spPr>
            <a:xfrm rot="5400000">
              <a:off x="-382587" y="2592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userDrawn="1"/>
          </p:nvCxnSpPr>
          <p:spPr>
            <a:xfrm rot="5400000">
              <a:off x="-382587" y="2897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userDrawn="1"/>
          </p:nvCxnSpPr>
          <p:spPr>
            <a:xfrm rot="5400000">
              <a:off x="-382587" y="3201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userDrawn="1"/>
          </p:nvCxnSpPr>
          <p:spPr>
            <a:xfrm rot="5400000">
              <a:off x="-382587" y="3506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userDrawn="1"/>
          </p:nvCxnSpPr>
          <p:spPr>
            <a:xfrm rot="5400000">
              <a:off x="-382587" y="3811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userDrawn="1"/>
          </p:nvCxnSpPr>
          <p:spPr>
            <a:xfrm rot="5400000">
              <a:off x="-382587" y="4116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userDrawn="1"/>
          </p:nvCxnSpPr>
          <p:spPr>
            <a:xfrm rot="5400000">
              <a:off x="-382587" y="4421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userDrawn="1"/>
          </p:nvCxnSpPr>
          <p:spPr>
            <a:xfrm rot="5400000">
              <a:off x="-382587" y="4685237"/>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userDrawn="1"/>
          </p:nvCxnSpPr>
          <p:spPr>
            <a:xfrm rot="5400000">
              <a:off x="-382587" y="4990037"/>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userDrawn="1"/>
          </p:nvCxnSpPr>
          <p:spPr>
            <a:xfrm rot="5400000">
              <a:off x="9526587" y="-150812"/>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userDrawn="1"/>
          </p:nvCxnSpPr>
          <p:spPr>
            <a:xfrm rot="5400000">
              <a:off x="9526587" y="153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userDrawn="1"/>
          </p:nvCxnSpPr>
          <p:spPr>
            <a:xfrm rot="5400000">
              <a:off x="9526587" y="458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userDrawn="1"/>
          </p:nvCxnSpPr>
          <p:spPr>
            <a:xfrm rot="5400000">
              <a:off x="9526587" y="763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userDrawn="1"/>
          </p:nvCxnSpPr>
          <p:spPr>
            <a:xfrm rot="5400000">
              <a:off x="9526587" y="1068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userDrawn="1"/>
          </p:nvCxnSpPr>
          <p:spPr>
            <a:xfrm rot="5400000">
              <a:off x="9526587" y="1373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userDrawn="1"/>
          </p:nvCxnSpPr>
          <p:spPr>
            <a:xfrm rot="5400000">
              <a:off x="9526587" y="1677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userDrawn="1"/>
          </p:nvCxnSpPr>
          <p:spPr>
            <a:xfrm rot="5400000">
              <a:off x="9526587" y="1982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userDrawn="1"/>
          </p:nvCxnSpPr>
          <p:spPr>
            <a:xfrm rot="5400000">
              <a:off x="9526587" y="2287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userDrawn="1"/>
          </p:nvCxnSpPr>
          <p:spPr>
            <a:xfrm rot="5400000">
              <a:off x="9526587" y="2592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userDrawn="1"/>
          </p:nvCxnSpPr>
          <p:spPr>
            <a:xfrm rot="5400000">
              <a:off x="9526587" y="2897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userDrawn="1"/>
          </p:nvCxnSpPr>
          <p:spPr>
            <a:xfrm rot="5400000">
              <a:off x="9526587" y="3201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userDrawn="1"/>
          </p:nvCxnSpPr>
          <p:spPr>
            <a:xfrm rot="5400000">
              <a:off x="9526587" y="3506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userDrawn="1"/>
          </p:nvCxnSpPr>
          <p:spPr>
            <a:xfrm rot="5400000">
              <a:off x="9526587" y="3811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userDrawn="1"/>
          </p:nvCxnSpPr>
          <p:spPr>
            <a:xfrm rot="5400000">
              <a:off x="9526587" y="4116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userDrawn="1"/>
          </p:nvCxnSpPr>
          <p:spPr>
            <a:xfrm rot="5400000">
              <a:off x="9526587" y="4421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userDrawn="1"/>
          </p:nvCxnSpPr>
          <p:spPr>
            <a:xfrm rot="5400000">
              <a:off x="9526587" y="4685239"/>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userDrawn="1"/>
          </p:nvCxnSpPr>
          <p:spPr>
            <a:xfrm rot="5400000">
              <a:off x="9526587" y="4990039"/>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grpSp>
      <p:sp>
        <p:nvSpPr>
          <p:cNvPr id="113" name="Footer Placeholder 1"/>
          <p:cNvSpPr>
            <a:spLocks noGrp="1"/>
          </p:cNvSpPr>
          <p:nvPr>
            <p:ph type="ftr" sz="quarter" idx="3"/>
          </p:nvPr>
        </p:nvSpPr>
        <p:spPr>
          <a:xfrm>
            <a:off x="301624" y="4777313"/>
            <a:ext cx="3046412" cy="156637"/>
          </a:xfrm>
          <a:prstGeom prst="rect">
            <a:avLst/>
          </a:prstGeom>
        </p:spPr>
        <p:txBody>
          <a:bodyPr lIns="0" tIns="0" rIns="0" bIns="0" anchor="b"/>
          <a:lstStyle>
            <a:lvl1pPr algn="l">
              <a:defRPr lang="en-US" sz="600" b="0" i="0" smtClean="0">
                <a:effectLst/>
              </a:defRPr>
            </a:lvl1pPr>
          </a:lstStyle>
          <a:p>
            <a:r>
              <a:rPr lang="en-US"/>
              <a:t>UL and the UL logo are trademarks of UL LLC © 2020.</a:t>
            </a:r>
            <a:endParaRPr lang="en-US">
              <a:ea typeface="Open Sans" charset="0"/>
              <a:cs typeface="Arial"/>
            </a:endParaRPr>
          </a:p>
        </p:txBody>
      </p:sp>
      <p:sp>
        <p:nvSpPr>
          <p:cNvPr id="2" name="Title Placeholder 1">
            <a:extLst>
              <a:ext uri="{FF2B5EF4-FFF2-40B4-BE49-F238E27FC236}">
                <a16:creationId xmlns:a16="http://schemas.microsoft.com/office/drawing/2014/main" id="{B00E5E65-0BB8-D24A-A4D2-6564AB52741A}"/>
              </a:ext>
            </a:extLst>
          </p:cNvPr>
          <p:cNvSpPr>
            <a:spLocks noGrp="1"/>
          </p:cNvSpPr>
          <p:nvPr>
            <p:ph type="title"/>
          </p:nvPr>
        </p:nvSpPr>
        <p:spPr>
          <a:xfrm>
            <a:off x="301624" y="285750"/>
            <a:ext cx="8537576" cy="369332"/>
          </a:xfrm>
          <a:prstGeom prst="rect">
            <a:avLst/>
          </a:prstGeom>
        </p:spPr>
        <p:txBody>
          <a:bodyPr vert="horz" wrap="square" lIns="0" tIns="0" rIns="0" bIns="0" rtlCol="0" anchor="t">
            <a:spAutoFit/>
          </a:bodyPr>
          <a:lstStyle/>
          <a:p>
            <a:pPr lvl="0"/>
            <a:r>
              <a:rPr lang="en-US"/>
              <a:t>Title Arial 24pt red sentence case</a:t>
            </a:r>
          </a:p>
        </p:txBody>
      </p:sp>
      <p:sp>
        <p:nvSpPr>
          <p:cNvPr id="105" name="Text Placeholder 104">
            <a:extLst>
              <a:ext uri="{FF2B5EF4-FFF2-40B4-BE49-F238E27FC236}">
                <a16:creationId xmlns:a16="http://schemas.microsoft.com/office/drawing/2014/main" id="{864752D0-4D09-A04E-9034-73E009B29A21}"/>
              </a:ext>
            </a:extLst>
          </p:cNvPr>
          <p:cNvSpPr>
            <a:spLocks noGrp="1"/>
          </p:cNvSpPr>
          <p:nvPr>
            <p:ph type="body" idx="1"/>
          </p:nvPr>
        </p:nvSpPr>
        <p:spPr>
          <a:xfrm>
            <a:off x="301623" y="971550"/>
            <a:ext cx="8537563" cy="342158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Tree>
    <p:extLst>
      <p:ext uri="{BB962C8B-B14F-4D97-AF65-F5344CB8AC3E}">
        <p14:creationId xmlns:p14="http://schemas.microsoft.com/office/powerpoint/2010/main" val="4005822300"/>
      </p:ext>
    </p:extLst>
  </p:cSld>
  <p:clrMap bg1="lt1" tx1="dk1" bg2="lt2" tx2="dk2" accent1="accent1" accent2="accent2" accent3="accent3" accent4="accent4" accent5="accent5" accent6="accent6" hlink="hlink" folHlink="folHlink"/>
  <p:sldLayoutIdLst>
    <p:sldLayoutId id="2147483801" r:id="rId1"/>
    <p:sldLayoutId id="2147483720" r:id="rId2"/>
    <p:sldLayoutId id="2147483802" r:id="rId3"/>
    <p:sldLayoutId id="2147483649" r:id="rId4"/>
    <p:sldLayoutId id="2147483803" r:id="rId5"/>
    <p:sldLayoutId id="2147483796" r:id="rId6"/>
    <p:sldLayoutId id="2147483685" r:id="rId7"/>
    <p:sldLayoutId id="2147483745" r:id="rId8"/>
    <p:sldLayoutId id="2147483762" r:id="rId9"/>
    <p:sldLayoutId id="2147483791" r:id="rId10"/>
    <p:sldLayoutId id="2147483792" r:id="rId11"/>
    <p:sldLayoutId id="2147483793" r:id="rId12"/>
    <p:sldLayoutId id="2147483794" r:id="rId13"/>
    <p:sldLayoutId id="2147483795" r:id="rId14"/>
    <p:sldLayoutId id="2147483810" r:id="rId15"/>
    <p:sldLayoutId id="2147483811" r:id="rId16"/>
    <p:sldLayoutId id="2147483799" r:id="rId17"/>
    <p:sldLayoutId id="2147483724" r:id="rId18"/>
    <p:sldLayoutId id="2147483800" r:id="rId19"/>
    <p:sldLayoutId id="2147483671" r:id="rId20"/>
    <p:sldLayoutId id="2147483650" r:id="rId21"/>
    <p:sldLayoutId id="2147483769" r:id="rId22"/>
    <p:sldLayoutId id="2147483770" r:id="rId23"/>
    <p:sldLayoutId id="2147483772" r:id="rId24"/>
    <p:sldLayoutId id="2147483814" r:id="rId25"/>
    <p:sldLayoutId id="2147483812" r:id="rId26"/>
    <p:sldLayoutId id="2147483771" r:id="rId27"/>
    <p:sldLayoutId id="2147483813" r:id="rId28"/>
    <p:sldLayoutId id="2147483798" r:id="rId29"/>
    <p:sldLayoutId id="2147483777" r:id="rId30"/>
    <p:sldLayoutId id="2147483774" r:id="rId31"/>
    <p:sldLayoutId id="2147483797" r:id="rId32"/>
    <p:sldLayoutId id="2147483778" r:id="rId33"/>
    <p:sldLayoutId id="2147483773" r:id="rId34"/>
    <p:sldLayoutId id="2147483808" r:id="rId35"/>
    <p:sldLayoutId id="2147483809" r:id="rId36"/>
    <p:sldLayoutId id="2147483739" r:id="rId37"/>
    <p:sldLayoutId id="2147483693" r:id="rId38"/>
    <p:sldLayoutId id="2147483815" r:id="rId39"/>
    <p:sldLayoutId id="2147483806" r:id="rId40"/>
    <p:sldLayoutId id="2147483699" r:id="rId41"/>
    <p:sldLayoutId id="2147483807" r:id="rId42"/>
    <p:sldLayoutId id="2147483751" r:id="rId43"/>
    <p:sldLayoutId id="2147483804" r:id="rId44"/>
    <p:sldLayoutId id="2147483767" r:id="rId45"/>
    <p:sldLayoutId id="2147483805" r:id="rId46"/>
    <p:sldLayoutId id="2147483768" r:id="rId47"/>
    <p:sldLayoutId id="2147483728" r:id="rId48"/>
    <p:sldLayoutId id="2147483927" r:id="rId49"/>
    <p:sldLayoutId id="2147483928" r:id="rId50"/>
    <p:sldLayoutId id="2147483929" r:id="rId51"/>
  </p:sldLayoutIdLst>
  <p:hf sldNum="0" hdr="0" dt="0"/>
  <p:txStyles>
    <p:titleStyle>
      <a:lvl1pPr algn="l" defTabSz="457200" rtl="0" eaLnBrk="1" latinLnBrk="0" hangingPunct="1">
        <a:spcBef>
          <a:spcPct val="0"/>
        </a:spcBef>
        <a:buNone/>
        <a:defRPr sz="2400" b="0" kern="1200">
          <a:solidFill>
            <a:schemeClr val="accent1"/>
          </a:solidFill>
          <a:latin typeface="+mj-lt"/>
          <a:ea typeface="+mj-ea"/>
          <a:cs typeface="+mj-cs"/>
        </a:defRPr>
      </a:lvl1pPr>
    </p:titleStyle>
    <p:body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userDrawn="1">
          <p15:clr>
            <a:srgbClr val="F26B43"/>
          </p15:clr>
        </p15:guide>
        <p15:guide id="2" orient="horz" pos="3047" userDrawn="1">
          <p15:clr>
            <a:srgbClr val="F26B43"/>
          </p15:clr>
        </p15:guide>
        <p15:guide id="3" pos="5569" userDrawn="1">
          <p15:clr>
            <a:srgbClr val="F26B43"/>
          </p15:clr>
        </p15:guide>
        <p15:guide id="4" orient="horz" pos="190" userDrawn="1">
          <p15:clr>
            <a:srgbClr val="F26B43"/>
          </p15:clr>
        </p15:guide>
        <p15:guide id="5" orient="horz" pos="766" userDrawn="1">
          <p15:clr>
            <a:srgbClr val="F26B43"/>
          </p15:clr>
        </p15:guide>
        <p15:guide id="6" pos="385" userDrawn="1">
          <p15:clr>
            <a:srgbClr val="F26B43"/>
          </p15:clr>
        </p15:guide>
        <p15:guide id="7" pos="5374" userDrawn="1">
          <p15:clr>
            <a:srgbClr val="F26B43"/>
          </p15:clr>
        </p15:guide>
        <p15:guide id="8" orient="horz" pos="2856" userDrawn="1">
          <p15:clr>
            <a:srgbClr val="F26B43"/>
          </p15:clr>
        </p15:guide>
        <p15:guide id="9" orient="horz" pos="961" userDrawn="1">
          <p15:clr>
            <a:srgbClr val="F26B43"/>
          </p15:clr>
        </p15:guide>
        <p15:guide id="11" orient="horz" pos="2307" userDrawn="1">
          <p15:clr>
            <a:srgbClr val="F26B43"/>
          </p15:clr>
        </p15:guide>
        <p15:guide id="12" orient="horz" pos="2495" userDrawn="1">
          <p15:clr>
            <a:srgbClr val="F26B43"/>
          </p15:clr>
        </p15:guide>
        <p15:guide id="13"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480" y="411480"/>
            <a:ext cx="5516245" cy="685800"/>
          </a:xfrm>
          <a:prstGeom prst="rect">
            <a:avLst/>
          </a:prstGeom>
          <a:noFill/>
        </p:spPr>
        <p:txBody>
          <a:bodyPr vert="horz" lIns="0" tIns="0" rIns="0" bIns="0" rtlCol="0" anchor="t" anchorCtr="0">
            <a:noAutofit/>
          </a:bodyPr>
          <a:lstStyle/>
          <a:p>
            <a:r>
              <a:rPr lang="en-US"/>
              <a:t>[Slide title]</a:t>
            </a:r>
          </a:p>
        </p:txBody>
      </p:sp>
      <p:sp>
        <p:nvSpPr>
          <p:cNvPr id="3" name="Text Placeholder 2"/>
          <p:cNvSpPr>
            <a:spLocks noGrp="1"/>
          </p:cNvSpPr>
          <p:nvPr>
            <p:ph type="body" idx="1"/>
          </p:nvPr>
        </p:nvSpPr>
        <p:spPr>
          <a:xfrm>
            <a:off x="411480" y="1280158"/>
            <a:ext cx="8321040" cy="3364992"/>
          </a:xfrm>
          <a:prstGeom prst="rect">
            <a:avLst/>
          </a:prstGeom>
        </p:spPr>
        <p:txBody>
          <a:bodyPr vert="horz" lIns="0" tIns="0" rIns="0" bIns="0" spcCol="9144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p:cNvSpPr>
            <a:spLocks noGrp="1"/>
          </p:cNvSpPr>
          <p:nvPr>
            <p:ph type="sldNum" sz="quarter" idx="4"/>
          </p:nvPr>
        </p:nvSpPr>
        <p:spPr>
          <a:xfrm>
            <a:off x="8594316" y="4792345"/>
            <a:ext cx="301752" cy="137160"/>
          </a:xfrm>
          <a:prstGeom prst="rect">
            <a:avLst/>
          </a:prstGeom>
        </p:spPr>
        <p:txBody>
          <a:bodyPr vert="horz" wrap="none" lIns="0" tIns="0" rIns="0" bIns="0" rtlCol="0" anchor="b" anchorCtr="0">
            <a:noAutofit/>
          </a:bodyPr>
          <a:lstStyle>
            <a:lvl1pPr algn="r">
              <a:defRPr sz="600" b="1">
                <a:solidFill>
                  <a:schemeClr val="tx1"/>
                </a:solidFill>
              </a:defRPr>
            </a:lvl1pPr>
          </a:lstStyle>
          <a:p>
            <a:fld id="{0FB653A9-F313-624D-BF6F-1C4E70BAF06A}" type="slidenum">
              <a:rPr lang="en-US" smtClean="0"/>
              <a:pPr/>
              <a:t>‹#›</a:t>
            </a:fld>
            <a:endParaRPr lang="en-US"/>
          </a:p>
        </p:txBody>
      </p:sp>
      <p:sp>
        <p:nvSpPr>
          <p:cNvPr id="7" name="Copyright">
            <a:extLst>
              <a:ext uri="{FF2B5EF4-FFF2-40B4-BE49-F238E27FC236}">
                <a16:creationId xmlns:a16="http://schemas.microsoft.com/office/drawing/2014/main" id="{F073CF92-BE09-0B9E-1157-A8F1EF11F1D8}"/>
              </a:ext>
            </a:extLst>
          </p:cNvPr>
          <p:cNvSpPr txBox="1"/>
          <p:nvPr userDrawn="1"/>
        </p:nvSpPr>
        <p:spPr>
          <a:xfrm>
            <a:off x="411479" y="4792345"/>
            <a:ext cx="2011680" cy="137160"/>
          </a:xfrm>
          <a:prstGeom prst="rect">
            <a:avLst/>
          </a:prstGeom>
          <a:noFill/>
        </p:spPr>
        <p:txBody>
          <a:bodyPr wrap="none" lIns="0" tIns="0" rIns="0" bIns="0" rtlCol="0" anchor="b" anchorCtr="0">
            <a:noAutofit/>
          </a:bodyPr>
          <a:lstStyle/>
          <a:p>
            <a:pPr marL="0" indent="0" algn="l">
              <a:lnSpc>
                <a:spcPct val="100000"/>
              </a:lnSpc>
              <a:spcBef>
                <a:spcPts val="0"/>
              </a:spcBef>
              <a:buSzPct val="100000"/>
              <a:buFontTx/>
              <a:buNone/>
            </a:pPr>
            <a:r>
              <a:rPr lang="en-US" sz="600"/>
              <a:t>© 2022 UL LLC. All rights reserved.</a:t>
            </a:r>
          </a:p>
        </p:txBody>
      </p:sp>
    </p:spTree>
    <p:extLst>
      <p:ext uri="{BB962C8B-B14F-4D97-AF65-F5344CB8AC3E}">
        <p14:creationId xmlns:p14="http://schemas.microsoft.com/office/powerpoint/2010/main" val="3756961190"/>
      </p:ext>
    </p:extLst>
  </p:cSld>
  <p:clrMap bg1="lt1" tx1="dk1" bg2="lt2" tx2="dk2" accent1="accent1" accent2="accent2" accent3="accent3" accent4="accent4" accent5="accent5" accent6="accent6" hlink="hlink" folHlink="folHlink"/>
  <p:sldLayoutIdLst>
    <p:sldLayoutId id="2147483695" r:id="rId1"/>
    <p:sldLayoutId id="2147483761" r:id="rId2"/>
    <p:sldLayoutId id="2147483662" r:id="rId3"/>
    <p:sldLayoutId id="2147483713"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9" userDrawn="1">
          <p15:clr>
            <a:srgbClr val="F26B43"/>
          </p15:clr>
        </p15:guide>
        <p15:guide id="3" pos="5501" userDrawn="1">
          <p15:clr>
            <a:srgbClr val="F26B43"/>
          </p15:clr>
        </p15:guide>
        <p15:guide id="4" orient="horz" pos="806" userDrawn="1">
          <p15:clr>
            <a:srgbClr val="F26B43"/>
          </p15:clr>
        </p15:guide>
        <p15:guide id="5" orient="horz" pos="260" userDrawn="1">
          <p15:clr>
            <a:srgbClr val="F26B43"/>
          </p15:clr>
        </p15:guide>
        <p15:guide id="7" pos="642" userDrawn="1">
          <p15:clr>
            <a:srgbClr val="A4A3A4"/>
          </p15:clr>
        </p15:guide>
        <p15:guide id="8" pos="700" userDrawn="1">
          <p15:clr>
            <a:srgbClr val="A4A3A4"/>
          </p15:clr>
        </p15:guide>
        <p15:guide id="9" pos="1084" userDrawn="1">
          <p15:clr>
            <a:srgbClr val="A4A3A4"/>
          </p15:clr>
        </p15:guide>
        <p15:guide id="10" pos="1140" userDrawn="1">
          <p15:clr>
            <a:srgbClr val="A4A3A4"/>
          </p15:clr>
        </p15:guide>
        <p15:guide id="11" pos="1526" userDrawn="1">
          <p15:clr>
            <a:srgbClr val="A4A3A4"/>
          </p15:clr>
        </p15:guide>
        <p15:guide id="12" pos="1582" userDrawn="1">
          <p15:clr>
            <a:srgbClr val="A4A3A4"/>
          </p15:clr>
        </p15:guide>
        <p15:guide id="13" pos="1968" userDrawn="1">
          <p15:clr>
            <a:srgbClr val="A4A3A4"/>
          </p15:clr>
        </p15:guide>
        <p15:guide id="14" pos="2024" userDrawn="1">
          <p15:clr>
            <a:srgbClr val="A4A3A4"/>
          </p15:clr>
        </p15:guide>
        <p15:guide id="15" pos="2410" userDrawn="1">
          <p15:clr>
            <a:srgbClr val="A4A3A4"/>
          </p15:clr>
        </p15:guide>
        <p15:guide id="16" pos="2466" userDrawn="1">
          <p15:clr>
            <a:srgbClr val="A4A3A4"/>
          </p15:clr>
        </p15:guide>
        <p15:guide id="17" pos="2850" userDrawn="1">
          <p15:clr>
            <a:srgbClr val="A4A3A4"/>
          </p15:clr>
        </p15:guide>
        <p15:guide id="18" pos="2908" userDrawn="1">
          <p15:clr>
            <a:srgbClr val="A4A3A4"/>
          </p15:clr>
        </p15:guide>
        <p15:guide id="19" pos="3292" userDrawn="1">
          <p15:clr>
            <a:srgbClr val="A4A3A4"/>
          </p15:clr>
        </p15:guide>
        <p15:guide id="20" pos="3348" userDrawn="1">
          <p15:clr>
            <a:srgbClr val="A4A3A4"/>
          </p15:clr>
        </p15:guide>
        <p15:guide id="21" pos="3734" userDrawn="1">
          <p15:clr>
            <a:srgbClr val="A4A3A4"/>
          </p15:clr>
        </p15:guide>
        <p15:guide id="22" pos="3790" userDrawn="1">
          <p15:clr>
            <a:srgbClr val="A4A3A4"/>
          </p15:clr>
        </p15:guide>
        <p15:guide id="23" pos="4176" userDrawn="1">
          <p15:clr>
            <a:srgbClr val="A4A3A4"/>
          </p15:clr>
        </p15:guide>
        <p15:guide id="24" pos="4232" userDrawn="1">
          <p15:clr>
            <a:srgbClr val="A4A3A4"/>
          </p15:clr>
        </p15:guide>
        <p15:guide id="25" pos="4618" userDrawn="1">
          <p15:clr>
            <a:srgbClr val="A4A3A4"/>
          </p15:clr>
        </p15:guide>
        <p15:guide id="26" pos="4674" userDrawn="1">
          <p15:clr>
            <a:srgbClr val="A4A3A4"/>
          </p15:clr>
        </p15:guide>
        <p15:guide id="27" pos="5058" userDrawn="1">
          <p15:clr>
            <a:srgbClr val="A4A3A4"/>
          </p15:clr>
        </p15:guide>
        <p15:guide id="28" pos="5116" userDrawn="1">
          <p15:clr>
            <a:srgbClr val="A4A3A4"/>
          </p15:clr>
        </p15:guide>
        <p15:guide id="29" orient="horz" pos="29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0.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hyperlink" Target="https://ul.sharepoint.com/sites/GRPEMEALAEMEALAQualityTeam/Lists/CAB%20Activities/AllItems.aspx" TargetMode="External"/><Relationship Id="rId2" Type="http://schemas.openxmlformats.org/officeDocument/2006/relationships/hyperlink" Target="https://ul.sharepoint.com/sites/GRPEMEALAEMEALAQualityTeam/Lists/CAB%20Capabilities/AllItems.aspx" TargetMode="Externa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1E840E-CF27-57B0-C4AB-E47CC59293B6}"/>
              </a:ext>
            </a:extLst>
          </p:cNvPr>
          <p:cNvSpPr>
            <a:spLocks noGrp="1"/>
          </p:cNvSpPr>
          <p:nvPr>
            <p:ph type="sldNum" sz="quarter" idx="12"/>
          </p:nvPr>
        </p:nvSpPr>
        <p:spPr/>
        <p:txBody>
          <a:bodyPr/>
          <a:lstStyle/>
          <a:p>
            <a:fld id="{0FB653A9-F313-624D-BF6F-1C4E70BAF06A}" type="slidenum">
              <a:rPr lang="en-US" smtClean="0"/>
              <a:pPr/>
              <a:t>1</a:t>
            </a:fld>
            <a:endParaRPr lang="en-US"/>
          </a:p>
        </p:txBody>
      </p:sp>
      <p:sp>
        <p:nvSpPr>
          <p:cNvPr id="8" name="TextBox 7">
            <a:extLst>
              <a:ext uri="{FF2B5EF4-FFF2-40B4-BE49-F238E27FC236}">
                <a16:creationId xmlns:a16="http://schemas.microsoft.com/office/drawing/2014/main" id="{8CAFC2F4-EDF0-4574-AC0D-B14634EF1C4A}"/>
              </a:ext>
            </a:extLst>
          </p:cNvPr>
          <p:cNvSpPr txBox="1"/>
          <p:nvPr/>
        </p:nvSpPr>
        <p:spPr>
          <a:xfrm>
            <a:off x="129540" y="1263893"/>
            <a:ext cx="5532120" cy="723275"/>
          </a:xfrm>
          <a:prstGeom prst="rect">
            <a:avLst/>
          </a:prstGeom>
          <a:noFill/>
        </p:spPr>
        <p:txBody>
          <a:bodyPr wrap="square" lIns="91440" tIns="45720" rIns="91440" bIns="45720" anchor="t">
            <a:spAutoFit/>
          </a:bodyPr>
          <a:lstStyle/>
          <a:p>
            <a:pPr>
              <a:spcAft>
                <a:spcPts val="600"/>
              </a:spcAft>
            </a:pPr>
            <a:r>
              <a:rPr lang="en-US" sz="1800" b="1" dirty="0"/>
              <a:t>Internal</a:t>
            </a:r>
            <a:r>
              <a:rPr lang="pl-PL" sz="1800" b="1" dirty="0"/>
              <a:t> Compliance</a:t>
            </a:r>
            <a:r>
              <a:rPr lang="en-US" sz="1800" b="1" dirty="0"/>
              <a:t> Audit – Closing Meeting</a:t>
            </a:r>
            <a:r>
              <a:rPr lang="en-US" b="1" dirty="0"/>
              <a:t> - </a:t>
            </a:r>
            <a:endParaRPr lang="en-US" sz="1800" b="1" dirty="0"/>
          </a:p>
          <a:p>
            <a:pPr>
              <a:spcAft>
                <a:spcPts val="600"/>
              </a:spcAft>
            </a:pPr>
            <a:r>
              <a:rPr lang="pt-BR" sz="1800" b="1" dirty="0">
                <a:cs typeface="Arial"/>
              </a:rPr>
              <a:t>UL International Demko A/S</a:t>
            </a:r>
          </a:p>
        </p:txBody>
      </p:sp>
      <p:sp>
        <p:nvSpPr>
          <p:cNvPr id="12" name="TextBox 11">
            <a:extLst>
              <a:ext uri="{FF2B5EF4-FFF2-40B4-BE49-F238E27FC236}">
                <a16:creationId xmlns:a16="http://schemas.microsoft.com/office/drawing/2014/main" id="{AA0A3699-6F39-DFCF-88E8-99A475B39B4D}"/>
              </a:ext>
            </a:extLst>
          </p:cNvPr>
          <p:cNvSpPr txBox="1"/>
          <p:nvPr/>
        </p:nvSpPr>
        <p:spPr>
          <a:xfrm>
            <a:off x="4571967" y="2343150"/>
            <a:ext cx="65" cy="27699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marL="137160" indent="-137160" algn="ctr">
              <a:lnSpc>
                <a:spcPct val="100000"/>
              </a:lnSpc>
              <a:spcBef>
                <a:spcPts val="900"/>
              </a:spcBef>
              <a:buClr>
                <a:srgbClr val="CA0123"/>
              </a:buClr>
              <a:buSzPct val="100000"/>
              <a:buFont typeface="Arial"/>
            </a:pPr>
            <a:endParaRPr lang="en-US"/>
          </a:p>
        </p:txBody>
      </p:sp>
    </p:spTree>
    <p:extLst>
      <p:ext uri="{BB962C8B-B14F-4D97-AF65-F5344CB8AC3E}">
        <p14:creationId xmlns:p14="http://schemas.microsoft.com/office/powerpoint/2010/main" val="162119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D8871-58E7-4639-BABC-7C7329D218A2}"/>
              </a:ext>
            </a:extLst>
          </p:cNvPr>
          <p:cNvSpPr>
            <a:spLocks noGrp="1"/>
          </p:cNvSpPr>
          <p:nvPr>
            <p:ph idx="1"/>
          </p:nvPr>
        </p:nvSpPr>
        <p:spPr/>
        <p:txBody>
          <a:bodyPr>
            <a:normAutofit/>
          </a:bodyPr>
          <a:lstStyle/>
          <a:p>
            <a:r>
              <a:rPr lang="en-GB" sz="200"/>
              <a:t>,</a:t>
            </a:r>
          </a:p>
        </p:txBody>
      </p:sp>
      <p:sp>
        <p:nvSpPr>
          <p:cNvPr id="4" name="Title 1">
            <a:extLst>
              <a:ext uri="{FF2B5EF4-FFF2-40B4-BE49-F238E27FC236}">
                <a16:creationId xmlns:a16="http://schemas.microsoft.com/office/drawing/2014/main" id="{675F758A-A2ED-4824-913E-98B8C257CCC7}"/>
              </a:ext>
            </a:extLst>
          </p:cNvPr>
          <p:cNvSpPr txBox="1">
            <a:spLocks noChangeArrowheads="1"/>
          </p:cNvSpPr>
          <p:nvPr/>
        </p:nvSpPr>
        <p:spPr bwMode="auto">
          <a:xfrm>
            <a:off x="-11569" y="15479"/>
            <a:ext cx="5275359" cy="333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en-GB" sz="1200" b="1" dirty="0">
                <a:solidFill>
                  <a:schemeClr val="accent1"/>
                </a:solidFill>
              </a:rPr>
              <a:t>Certification Body Process Improvement and Maturity</a:t>
            </a:r>
            <a:endParaRPr lang="en-US" altLang="pt-BR" sz="1200" b="1" dirty="0">
              <a:solidFill>
                <a:schemeClr val="accent1"/>
              </a:solidFill>
            </a:endParaRPr>
          </a:p>
        </p:txBody>
      </p:sp>
      <p:sp>
        <p:nvSpPr>
          <p:cNvPr id="6" name="Right Triangle 5">
            <a:extLst>
              <a:ext uri="{FF2B5EF4-FFF2-40B4-BE49-F238E27FC236}">
                <a16:creationId xmlns:a16="http://schemas.microsoft.com/office/drawing/2014/main" id="{A9B5751C-35B5-42C9-844E-CC865B29EFEC}"/>
              </a:ext>
            </a:extLst>
          </p:cNvPr>
          <p:cNvSpPr/>
          <p:nvPr/>
        </p:nvSpPr>
        <p:spPr>
          <a:xfrm flipH="1">
            <a:off x="76200" y="3012490"/>
            <a:ext cx="4171950" cy="1451372"/>
          </a:xfrm>
          <a:prstGeom prst="rtTriangle">
            <a:avLst/>
          </a:prstGeom>
          <a:solidFill>
            <a:schemeClr val="accent6">
              <a:lumMod val="7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latin typeface="Arial" pitchFamily="34" charset="0"/>
              <a:cs typeface="Arial" pitchFamily="34" charset="0"/>
            </a:endParaRPr>
          </a:p>
        </p:txBody>
      </p:sp>
      <p:cxnSp>
        <p:nvCxnSpPr>
          <p:cNvPr id="7" name="Straight Arrow Connector 6">
            <a:extLst>
              <a:ext uri="{FF2B5EF4-FFF2-40B4-BE49-F238E27FC236}">
                <a16:creationId xmlns:a16="http://schemas.microsoft.com/office/drawing/2014/main" id="{070221AE-5FFA-48FF-A57D-D00A8C59CA69}"/>
              </a:ext>
            </a:extLst>
          </p:cNvPr>
          <p:cNvCxnSpPr/>
          <p:nvPr/>
        </p:nvCxnSpPr>
        <p:spPr>
          <a:xfrm>
            <a:off x="76200" y="4552950"/>
            <a:ext cx="4171950" cy="0"/>
          </a:xfrm>
          <a:prstGeom prst="straightConnector1">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9F5A96B-4E40-4804-A67D-ECF10B4AEF04}"/>
              </a:ext>
            </a:extLst>
          </p:cNvPr>
          <p:cNvSpPr txBox="1"/>
          <p:nvPr/>
        </p:nvSpPr>
        <p:spPr>
          <a:xfrm>
            <a:off x="1946347" y="4527634"/>
            <a:ext cx="498855" cy="253916"/>
          </a:xfrm>
          <a:prstGeom prst="rect">
            <a:avLst/>
          </a:prstGeom>
          <a:noFill/>
        </p:spPr>
        <p:txBody>
          <a:bodyPr wrap="none" rtlCol="0">
            <a:spAutoFit/>
          </a:bodyPr>
          <a:lstStyle/>
          <a:p>
            <a:r>
              <a:rPr lang="en-US" sz="1050" b="1">
                <a:latin typeface="Arial" pitchFamily="34" charset="0"/>
                <a:cs typeface="Arial" pitchFamily="34" charset="0"/>
              </a:rPr>
              <a:t>Time</a:t>
            </a:r>
          </a:p>
        </p:txBody>
      </p:sp>
      <p:cxnSp>
        <p:nvCxnSpPr>
          <p:cNvPr id="9" name="Straight Arrow Connector 8">
            <a:extLst>
              <a:ext uri="{FF2B5EF4-FFF2-40B4-BE49-F238E27FC236}">
                <a16:creationId xmlns:a16="http://schemas.microsoft.com/office/drawing/2014/main" id="{4FEE459D-70AF-40C2-AF84-6778E44BC1B7}"/>
              </a:ext>
            </a:extLst>
          </p:cNvPr>
          <p:cNvCxnSpPr>
            <a:cxnSpLocks/>
          </p:cNvCxnSpPr>
          <p:nvPr/>
        </p:nvCxnSpPr>
        <p:spPr>
          <a:xfrm flipV="1">
            <a:off x="4400550" y="3012491"/>
            <a:ext cx="0" cy="1479817"/>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AC0D14FB-6E26-4AAE-9A2A-12422DB08244}"/>
              </a:ext>
            </a:extLst>
          </p:cNvPr>
          <p:cNvSpPr txBox="1"/>
          <p:nvPr/>
        </p:nvSpPr>
        <p:spPr>
          <a:xfrm rot="5400000">
            <a:off x="3795829" y="3633671"/>
            <a:ext cx="1463358" cy="253916"/>
          </a:xfrm>
          <a:prstGeom prst="rect">
            <a:avLst/>
          </a:prstGeom>
          <a:noFill/>
        </p:spPr>
        <p:txBody>
          <a:bodyPr wrap="square" rtlCol="0">
            <a:spAutoFit/>
          </a:bodyPr>
          <a:lstStyle/>
          <a:p>
            <a:r>
              <a:rPr lang="en-US" sz="1050" b="1">
                <a:solidFill>
                  <a:schemeClr val="accent2"/>
                </a:solidFill>
                <a:latin typeface="Arial" pitchFamily="34" charset="0"/>
                <a:cs typeface="Arial" pitchFamily="34" charset="0"/>
              </a:rPr>
              <a:t>     </a:t>
            </a:r>
            <a:r>
              <a:rPr lang="en-US" sz="1050" b="1">
                <a:latin typeface="Arial" pitchFamily="34" charset="0"/>
                <a:cs typeface="Arial" pitchFamily="34" charset="0"/>
              </a:rPr>
              <a:t>Improvement</a:t>
            </a:r>
          </a:p>
        </p:txBody>
      </p:sp>
      <p:sp>
        <p:nvSpPr>
          <p:cNvPr id="11" name="Right Triangle 10">
            <a:extLst>
              <a:ext uri="{FF2B5EF4-FFF2-40B4-BE49-F238E27FC236}">
                <a16:creationId xmlns:a16="http://schemas.microsoft.com/office/drawing/2014/main" id="{EF4D4A5A-04D6-4F34-83B0-3ED8D47E8AE6}"/>
              </a:ext>
            </a:extLst>
          </p:cNvPr>
          <p:cNvSpPr/>
          <p:nvPr/>
        </p:nvSpPr>
        <p:spPr>
          <a:xfrm rot="20433737">
            <a:off x="287517" y="3837593"/>
            <a:ext cx="988693" cy="368862"/>
          </a:xfrm>
          <a:prstGeom prst="rtTriangl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Arial" pitchFamily="34" charset="0"/>
              <a:cs typeface="Arial" pitchFamily="34" charset="0"/>
            </a:endParaRPr>
          </a:p>
        </p:txBody>
      </p:sp>
      <p:grpSp>
        <p:nvGrpSpPr>
          <p:cNvPr id="12" name="Group 11">
            <a:extLst>
              <a:ext uri="{FF2B5EF4-FFF2-40B4-BE49-F238E27FC236}">
                <a16:creationId xmlns:a16="http://schemas.microsoft.com/office/drawing/2014/main" id="{AB076B51-A53F-437F-8C10-03508CE184F2}"/>
              </a:ext>
            </a:extLst>
          </p:cNvPr>
          <p:cNvGrpSpPr/>
          <p:nvPr/>
        </p:nvGrpSpPr>
        <p:grpSpPr>
          <a:xfrm>
            <a:off x="2321094" y="3127625"/>
            <a:ext cx="995436" cy="422144"/>
            <a:chOff x="1720563" y="4757739"/>
            <a:chExt cx="1327248" cy="562859"/>
          </a:xfrm>
        </p:grpSpPr>
        <p:sp>
          <p:nvSpPr>
            <p:cNvPr id="13" name="Right Triangle 12">
              <a:extLst>
                <a:ext uri="{FF2B5EF4-FFF2-40B4-BE49-F238E27FC236}">
                  <a16:creationId xmlns:a16="http://schemas.microsoft.com/office/drawing/2014/main" id="{7C94BD16-79A1-4521-8D98-743FB089CC18}"/>
                </a:ext>
              </a:extLst>
            </p:cNvPr>
            <p:cNvSpPr/>
            <p:nvPr/>
          </p:nvSpPr>
          <p:spPr>
            <a:xfrm rot="20433737">
              <a:off x="1729554" y="4757739"/>
              <a:ext cx="1318257" cy="491816"/>
            </a:xfrm>
            <a:prstGeom prst="rtTriangl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Arial" pitchFamily="34" charset="0"/>
                <a:cs typeface="Arial" pitchFamily="34" charset="0"/>
              </a:endParaRPr>
            </a:p>
          </p:txBody>
        </p:sp>
        <p:sp>
          <p:nvSpPr>
            <p:cNvPr id="14" name="TextBox 13">
              <a:extLst>
                <a:ext uri="{FF2B5EF4-FFF2-40B4-BE49-F238E27FC236}">
                  <a16:creationId xmlns:a16="http://schemas.microsoft.com/office/drawing/2014/main" id="{A49E3E20-0147-40AC-8C85-AB902E9BA3C3}"/>
                </a:ext>
              </a:extLst>
            </p:cNvPr>
            <p:cNvSpPr txBox="1"/>
            <p:nvPr/>
          </p:nvSpPr>
          <p:spPr>
            <a:xfrm rot="20444361">
              <a:off x="1720563" y="5033339"/>
              <a:ext cx="939127" cy="287259"/>
            </a:xfrm>
            <a:prstGeom prst="rect">
              <a:avLst/>
            </a:prstGeom>
            <a:noFill/>
          </p:spPr>
          <p:txBody>
            <a:bodyPr wrap="square" rtlCol="0">
              <a:spAutoFit/>
            </a:bodyPr>
            <a:lstStyle/>
            <a:p>
              <a:r>
                <a:rPr lang="en-US" sz="800">
                  <a:solidFill>
                    <a:schemeClr val="bg1"/>
                  </a:solidFill>
                  <a:latin typeface="Arial" pitchFamily="34" charset="0"/>
                  <a:cs typeface="Arial" pitchFamily="34" charset="0"/>
                </a:rPr>
                <a:t>Standard</a:t>
              </a:r>
            </a:p>
          </p:txBody>
        </p:sp>
      </p:grpSp>
      <p:sp>
        <p:nvSpPr>
          <p:cNvPr id="15" name="TextBox 14">
            <a:extLst>
              <a:ext uri="{FF2B5EF4-FFF2-40B4-BE49-F238E27FC236}">
                <a16:creationId xmlns:a16="http://schemas.microsoft.com/office/drawing/2014/main" id="{50E2A441-08A1-4FB1-A30F-E92B5B0F1A0C}"/>
              </a:ext>
            </a:extLst>
          </p:cNvPr>
          <p:cNvSpPr txBox="1"/>
          <p:nvPr/>
        </p:nvSpPr>
        <p:spPr>
          <a:xfrm rot="20444361">
            <a:off x="1588977" y="2532878"/>
            <a:ext cx="1127471" cy="415498"/>
          </a:xfrm>
          <a:prstGeom prst="rect">
            <a:avLst/>
          </a:prstGeom>
          <a:noFill/>
        </p:spPr>
        <p:txBody>
          <a:bodyPr wrap="square" rtlCol="0">
            <a:spAutoFit/>
          </a:bodyPr>
          <a:lstStyle/>
          <a:p>
            <a:pPr algn="ctr"/>
            <a:r>
              <a:rPr lang="en-US" sz="1050" b="1">
                <a:latin typeface="Arial" pitchFamily="34" charset="0"/>
                <a:cs typeface="Arial" pitchFamily="34" charset="0"/>
              </a:rPr>
              <a:t>Continuous Improvement</a:t>
            </a:r>
          </a:p>
        </p:txBody>
      </p:sp>
      <p:sp>
        <p:nvSpPr>
          <p:cNvPr id="16" name="Curved Down Arrow 43">
            <a:extLst>
              <a:ext uri="{FF2B5EF4-FFF2-40B4-BE49-F238E27FC236}">
                <a16:creationId xmlns:a16="http://schemas.microsoft.com/office/drawing/2014/main" id="{33F14EC2-9DDD-4B4D-98A7-1240C223038C}"/>
              </a:ext>
            </a:extLst>
          </p:cNvPr>
          <p:cNvSpPr/>
          <p:nvPr/>
        </p:nvSpPr>
        <p:spPr>
          <a:xfrm rot="20467028" flipV="1">
            <a:off x="1092007" y="3873934"/>
            <a:ext cx="1718852" cy="427502"/>
          </a:xfrm>
          <a:prstGeom prst="curved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chemeClr val="tx1"/>
              </a:solidFill>
              <a:latin typeface="Arial" pitchFamily="34" charset="0"/>
              <a:cs typeface="Arial" pitchFamily="34" charset="0"/>
            </a:endParaRPr>
          </a:p>
        </p:txBody>
      </p:sp>
      <p:sp>
        <p:nvSpPr>
          <p:cNvPr id="17" name="TextBox 16">
            <a:extLst>
              <a:ext uri="{FF2B5EF4-FFF2-40B4-BE49-F238E27FC236}">
                <a16:creationId xmlns:a16="http://schemas.microsoft.com/office/drawing/2014/main" id="{9BCEDAFB-D9F7-48F2-B151-B864BC48F30D}"/>
              </a:ext>
            </a:extLst>
          </p:cNvPr>
          <p:cNvSpPr txBox="1"/>
          <p:nvPr/>
        </p:nvSpPr>
        <p:spPr>
          <a:xfrm rot="20444361">
            <a:off x="1267573" y="3788476"/>
            <a:ext cx="1287982" cy="646331"/>
          </a:xfrm>
          <a:prstGeom prst="rect">
            <a:avLst/>
          </a:prstGeom>
          <a:noFill/>
        </p:spPr>
        <p:txBody>
          <a:bodyPr wrap="square" rtlCol="0">
            <a:spAutoFit/>
          </a:bodyPr>
          <a:lstStyle/>
          <a:p>
            <a:pPr algn="ctr"/>
            <a:r>
              <a:rPr lang="en-US" sz="900">
                <a:latin typeface="Arial" pitchFamily="34" charset="0"/>
                <a:cs typeface="Arial" pitchFamily="34" charset="0"/>
              </a:rPr>
              <a:t>Consolidation through Standardization</a:t>
            </a:r>
          </a:p>
          <a:p>
            <a:pPr algn="ctr"/>
            <a:endParaRPr lang="en-US" sz="900">
              <a:latin typeface="Arial" pitchFamily="34" charset="0"/>
              <a:cs typeface="Arial" pitchFamily="34" charset="0"/>
            </a:endParaRPr>
          </a:p>
        </p:txBody>
      </p:sp>
      <p:grpSp>
        <p:nvGrpSpPr>
          <p:cNvPr id="39" name="Group 38">
            <a:extLst>
              <a:ext uri="{FF2B5EF4-FFF2-40B4-BE49-F238E27FC236}">
                <a16:creationId xmlns:a16="http://schemas.microsoft.com/office/drawing/2014/main" id="{2195E6B6-59ED-4E11-8308-FBCF0DC2D58C}"/>
              </a:ext>
            </a:extLst>
          </p:cNvPr>
          <p:cNvGrpSpPr/>
          <p:nvPr/>
        </p:nvGrpSpPr>
        <p:grpSpPr>
          <a:xfrm>
            <a:off x="587395" y="2870933"/>
            <a:ext cx="1211320" cy="1211801"/>
            <a:chOff x="368297" y="1580834"/>
            <a:chExt cx="1615093" cy="1615735"/>
          </a:xfrm>
        </p:grpSpPr>
        <p:grpSp>
          <p:nvGrpSpPr>
            <p:cNvPr id="40" name="Group 39">
              <a:extLst>
                <a:ext uri="{FF2B5EF4-FFF2-40B4-BE49-F238E27FC236}">
                  <a16:creationId xmlns:a16="http://schemas.microsoft.com/office/drawing/2014/main" id="{19A454CD-1697-4F96-8C6B-FD8C546393FE}"/>
                </a:ext>
              </a:extLst>
            </p:cNvPr>
            <p:cNvGrpSpPr/>
            <p:nvPr/>
          </p:nvGrpSpPr>
          <p:grpSpPr>
            <a:xfrm>
              <a:off x="431565" y="1580834"/>
              <a:ext cx="1460592" cy="1554253"/>
              <a:chOff x="431565" y="1580834"/>
              <a:chExt cx="1460592" cy="1554253"/>
            </a:xfrm>
          </p:grpSpPr>
          <p:sp>
            <p:nvSpPr>
              <p:cNvPr id="57" name="Pie 184">
                <a:extLst>
                  <a:ext uri="{FF2B5EF4-FFF2-40B4-BE49-F238E27FC236}">
                    <a16:creationId xmlns:a16="http://schemas.microsoft.com/office/drawing/2014/main" id="{1EE5D8CE-290A-443E-B14A-66EA3E75C071}"/>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58" name="Block Arc 57">
                <a:extLst>
                  <a:ext uri="{FF2B5EF4-FFF2-40B4-BE49-F238E27FC236}">
                    <a16:creationId xmlns:a16="http://schemas.microsoft.com/office/drawing/2014/main" id="{B92537FA-1446-4A9D-B6DA-E8D015CADCC2}"/>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9" name="Down Arrow 186">
                <a:extLst>
                  <a:ext uri="{FF2B5EF4-FFF2-40B4-BE49-F238E27FC236}">
                    <a16:creationId xmlns:a16="http://schemas.microsoft.com/office/drawing/2014/main" id="{F40CF27B-F43F-432A-B820-742289C32CE7}"/>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41" name="Group 40">
              <a:extLst>
                <a:ext uri="{FF2B5EF4-FFF2-40B4-BE49-F238E27FC236}">
                  <a16:creationId xmlns:a16="http://schemas.microsoft.com/office/drawing/2014/main" id="{2DB633D9-C684-4295-AFDC-E3589C494EF2}"/>
                </a:ext>
              </a:extLst>
            </p:cNvPr>
            <p:cNvGrpSpPr/>
            <p:nvPr/>
          </p:nvGrpSpPr>
          <p:grpSpPr>
            <a:xfrm rot="5400000">
              <a:off x="475968" y="1598115"/>
              <a:ext cx="1460592" cy="1554253"/>
              <a:chOff x="431565" y="1580834"/>
              <a:chExt cx="1460592" cy="1554253"/>
            </a:xfrm>
          </p:grpSpPr>
          <p:sp>
            <p:nvSpPr>
              <p:cNvPr id="54" name="Pie 181">
                <a:extLst>
                  <a:ext uri="{FF2B5EF4-FFF2-40B4-BE49-F238E27FC236}">
                    <a16:creationId xmlns:a16="http://schemas.microsoft.com/office/drawing/2014/main" id="{BB0CB8A9-0275-425F-BE41-011E0020D003}"/>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55" name="Block Arc 54">
                <a:extLst>
                  <a:ext uri="{FF2B5EF4-FFF2-40B4-BE49-F238E27FC236}">
                    <a16:creationId xmlns:a16="http://schemas.microsoft.com/office/drawing/2014/main" id="{AB93325D-CA26-487E-BAC3-022D7BA7585F}"/>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6" name="Down Arrow 183">
                <a:extLst>
                  <a:ext uri="{FF2B5EF4-FFF2-40B4-BE49-F238E27FC236}">
                    <a16:creationId xmlns:a16="http://schemas.microsoft.com/office/drawing/2014/main" id="{BEAD6B14-9EFD-4F33-B828-C0545B3B5C7E}"/>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42" name="Group 41">
              <a:extLst>
                <a:ext uri="{FF2B5EF4-FFF2-40B4-BE49-F238E27FC236}">
                  <a16:creationId xmlns:a16="http://schemas.microsoft.com/office/drawing/2014/main" id="{A7FE2F25-B15E-47D1-9261-EEC979ED7B7A}"/>
                </a:ext>
              </a:extLst>
            </p:cNvPr>
            <p:cNvGrpSpPr/>
            <p:nvPr/>
          </p:nvGrpSpPr>
          <p:grpSpPr>
            <a:xfrm rot="10800000">
              <a:off x="461317" y="1642316"/>
              <a:ext cx="1460592" cy="1554253"/>
              <a:chOff x="431565" y="1580834"/>
              <a:chExt cx="1460592" cy="1554253"/>
            </a:xfrm>
          </p:grpSpPr>
          <p:sp>
            <p:nvSpPr>
              <p:cNvPr id="51" name="Pie 178">
                <a:extLst>
                  <a:ext uri="{FF2B5EF4-FFF2-40B4-BE49-F238E27FC236}">
                    <a16:creationId xmlns:a16="http://schemas.microsoft.com/office/drawing/2014/main" id="{EDAD9EA4-A187-4FDE-B4AE-E964D4280453}"/>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52" name="Block Arc 51">
                <a:extLst>
                  <a:ext uri="{FF2B5EF4-FFF2-40B4-BE49-F238E27FC236}">
                    <a16:creationId xmlns:a16="http://schemas.microsoft.com/office/drawing/2014/main" id="{10A3FE1E-5591-4A80-8873-73CEE83DF6DC}"/>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3" name="Down Arrow 180">
                <a:extLst>
                  <a:ext uri="{FF2B5EF4-FFF2-40B4-BE49-F238E27FC236}">
                    <a16:creationId xmlns:a16="http://schemas.microsoft.com/office/drawing/2014/main" id="{563A0A3D-8909-49B7-937B-03B3EE2E0A7E}"/>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43" name="Group 42">
              <a:extLst>
                <a:ext uri="{FF2B5EF4-FFF2-40B4-BE49-F238E27FC236}">
                  <a16:creationId xmlns:a16="http://schemas.microsoft.com/office/drawing/2014/main" id="{33BB42B2-01FF-4D1A-9C39-7F41301655B0}"/>
                </a:ext>
              </a:extLst>
            </p:cNvPr>
            <p:cNvGrpSpPr/>
            <p:nvPr/>
          </p:nvGrpSpPr>
          <p:grpSpPr>
            <a:xfrm rot="16200000">
              <a:off x="415128" y="1627663"/>
              <a:ext cx="1460592" cy="1554253"/>
              <a:chOff x="431565" y="1580834"/>
              <a:chExt cx="1460592" cy="1554253"/>
            </a:xfrm>
          </p:grpSpPr>
          <p:sp>
            <p:nvSpPr>
              <p:cNvPr id="48" name="Pie 175">
                <a:extLst>
                  <a:ext uri="{FF2B5EF4-FFF2-40B4-BE49-F238E27FC236}">
                    <a16:creationId xmlns:a16="http://schemas.microsoft.com/office/drawing/2014/main" id="{6A7541B7-9ED1-4424-82EE-96BFA91391BF}"/>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49" name="Block Arc 48">
                <a:extLst>
                  <a:ext uri="{FF2B5EF4-FFF2-40B4-BE49-F238E27FC236}">
                    <a16:creationId xmlns:a16="http://schemas.microsoft.com/office/drawing/2014/main" id="{267DE412-0DEF-408F-AA11-13C312A6B14B}"/>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0" name="Down Arrow 177">
                <a:extLst>
                  <a:ext uri="{FF2B5EF4-FFF2-40B4-BE49-F238E27FC236}">
                    <a16:creationId xmlns:a16="http://schemas.microsoft.com/office/drawing/2014/main" id="{80D5CA10-2B79-49F2-9210-3D55304ECBEF}"/>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sp>
          <p:nvSpPr>
            <p:cNvPr id="44" name="TextBox 43">
              <a:extLst>
                <a:ext uri="{FF2B5EF4-FFF2-40B4-BE49-F238E27FC236}">
                  <a16:creationId xmlns:a16="http://schemas.microsoft.com/office/drawing/2014/main" id="{C59A9D94-3324-4900-A98A-85ED4C6F64B6}"/>
                </a:ext>
              </a:extLst>
            </p:cNvPr>
            <p:cNvSpPr txBox="1"/>
            <p:nvPr/>
          </p:nvSpPr>
          <p:spPr>
            <a:xfrm>
              <a:off x="474104" y="1893123"/>
              <a:ext cx="712161" cy="266740"/>
            </a:xfrm>
            <a:prstGeom prst="rect">
              <a:avLst/>
            </a:prstGeom>
            <a:noFill/>
          </p:spPr>
          <p:txBody>
            <a:bodyPr wrap="none" rtlCol="0">
              <a:spAutoFit/>
            </a:bodyPr>
            <a:lstStyle/>
            <a:p>
              <a:r>
                <a:rPr lang="en-US" sz="700" b="1">
                  <a:latin typeface="Arial" pitchFamily="34" charset="0"/>
                  <a:cs typeface="Arial" pitchFamily="34" charset="0"/>
                </a:rPr>
                <a:t>Improve</a:t>
              </a:r>
            </a:p>
          </p:txBody>
        </p:sp>
        <p:sp>
          <p:nvSpPr>
            <p:cNvPr id="45" name="TextBox 44">
              <a:extLst>
                <a:ext uri="{FF2B5EF4-FFF2-40B4-BE49-F238E27FC236}">
                  <a16:creationId xmlns:a16="http://schemas.microsoft.com/office/drawing/2014/main" id="{EC414D5B-7C5A-4AA7-85E6-AC8D812C92A8}"/>
                </a:ext>
              </a:extLst>
            </p:cNvPr>
            <p:cNvSpPr txBox="1"/>
            <p:nvPr/>
          </p:nvSpPr>
          <p:spPr>
            <a:xfrm>
              <a:off x="1189011" y="1905598"/>
              <a:ext cx="498427" cy="266740"/>
            </a:xfrm>
            <a:prstGeom prst="rect">
              <a:avLst/>
            </a:prstGeom>
            <a:noFill/>
          </p:spPr>
          <p:txBody>
            <a:bodyPr wrap="none" rtlCol="0">
              <a:spAutoFit/>
            </a:bodyPr>
            <a:lstStyle/>
            <a:p>
              <a:r>
                <a:rPr lang="en-US" sz="700" b="1">
                  <a:latin typeface="Arial" pitchFamily="34" charset="0"/>
                  <a:cs typeface="Arial" pitchFamily="34" charset="0"/>
                </a:rPr>
                <a:t>Plan</a:t>
              </a:r>
            </a:p>
          </p:txBody>
        </p:sp>
        <p:sp>
          <p:nvSpPr>
            <p:cNvPr id="46" name="TextBox 45">
              <a:extLst>
                <a:ext uri="{FF2B5EF4-FFF2-40B4-BE49-F238E27FC236}">
                  <a16:creationId xmlns:a16="http://schemas.microsoft.com/office/drawing/2014/main" id="{6D304A96-F8C3-44E7-AA63-01A2B5968E5F}"/>
                </a:ext>
              </a:extLst>
            </p:cNvPr>
            <p:cNvSpPr txBox="1"/>
            <p:nvPr/>
          </p:nvSpPr>
          <p:spPr>
            <a:xfrm>
              <a:off x="502454" y="2507152"/>
              <a:ext cx="603157" cy="266740"/>
            </a:xfrm>
            <a:prstGeom prst="rect">
              <a:avLst/>
            </a:prstGeom>
            <a:noFill/>
          </p:spPr>
          <p:txBody>
            <a:bodyPr wrap="none" rtlCol="0">
              <a:spAutoFit/>
            </a:bodyPr>
            <a:lstStyle/>
            <a:p>
              <a:r>
                <a:rPr lang="en-US" sz="700" b="1">
                  <a:latin typeface="Arial" pitchFamily="34" charset="0"/>
                  <a:cs typeface="Arial" pitchFamily="34" charset="0"/>
                </a:rPr>
                <a:t>Check</a:t>
              </a:r>
            </a:p>
          </p:txBody>
        </p:sp>
        <p:sp>
          <p:nvSpPr>
            <p:cNvPr id="47" name="TextBox 46">
              <a:extLst>
                <a:ext uri="{FF2B5EF4-FFF2-40B4-BE49-F238E27FC236}">
                  <a16:creationId xmlns:a16="http://schemas.microsoft.com/office/drawing/2014/main" id="{06CCD123-11AE-4618-A9E0-CE9B750C7780}"/>
                </a:ext>
              </a:extLst>
            </p:cNvPr>
            <p:cNvSpPr txBox="1"/>
            <p:nvPr/>
          </p:nvSpPr>
          <p:spPr>
            <a:xfrm>
              <a:off x="1239269" y="2520265"/>
              <a:ext cx="404384" cy="266740"/>
            </a:xfrm>
            <a:prstGeom prst="rect">
              <a:avLst/>
            </a:prstGeom>
            <a:noFill/>
          </p:spPr>
          <p:txBody>
            <a:bodyPr wrap="none" rtlCol="0">
              <a:spAutoFit/>
            </a:bodyPr>
            <a:lstStyle/>
            <a:p>
              <a:r>
                <a:rPr lang="en-US" sz="700" b="1">
                  <a:latin typeface="Arial" pitchFamily="34" charset="0"/>
                  <a:cs typeface="Arial" pitchFamily="34" charset="0"/>
                </a:rPr>
                <a:t>Do</a:t>
              </a:r>
            </a:p>
          </p:txBody>
        </p:sp>
      </p:grpSp>
      <p:sp>
        <p:nvSpPr>
          <p:cNvPr id="60" name="TextBox 59">
            <a:extLst>
              <a:ext uri="{FF2B5EF4-FFF2-40B4-BE49-F238E27FC236}">
                <a16:creationId xmlns:a16="http://schemas.microsoft.com/office/drawing/2014/main" id="{281F6CF0-FB67-4A32-9DC8-811F6C3CECD2}"/>
              </a:ext>
            </a:extLst>
          </p:cNvPr>
          <p:cNvSpPr txBox="1"/>
          <p:nvPr/>
        </p:nvSpPr>
        <p:spPr>
          <a:xfrm rot="20444361">
            <a:off x="280853" y="4045070"/>
            <a:ext cx="704345" cy="215444"/>
          </a:xfrm>
          <a:prstGeom prst="rect">
            <a:avLst/>
          </a:prstGeom>
          <a:noFill/>
        </p:spPr>
        <p:txBody>
          <a:bodyPr wrap="square" rtlCol="0">
            <a:spAutoFit/>
          </a:bodyPr>
          <a:lstStyle/>
          <a:p>
            <a:r>
              <a:rPr lang="en-US" sz="800">
                <a:solidFill>
                  <a:schemeClr val="bg1"/>
                </a:solidFill>
                <a:latin typeface="Arial" pitchFamily="34" charset="0"/>
                <a:cs typeface="Arial" pitchFamily="34" charset="0"/>
              </a:rPr>
              <a:t>Standard</a:t>
            </a:r>
          </a:p>
        </p:txBody>
      </p:sp>
      <p:grpSp>
        <p:nvGrpSpPr>
          <p:cNvPr id="112" name="Group 3">
            <a:extLst>
              <a:ext uri="{FF2B5EF4-FFF2-40B4-BE49-F238E27FC236}">
                <a16:creationId xmlns:a16="http://schemas.microsoft.com/office/drawing/2014/main" id="{D19C88A8-A4AE-496A-BCDF-6CA04AB56BF9}"/>
              </a:ext>
            </a:extLst>
          </p:cNvPr>
          <p:cNvGrpSpPr>
            <a:grpSpLocks/>
          </p:cNvGrpSpPr>
          <p:nvPr/>
        </p:nvGrpSpPr>
        <p:grpSpPr bwMode="auto">
          <a:xfrm>
            <a:off x="4400550" y="195422"/>
            <a:ext cx="4185435" cy="2373161"/>
            <a:chOff x="192" y="1008"/>
            <a:chExt cx="5502" cy="3166"/>
          </a:xfrm>
        </p:grpSpPr>
        <p:grpSp>
          <p:nvGrpSpPr>
            <p:cNvPr id="113" name="Group 4">
              <a:extLst>
                <a:ext uri="{FF2B5EF4-FFF2-40B4-BE49-F238E27FC236}">
                  <a16:creationId xmlns:a16="http://schemas.microsoft.com/office/drawing/2014/main" id="{63D97B8B-944B-420E-864C-12A3DE84FB55}"/>
                </a:ext>
              </a:extLst>
            </p:cNvPr>
            <p:cNvGrpSpPr>
              <a:grpSpLocks/>
            </p:cNvGrpSpPr>
            <p:nvPr/>
          </p:nvGrpSpPr>
          <p:grpSpPr bwMode="auto">
            <a:xfrm>
              <a:off x="1248" y="1632"/>
              <a:ext cx="3504" cy="2150"/>
              <a:chOff x="1104" y="1114"/>
              <a:chExt cx="3984" cy="2372"/>
            </a:xfrm>
          </p:grpSpPr>
          <p:sp>
            <p:nvSpPr>
              <p:cNvPr id="146" name="Oval 5">
                <a:extLst>
                  <a:ext uri="{FF2B5EF4-FFF2-40B4-BE49-F238E27FC236}">
                    <a16:creationId xmlns:a16="http://schemas.microsoft.com/office/drawing/2014/main" id="{0C5F7BF7-09B5-47D0-90E4-3AD54EEF1525}"/>
                  </a:ext>
                </a:extLst>
              </p:cNvPr>
              <p:cNvSpPr>
                <a:spLocks noChangeArrowheads="1"/>
              </p:cNvSpPr>
              <p:nvPr/>
            </p:nvSpPr>
            <p:spPr bwMode="auto">
              <a:xfrm>
                <a:off x="2264" y="1324"/>
                <a:ext cx="2016" cy="1968"/>
              </a:xfrm>
              <a:prstGeom prst="ellipse">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47" name="Line 6">
                <a:extLst>
                  <a:ext uri="{FF2B5EF4-FFF2-40B4-BE49-F238E27FC236}">
                    <a16:creationId xmlns:a16="http://schemas.microsoft.com/office/drawing/2014/main" id="{3D66E176-8725-4953-8663-FEF5FB781977}"/>
                  </a:ext>
                </a:extLst>
              </p:cNvPr>
              <p:cNvSpPr>
                <a:spLocks noChangeShapeType="1"/>
              </p:cNvSpPr>
              <p:nvPr/>
            </p:nvSpPr>
            <p:spPr bwMode="auto">
              <a:xfrm>
                <a:off x="1104" y="2304"/>
                <a:ext cx="3984"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48" name="Line 7">
                <a:extLst>
                  <a:ext uri="{FF2B5EF4-FFF2-40B4-BE49-F238E27FC236}">
                    <a16:creationId xmlns:a16="http://schemas.microsoft.com/office/drawing/2014/main" id="{26178C3F-93A2-4A62-B3BC-234623BD12E2}"/>
                  </a:ext>
                </a:extLst>
              </p:cNvPr>
              <p:cNvSpPr>
                <a:spLocks noChangeShapeType="1"/>
              </p:cNvSpPr>
              <p:nvPr/>
            </p:nvSpPr>
            <p:spPr bwMode="auto">
              <a:xfrm>
                <a:off x="3274" y="1344"/>
                <a:ext cx="0" cy="1968"/>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49" name="Text Box 8">
                <a:extLst>
                  <a:ext uri="{FF2B5EF4-FFF2-40B4-BE49-F238E27FC236}">
                    <a16:creationId xmlns:a16="http://schemas.microsoft.com/office/drawing/2014/main" id="{EBB60F63-913A-4A3D-97D9-13E6CB435A79}"/>
                  </a:ext>
                </a:extLst>
              </p:cNvPr>
              <p:cNvSpPr txBox="1">
                <a:spLocks noChangeArrowheads="1"/>
              </p:cNvSpPr>
              <p:nvPr/>
            </p:nvSpPr>
            <p:spPr bwMode="auto">
              <a:xfrm>
                <a:off x="2688" y="1568"/>
                <a:ext cx="384"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100" b="1">
                    <a:solidFill>
                      <a:srgbClr val="FF3300"/>
                    </a:solidFill>
                    <a:effectLst>
                      <a:outerShdw blurRad="38100" dist="38100" dir="2700000" algn="tl">
                        <a:srgbClr val="C0C0C0"/>
                      </a:outerShdw>
                    </a:effectLst>
                    <a:latin typeface="Tahoma" panose="020B0604030504040204" pitchFamily="34" charset="0"/>
                  </a:rPr>
                  <a:t>I</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sp>
            <p:nvSpPr>
              <p:cNvPr id="150" name="Text Box 9">
                <a:extLst>
                  <a:ext uri="{FF2B5EF4-FFF2-40B4-BE49-F238E27FC236}">
                    <a16:creationId xmlns:a16="http://schemas.microsoft.com/office/drawing/2014/main" id="{2A2E9E5D-36D0-4E8C-8720-39571B44E69C}"/>
                  </a:ext>
                </a:extLst>
              </p:cNvPr>
              <p:cNvSpPr txBox="1">
                <a:spLocks noChangeArrowheads="1"/>
              </p:cNvSpPr>
              <p:nvPr/>
            </p:nvSpPr>
            <p:spPr bwMode="auto">
              <a:xfrm>
                <a:off x="3434" y="2406"/>
                <a:ext cx="383"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a:solidFill>
                      <a:srgbClr val="FF3300"/>
                    </a:solidFill>
                    <a:effectLst>
                      <a:outerShdw blurRad="38100" dist="38100" dir="2700000" algn="tl">
                        <a:srgbClr val="C0C0C0"/>
                      </a:outerShdw>
                    </a:effectLst>
                    <a:latin typeface="Tahoma" panose="020B0604030504040204" pitchFamily="34" charset="0"/>
                  </a:rPr>
                  <a:t>D</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sp>
            <p:nvSpPr>
              <p:cNvPr id="151" name="Text Box 10">
                <a:extLst>
                  <a:ext uri="{FF2B5EF4-FFF2-40B4-BE49-F238E27FC236}">
                    <a16:creationId xmlns:a16="http://schemas.microsoft.com/office/drawing/2014/main" id="{D9D765F3-D117-4F0F-A97D-08B888595F4C}"/>
                  </a:ext>
                </a:extLst>
              </p:cNvPr>
              <p:cNvSpPr txBox="1">
                <a:spLocks noChangeArrowheads="1"/>
              </p:cNvSpPr>
              <p:nvPr/>
            </p:nvSpPr>
            <p:spPr bwMode="auto">
              <a:xfrm>
                <a:off x="2612" y="2424"/>
                <a:ext cx="384"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a:solidFill>
                      <a:srgbClr val="FF3300"/>
                    </a:solidFill>
                    <a:effectLst>
                      <a:outerShdw blurRad="38100" dist="38100" dir="2700000" algn="tl">
                        <a:srgbClr val="C0C0C0"/>
                      </a:outerShdw>
                    </a:effectLst>
                    <a:latin typeface="Tahoma" panose="020B0604030504040204" pitchFamily="34" charset="0"/>
                  </a:rPr>
                  <a:t>C</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sp>
            <p:nvSpPr>
              <p:cNvPr id="152" name="Text Box 11">
                <a:extLst>
                  <a:ext uri="{FF2B5EF4-FFF2-40B4-BE49-F238E27FC236}">
                    <a16:creationId xmlns:a16="http://schemas.microsoft.com/office/drawing/2014/main" id="{A1642C0B-65C2-400D-9774-C828E23E5A94}"/>
                  </a:ext>
                </a:extLst>
              </p:cNvPr>
              <p:cNvSpPr txBox="1">
                <a:spLocks noChangeArrowheads="1"/>
              </p:cNvSpPr>
              <p:nvPr/>
            </p:nvSpPr>
            <p:spPr bwMode="auto">
              <a:xfrm>
                <a:off x="3480" y="1568"/>
                <a:ext cx="383"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a:solidFill>
                      <a:srgbClr val="FF3300"/>
                    </a:solidFill>
                    <a:effectLst>
                      <a:outerShdw blurRad="38100" dist="38100" dir="2700000" algn="tl">
                        <a:srgbClr val="C0C0C0"/>
                      </a:outerShdw>
                    </a:effectLst>
                    <a:latin typeface="Tahoma" panose="020B0604030504040204" pitchFamily="34" charset="0"/>
                  </a:rPr>
                  <a:t>P</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grpSp>
            <p:nvGrpSpPr>
              <p:cNvPr id="153" name="Group 12">
                <a:extLst>
                  <a:ext uri="{FF2B5EF4-FFF2-40B4-BE49-F238E27FC236}">
                    <a16:creationId xmlns:a16="http://schemas.microsoft.com/office/drawing/2014/main" id="{04243045-F763-480A-88A8-2861EE988127}"/>
                  </a:ext>
                </a:extLst>
              </p:cNvPr>
              <p:cNvGrpSpPr>
                <a:grpSpLocks/>
              </p:cNvGrpSpPr>
              <p:nvPr/>
            </p:nvGrpSpPr>
            <p:grpSpPr bwMode="auto">
              <a:xfrm>
                <a:off x="1968" y="1114"/>
                <a:ext cx="2592" cy="2372"/>
                <a:chOff x="1640" y="1412"/>
                <a:chExt cx="2592" cy="2372"/>
              </a:xfrm>
            </p:grpSpPr>
            <p:sp>
              <p:nvSpPr>
                <p:cNvPr id="154" name="Oval 13">
                  <a:extLst>
                    <a:ext uri="{FF2B5EF4-FFF2-40B4-BE49-F238E27FC236}">
                      <a16:creationId xmlns:a16="http://schemas.microsoft.com/office/drawing/2014/main" id="{CA14D7A1-54F6-4059-9E1E-478E00656384}"/>
                    </a:ext>
                  </a:extLst>
                </p:cNvPr>
                <p:cNvSpPr>
                  <a:spLocks noChangeArrowheads="1"/>
                </p:cNvSpPr>
                <p:nvPr/>
              </p:nvSpPr>
              <p:spPr bwMode="auto">
                <a:xfrm>
                  <a:off x="1715" y="1432"/>
                  <a:ext cx="2444" cy="2352"/>
                </a:xfrm>
                <a:prstGeom prst="ellipse">
                  <a:avLst/>
                </a:prstGeom>
                <a:noFill/>
                <a:ln w="28575">
                  <a:solidFill>
                    <a:schemeClr val="tx1"/>
                  </a:solidFill>
                  <a:round/>
                  <a:headEnd/>
                  <a:tailEnd/>
                </a:ln>
                <a:effectLst/>
                <a:extLst>
                  <a:ext uri="{909E8E84-426E-40DD-AFC4-6F175D3DCCD1}">
                    <a14:hiddenFill xmlns:a14="http://schemas.microsoft.com/office/drawing/2010/main">
                      <a:gradFill rotWithShape="0">
                        <a:gsLst>
                          <a:gs pos="0">
                            <a:srgbClr val="66CCFF"/>
                          </a:gs>
                          <a:gs pos="100000">
                            <a:srgbClr val="FFFFFF"/>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sz="1350"/>
                </a:p>
              </p:txBody>
            </p:sp>
            <p:sp>
              <p:nvSpPr>
                <p:cNvPr id="155" name="AutoShape 14">
                  <a:extLst>
                    <a:ext uri="{FF2B5EF4-FFF2-40B4-BE49-F238E27FC236}">
                      <a16:creationId xmlns:a16="http://schemas.microsoft.com/office/drawing/2014/main" id="{7BBE1804-E71A-49F2-8CE1-41DC6BDCD465}"/>
                    </a:ext>
                  </a:extLst>
                </p:cNvPr>
                <p:cNvSpPr>
                  <a:spLocks noChangeArrowheads="1"/>
                </p:cNvSpPr>
                <p:nvPr/>
              </p:nvSpPr>
              <p:spPr bwMode="auto">
                <a:xfrm rot="-4710534">
                  <a:off x="1604" y="2238"/>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6" name="AutoShape 15">
                  <a:extLst>
                    <a:ext uri="{FF2B5EF4-FFF2-40B4-BE49-F238E27FC236}">
                      <a16:creationId xmlns:a16="http://schemas.microsoft.com/office/drawing/2014/main" id="{ED6A6727-FD5C-4803-BE0D-8242B00D2355}"/>
                    </a:ext>
                  </a:extLst>
                </p:cNvPr>
                <p:cNvSpPr>
                  <a:spLocks noChangeArrowheads="1"/>
                </p:cNvSpPr>
                <p:nvPr/>
              </p:nvSpPr>
              <p:spPr bwMode="auto">
                <a:xfrm rot="-1398341">
                  <a:off x="2322" y="1412"/>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7" name="AutoShape 16">
                  <a:extLst>
                    <a:ext uri="{FF2B5EF4-FFF2-40B4-BE49-F238E27FC236}">
                      <a16:creationId xmlns:a16="http://schemas.microsoft.com/office/drawing/2014/main" id="{0A3EDA10-2607-4F31-9FAB-D6CA0760555E}"/>
                    </a:ext>
                  </a:extLst>
                </p:cNvPr>
                <p:cNvSpPr>
                  <a:spLocks noChangeArrowheads="1"/>
                </p:cNvSpPr>
                <p:nvPr/>
              </p:nvSpPr>
              <p:spPr bwMode="auto">
                <a:xfrm rot="-6122638">
                  <a:off x="1592" y="2716"/>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8" name="AutoShape 17">
                  <a:extLst>
                    <a:ext uri="{FF2B5EF4-FFF2-40B4-BE49-F238E27FC236}">
                      <a16:creationId xmlns:a16="http://schemas.microsoft.com/office/drawing/2014/main" id="{94108078-87C9-4330-9D4F-6233319E5D4F}"/>
                    </a:ext>
                  </a:extLst>
                </p:cNvPr>
                <p:cNvSpPr>
                  <a:spLocks noChangeArrowheads="1"/>
                </p:cNvSpPr>
                <p:nvPr/>
              </p:nvSpPr>
              <p:spPr bwMode="auto">
                <a:xfrm rot="12520608">
                  <a:off x="2320" y="3590"/>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9" name="AutoShape 18">
                  <a:extLst>
                    <a:ext uri="{FF2B5EF4-FFF2-40B4-BE49-F238E27FC236}">
                      <a16:creationId xmlns:a16="http://schemas.microsoft.com/office/drawing/2014/main" id="{0242A965-792B-47B4-9144-698E0F4E2A5C}"/>
                    </a:ext>
                  </a:extLst>
                </p:cNvPr>
                <p:cNvSpPr>
                  <a:spLocks noChangeArrowheads="1"/>
                </p:cNvSpPr>
                <p:nvPr/>
              </p:nvSpPr>
              <p:spPr bwMode="auto">
                <a:xfrm rot="-12385201">
                  <a:off x="3284" y="3580"/>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60" name="AutoShape 19">
                  <a:extLst>
                    <a:ext uri="{FF2B5EF4-FFF2-40B4-BE49-F238E27FC236}">
                      <a16:creationId xmlns:a16="http://schemas.microsoft.com/office/drawing/2014/main" id="{86C2573A-6F0D-4FBE-98D2-9B7511EB6F85}"/>
                    </a:ext>
                  </a:extLst>
                </p:cNvPr>
                <p:cNvSpPr>
                  <a:spLocks noChangeArrowheads="1"/>
                </p:cNvSpPr>
                <p:nvPr/>
              </p:nvSpPr>
              <p:spPr bwMode="auto">
                <a:xfrm rot="-20115313">
                  <a:off x="3296" y="1432"/>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61" name="AutoShape 20">
                  <a:extLst>
                    <a:ext uri="{FF2B5EF4-FFF2-40B4-BE49-F238E27FC236}">
                      <a16:creationId xmlns:a16="http://schemas.microsoft.com/office/drawing/2014/main" id="{B80DAF71-AAF1-450B-A4C0-4A2BB4D7CB50}"/>
                    </a:ext>
                  </a:extLst>
                </p:cNvPr>
                <p:cNvSpPr>
                  <a:spLocks noChangeArrowheads="1"/>
                </p:cNvSpPr>
                <p:nvPr/>
              </p:nvSpPr>
              <p:spPr bwMode="auto">
                <a:xfrm rot="-16840849">
                  <a:off x="3964" y="2238"/>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62" name="AutoShape 21">
                  <a:extLst>
                    <a:ext uri="{FF2B5EF4-FFF2-40B4-BE49-F238E27FC236}">
                      <a16:creationId xmlns:a16="http://schemas.microsoft.com/office/drawing/2014/main" id="{84A2D063-B9BB-4857-9B90-5D572E87BFD9}"/>
                    </a:ext>
                  </a:extLst>
                </p:cNvPr>
                <p:cNvSpPr>
                  <a:spLocks noChangeArrowheads="1"/>
                </p:cNvSpPr>
                <p:nvPr/>
              </p:nvSpPr>
              <p:spPr bwMode="auto">
                <a:xfrm rot="-15308721">
                  <a:off x="3992" y="2718"/>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grpSp>
        <p:grpSp>
          <p:nvGrpSpPr>
            <p:cNvPr id="114" name="Group 22">
              <a:extLst>
                <a:ext uri="{FF2B5EF4-FFF2-40B4-BE49-F238E27FC236}">
                  <a16:creationId xmlns:a16="http://schemas.microsoft.com/office/drawing/2014/main" id="{52AB081C-ED81-4614-9E57-0C20779DF968}"/>
                </a:ext>
              </a:extLst>
            </p:cNvPr>
            <p:cNvGrpSpPr>
              <a:grpSpLocks/>
            </p:cNvGrpSpPr>
            <p:nvPr/>
          </p:nvGrpSpPr>
          <p:grpSpPr bwMode="auto">
            <a:xfrm>
              <a:off x="816" y="1008"/>
              <a:ext cx="816" cy="672"/>
              <a:chOff x="480" y="2880"/>
              <a:chExt cx="960" cy="816"/>
            </a:xfrm>
          </p:grpSpPr>
          <p:sp>
            <p:nvSpPr>
              <p:cNvPr id="144" name="AutoShape 23">
                <a:extLst>
                  <a:ext uri="{FF2B5EF4-FFF2-40B4-BE49-F238E27FC236}">
                    <a16:creationId xmlns:a16="http://schemas.microsoft.com/office/drawing/2014/main" id="{045DA095-0A89-4B99-9F8A-32809CF91A83}"/>
                  </a:ext>
                </a:extLst>
              </p:cNvPr>
              <p:cNvSpPr>
                <a:spLocks noChangeArrowheads="1"/>
              </p:cNvSpPr>
              <p:nvPr/>
            </p:nvSpPr>
            <p:spPr bwMode="auto">
              <a:xfrm>
                <a:off x="480" y="3120"/>
                <a:ext cx="960" cy="576"/>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altLang="en-US" sz="800" b="1">
                    <a:latin typeface="Arial" panose="020B0604020202020204" pitchFamily="34" charset="0"/>
                    <a:cs typeface="Arial" panose="020B0604020202020204" pitchFamily="34" charset="0"/>
                  </a:rPr>
                  <a:t>5-10 </a:t>
                </a:r>
                <a:r>
                  <a:rPr lang="en-US" altLang="en-US" sz="800" b="1">
                    <a:latin typeface="Arial" panose="020B0604020202020204" pitchFamily="34" charset="0"/>
                    <a:cs typeface="Arial" panose="020B0604020202020204" pitchFamily="34" charset="0"/>
                  </a:rPr>
                  <a:t>Year</a:t>
                </a:r>
              </a:p>
              <a:p>
                <a:pPr algn="ctr"/>
                <a:r>
                  <a:rPr lang="en-US" altLang="en-US" sz="800" b="1">
                    <a:latin typeface="Arial" panose="020B0604020202020204" pitchFamily="34" charset="0"/>
                    <a:cs typeface="Arial" panose="020B0604020202020204" pitchFamily="34" charset="0"/>
                  </a:rPr>
                  <a:t>Vision</a:t>
                </a:r>
                <a:endParaRPr lang="el-GR" altLang="en-US" sz="800" b="1">
                  <a:latin typeface="Arial" panose="020B0604020202020204" pitchFamily="34" charset="0"/>
                  <a:cs typeface="Arial" panose="020B0604020202020204" pitchFamily="34" charset="0"/>
                </a:endParaRPr>
              </a:p>
            </p:txBody>
          </p:sp>
          <p:sp>
            <p:nvSpPr>
              <p:cNvPr id="145" name="Oval 24">
                <a:extLst>
                  <a:ext uri="{FF2B5EF4-FFF2-40B4-BE49-F238E27FC236}">
                    <a16:creationId xmlns:a16="http://schemas.microsoft.com/office/drawing/2014/main" id="{DA1D5D63-2EA7-445C-83E8-55DB8DC3B9FF}"/>
                  </a:ext>
                </a:extLst>
              </p:cNvPr>
              <p:cNvSpPr>
                <a:spLocks noChangeArrowheads="1"/>
              </p:cNvSpPr>
              <p:nvPr/>
            </p:nvSpPr>
            <p:spPr bwMode="auto">
              <a:xfrm>
                <a:off x="696" y="2880"/>
                <a:ext cx="528" cy="336"/>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1</a:t>
                </a:r>
              </a:p>
            </p:txBody>
          </p:sp>
        </p:grpSp>
        <p:sp>
          <p:nvSpPr>
            <p:cNvPr id="142" name="AutoShape 26">
              <a:extLst>
                <a:ext uri="{FF2B5EF4-FFF2-40B4-BE49-F238E27FC236}">
                  <a16:creationId xmlns:a16="http://schemas.microsoft.com/office/drawing/2014/main" id="{026893A0-D871-4D6C-AFA0-5580586B9FD2}"/>
                </a:ext>
              </a:extLst>
            </p:cNvPr>
            <p:cNvSpPr>
              <a:spLocks noChangeArrowheads="1"/>
            </p:cNvSpPr>
            <p:nvPr/>
          </p:nvSpPr>
          <p:spPr bwMode="auto">
            <a:xfrm>
              <a:off x="240" y="2452"/>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Annual</a:t>
              </a:r>
            </a:p>
            <a:p>
              <a:pPr algn="ctr"/>
              <a:r>
                <a:rPr lang="en-US" altLang="en-US" sz="800" b="1">
                  <a:latin typeface="Arial" panose="020B0604020202020204" pitchFamily="34" charset="0"/>
                  <a:cs typeface="Arial" panose="020B0604020202020204" pitchFamily="34" charset="0"/>
                </a:rPr>
                <a:t>Review</a:t>
              </a:r>
              <a:endParaRPr lang="el-GR" altLang="en-US" sz="800" b="1">
                <a:latin typeface="Arial" panose="020B0604020202020204" pitchFamily="34" charset="0"/>
                <a:cs typeface="Arial" panose="020B0604020202020204" pitchFamily="34" charset="0"/>
              </a:endParaRPr>
            </a:p>
          </p:txBody>
        </p:sp>
        <p:sp>
          <p:nvSpPr>
            <p:cNvPr id="140" name="AutoShape 29">
              <a:extLst>
                <a:ext uri="{FF2B5EF4-FFF2-40B4-BE49-F238E27FC236}">
                  <a16:creationId xmlns:a16="http://schemas.microsoft.com/office/drawing/2014/main" id="{295BF17E-BC5C-43E7-A82E-A63B24264970}"/>
                </a:ext>
              </a:extLst>
            </p:cNvPr>
            <p:cNvSpPr>
              <a:spLocks noChangeArrowheads="1"/>
            </p:cNvSpPr>
            <p:nvPr/>
          </p:nvSpPr>
          <p:spPr bwMode="auto">
            <a:xfrm>
              <a:off x="4320" y="1156"/>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altLang="en-US" sz="800" b="1">
                  <a:latin typeface="Arial" panose="020B0604020202020204" pitchFamily="34" charset="0"/>
                  <a:cs typeface="Arial" panose="020B0604020202020204" pitchFamily="34" charset="0"/>
                </a:rPr>
                <a:t>3-5</a:t>
              </a:r>
              <a:r>
                <a:rPr lang="en-US" altLang="en-US" sz="800" b="1">
                  <a:latin typeface="Arial" panose="020B0604020202020204" pitchFamily="34" charset="0"/>
                  <a:cs typeface="Arial" panose="020B0604020202020204" pitchFamily="34" charset="0"/>
                </a:rPr>
                <a:t> Year</a:t>
              </a:r>
            </a:p>
            <a:p>
              <a:pPr algn="ctr"/>
              <a:r>
                <a:rPr lang="en-US" altLang="en-US" sz="800" b="1">
                  <a:latin typeface="Arial" panose="020B0604020202020204" pitchFamily="34" charset="0"/>
                  <a:cs typeface="Arial" panose="020B0604020202020204" pitchFamily="34" charset="0"/>
                </a:rPr>
                <a:t>Plan</a:t>
              </a:r>
              <a:endParaRPr lang="el-GR" altLang="en-US" sz="800" b="1">
                <a:latin typeface="Arial" panose="020B0604020202020204" pitchFamily="34" charset="0"/>
                <a:cs typeface="Arial" panose="020B0604020202020204" pitchFamily="34" charset="0"/>
              </a:endParaRPr>
            </a:p>
          </p:txBody>
        </p:sp>
        <p:sp>
          <p:nvSpPr>
            <p:cNvPr id="138" name="AutoShape 32">
              <a:extLst>
                <a:ext uri="{FF2B5EF4-FFF2-40B4-BE49-F238E27FC236}">
                  <a16:creationId xmlns:a16="http://schemas.microsoft.com/office/drawing/2014/main" id="{BD8D8AA2-0A15-47CF-8B1D-A2C0D59F69EE}"/>
                </a:ext>
              </a:extLst>
            </p:cNvPr>
            <p:cNvSpPr>
              <a:spLocks noChangeArrowheads="1"/>
            </p:cNvSpPr>
            <p:nvPr/>
          </p:nvSpPr>
          <p:spPr bwMode="auto">
            <a:xfrm>
              <a:off x="4878" y="2490"/>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t>Annual Plan</a:t>
              </a:r>
              <a:endParaRPr lang="el-GR" altLang="en-US" sz="800" b="1"/>
            </a:p>
          </p:txBody>
        </p:sp>
        <p:sp>
          <p:nvSpPr>
            <p:cNvPr id="136" name="AutoShape 35">
              <a:extLst>
                <a:ext uri="{FF2B5EF4-FFF2-40B4-BE49-F238E27FC236}">
                  <a16:creationId xmlns:a16="http://schemas.microsoft.com/office/drawing/2014/main" id="{238E8A2C-349A-41CA-8749-198813765006}"/>
                </a:ext>
              </a:extLst>
            </p:cNvPr>
            <p:cNvSpPr>
              <a:spLocks noChangeArrowheads="1"/>
            </p:cNvSpPr>
            <p:nvPr/>
          </p:nvSpPr>
          <p:spPr bwMode="auto">
            <a:xfrm>
              <a:off x="3900" y="3627"/>
              <a:ext cx="1188" cy="542"/>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Development of </a:t>
              </a:r>
            </a:p>
            <a:p>
              <a:pPr algn="ctr"/>
              <a:r>
                <a:rPr lang="en-US" altLang="en-US" sz="800" b="1">
                  <a:latin typeface="Arial" panose="020B0604020202020204" pitchFamily="34" charset="0"/>
                  <a:cs typeface="Arial" panose="020B0604020202020204" pitchFamily="34" charset="0"/>
                </a:rPr>
                <a:t>Initiatives (plan)</a:t>
              </a:r>
              <a:endParaRPr lang="el-GR" altLang="en-US" sz="800" b="1">
                <a:latin typeface="Arial" panose="020B0604020202020204" pitchFamily="34" charset="0"/>
                <a:cs typeface="Arial" panose="020B0604020202020204" pitchFamily="34" charset="0"/>
              </a:endParaRPr>
            </a:p>
          </p:txBody>
        </p:sp>
        <p:sp>
          <p:nvSpPr>
            <p:cNvPr id="134" name="AutoShape 38">
              <a:extLst>
                <a:ext uri="{FF2B5EF4-FFF2-40B4-BE49-F238E27FC236}">
                  <a16:creationId xmlns:a16="http://schemas.microsoft.com/office/drawing/2014/main" id="{24C96234-0B63-425F-9FC7-C3540CE1A77A}"/>
                </a:ext>
              </a:extLst>
            </p:cNvPr>
            <p:cNvSpPr>
              <a:spLocks noChangeArrowheads="1"/>
            </p:cNvSpPr>
            <p:nvPr/>
          </p:nvSpPr>
          <p:spPr bwMode="auto">
            <a:xfrm>
              <a:off x="192" y="3316"/>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mj-lt"/>
                </a:rPr>
                <a:t>Progress</a:t>
              </a:r>
            </a:p>
            <a:p>
              <a:pPr algn="ctr"/>
              <a:r>
                <a:rPr lang="en-US" altLang="en-US" sz="800" b="1">
                  <a:latin typeface="+mj-lt"/>
                </a:rPr>
                <a:t>Control</a:t>
              </a:r>
              <a:endParaRPr lang="el-GR" altLang="en-US" sz="800" b="1">
                <a:latin typeface="+mj-lt"/>
              </a:endParaRPr>
            </a:p>
          </p:txBody>
        </p:sp>
        <p:sp>
          <p:nvSpPr>
            <p:cNvPr id="132" name="AutoShape 41">
              <a:extLst>
                <a:ext uri="{FF2B5EF4-FFF2-40B4-BE49-F238E27FC236}">
                  <a16:creationId xmlns:a16="http://schemas.microsoft.com/office/drawing/2014/main" id="{0406808D-891A-4B89-8168-97C6BA7F959D}"/>
                </a:ext>
              </a:extLst>
            </p:cNvPr>
            <p:cNvSpPr>
              <a:spLocks noChangeArrowheads="1"/>
            </p:cNvSpPr>
            <p:nvPr/>
          </p:nvSpPr>
          <p:spPr bwMode="auto">
            <a:xfrm>
              <a:off x="1392" y="3700"/>
              <a:ext cx="1182"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800" b="1"/>
                <a:t>Implementation</a:t>
              </a:r>
              <a:endParaRPr lang="el-GR" altLang="en-US" sz="800" b="1"/>
            </a:p>
          </p:txBody>
        </p:sp>
        <p:sp>
          <p:nvSpPr>
            <p:cNvPr id="121" name="Line 43">
              <a:extLst>
                <a:ext uri="{FF2B5EF4-FFF2-40B4-BE49-F238E27FC236}">
                  <a16:creationId xmlns:a16="http://schemas.microsoft.com/office/drawing/2014/main" id="{6DE48199-8D58-4972-B885-4CACB4A1BF24}"/>
                </a:ext>
              </a:extLst>
            </p:cNvPr>
            <p:cNvSpPr>
              <a:spLocks noChangeShapeType="1"/>
            </p:cNvSpPr>
            <p:nvPr/>
          </p:nvSpPr>
          <p:spPr bwMode="auto">
            <a:xfrm>
              <a:off x="1680" y="1440"/>
              <a:ext cx="254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2" name="Line 44">
              <a:extLst>
                <a:ext uri="{FF2B5EF4-FFF2-40B4-BE49-F238E27FC236}">
                  <a16:creationId xmlns:a16="http://schemas.microsoft.com/office/drawing/2014/main" id="{37DDA39C-1222-4CD7-959C-2AB567CBA6AB}"/>
                </a:ext>
              </a:extLst>
            </p:cNvPr>
            <p:cNvSpPr>
              <a:spLocks noChangeShapeType="1"/>
            </p:cNvSpPr>
            <p:nvPr/>
          </p:nvSpPr>
          <p:spPr bwMode="auto">
            <a:xfrm>
              <a:off x="5136" y="1392"/>
              <a:ext cx="14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3" name="Line 45">
              <a:extLst>
                <a:ext uri="{FF2B5EF4-FFF2-40B4-BE49-F238E27FC236}">
                  <a16:creationId xmlns:a16="http://schemas.microsoft.com/office/drawing/2014/main" id="{A5C64818-5894-4499-AE01-D62DDC06F6D0}"/>
                </a:ext>
              </a:extLst>
            </p:cNvPr>
            <p:cNvSpPr>
              <a:spLocks noChangeShapeType="1"/>
            </p:cNvSpPr>
            <p:nvPr/>
          </p:nvSpPr>
          <p:spPr bwMode="auto">
            <a:xfrm>
              <a:off x="5280" y="1392"/>
              <a:ext cx="0" cy="86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4" name="Line 46">
              <a:extLst>
                <a:ext uri="{FF2B5EF4-FFF2-40B4-BE49-F238E27FC236}">
                  <a16:creationId xmlns:a16="http://schemas.microsoft.com/office/drawing/2014/main" id="{967299DE-9035-4E18-B1BA-B18BDE86FF61}"/>
                </a:ext>
              </a:extLst>
            </p:cNvPr>
            <p:cNvSpPr>
              <a:spLocks noChangeShapeType="1"/>
            </p:cNvSpPr>
            <p:nvPr/>
          </p:nvSpPr>
          <p:spPr bwMode="auto">
            <a:xfrm>
              <a:off x="5280" y="2976"/>
              <a:ext cx="0" cy="9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5" name="Line 47">
              <a:extLst>
                <a:ext uri="{FF2B5EF4-FFF2-40B4-BE49-F238E27FC236}">
                  <a16:creationId xmlns:a16="http://schemas.microsoft.com/office/drawing/2014/main" id="{20119C8E-3159-48B2-AB86-BEE0B796E137}"/>
                </a:ext>
              </a:extLst>
            </p:cNvPr>
            <p:cNvSpPr>
              <a:spLocks noChangeShapeType="1"/>
            </p:cNvSpPr>
            <p:nvPr/>
          </p:nvSpPr>
          <p:spPr bwMode="auto">
            <a:xfrm flipH="1">
              <a:off x="5088" y="3888"/>
              <a:ext cx="19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6" name="Line 48">
              <a:extLst>
                <a:ext uri="{FF2B5EF4-FFF2-40B4-BE49-F238E27FC236}">
                  <a16:creationId xmlns:a16="http://schemas.microsoft.com/office/drawing/2014/main" id="{0006AE0F-9AF5-4639-B213-B8C3962C67D6}"/>
                </a:ext>
              </a:extLst>
            </p:cNvPr>
            <p:cNvSpPr>
              <a:spLocks noChangeShapeType="1"/>
            </p:cNvSpPr>
            <p:nvPr/>
          </p:nvSpPr>
          <p:spPr bwMode="auto">
            <a:xfrm flipH="1" flipV="1">
              <a:off x="2535" y="3918"/>
              <a:ext cx="1305" cy="19"/>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7" name="Line 49">
              <a:extLst>
                <a:ext uri="{FF2B5EF4-FFF2-40B4-BE49-F238E27FC236}">
                  <a16:creationId xmlns:a16="http://schemas.microsoft.com/office/drawing/2014/main" id="{879F61C1-CC6C-40BB-BA46-0CF9949344DF}"/>
                </a:ext>
              </a:extLst>
            </p:cNvPr>
            <p:cNvSpPr>
              <a:spLocks noChangeShapeType="1"/>
            </p:cNvSpPr>
            <p:nvPr/>
          </p:nvSpPr>
          <p:spPr bwMode="auto">
            <a:xfrm flipH="1">
              <a:off x="528" y="3937"/>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8" name="Line 50">
              <a:extLst>
                <a:ext uri="{FF2B5EF4-FFF2-40B4-BE49-F238E27FC236}">
                  <a16:creationId xmlns:a16="http://schemas.microsoft.com/office/drawing/2014/main" id="{A5B93144-2C1B-4848-970E-D7D9207857A4}"/>
                </a:ext>
              </a:extLst>
            </p:cNvPr>
            <p:cNvSpPr>
              <a:spLocks noChangeShapeType="1"/>
            </p:cNvSpPr>
            <p:nvPr/>
          </p:nvSpPr>
          <p:spPr bwMode="auto">
            <a:xfrm flipV="1">
              <a:off x="528" y="3792"/>
              <a:ext cx="0" cy="14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9" name="Line 51">
              <a:extLst>
                <a:ext uri="{FF2B5EF4-FFF2-40B4-BE49-F238E27FC236}">
                  <a16:creationId xmlns:a16="http://schemas.microsoft.com/office/drawing/2014/main" id="{01DCB269-D30C-42C9-9F70-13E0C5D4FA7D}"/>
                </a:ext>
              </a:extLst>
            </p:cNvPr>
            <p:cNvSpPr>
              <a:spLocks noChangeShapeType="1"/>
            </p:cNvSpPr>
            <p:nvPr/>
          </p:nvSpPr>
          <p:spPr bwMode="auto">
            <a:xfrm flipV="1">
              <a:off x="288" y="2928"/>
              <a:ext cx="0" cy="38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30" name="Line 52">
              <a:extLst>
                <a:ext uri="{FF2B5EF4-FFF2-40B4-BE49-F238E27FC236}">
                  <a16:creationId xmlns:a16="http://schemas.microsoft.com/office/drawing/2014/main" id="{F1C39A00-DA3B-409C-BF5E-71C726F0E607}"/>
                </a:ext>
              </a:extLst>
            </p:cNvPr>
            <p:cNvSpPr>
              <a:spLocks noChangeShapeType="1"/>
            </p:cNvSpPr>
            <p:nvPr/>
          </p:nvSpPr>
          <p:spPr bwMode="auto">
            <a:xfrm flipV="1">
              <a:off x="528" y="1440"/>
              <a:ext cx="0" cy="816"/>
            </a:xfrm>
            <a:prstGeom prst="line">
              <a:avLst/>
            </a:prstGeom>
            <a:noFill/>
            <a:ln w="3810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31" name="Line 53">
              <a:extLst>
                <a:ext uri="{FF2B5EF4-FFF2-40B4-BE49-F238E27FC236}">
                  <a16:creationId xmlns:a16="http://schemas.microsoft.com/office/drawing/2014/main" id="{2E35D165-20ED-40C7-8DFA-9464DDF2E3EB}"/>
                </a:ext>
              </a:extLst>
            </p:cNvPr>
            <p:cNvSpPr>
              <a:spLocks noChangeShapeType="1"/>
            </p:cNvSpPr>
            <p:nvPr/>
          </p:nvSpPr>
          <p:spPr bwMode="auto">
            <a:xfrm>
              <a:off x="528" y="1440"/>
              <a:ext cx="288" cy="0"/>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sp>
        <p:nvSpPr>
          <p:cNvPr id="163" name="Oval 24">
            <a:extLst>
              <a:ext uri="{FF2B5EF4-FFF2-40B4-BE49-F238E27FC236}">
                <a16:creationId xmlns:a16="http://schemas.microsoft.com/office/drawing/2014/main" id="{27733F7F-45C7-450E-B95D-4221B2FCE056}"/>
              </a:ext>
            </a:extLst>
          </p:cNvPr>
          <p:cNvSpPr>
            <a:spLocks noChangeArrowheads="1"/>
          </p:cNvSpPr>
          <p:nvPr/>
        </p:nvSpPr>
        <p:spPr bwMode="auto">
          <a:xfrm>
            <a:off x="7697982" y="169029"/>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2</a:t>
            </a:r>
            <a:endParaRPr lang="el-GR" altLang="en-US" sz="800" b="1">
              <a:latin typeface="Arial" panose="020B0604020202020204" pitchFamily="34" charset="0"/>
              <a:cs typeface="Arial" panose="020B0604020202020204" pitchFamily="34" charset="0"/>
            </a:endParaRPr>
          </a:p>
        </p:txBody>
      </p:sp>
      <p:sp>
        <p:nvSpPr>
          <p:cNvPr id="164" name="Oval 24">
            <a:extLst>
              <a:ext uri="{FF2B5EF4-FFF2-40B4-BE49-F238E27FC236}">
                <a16:creationId xmlns:a16="http://schemas.microsoft.com/office/drawing/2014/main" id="{81C12EF0-A52B-457D-956C-6882EC3336E8}"/>
              </a:ext>
            </a:extLst>
          </p:cNvPr>
          <p:cNvSpPr>
            <a:spLocks noChangeArrowheads="1"/>
          </p:cNvSpPr>
          <p:nvPr/>
        </p:nvSpPr>
        <p:spPr bwMode="auto">
          <a:xfrm>
            <a:off x="8088864" y="1129460"/>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 3</a:t>
            </a:r>
            <a:endParaRPr lang="el-GR" altLang="en-US" sz="800" b="1">
              <a:latin typeface="Arial" panose="020B0604020202020204" pitchFamily="34" charset="0"/>
              <a:cs typeface="Arial" panose="020B0604020202020204" pitchFamily="34" charset="0"/>
            </a:endParaRPr>
          </a:p>
        </p:txBody>
      </p:sp>
      <p:sp>
        <p:nvSpPr>
          <p:cNvPr id="165" name="Oval 24">
            <a:extLst>
              <a:ext uri="{FF2B5EF4-FFF2-40B4-BE49-F238E27FC236}">
                <a16:creationId xmlns:a16="http://schemas.microsoft.com/office/drawing/2014/main" id="{0D436D9C-2B9D-442A-AD01-5C6CC67B2FD4}"/>
              </a:ext>
            </a:extLst>
          </p:cNvPr>
          <p:cNvSpPr>
            <a:spLocks noChangeArrowheads="1"/>
          </p:cNvSpPr>
          <p:nvPr/>
        </p:nvSpPr>
        <p:spPr bwMode="auto">
          <a:xfrm>
            <a:off x="7502426" y="2005668"/>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4</a:t>
            </a:r>
            <a:endParaRPr lang="el-GR" altLang="en-US" sz="800" b="1">
              <a:latin typeface="Arial" panose="020B0604020202020204" pitchFamily="34" charset="0"/>
              <a:cs typeface="Arial" panose="020B0604020202020204" pitchFamily="34" charset="0"/>
            </a:endParaRPr>
          </a:p>
        </p:txBody>
      </p:sp>
      <p:sp>
        <p:nvSpPr>
          <p:cNvPr id="166" name="Oval 24">
            <a:extLst>
              <a:ext uri="{FF2B5EF4-FFF2-40B4-BE49-F238E27FC236}">
                <a16:creationId xmlns:a16="http://schemas.microsoft.com/office/drawing/2014/main" id="{A9197B73-923B-428E-A401-8FA4E6D215CB}"/>
              </a:ext>
            </a:extLst>
          </p:cNvPr>
          <p:cNvSpPr>
            <a:spLocks noChangeArrowheads="1"/>
          </p:cNvSpPr>
          <p:nvPr/>
        </p:nvSpPr>
        <p:spPr bwMode="auto">
          <a:xfrm>
            <a:off x="5569739" y="2050153"/>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5</a:t>
            </a:r>
            <a:endParaRPr lang="el-GR" altLang="en-US" sz="800" b="1">
              <a:latin typeface="Arial" panose="020B0604020202020204" pitchFamily="34" charset="0"/>
              <a:cs typeface="Arial" panose="020B0604020202020204" pitchFamily="34" charset="0"/>
            </a:endParaRPr>
          </a:p>
        </p:txBody>
      </p:sp>
      <p:sp>
        <p:nvSpPr>
          <p:cNvPr id="167" name="Oval 24">
            <a:extLst>
              <a:ext uri="{FF2B5EF4-FFF2-40B4-BE49-F238E27FC236}">
                <a16:creationId xmlns:a16="http://schemas.microsoft.com/office/drawing/2014/main" id="{05AC83B6-1DDF-4C0A-978A-F7F98E51EFB1}"/>
              </a:ext>
            </a:extLst>
          </p:cNvPr>
          <p:cNvSpPr>
            <a:spLocks noChangeArrowheads="1"/>
          </p:cNvSpPr>
          <p:nvPr/>
        </p:nvSpPr>
        <p:spPr bwMode="auto">
          <a:xfrm>
            <a:off x="4558385" y="1763067"/>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6</a:t>
            </a:r>
            <a:endParaRPr lang="el-GR" altLang="en-US" sz="800" b="1">
              <a:latin typeface="Arial" panose="020B0604020202020204" pitchFamily="34" charset="0"/>
              <a:cs typeface="Arial" panose="020B0604020202020204" pitchFamily="34" charset="0"/>
            </a:endParaRPr>
          </a:p>
        </p:txBody>
      </p:sp>
      <p:sp>
        <p:nvSpPr>
          <p:cNvPr id="168" name="Oval 24">
            <a:extLst>
              <a:ext uri="{FF2B5EF4-FFF2-40B4-BE49-F238E27FC236}">
                <a16:creationId xmlns:a16="http://schemas.microsoft.com/office/drawing/2014/main" id="{89E4BFA6-5FED-4FE1-B0C4-54429E2FB24B}"/>
              </a:ext>
            </a:extLst>
          </p:cNvPr>
          <p:cNvSpPr>
            <a:spLocks noChangeArrowheads="1"/>
          </p:cNvSpPr>
          <p:nvPr/>
        </p:nvSpPr>
        <p:spPr bwMode="auto">
          <a:xfrm>
            <a:off x="4613268" y="1100162"/>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6</a:t>
            </a:r>
            <a:endParaRPr lang="el-GR" altLang="en-US" sz="800" b="1">
              <a:latin typeface="Arial" panose="020B0604020202020204" pitchFamily="34" charset="0"/>
              <a:cs typeface="Arial" panose="020B0604020202020204" pitchFamily="34" charset="0"/>
            </a:endParaRPr>
          </a:p>
        </p:txBody>
      </p:sp>
      <p:grpSp>
        <p:nvGrpSpPr>
          <p:cNvPr id="170" name="Group 169">
            <a:extLst>
              <a:ext uri="{FF2B5EF4-FFF2-40B4-BE49-F238E27FC236}">
                <a16:creationId xmlns:a16="http://schemas.microsoft.com/office/drawing/2014/main" id="{0BC694E2-7D28-4E74-987B-B3A613435A84}"/>
              </a:ext>
            </a:extLst>
          </p:cNvPr>
          <p:cNvGrpSpPr/>
          <p:nvPr/>
        </p:nvGrpSpPr>
        <p:grpSpPr>
          <a:xfrm>
            <a:off x="2715370" y="2160250"/>
            <a:ext cx="1211320" cy="1211801"/>
            <a:chOff x="368297" y="1580834"/>
            <a:chExt cx="1615093" cy="1615735"/>
          </a:xfrm>
        </p:grpSpPr>
        <p:grpSp>
          <p:nvGrpSpPr>
            <p:cNvPr id="171" name="Group 170">
              <a:extLst>
                <a:ext uri="{FF2B5EF4-FFF2-40B4-BE49-F238E27FC236}">
                  <a16:creationId xmlns:a16="http://schemas.microsoft.com/office/drawing/2014/main" id="{675A4DFD-D097-444F-88EB-93791CA442D5}"/>
                </a:ext>
              </a:extLst>
            </p:cNvPr>
            <p:cNvGrpSpPr/>
            <p:nvPr/>
          </p:nvGrpSpPr>
          <p:grpSpPr>
            <a:xfrm>
              <a:off x="431565" y="1580834"/>
              <a:ext cx="1460592" cy="1554253"/>
              <a:chOff x="431565" y="1580834"/>
              <a:chExt cx="1460592" cy="1554253"/>
            </a:xfrm>
          </p:grpSpPr>
          <p:sp>
            <p:nvSpPr>
              <p:cNvPr id="188" name="Pie 184">
                <a:extLst>
                  <a:ext uri="{FF2B5EF4-FFF2-40B4-BE49-F238E27FC236}">
                    <a16:creationId xmlns:a16="http://schemas.microsoft.com/office/drawing/2014/main" id="{CDC4A59A-B2EE-4AC1-B8C1-14B1B525DF6C}"/>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9" name="Block Arc 188">
                <a:extLst>
                  <a:ext uri="{FF2B5EF4-FFF2-40B4-BE49-F238E27FC236}">
                    <a16:creationId xmlns:a16="http://schemas.microsoft.com/office/drawing/2014/main" id="{B2931E63-36B0-4F00-9177-47FB47CE9A12}"/>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90" name="Down Arrow 186">
                <a:extLst>
                  <a:ext uri="{FF2B5EF4-FFF2-40B4-BE49-F238E27FC236}">
                    <a16:creationId xmlns:a16="http://schemas.microsoft.com/office/drawing/2014/main" id="{2F750201-A97E-4B14-88FF-C3A726B2EA50}"/>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172" name="Group 171">
              <a:extLst>
                <a:ext uri="{FF2B5EF4-FFF2-40B4-BE49-F238E27FC236}">
                  <a16:creationId xmlns:a16="http://schemas.microsoft.com/office/drawing/2014/main" id="{6D1704FF-CE6E-445B-9878-D8E0E2BA0ADC}"/>
                </a:ext>
              </a:extLst>
            </p:cNvPr>
            <p:cNvGrpSpPr/>
            <p:nvPr/>
          </p:nvGrpSpPr>
          <p:grpSpPr>
            <a:xfrm rot="5400000">
              <a:off x="475968" y="1598115"/>
              <a:ext cx="1460592" cy="1554253"/>
              <a:chOff x="431565" y="1580834"/>
              <a:chExt cx="1460592" cy="1554253"/>
            </a:xfrm>
          </p:grpSpPr>
          <p:sp>
            <p:nvSpPr>
              <p:cNvPr id="185" name="Pie 181">
                <a:extLst>
                  <a:ext uri="{FF2B5EF4-FFF2-40B4-BE49-F238E27FC236}">
                    <a16:creationId xmlns:a16="http://schemas.microsoft.com/office/drawing/2014/main" id="{D2D06605-0044-42C1-B795-ACF827A14099}"/>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6" name="Block Arc 185">
                <a:extLst>
                  <a:ext uri="{FF2B5EF4-FFF2-40B4-BE49-F238E27FC236}">
                    <a16:creationId xmlns:a16="http://schemas.microsoft.com/office/drawing/2014/main" id="{FC3B76B1-60E2-44BC-86B4-E1A916939E09}"/>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87" name="Down Arrow 183">
                <a:extLst>
                  <a:ext uri="{FF2B5EF4-FFF2-40B4-BE49-F238E27FC236}">
                    <a16:creationId xmlns:a16="http://schemas.microsoft.com/office/drawing/2014/main" id="{DF12F7A6-B502-40B9-AF65-BA897B5794A3}"/>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173" name="Group 172">
              <a:extLst>
                <a:ext uri="{FF2B5EF4-FFF2-40B4-BE49-F238E27FC236}">
                  <a16:creationId xmlns:a16="http://schemas.microsoft.com/office/drawing/2014/main" id="{814E68E9-4C38-46F0-B746-88BA1860D91E}"/>
                </a:ext>
              </a:extLst>
            </p:cNvPr>
            <p:cNvGrpSpPr/>
            <p:nvPr/>
          </p:nvGrpSpPr>
          <p:grpSpPr>
            <a:xfrm rot="10800000">
              <a:off x="461317" y="1642316"/>
              <a:ext cx="1460592" cy="1554253"/>
              <a:chOff x="431565" y="1580834"/>
              <a:chExt cx="1460592" cy="1554253"/>
            </a:xfrm>
          </p:grpSpPr>
          <p:sp>
            <p:nvSpPr>
              <p:cNvPr id="182" name="Pie 178">
                <a:extLst>
                  <a:ext uri="{FF2B5EF4-FFF2-40B4-BE49-F238E27FC236}">
                    <a16:creationId xmlns:a16="http://schemas.microsoft.com/office/drawing/2014/main" id="{2AD0A573-3A47-4C2F-98D9-2F76F592DA8C}"/>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3" name="Block Arc 182">
                <a:extLst>
                  <a:ext uri="{FF2B5EF4-FFF2-40B4-BE49-F238E27FC236}">
                    <a16:creationId xmlns:a16="http://schemas.microsoft.com/office/drawing/2014/main" id="{17688EE1-70ED-461C-B226-03522B5B8290}"/>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84" name="Down Arrow 180">
                <a:extLst>
                  <a:ext uri="{FF2B5EF4-FFF2-40B4-BE49-F238E27FC236}">
                    <a16:creationId xmlns:a16="http://schemas.microsoft.com/office/drawing/2014/main" id="{C930A5A1-453D-4E6D-980D-88E57AB4046A}"/>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174" name="Group 173">
              <a:extLst>
                <a:ext uri="{FF2B5EF4-FFF2-40B4-BE49-F238E27FC236}">
                  <a16:creationId xmlns:a16="http://schemas.microsoft.com/office/drawing/2014/main" id="{13013A0D-E285-4691-AB00-C7F11A66BCEF}"/>
                </a:ext>
              </a:extLst>
            </p:cNvPr>
            <p:cNvGrpSpPr/>
            <p:nvPr/>
          </p:nvGrpSpPr>
          <p:grpSpPr>
            <a:xfrm rot="16200000">
              <a:off x="415128" y="1627663"/>
              <a:ext cx="1460592" cy="1554253"/>
              <a:chOff x="431565" y="1580834"/>
              <a:chExt cx="1460592" cy="1554253"/>
            </a:xfrm>
          </p:grpSpPr>
          <p:sp>
            <p:nvSpPr>
              <p:cNvPr id="179" name="Pie 175">
                <a:extLst>
                  <a:ext uri="{FF2B5EF4-FFF2-40B4-BE49-F238E27FC236}">
                    <a16:creationId xmlns:a16="http://schemas.microsoft.com/office/drawing/2014/main" id="{E580894A-3189-445E-8A9A-0A65B4E0C445}"/>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0" name="Block Arc 179">
                <a:extLst>
                  <a:ext uri="{FF2B5EF4-FFF2-40B4-BE49-F238E27FC236}">
                    <a16:creationId xmlns:a16="http://schemas.microsoft.com/office/drawing/2014/main" id="{1ED575E9-9AF8-45DB-B1EB-513C9C869A6F}"/>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81" name="Down Arrow 177">
                <a:extLst>
                  <a:ext uri="{FF2B5EF4-FFF2-40B4-BE49-F238E27FC236}">
                    <a16:creationId xmlns:a16="http://schemas.microsoft.com/office/drawing/2014/main" id="{1F23E1E4-78A7-46A0-B3EB-3A8506041A8C}"/>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sp>
          <p:nvSpPr>
            <p:cNvPr id="175" name="TextBox 174">
              <a:extLst>
                <a:ext uri="{FF2B5EF4-FFF2-40B4-BE49-F238E27FC236}">
                  <a16:creationId xmlns:a16="http://schemas.microsoft.com/office/drawing/2014/main" id="{3928833E-3AD1-4149-8A61-6CE4417A9131}"/>
                </a:ext>
              </a:extLst>
            </p:cNvPr>
            <p:cNvSpPr txBox="1"/>
            <p:nvPr/>
          </p:nvSpPr>
          <p:spPr>
            <a:xfrm>
              <a:off x="474104" y="1893123"/>
              <a:ext cx="742084" cy="266740"/>
            </a:xfrm>
            <a:prstGeom prst="rect">
              <a:avLst/>
            </a:prstGeom>
            <a:noFill/>
          </p:spPr>
          <p:txBody>
            <a:bodyPr wrap="square" rtlCol="0">
              <a:spAutoFit/>
            </a:bodyPr>
            <a:lstStyle/>
            <a:p>
              <a:r>
                <a:rPr lang="en-US" sz="700" b="1">
                  <a:latin typeface="Arial" pitchFamily="34" charset="0"/>
                  <a:cs typeface="Arial" pitchFamily="34" charset="0"/>
                </a:rPr>
                <a:t>Improve</a:t>
              </a:r>
            </a:p>
          </p:txBody>
        </p:sp>
        <p:sp>
          <p:nvSpPr>
            <p:cNvPr id="176" name="TextBox 175">
              <a:extLst>
                <a:ext uri="{FF2B5EF4-FFF2-40B4-BE49-F238E27FC236}">
                  <a16:creationId xmlns:a16="http://schemas.microsoft.com/office/drawing/2014/main" id="{7369493F-8E6B-41B1-A561-3406A8A1E061}"/>
                </a:ext>
              </a:extLst>
            </p:cNvPr>
            <p:cNvSpPr txBox="1"/>
            <p:nvPr/>
          </p:nvSpPr>
          <p:spPr>
            <a:xfrm>
              <a:off x="1189011" y="1905598"/>
              <a:ext cx="498427" cy="266740"/>
            </a:xfrm>
            <a:prstGeom prst="rect">
              <a:avLst/>
            </a:prstGeom>
            <a:noFill/>
          </p:spPr>
          <p:txBody>
            <a:bodyPr wrap="none" rtlCol="0">
              <a:spAutoFit/>
            </a:bodyPr>
            <a:lstStyle/>
            <a:p>
              <a:r>
                <a:rPr lang="en-US" sz="700" b="1">
                  <a:latin typeface="Arial" pitchFamily="34" charset="0"/>
                  <a:cs typeface="Arial" pitchFamily="34" charset="0"/>
                </a:rPr>
                <a:t>Plan</a:t>
              </a:r>
            </a:p>
          </p:txBody>
        </p:sp>
        <p:sp>
          <p:nvSpPr>
            <p:cNvPr id="177" name="TextBox 176">
              <a:extLst>
                <a:ext uri="{FF2B5EF4-FFF2-40B4-BE49-F238E27FC236}">
                  <a16:creationId xmlns:a16="http://schemas.microsoft.com/office/drawing/2014/main" id="{0AEC4A53-0E71-40ED-8B5A-09089D85E530}"/>
                </a:ext>
              </a:extLst>
            </p:cNvPr>
            <p:cNvSpPr txBox="1"/>
            <p:nvPr/>
          </p:nvSpPr>
          <p:spPr>
            <a:xfrm>
              <a:off x="502454" y="2507152"/>
              <a:ext cx="603157" cy="266740"/>
            </a:xfrm>
            <a:prstGeom prst="rect">
              <a:avLst/>
            </a:prstGeom>
            <a:noFill/>
          </p:spPr>
          <p:txBody>
            <a:bodyPr wrap="none" rtlCol="0">
              <a:spAutoFit/>
            </a:bodyPr>
            <a:lstStyle/>
            <a:p>
              <a:r>
                <a:rPr lang="en-US" sz="700" b="1">
                  <a:latin typeface="Arial" pitchFamily="34" charset="0"/>
                  <a:cs typeface="Arial" pitchFamily="34" charset="0"/>
                </a:rPr>
                <a:t>Check</a:t>
              </a:r>
            </a:p>
          </p:txBody>
        </p:sp>
        <p:sp>
          <p:nvSpPr>
            <p:cNvPr id="178" name="TextBox 177">
              <a:extLst>
                <a:ext uri="{FF2B5EF4-FFF2-40B4-BE49-F238E27FC236}">
                  <a16:creationId xmlns:a16="http://schemas.microsoft.com/office/drawing/2014/main" id="{F541D7E4-4225-4C48-B1E8-6F02E32EC753}"/>
                </a:ext>
              </a:extLst>
            </p:cNvPr>
            <p:cNvSpPr txBox="1"/>
            <p:nvPr/>
          </p:nvSpPr>
          <p:spPr>
            <a:xfrm>
              <a:off x="1239269" y="2520265"/>
              <a:ext cx="404384" cy="266740"/>
            </a:xfrm>
            <a:prstGeom prst="rect">
              <a:avLst/>
            </a:prstGeom>
            <a:noFill/>
          </p:spPr>
          <p:txBody>
            <a:bodyPr wrap="none" rtlCol="0">
              <a:spAutoFit/>
            </a:bodyPr>
            <a:lstStyle/>
            <a:p>
              <a:r>
                <a:rPr lang="en-US" sz="700" b="1">
                  <a:latin typeface="Arial" pitchFamily="34" charset="0"/>
                  <a:cs typeface="Arial" pitchFamily="34" charset="0"/>
                </a:rPr>
                <a:t>Do</a:t>
              </a:r>
            </a:p>
          </p:txBody>
        </p:sp>
      </p:grpSp>
      <p:sp>
        <p:nvSpPr>
          <p:cNvPr id="191" name="Text Box 24">
            <a:extLst>
              <a:ext uri="{FF2B5EF4-FFF2-40B4-BE49-F238E27FC236}">
                <a16:creationId xmlns:a16="http://schemas.microsoft.com/office/drawing/2014/main" id="{64428625-5CC3-4B78-A78D-671CE2D3A4C1}"/>
              </a:ext>
            </a:extLst>
          </p:cNvPr>
          <p:cNvSpPr txBox="1">
            <a:spLocks noChangeArrowheads="1"/>
          </p:cNvSpPr>
          <p:nvPr/>
        </p:nvSpPr>
        <p:spPr bwMode="auto">
          <a:xfrm>
            <a:off x="2590774" y="3841092"/>
            <a:ext cx="1616993" cy="400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365" tIns="39183" rIns="78365" bIns="39183">
            <a:spAutoFit/>
          </a:bodyPr>
          <a:lstStyle>
            <a:lvl1pPr defTabSz="1044575">
              <a:defRPr sz="2400">
                <a:solidFill>
                  <a:schemeClr val="tx1"/>
                </a:solidFill>
                <a:latin typeface="Times New Roman" pitchFamily="18" charset="0"/>
                <a:cs typeface="Times New Roman (Arabic)" charset="-78"/>
              </a:defRPr>
            </a:lvl1pPr>
            <a:lvl2pPr marL="522288" defTabSz="1044575">
              <a:defRPr sz="2400">
                <a:solidFill>
                  <a:schemeClr val="tx1"/>
                </a:solidFill>
                <a:latin typeface="Times New Roman" pitchFamily="18" charset="0"/>
                <a:cs typeface="Times New Roman (Arabic)" charset="-78"/>
              </a:defRPr>
            </a:lvl2pPr>
            <a:lvl3pPr marL="1044575" defTabSz="1044575">
              <a:defRPr sz="2400">
                <a:solidFill>
                  <a:schemeClr val="tx1"/>
                </a:solidFill>
                <a:latin typeface="Times New Roman" pitchFamily="18" charset="0"/>
                <a:cs typeface="Times New Roman (Arabic)" charset="-78"/>
              </a:defRPr>
            </a:lvl3pPr>
            <a:lvl4pPr marL="1566863" defTabSz="1044575">
              <a:defRPr sz="2400">
                <a:solidFill>
                  <a:schemeClr val="tx1"/>
                </a:solidFill>
                <a:latin typeface="Times New Roman" pitchFamily="18" charset="0"/>
                <a:cs typeface="Times New Roman (Arabic)" charset="-78"/>
              </a:defRPr>
            </a:lvl4pPr>
            <a:lvl5pPr marL="2090738" defTabSz="1044575">
              <a:defRPr sz="2400">
                <a:solidFill>
                  <a:schemeClr val="tx1"/>
                </a:solidFill>
                <a:latin typeface="Times New Roman" pitchFamily="18" charset="0"/>
                <a:cs typeface="Times New Roman (Arabic)" charset="-78"/>
              </a:defRPr>
            </a:lvl5pPr>
            <a:lvl6pPr marL="2547938" defTabSz="1044575" eaLnBrk="0" fontAlgn="base" hangingPunct="0">
              <a:spcBef>
                <a:spcPct val="0"/>
              </a:spcBef>
              <a:spcAft>
                <a:spcPct val="0"/>
              </a:spcAft>
              <a:defRPr sz="2400">
                <a:solidFill>
                  <a:schemeClr val="tx1"/>
                </a:solidFill>
                <a:latin typeface="Times New Roman" pitchFamily="18" charset="0"/>
                <a:cs typeface="Times New Roman (Arabic)" charset="-78"/>
              </a:defRPr>
            </a:lvl6pPr>
            <a:lvl7pPr marL="3005138" defTabSz="1044575" eaLnBrk="0" fontAlgn="base" hangingPunct="0">
              <a:spcBef>
                <a:spcPct val="0"/>
              </a:spcBef>
              <a:spcAft>
                <a:spcPct val="0"/>
              </a:spcAft>
              <a:defRPr sz="2400">
                <a:solidFill>
                  <a:schemeClr val="tx1"/>
                </a:solidFill>
                <a:latin typeface="Times New Roman" pitchFamily="18" charset="0"/>
                <a:cs typeface="Times New Roman (Arabic)" charset="-78"/>
              </a:defRPr>
            </a:lvl7pPr>
            <a:lvl8pPr marL="3462338" defTabSz="1044575" eaLnBrk="0" fontAlgn="base" hangingPunct="0">
              <a:spcBef>
                <a:spcPct val="0"/>
              </a:spcBef>
              <a:spcAft>
                <a:spcPct val="0"/>
              </a:spcAft>
              <a:defRPr sz="2400">
                <a:solidFill>
                  <a:schemeClr val="tx1"/>
                </a:solidFill>
                <a:latin typeface="Times New Roman" pitchFamily="18" charset="0"/>
                <a:cs typeface="Times New Roman (Arabic)" charset="-78"/>
              </a:defRPr>
            </a:lvl8pPr>
            <a:lvl9pPr marL="3919538" defTabSz="1044575" eaLnBrk="0" fontAlgn="base" hangingPunct="0">
              <a:spcBef>
                <a:spcPct val="0"/>
              </a:spcBef>
              <a:spcAft>
                <a:spcPct val="0"/>
              </a:spcAft>
              <a:defRPr sz="2400">
                <a:solidFill>
                  <a:schemeClr val="tx1"/>
                </a:solidFill>
                <a:latin typeface="Times New Roman" pitchFamily="18" charset="0"/>
                <a:cs typeface="Times New Roman (Arabic)" charset="-78"/>
              </a:defRPr>
            </a:lvl9pPr>
          </a:lstStyle>
          <a:p>
            <a:pPr algn="ctr">
              <a:lnSpc>
                <a:spcPct val="87000"/>
              </a:lnSpc>
            </a:pPr>
            <a:r>
              <a:rPr lang="pl-PL" altLang="en-US" sz="1200" b="1" err="1">
                <a:latin typeface="+mn-lt"/>
              </a:rPr>
              <a:t>Laboratory</a:t>
            </a:r>
            <a:r>
              <a:rPr lang="pl-PL" altLang="en-US" sz="1200" b="1">
                <a:latin typeface="+mn-lt"/>
              </a:rPr>
              <a:t> services</a:t>
            </a:r>
            <a:endParaRPr lang="en-US" altLang="en-US" sz="1200" b="1">
              <a:latin typeface="+mn-lt"/>
            </a:endParaRPr>
          </a:p>
          <a:p>
            <a:pPr algn="ctr">
              <a:lnSpc>
                <a:spcPct val="87000"/>
              </a:lnSpc>
            </a:pPr>
            <a:r>
              <a:rPr lang="en-US" altLang="en-US" sz="1200" b="1">
                <a:latin typeface="+mn-lt"/>
              </a:rPr>
              <a:t>Processes</a:t>
            </a:r>
          </a:p>
        </p:txBody>
      </p:sp>
      <p:sp>
        <p:nvSpPr>
          <p:cNvPr id="275" name="AutoShape 35">
            <a:extLst>
              <a:ext uri="{FF2B5EF4-FFF2-40B4-BE49-F238E27FC236}">
                <a16:creationId xmlns:a16="http://schemas.microsoft.com/office/drawing/2014/main" id="{11186307-F882-4954-9A61-580FE6A544BF}"/>
              </a:ext>
            </a:extLst>
          </p:cNvPr>
          <p:cNvSpPr>
            <a:spLocks noChangeArrowheads="1"/>
          </p:cNvSpPr>
          <p:nvPr/>
        </p:nvSpPr>
        <p:spPr bwMode="auto">
          <a:xfrm>
            <a:off x="2233796" y="402292"/>
            <a:ext cx="814204" cy="291457"/>
          </a:xfrm>
          <a:prstGeom prst="roundRect">
            <a:avLst>
              <a:gd name="adj" fmla="val 16667"/>
            </a:avLst>
          </a:prstGeom>
          <a:solidFill>
            <a:schemeClr val="accent6">
              <a:lumMod val="75000"/>
            </a:schemeClr>
          </a:solidFill>
          <a:ln w="9525">
            <a:solidFill>
              <a:schemeClr val="tx1"/>
            </a:solidFill>
            <a:miter lim="800000"/>
            <a:headEnd/>
            <a:tailEnd/>
          </a:ln>
          <a:effectLst/>
        </p:spPr>
        <p:txBody>
          <a:bodyPr wrap="none" anchor="ctr"/>
          <a:lstStyle/>
          <a:p>
            <a:pPr algn="ctr"/>
            <a:r>
              <a:rPr lang="en-US" altLang="en-US" sz="800" b="1">
                <a:latin typeface="Arial" panose="020B0604020202020204" pitchFamily="34" charset="0"/>
                <a:cs typeface="Arial" panose="020B0604020202020204" pitchFamily="34" charset="0"/>
              </a:rPr>
              <a:t>OBJECTIVE</a:t>
            </a:r>
            <a:endParaRPr lang="el-GR" altLang="en-US" sz="800" b="1">
              <a:latin typeface="Arial" panose="020B0604020202020204" pitchFamily="34" charset="0"/>
              <a:cs typeface="Arial" panose="020B0604020202020204" pitchFamily="34" charset="0"/>
            </a:endParaRPr>
          </a:p>
        </p:txBody>
      </p:sp>
      <p:sp>
        <p:nvSpPr>
          <p:cNvPr id="277" name="Arc 1027">
            <a:extLst>
              <a:ext uri="{FF2B5EF4-FFF2-40B4-BE49-F238E27FC236}">
                <a16:creationId xmlns:a16="http://schemas.microsoft.com/office/drawing/2014/main" id="{E1F2ADB4-8EF4-4657-93D1-E66FAC713BD4}"/>
              </a:ext>
            </a:extLst>
          </p:cNvPr>
          <p:cNvSpPr>
            <a:spLocks/>
          </p:cNvSpPr>
          <p:nvPr/>
        </p:nvSpPr>
        <p:spPr bwMode="auto">
          <a:xfrm flipH="1" flipV="1">
            <a:off x="177701" y="2445129"/>
            <a:ext cx="228600" cy="374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78" name="Arc 1028">
            <a:extLst>
              <a:ext uri="{FF2B5EF4-FFF2-40B4-BE49-F238E27FC236}">
                <a16:creationId xmlns:a16="http://schemas.microsoft.com/office/drawing/2014/main" id="{7C0F568A-C76C-4C79-8892-71661570FDC1}"/>
              </a:ext>
            </a:extLst>
          </p:cNvPr>
          <p:cNvSpPr>
            <a:spLocks/>
          </p:cNvSpPr>
          <p:nvPr/>
        </p:nvSpPr>
        <p:spPr bwMode="auto">
          <a:xfrm rot="-6122485" flipH="1" flipV="1">
            <a:off x="638072" y="2539708"/>
            <a:ext cx="263526" cy="29299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79" name="Arc 1029">
            <a:extLst>
              <a:ext uri="{FF2B5EF4-FFF2-40B4-BE49-F238E27FC236}">
                <a16:creationId xmlns:a16="http://schemas.microsoft.com/office/drawing/2014/main" id="{3F4008D5-8C91-498B-9F4E-C53874F621CD}"/>
              </a:ext>
            </a:extLst>
          </p:cNvPr>
          <p:cNvSpPr>
            <a:spLocks/>
          </p:cNvSpPr>
          <p:nvPr/>
        </p:nvSpPr>
        <p:spPr bwMode="auto">
          <a:xfrm rot="8706597" flipH="1" flipV="1">
            <a:off x="586956" y="2196421"/>
            <a:ext cx="145619" cy="2330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0" name="Arc 1036">
            <a:extLst>
              <a:ext uri="{FF2B5EF4-FFF2-40B4-BE49-F238E27FC236}">
                <a16:creationId xmlns:a16="http://schemas.microsoft.com/office/drawing/2014/main" id="{C403CA89-81DB-44AD-A831-886C38769192}"/>
              </a:ext>
            </a:extLst>
          </p:cNvPr>
          <p:cNvSpPr>
            <a:spLocks/>
          </p:cNvSpPr>
          <p:nvPr/>
        </p:nvSpPr>
        <p:spPr bwMode="auto">
          <a:xfrm rot="10570857" flipV="1">
            <a:off x="99993" y="1689640"/>
            <a:ext cx="989016" cy="5843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1" name="Line 1039">
            <a:extLst>
              <a:ext uri="{FF2B5EF4-FFF2-40B4-BE49-F238E27FC236}">
                <a16:creationId xmlns:a16="http://schemas.microsoft.com/office/drawing/2014/main" id="{229A7E8A-63B5-473D-A211-82B5D227063A}"/>
              </a:ext>
            </a:extLst>
          </p:cNvPr>
          <p:cNvSpPr>
            <a:spLocks noChangeShapeType="1"/>
          </p:cNvSpPr>
          <p:nvPr/>
        </p:nvSpPr>
        <p:spPr bwMode="auto">
          <a:xfrm flipV="1">
            <a:off x="1477989" y="1379537"/>
            <a:ext cx="206320" cy="255814"/>
          </a:xfrm>
          <a:prstGeom prst="line">
            <a:avLst/>
          </a:prstGeom>
          <a:noFill/>
          <a:ln w="508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2" name="Text Box 1040">
            <a:extLst>
              <a:ext uri="{FF2B5EF4-FFF2-40B4-BE49-F238E27FC236}">
                <a16:creationId xmlns:a16="http://schemas.microsoft.com/office/drawing/2014/main" id="{7A8CCF80-E470-48C7-8B9F-B40C624BD07B}"/>
              </a:ext>
            </a:extLst>
          </p:cNvPr>
          <p:cNvSpPr txBox="1">
            <a:spLocks noChangeArrowheads="1"/>
          </p:cNvSpPr>
          <p:nvPr/>
        </p:nvSpPr>
        <p:spPr bwMode="auto">
          <a:xfrm>
            <a:off x="263089" y="2116999"/>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P1</a:t>
            </a:r>
          </a:p>
        </p:txBody>
      </p:sp>
      <p:sp>
        <p:nvSpPr>
          <p:cNvPr id="283" name="Text Box 1044">
            <a:extLst>
              <a:ext uri="{FF2B5EF4-FFF2-40B4-BE49-F238E27FC236}">
                <a16:creationId xmlns:a16="http://schemas.microsoft.com/office/drawing/2014/main" id="{BAC79E30-4A03-4E89-AB77-8563609E07F0}"/>
              </a:ext>
            </a:extLst>
          </p:cNvPr>
          <p:cNvSpPr txBox="1">
            <a:spLocks noChangeArrowheads="1"/>
          </p:cNvSpPr>
          <p:nvPr/>
        </p:nvSpPr>
        <p:spPr bwMode="auto">
          <a:xfrm>
            <a:off x="794413" y="2324181"/>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D1</a:t>
            </a:r>
          </a:p>
        </p:txBody>
      </p:sp>
      <p:sp>
        <p:nvSpPr>
          <p:cNvPr id="284" name="Text Box 1046">
            <a:extLst>
              <a:ext uri="{FF2B5EF4-FFF2-40B4-BE49-F238E27FC236}">
                <a16:creationId xmlns:a16="http://schemas.microsoft.com/office/drawing/2014/main" id="{3697D480-9C42-41D0-9130-A1FA2689BC31}"/>
              </a:ext>
            </a:extLst>
          </p:cNvPr>
          <p:cNvSpPr txBox="1">
            <a:spLocks noChangeArrowheads="1"/>
          </p:cNvSpPr>
          <p:nvPr/>
        </p:nvSpPr>
        <p:spPr bwMode="auto">
          <a:xfrm>
            <a:off x="765588" y="1852746"/>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I2</a:t>
            </a:r>
          </a:p>
        </p:txBody>
      </p:sp>
      <p:sp>
        <p:nvSpPr>
          <p:cNvPr id="285" name="Text Box 1051">
            <a:extLst>
              <a:ext uri="{FF2B5EF4-FFF2-40B4-BE49-F238E27FC236}">
                <a16:creationId xmlns:a16="http://schemas.microsoft.com/office/drawing/2014/main" id="{ACBD84EF-6366-4981-8368-53209D4F0CA1}"/>
              </a:ext>
            </a:extLst>
          </p:cNvPr>
          <p:cNvSpPr txBox="1">
            <a:spLocks noChangeArrowheads="1"/>
          </p:cNvSpPr>
          <p:nvPr/>
        </p:nvSpPr>
        <p:spPr bwMode="auto">
          <a:xfrm>
            <a:off x="451574" y="2724151"/>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C1</a:t>
            </a:r>
          </a:p>
        </p:txBody>
      </p:sp>
      <p:sp>
        <p:nvSpPr>
          <p:cNvPr id="286" name="Text Box 1052">
            <a:extLst>
              <a:ext uri="{FF2B5EF4-FFF2-40B4-BE49-F238E27FC236}">
                <a16:creationId xmlns:a16="http://schemas.microsoft.com/office/drawing/2014/main" id="{E49CE26E-A105-4AAA-9A2D-E5CFD577C388}"/>
              </a:ext>
            </a:extLst>
          </p:cNvPr>
          <p:cNvSpPr txBox="1">
            <a:spLocks noChangeArrowheads="1"/>
          </p:cNvSpPr>
          <p:nvPr/>
        </p:nvSpPr>
        <p:spPr bwMode="auto">
          <a:xfrm>
            <a:off x="76200" y="2288050"/>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I1</a:t>
            </a:r>
          </a:p>
        </p:txBody>
      </p:sp>
      <p:sp>
        <p:nvSpPr>
          <p:cNvPr id="287" name="Arc 1029">
            <a:extLst>
              <a:ext uri="{FF2B5EF4-FFF2-40B4-BE49-F238E27FC236}">
                <a16:creationId xmlns:a16="http://schemas.microsoft.com/office/drawing/2014/main" id="{B254A28B-6F32-4D0F-AF2D-234DC7852EAA}"/>
              </a:ext>
            </a:extLst>
          </p:cNvPr>
          <p:cNvSpPr>
            <a:spLocks/>
          </p:cNvSpPr>
          <p:nvPr/>
        </p:nvSpPr>
        <p:spPr bwMode="auto">
          <a:xfrm rot="20474829" flipH="1" flipV="1">
            <a:off x="891115" y="1994050"/>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8" name="Text Box 1051">
            <a:extLst>
              <a:ext uri="{FF2B5EF4-FFF2-40B4-BE49-F238E27FC236}">
                <a16:creationId xmlns:a16="http://schemas.microsoft.com/office/drawing/2014/main" id="{1C8372D2-61DC-4D4E-A03A-C99A9CAD11D3}"/>
              </a:ext>
            </a:extLst>
          </p:cNvPr>
          <p:cNvSpPr txBox="1">
            <a:spLocks noChangeArrowheads="1"/>
          </p:cNvSpPr>
          <p:nvPr/>
        </p:nvSpPr>
        <p:spPr bwMode="auto">
          <a:xfrm>
            <a:off x="1160155" y="2153026"/>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C2</a:t>
            </a:r>
          </a:p>
        </p:txBody>
      </p:sp>
      <p:sp>
        <p:nvSpPr>
          <p:cNvPr id="289" name="Arc 1029">
            <a:extLst>
              <a:ext uri="{FF2B5EF4-FFF2-40B4-BE49-F238E27FC236}">
                <a16:creationId xmlns:a16="http://schemas.microsoft.com/office/drawing/2014/main" id="{0455875C-606F-4804-83A8-EB8522E3A051}"/>
              </a:ext>
            </a:extLst>
          </p:cNvPr>
          <p:cNvSpPr>
            <a:spLocks/>
          </p:cNvSpPr>
          <p:nvPr/>
        </p:nvSpPr>
        <p:spPr bwMode="auto">
          <a:xfrm rot="15117053" flipH="1" flipV="1">
            <a:off x="1369404" y="1974472"/>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0" name="Arc 1029">
            <a:extLst>
              <a:ext uri="{FF2B5EF4-FFF2-40B4-BE49-F238E27FC236}">
                <a16:creationId xmlns:a16="http://schemas.microsoft.com/office/drawing/2014/main" id="{C226A224-1F90-4209-9D9E-526BE9DE1016}"/>
              </a:ext>
            </a:extLst>
          </p:cNvPr>
          <p:cNvSpPr>
            <a:spLocks/>
          </p:cNvSpPr>
          <p:nvPr/>
        </p:nvSpPr>
        <p:spPr bwMode="auto">
          <a:xfrm rot="9523226" flipH="1" flipV="1">
            <a:off x="1350987" y="1604657"/>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1" name="Arc 1029">
            <a:extLst>
              <a:ext uri="{FF2B5EF4-FFF2-40B4-BE49-F238E27FC236}">
                <a16:creationId xmlns:a16="http://schemas.microsoft.com/office/drawing/2014/main" id="{E43DBF4F-1B75-4AAD-ACCC-4DBBC68B1A71}"/>
              </a:ext>
            </a:extLst>
          </p:cNvPr>
          <p:cNvSpPr>
            <a:spLocks/>
          </p:cNvSpPr>
          <p:nvPr/>
        </p:nvSpPr>
        <p:spPr bwMode="auto">
          <a:xfrm rot="21021379" flipH="1" flipV="1">
            <a:off x="1583075" y="1186804"/>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2" name="Arc 1029">
            <a:extLst>
              <a:ext uri="{FF2B5EF4-FFF2-40B4-BE49-F238E27FC236}">
                <a16:creationId xmlns:a16="http://schemas.microsoft.com/office/drawing/2014/main" id="{DECA596A-F0F1-4F63-9499-AC275F8D72B9}"/>
              </a:ext>
            </a:extLst>
          </p:cNvPr>
          <p:cNvSpPr>
            <a:spLocks/>
          </p:cNvSpPr>
          <p:nvPr/>
        </p:nvSpPr>
        <p:spPr bwMode="auto">
          <a:xfrm rot="11239064" flipH="1" flipV="1">
            <a:off x="2066092" y="862006"/>
            <a:ext cx="236117" cy="1373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3" name="Arc 1029">
            <a:extLst>
              <a:ext uri="{FF2B5EF4-FFF2-40B4-BE49-F238E27FC236}">
                <a16:creationId xmlns:a16="http://schemas.microsoft.com/office/drawing/2014/main" id="{FB553970-6267-47A8-B9C0-154FBD1123C4}"/>
              </a:ext>
            </a:extLst>
          </p:cNvPr>
          <p:cNvSpPr>
            <a:spLocks/>
          </p:cNvSpPr>
          <p:nvPr/>
        </p:nvSpPr>
        <p:spPr bwMode="auto">
          <a:xfrm rot="15357664" flipH="1" flipV="1">
            <a:off x="2048783" y="1184027"/>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4" name="Text Box 1044">
            <a:extLst>
              <a:ext uri="{FF2B5EF4-FFF2-40B4-BE49-F238E27FC236}">
                <a16:creationId xmlns:a16="http://schemas.microsoft.com/office/drawing/2014/main" id="{64421896-76BE-4B70-B230-637B6C3E88ED}"/>
              </a:ext>
            </a:extLst>
          </p:cNvPr>
          <p:cNvSpPr txBox="1">
            <a:spLocks noChangeArrowheads="1"/>
          </p:cNvSpPr>
          <p:nvPr/>
        </p:nvSpPr>
        <p:spPr bwMode="auto">
          <a:xfrm>
            <a:off x="1484285" y="1809542"/>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D2</a:t>
            </a:r>
          </a:p>
        </p:txBody>
      </p:sp>
      <p:sp>
        <p:nvSpPr>
          <p:cNvPr id="295" name="Text Box 1040">
            <a:extLst>
              <a:ext uri="{FF2B5EF4-FFF2-40B4-BE49-F238E27FC236}">
                <a16:creationId xmlns:a16="http://schemas.microsoft.com/office/drawing/2014/main" id="{F487B02A-58A9-461F-AF5A-072CBF4E3515}"/>
              </a:ext>
            </a:extLst>
          </p:cNvPr>
          <p:cNvSpPr txBox="1">
            <a:spLocks noChangeArrowheads="1"/>
          </p:cNvSpPr>
          <p:nvPr/>
        </p:nvSpPr>
        <p:spPr bwMode="auto">
          <a:xfrm>
            <a:off x="1007978" y="1510420"/>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P2</a:t>
            </a:r>
          </a:p>
        </p:txBody>
      </p:sp>
      <p:sp>
        <p:nvSpPr>
          <p:cNvPr id="296" name="Arc 1036">
            <a:extLst>
              <a:ext uri="{FF2B5EF4-FFF2-40B4-BE49-F238E27FC236}">
                <a16:creationId xmlns:a16="http://schemas.microsoft.com/office/drawing/2014/main" id="{9B062C8E-C6A8-431D-87DB-81EA572333B5}"/>
              </a:ext>
            </a:extLst>
          </p:cNvPr>
          <p:cNvSpPr>
            <a:spLocks/>
          </p:cNvSpPr>
          <p:nvPr/>
        </p:nvSpPr>
        <p:spPr bwMode="auto">
          <a:xfrm rot="10421482" flipV="1">
            <a:off x="745354" y="910437"/>
            <a:ext cx="1171867" cy="90265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7" name="Text Box 1046">
            <a:extLst>
              <a:ext uri="{FF2B5EF4-FFF2-40B4-BE49-F238E27FC236}">
                <a16:creationId xmlns:a16="http://schemas.microsoft.com/office/drawing/2014/main" id="{2C26CC9B-6B0E-4746-8822-5C6FDB8E7754}"/>
              </a:ext>
            </a:extLst>
          </p:cNvPr>
          <p:cNvSpPr txBox="1">
            <a:spLocks noChangeArrowheads="1"/>
          </p:cNvSpPr>
          <p:nvPr/>
        </p:nvSpPr>
        <p:spPr bwMode="auto">
          <a:xfrm>
            <a:off x="1446151" y="1047750"/>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In</a:t>
            </a:r>
          </a:p>
        </p:txBody>
      </p:sp>
      <p:sp>
        <p:nvSpPr>
          <p:cNvPr id="298" name="Text Box 1051">
            <a:extLst>
              <a:ext uri="{FF2B5EF4-FFF2-40B4-BE49-F238E27FC236}">
                <a16:creationId xmlns:a16="http://schemas.microsoft.com/office/drawing/2014/main" id="{ECFDA774-45EC-49F2-8644-D479589BC54B}"/>
              </a:ext>
            </a:extLst>
          </p:cNvPr>
          <p:cNvSpPr txBox="1">
            <a:spLocks noChangeArrowheads="1"/>
          </p:cNvSpPr>
          <p:nvPr/>
        </p:nvSpPr>
        <p:spPr bwMode="auto">
          <a:xfrm>
            <a:off x="1829792" y="1359498"/>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Cn</a:t>
            </a:r>
          </a:p>
        </p:txBody>
      </p:sp>
      <p:sp>
        <p:nvSpPr>
          <p:cNvPr id="299" name="Text Box 1044">
            <a:extLst>
              <a:ext uri="{FF2B5EF4-FFF2-40B4-BE49-F238E27FC236}">
                <a16:creationId xmlns:a16="http://schemas.microsoft.com/office/drawing/2014/main" id="{55691D7D-5173-44B7-B0D3-BF33A404CFB4}"/>
              </a:ext>
            </a:extLst>
          </p:cNvPr>
          <p:cNvSpPr txBox="1">
            <a:spLocks noChangeArrowheads="1"/>
          </p:cNvSpPr>
          <p:nvPr/>
        </p:nvSpPr>
        <p:spPr bwMode="auto">
          <a:xfrm>
            <a:off x="2191872" y="989309"/>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err="1">
                <a:ea typeface="Times New Roman (Arabic)" pitchFamily="26" charset="0"/>
                <a:cs typeface="Times New Roman (Arabic)" pitchFamily="26" charset="0"/>
              </a:rPr>
              <a:t>Dn</a:t>
            </a:r>
            <a:endParaRPr lang="en-US" altLang="en-US" sz="1200">
              <a:ea typeface="Times New Roman (Arabic)" pitchFamily="26" charset="0"/>
              <a:cs typeface="Times New Roman (Arabic)" pitchFamily="26" charset="0"/>
            </a:endParaRPr>
          </a:p>
        </p:txBody>
      </p:sp>
      <p:sp>
        <p:nvSpPr>
          <p:cNvPr id="300" name="Text Box 1040">
            <a:extLst>
              <a:ext uri="{FF2B5EF4-FFF2-40B4-BE49-F238E27FC236}">
                <a16:creationId xmlns:a16="http://schemas.microsoft.com/office/drawing/2014/main" id="{C6AC73BB-CD10-4EA5-A528-AC1E138BDAB4}"/>
              </a:ext>
            </a:extLst>
          </p:cNvPr>
          <p:cNvSpPr txBox="1">
            <a:spLocks noChangeArrowheads="1"/>
          </p:cNvSpPr>
          <p:nvPr/>
        </p:nvSpPr>
        <p:spPr bwMode="auto">
          <a:xfrm>
            <a:off x="1789779" y="698528"/>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lnSpc>
                <a:spcPct val="100000"/>
              </a:lnSpc>
              <a:spcBef>
                <a:spcPct val="50000"/>
              </a:spcBef>
              <a:buFontTx/>
              <a:buNone/>
            </a:pPr>
            <a:r>
              <a:rPr lang="en-US" altLang="en-US" sz="1200" err="1">
                <a:ea typeface="Times New Roman (Arabic)" pitchFamily="26" charset="0"/>
                <a:cs typeface="Times New Roman (Arabic)" pitchFamily="26" charset="0"/>
              </a:rPr>
              <a:t>Pn</a:t>
            </a:r>
            <a:endParaRPr lang="en-US" altLang="en-US" sz="1200">
              <a:ea typeface="Times New Roman (Arabic)" pitchFamily="26" charset="0"/>
              <a:cs typeface="Times New Roman (Arabic)" pitchFamily="26" charset="0"/>
            </a:endParaRPr>
          </a:p>
        </p:txBody>
      </p:sp>
      <p:sp>
        <p:nvSpPr>
          <p:cNvPr id="301" name="Arc 1036">
            <a:extLst>
              <a:ext uri="{FF2B5EF4-FFF2-40B4-BE49-F238E27FC236}">
                <a16:creationId xmlns:a16="http://schemas.microsoft.com/office/drawing/2014/main" id="{A4137B1D-66DA-47FC-BADB-556F6940D397}"/>
              </a:ext>
            </a:extLst>
          </p:cNvPr>
          <p:cNvSpPr>
            <a:spLocks/>
          </p:cNvSpPr>
          <p:nvPr/>
        </p:nvSpPr>
        <p:spPr bwMode="auto">
          <a:xfrm rot="10421482" flipV="1">
            <a:off x="1514650" y="559839"/>
            <a:ext cx="716108" cy="4931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02" name="Shape 301">
            <a:extLst>
              <a:ext uri="{FF2B5EF4-FFF2-40B4-BE49-F238E27FC236}">
                <a16:creationId xmlns:a16="http://schemas.microsoft.com/office/drawing/2014/main" id="{D4BB5441-13B9-460C-84BD-3B65B425AFA3}"/>
              </a:ext>
            </a:extLst>
          </p:cNvPr>
          <p:cNvSpPr/>
          <p:nvPr/>
        </p:nvSpPr>
        <p:spPr>
          <a:xfrm>
            <a:off x="5328377" y="2486110"/>
            <a:ext cx="3455117" cy="2123908"/>
          </a:xfrm>
          <a:prstGeom prst="swooshArrow">
            <a:avLst>
              <a:gd name="adj1" fmla="val 25000"/>
              <a:gd name="adj2" fmla="val 25000"/>
            </a:avLst>
          </a:prstGeom>
          <a:solidFill>
            <a:schemeClr val="accent6">
              <a:lumMod val="75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a:p>
        </p:txBody>
      </p:sp>
      <p:cxnSp>
        <p:nvCxnSpPr>
          <p:cNvPr id="303" name="Straight Arrow Connector 302">
            <a:extLst>
              <a:ext uri="{FF2B5EF4-FFF2-40B4-BE49-F238E27FC236}">
                <a16:creationId xmlns:a16="http://schemas.microsoft.com/office/drawing/2014/main" id="{1369F8C3-6E2E-4E40-81B7-0947AE132F28}"/>
              </a:ext>
            </a:extLst>
          </p:cNvPr>
          <p:cNvCxnSpPr>
            <a:cxnSpLocks/>
          </p:cNvCxnSpPr>
          <p:nvPr/>
        </p:nvCxnSpPr>
        <p:spPr>
          <a:xfrm flipV="1">
            <a:off x="8839200" y="2969459"/>
            <a:ext cx="0" cy="1583491"/>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4" name="TextBox 303">
            <a:extLst>
              <a:ext uri="{FF2B5EF4-FFF2-40B4-BE49-F238E27FC236}">
                <a16:creationId xmlns:a16="http://schemas.microsoft.com/office/drawing/2014/main" id="{17A93291-2DAB-49B4-97CB-A395C6BA33E4}"/>
              </a:ext>
            </a:extLst>
          </p:cNvPr>
          <p:cNvSpPr txBox="1"/>
          <p:nvPr/>
        </p:nvSpPr>
        <p:spPr>
          <a:xfrm rot="5400000">
            <a:off x="8209163" y="3770513"/>
            <a:ext cx="1463358" cy="253916"/>
          </a:xfrm>
          <a:prstGeom prst="rect">
            <a:avLst/>
          </a:prstGeom>
          <a:noFill/>
        </p:spPr>
        <p:txBody>
          <a:bodyPr wrap="square" rtlCol="0">
            <a:spAutoFit/>
          </a:bodyPr>
          <a:lstStyle/>
          <a:p>
            <a:r>
              <a:rPr lang="en-US" sz="1050" b="1">
                <a:solidFill>
                  <a:schemeClr val="accent2"/>
                </a:solidFill>
                <a:latin typeface="Arial" pitchFamily="34" charset="0"/>
                <a:cs typeface="Arial" pitchFamily="34" charset="0"/>
              </a:rPr>
              <a:t> </a:t>
            </a:r>
            <a:r>
              <a:rPr lang="en-US" sz="1050" b="1">
                <a:latin typeface="Arial" pitchFamily="34" charset="0"/>
                <a:cs typeface="Arial" pitchFamily="34" charset="0"/>
              </a:rPr>
              <a:t>Process Maturity</a:t>
            </a:r>
          </a:p>
        </p:txBody>
      </p:sp>
      <p:cxnSp>
        <p:nvCxnSpPr>
          <p:cNvPr id="305" name="Straight Arrow Connector 304">
            <a:extLst>
              <a:ext uri="{FF2B5EF4-FFF2-40B4-BE49-F238E27FC236}">
                <a16:creationId xmlns:a16="http://schemas.microsoft.com/office/drawing/2014/main" id="{F977D920-2AEF-4515-AC28-CADE093D0C16}"/>
              </a:ext>
            </a:extLst>
          </p:cNvPr>
          <p:cNvCxnSpPr>
            <a:cxnSpLocks/>
          </p:cNvCxnSpPr>
          <p:nvPr/>
        </p:nvCxnSpPr>
        <p:spPr>
          <a:xfrm>
            <a:off x="5328377" y="4610018"/>
            <a:ext cx="3434623" cy="0"/>
          </a:xfrm>
          <a:prstGeom prst="straightConnector1">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6" name="Oval 305">
            <a:extLst>
              <a:ext uri="{FF2B5EF4-FFF2-40B4-BE49-F238E27FC236}">
                <a16:creationId xmlns:a16="http://schemas.microsoft.com/office/drawing/2014/main" id="{076788A1-E452-4700-B5D9-60539720875B}"/>
              </a:ext>
            </a:extLst>
          </p:cNvPr>
          <p:cNvSpPr/>
          <p:nvPr/>
        </p:nvSpPr>
        <p:spPr>
          <a:xfrm>
            <a:off x="7732549" y="2917044"/>
            <a:ext cx="288431" cy="325794"/>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07" name="Oval 306">
            <a:extLst>
              <a:ext uri="{FF2B5EF4-FFF2-40B4-BE49-F238E27FC236}">
                <a16:creationId xmlns:a16="http://schemas.microsoft.com/office/drawing/2014/main" id="{5FF145BC-2F2A-42F7-B774-A7FC783C400B}"/>
              </a:ext>
            </a:extLst>
          </p:cNvPr>
          <p:cNvSpPr/>
          <p:nvPr/>
        </p:nvSpPr>
        <p:spPr>
          <a:xfrm>
            <a:off x="7138695" y="3122706"/>
            <a:ext cx="226039" cy="226039"/>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08" name="Oval 307">
            <a:extLst>
              <a:ext uri="{FF2B5EF4-FFF2-40B4-BE49-F238E27FC236}">
                <a16:creationId xmlns:a16="http://schemas.microsoft.com/office/drawing/2014/main" id="{4C81FA3D-2BBA-4EAD-88A4-3BA6956337E2}"/>
              </a:ext>
            </a:extLst>
          </p:cNvPr>
          <p:cNvSpPr/>
          <p:nvPr/>
        </p:nvSpPr>
        <p:spPr>
          <a:xfrm>
            <a:off x="6657444" y="3335146"/>
            <a:ext cx="185998" cy="172567"/>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09" name="Oval 308">
            <a:extLst>
              <a:ext uri="{FF2B5EF4-FFF2-40B4-BE49-F238E27FC236}">
                <a16:creationId xmlns:a16="http://schemas.microsoft.com/office/drawing/2014/main" id="{CE93C013-20E9-4460-A3FD-CA41C3F1378C}"/>
              </a:ext>
            </a:extLst>
          </p:cNvPr>
          <p:cNvSpPr/>
          <p:nvPr/>
        </p:nvSpPr>
        <p:spPr>
          <a:xfrm>
            <a:off x="6222873" y="3596579"/>
            <a:ext cx="107934" cy="126661"/>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10" name="TextBox 309">
            <a:extLst>
              <a:ext uri="{FF2B5EF4-FFF2-40B4-BE49-F238E27FC236}">
                <a16:creationId xmlns:a16="http://schemas.microsoft.com/office/drawing/2014/main" id="{0D009BD1-9F3C-4AED-8823-1990732FD1AE}"/>
              </a:ext>
            </a:extLst>
          </p:cNvPr>
          <p:cNvSpPr txBox="1"/>
          <p:nvPr/>
        </p:nvSpPr>
        <p:spPr>
          <a:xfrm>
            <a:off x="6134999" y="4596884"/>
            <a:ext cx="362338" cy="246221"/>
          </a:xfrm>
          <a:prstGeom prst="rect">
            <a:avLst/>
          </a:prstGeom>
          <a:noFill/>
        </p:spPr>
        <p:txBody>
          <a:bodyPr wrap="square" rtlCol="0">
            <a:spAutoFit/>
          </a:bodyPr>
          <a:lstStyle/>
          <a:p>
            <a:r>
              <a:rPr lang="en-US" sz="1000" b="1"/>
              <a:t>Y1 </a:t>
            </a:r>
          </a:p>
        </p:txBody>
      </p:sp>
      <p:sp>
        <p:nvSpPr>
          <p:cNvPr id="311" name="TextBox 310">
            <a:extLst>
              <a:ext uri="{FF2B5EF4-FFF2-40B4-BE49-F238E27FC236}">
                <a16:creationId xmlns:a16="http://schemas.microsoft.com/office/drawing/2014/main" id="{63620423-DB99-498F-A0A0-F876FCF6D12F}"/>
              </a:ext>
            </a:extLst>
          </p:cNvPr>
          <p:cNvSpPr txBox="1"/>
          <p:nvPr/>
        </p:nvSpPr>
        <p:spPr>
          <a:xfrm>
            <a:off x="6637990" y="4610018"/>
            <a:ext cx="362566" cy="246221"/>
          </a:xfrm>
          <a:prstGeom prst="rect">
            <a:avLst/>
          </a:prstGeom>
          <a:noFill/>
        </p:spPr>
        <p:txBody>
          <a:bodyPr wrap="square" rtlCol="0">
            <a:spAutoFit/>
          </a:bodyPr>
          <a:lstStyle/>
          <a:p>
            <a:r>
              <a:rPr lang="en-US" sz="1000" b="1"/>
              <a:t>Y2</a:t>
            </a:r>
            <a:r>
              <a:rPr lang="en-US" sz="600" b="1"/>
              <a:t> </a:t>
            </a:r>
          </a:p>
        </p:txBody>
      </p:sp>
      <p:sp>
        <p:nvSpPr>
          <p:cNvPr id="312" name="TextBox 311">
            <a:extLst>
              <a:ext uri="{FF2B5EF4-FFF2-40B4-BE49-F238E27FC236}">
                <a16:creationId xmlns:a16="http://schemas.microsoft.com/office/drawing/2014/main" id="{0451A1D4-EC97-44AF-B9AF-089C0774C999}"/>
              </a:ext>
            </a:extLst>
          </p:cNvPr>
          <p:cNvSpPr txBox="1"/>
          <p:nvPr/>
        </p:nvSpPr>
        <p:spPr>
          <a:xfrm>
            <a:off x="7165223" y="4603839"/>
            <a:ext cx="362566" cy="246221"/>
          </a:xfrm>
          <a:prstGeom prst="rect">
            <a:avLst/>
          </a:prstGeom>
          <a:noFill/>
        </p:spPr>
        <p:txBody>
          <a:bodyPr wrap="square" rtlCol="0">
            <a:spAutoFit/>
          </a:bodyPr>
          <a:lstStyle/>
          <a:p>
            <a:r>
              <a:rPr lang="en-US" sz="1000" b="1"/>
              <a:t>Y3 </a:t>
            </a:r>
          </a:p>
        </p:txBody>
      </p:sp>
      <p:sp>
        <p:nvSpPr>
          <p:cNvPr id="313" name="TextBox 312">
            <a:extLst>
              <a:ext uri="{FF2B5EF4-FFF2-40B4-BE49-F238E27FC236}">
                <a16:creationId xmlns:a16="http://schemas.microsoft.com/office/drawing/2014/main" id="{877EDBFA-620D-469E-9861-14F38E6B046C}"/>
              </a:ext>
            </a:extLst>
          </p:cNvPr>
          <p:cNvSpPr txBox="1"/>
          <p:nvPr/>
        </p:nvSpPr>
        <p:spPr>
          <a:xfrm>
            <a:off x="7732549" y="4603839"/>
            <a:ext cx="362566" cy="246221"/>
          </a:xfrm>
          <a:prstGeom prst="rect">
            <a:avLst/>
          </a:prstGeom>
          <a:noFill/>
        </p:spPr>
        <p:txBody>
          <a:bodyPr wrap="square" rtlCol="0">
            <a:spAutoFit/>
          </a:bodyPr>
          <a:lstStyle/>
          <a:p>
            <a:r>
              <a:rPr lang="en-US" sz="1000" b="1"/>
              <a:t>Y4 </a:t>
            </a:r>
          </a:p>
        </p:txBody>
      </p:sp>
      <p:cxnSp>
        <p:nvCxnSpPr>
          <p:cNvPr id="314" name="Straight Arrow Connector 313">
            <a:extLst>
              <a:ext uri="{FF2B5EF4-FFF2-40B4-BE49-F238E27FC236}">
                <a16:creationId xmlns:a16="http://schemas.microsoft.com/office/drawing/2014/main" id="{627811C4-5125-4F6C-85F6-3871A9448AC9}"/>
              </a:ext>
            </a:extLst>
          </p:cNvPr>
          <p:cNvCxnSpPr>
            <a:cxnSpLocks/>
          </p:cNvCxnSpPr>
          <p:nvPr/>
        </p:nvCxnSpPr>
        <p:spPr>
          <a:xfrm flipV="1">
            <a:off x="6276840" y="3841092"/>
            <a:ext cx="0" cy="711858"/>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5" name="Straight Arrow Connector 314">
            <a:extLst>
              <a:ext uri="{FF2B5EF4-FFF2-40B4-BE49-F238E27FC236}">
                <a16:creationId xmlns:a16="http://schemas.microsoft.com/office/drawing/2014/main" id="{D7EEBBE0-13B6-4B77-A4A3-2CF189DF2A8F}"/>
              </a:ext>
            </a:extLst>
          </p:cNvPr>
          <p:cNvCxnSpPr>
            <a:cxnSpLocks/>
          </p:cNvCxnSpPr>
          <p:nvPr/>
        </p:nvCxnSpPr>
        <p:spPr>
          <a:xfrm flipH="1" flipV="1">
            <a:off x="6779830" y="3607297"/>
            <a:ext cx="1970" cy="945653"/>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6" name="Straight Arrow Connector 315">
            <a:extLst>
              <a:ext uri="{FF2B5EF4-FFF2-40B4-BE49-F238E27FC236}">
                <a16:creationId xmlns:a16="http://schemas.microsoft.com/office/drawing/2014/main" id="{B801CA3E-0F79-49EC-9933-6F46A8BCFF2A}"/>
              </a:ext>
            </a:extLst>
          </p:cNvPr>
          <p:cNvCxnSpPr>
            <a:cxnSpLocks/>
          </p:cNvCxnSpPr>
          <p:nvPr/>
        </p:nvCxnSpPr>
        <p:spPr>
          <a:xfrm flipH="1" flipV="1">
            <a:off x="7310163" y="3466739"/>
            <a:ext cx="5037" cy="1086212"/>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E49DC9AA-B07F-41E5-B2E1-722DCBD343F6}"/>
              </a:ext>
            </a:extLst>
          </p:cNvPr>
          <p:cNvCxnSpPr>
            <a:cxnSpLocks/>
          </p:cNvCxnSpPr>
          <p:nvPr/>
        </p:nvCxnSpPr>
        <p:spPr>
          <a:xfrm flipV="1">
            <a:off x="7883085" y="3372051"/>
            <a:ext cx="20291" cy="1180900"/>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34" name="Rectangle 14">
            <a:extLst>
              <a:ext uri="{FF2B5EF4-FFF2-40B4-BE49-F238E27FC236}">
                <a16:creationId xmlns:a16="http://schemas.microsoft.com/office/drawing/2014/main" id="{FDC7932F-CE18-40BB-8C79-C58E6D089FB2}"/>
              </a:ext>
            </a:extLst>
          </p:cNvPr>
          <p:cNvSpPr>
            <a:spLocks noChangeArrowheads="1"/>
          </p:cNvSpPr>
          <p:nvPr/>
        </p:nvSpPr>
        <p:spPr bwMode="auto">
          <a:xfrm>
            <a:off x="2394461" y="1776567"/>
            <a:ext cx="316480" cy="192551"/>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rtl="0"/>
            <a:r>
              <a:rPr kumimoji="1" lang="pl-PL" altLang="en-US" sz="1000" b="1">
                <a:effectLst>
                  <a:outerShdw blurRad="38100" dist="38100" dir="2700000" algn="tl">
                    <a:srgbClr val="FFFFFF"/>
                  </a:outerShdw>
                </a:effectLst>
                <a:latin typeface="+mj-lt"/>
                <a:cs typeface="Times New Roman" panose="02020603050405020304" pitchFamily="18" charset="0"/>
              </a:rPr>
              <a:t>Lab</a:t>
            </a:r>
            <a:endParaRPr kumimoji="1" lang="en-US" altLang="en-US" sz="1000" b="1">
              <a:effectLst>
                <a:outerShdw blurRad="38100" dist="38100" dir="2700000" algn="tl">
                  <a:srgbClr val="FFFFFF"/>
                </a:outerShdw>
              </a:effectLst>
              <a:latin typeface="+mj-lt"/>
              <a:cs typeface="Times New Roman" panose="02020603050405020304" pitchFamily="18" charset="0"/>
            </a:endParaRPr>
          </a:p>
        </p:txBody>
      </p:sp>
      <p:sp>
        <p:nvSpPr>
          <p:cNvPr id="376" name="Rectangle 14">
            <a:extLst>
              <a:ext uri="{FF2B5EF4-FFF2-40B4-BE49-F238E27FC236}">
                <a16:creationId xmlns:a16="http://schemas.microsoft.com/office/drawing/2014/main" id="{E3C016B6-54BB-47EB-954F-831820C9878D}"/>
              </a:ext>
            </a:extLst>
          </p:cNvPr>
          <p:cNvSpPr>
            <a:spLocks noChangeArrowheads="1"/>
          </p:cNvSpPr>
          <p:nvPr/>
        </p:nvSpPr>
        <p:spPr bwMode="auto">
          <a:xfrm>
            <a:off x="3531846" y="1519225"/>
            <a:ext cx="437260" cy="218175"/>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a:r>
              <a:rPr kumimoji="1" lang="pl-PL" altLang="en-US" sz="600" b="1">
                <a:effectLst>
                  <a:outerShdw blurRad="38100" dist="38100" dir="2700000" algn="tl">
                    <a:srgbClr val="FFFFFF"/>
                  </a:outerShdw>
                </a:effectLst>
                <a:cs typeface="Times New Roman" panose="02020603050405020304" pitchFamily="18" charset="0"/>
              </a:rPr>
              <a:t>Technology</a:t>
            </a:r>
            <a:endParaRPr kumimoji="1" lang="en-US" altLang="en-US" sz="600" b="1">
              <a:effectLst>
                <a:outerShdw blurRad="38100" dist="38100" dir="2700000" algn="tl">
                  <a:srgbClr val="FFFFFF"/>
                </a:outerShdw>
              </a:effectLst>
              <a:cs typeface="Times New Roman" panose="02020603050405020304" pitchFamily="18" charset="0"/>
            </a:endParaRPr>
          </a:p>
        </p:txBody>
      </p:sp>
      <p:grpSp>
        <p:nvGrpSpPr>
          <p:cNvPr id="377" name="Group 55">
            <a:extLst>
              <a:ext uri="{FF2B5EF4-FFF2-40B4-BE49-F238E27FC236}">
                <a16:creationId xmlns:a16="http://schemas.microsoft.com/office/drawing/2014/main" id="{4EBDC992-C68D-42C0-8FB2-061C920FD99C}"/>
              </a:ext>
            </a:extLst>
          </p:cNvPr>
          <p:cNvGrpSpPr>
            <a:grpSpLocks/>
          </p:cNvGrpSpPr>
          <p:nvPr/>
        </p:nvGrpSpPr>
        <p:grpSpPr bwMode="auto">
          <a:xfrm>
            <a:off x="3642700" y="1209071"/>
            <a:ext cx="272952" cy="287838"/>
            <a:chOff x="1021" y="3385"/>
            <a:chExt cx="680" cy="636"/>
          </a:xfrm>
        </p:grpSpPr>
        <p:grpSp>
          <p:nvGrpSpPr>
            <p:cNvPr id="378" name="Group 56">
              <a:extLst>
                <a:ext uri="{FF2B5EF4-FFF2-40B4-BE49-F238E27FC236}">
                  <a16:creationId xmlns:a16="http://schemas.microsoft.com/office/drawing/2014/main" id="{FDA08835-5C44-4422-98A2-4FEFB0F34302}"/>
                </a:ext>
              </a:extLst>
            </p:cNvPr>
            <p:cNvGrpSpPr>
              <a:grpSpLocks/>
            </p:cNvGrpSpPr>
            <p:nvPr/>
          </p:nvGrpSpPr>
          <p:grpSpPr bwMode="auto">
            <a:xfrm>
              <a:off x="1066" y="3430"/>
              <a:ext cx="590" cy="544"/>
              <a:chOff x="1201" y="3566"/>
              <a:chExt cx="590" cy="544"/>
            </a:xfrm>
          </p:grpSpPr>
          <p:grpSp>
            <p:nvGrpSpPr>
              <p:cNvPr id="381" name="Group 57">
                <a:extLst>
                  <a:ext uri="{FF2B5EF4-FFF2-40B4-BE49-F238E27FC236}">
                    <a16:creationId xmlns:a16="http://schemas.microsoft.com/office/drawing/2014/main" id="{F49DBADB-A44B-42EE-BD18-BBA579B4CAAA}"/>
                  </a:ext>
                </a:extLst>
              </p:cNvPr>
              <p:cNvGrpSpPr>
                <a:grpSpLocks/>
              </p:cNvGrpSpPr>
              <p:nvPr/>
            </p:nvGrpSpPr>
            <p:grpSpPr bwMode="auto">
              <a:xfrm>
                <a:off x="1201" y="3566"/>
                <a:ext cx="590" cy="544"/>
                <a:chOff x="884" y="2478"/>
                <a:chExt cx="590" cy="544"/>
              </a:xfrm>
            </p:grpSpPr>
            <p:sp>
              <p:nvSpPr>
                <p:cNvPr id="387" name="Oval 58">
                  <a:extLst>
                    <a:ext uri="{FF2B5EF4-FFF2-40B4-BE49-F238E27FC236}">
                      <a16:creationId xmlns:a16="http://schemas.microsoft.com/office/drawing/2014/main" id="{122AC2F7-19E2-4E55-AB47-7B201068CD2E}"/>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88" name="Line 59">
                  <a:extLst>
                    <a:ext uri="{FF2B5EF4-FFF2-40B4-BE49-F238E27FC236}">
                      <a16:creationId xmlns:a16="http://schemas.microsoft.com/office/drawing/2014/main" id="{F12C6890-BFB6-46EA-85EC-1D478FABD936}"/>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389" name="Line 60">
                  <a:extLst>
                    <a:ext uri="{FF2B5EF4-FFF2-40B4-BE49-F238E27FC236}">
                      <a16:creationId xmlns:a16="http://schemas.microsoft.com/office/drawing/2014/main" id="{7A359BD5-9894-4AAB-9C55-5461157B6AD2}"/>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382" name="Group 61">
                <a:extLst>
                  <a:ext uri="{FF2B5EF4-FFF2-40B4-BE49-F238E27FC236}">
                    <a16:creationId xmlns:a16="http://schemas.microsoft.com/office/drawing/2014/main" id="{0794469D-B55A-405C-8E36-20D3CB0D0438}"/>
                  </a:ext>
                </a:extLst>
              </p:cNvPr>
              <p:cNvGrpSpPr>
                <a:grpSpLocks/>
              </p:cNvGrpSpPr>
              <p:nvPr/>
            </p:nvGrpSpPr>
            <p:grpSpPr bwMode="auto">
              <a:xfrm>
                <a:off x="1216" y="3639"/>
                <a:ext cx="464" cy="427"/>
                <a:chOff x="1216" y="3639"/>
                <a:chExt cx="464" cy="427"/>
              </a:xfrm>
            </p:grpSpPr>
            <p:sp>
              <p:nvSpPr>
                <p:cNvPr id="383" name="Rectangle 62">
                  <a:extLst>
                    <a:ext uri="{FF2B5EF4-FFF2-40B4-BE49-F238E27FC236}">
                      <a16:creationId xmlns:a16="http://schemas.microsoft.com/office/drawing/2014/main" id="{BA709D50-0156-4234-946D-2126B7B6637D}"/>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384" name="Rectangle 63">
                  <a:extLst>
                    <a:ext uri="{FF2B5EF4-FFF2-40B4-BE49-F238E27FC236}">
                      <a16:creationId xmlns:a16="http://schemas.microsoft.com/office/drawing/2014/main" id="{3FE6B30D-E8C7-4985-9754-22D391A93059}"/>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385" name="Rectangle 64">
                  <a:extLst>
                    <a:ext uri="{FF2B5EF4-FFF2-40B4-BE49-F238E27FC236}">
                      <a16:creationId xmlns:a16="http://schemas.microsoft.com/office/drawing/2014/main" id="{9915397B-23D3-4CC4-BCEE-6E6080F60697}"/>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386" name="Rectangle 65">
                  <a:extLst>
                    <a:ext uri="{FF2B5EF4-FFF2-40B4-BE49-F238E27FC236}">
                      <a16:creationId xmlns:a16="http://schemas.microsoft.com/office/drawing/2014/main" id="{E2EA3710-9008-41B2-B864-1C36FAEB6BC1}"/>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379" name="Arc 66">
              <a:extLst>
                <a:ext uri="{FF2B5EF4-FFF2-40B4-BE49-F238E27FC236}">
                  <a16:creationId xmlns:a16="http://schemas.microsoft.com/office/drawing/2014/main" id="{EC7F5C91-777F-4FA1-AF0D-AA3AC99C8636}"/>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80" name="Arc 67">
              <a:extLst>
                <a:ext uri="{FF2B5EF4-FFF2-40B4-BE49-F238E27FC236}">
                  <a16:creationId xmlns:a16="http://schemas.microsoft.com/office/drawing/2014/main" id="{C1BD194D-BEB0-4C52-8477-911BB9BEB289}"/>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grpSp>
        <p:nvGrpSpPr>
          <p:cNvPr id="390" name="Group 55">
            <a:extLst>
              <a:ext uri="{FF2B5EF4-FFF2-40B4-BE49-F238E27FC236}">
                <a16:creationId xmlns:a16="http://schemas.microsoft.com/office/drawing/2014/main" id="{463F968D-7BDF-4D32-9C37-424740674A9D}"/>
              </a:ext>
            </a:extLst>
          </p:cNvPr>
          <p:cNvGrpSpPr>
            <a:grpSpLocks/>
          </p:cNvGrpSpPr>
          <p:nvPr/>
        </p:nvGrpSpPr>
        <p:grpSpPr bwMode="auto">
          <a:xfrm>
            <a:off x="2426308" y="1474874"/>
            <a:ext cx="272952" cy="287838"/>
            <a:chOff x="1021" y="3385"/>
            <a:chExt cx="680" cy="636"/>
          </a:xfrm>
        </p:grpSpPr>
        <p:grpSp>
          <p:nvGrpSpPr>
            <p:cNvPr id="391" name="Group 56">
              <a:extLst>
                <a:ext uri="{FF2B5EF4-FFF2-40B4-BE49-F238E27FC236}">
                  <a16:creationId xmlns:a16="http://schemas.microsoft.com/office/drawing/2014/main" id="{CE6E3330-CFFD-44AD-87CA-DD7B3E1B6FC5}"/>
                </a:ext>
              </a:extLst>
            </p:cNvPr>
            <p:cNvGrpSpPr>
              <a:grpSpLocks/>
            </p:cNvGrpSpPr>
            <p:nvPr/>
          </p:nvGrpSpPr>
          <p:grpSpPr bwMode="auto">
            <a:xfrm>
              <a:off x="1066" y="3430"/>
              <a:ext cx="590" cy="544"/>
              <a:chOff x="1201" y="3566"/>
              <a:chExt cx="590" cy="544"/>
            </a:xfrm>
          </p:grpSpPr>
          <p:grpSp>
            <p:nvGrpSpPr>
              <p:cNvPr id="394" name="Group 57">
                <a:extLst>
                  <a:ext uri="{FF2B5EF4-FFF2-40B4-BE49-F238E27FC236}">
                    <a16:creationId xmlns:a16="http://schemas.microsoft.com/office/drawing/2014/main" id="{ABB3B746-82DB-409A-BB17-A17EC56C8796}"/>
                  </a:ext>
                </a:extLst>
              </p:cNvPr>
              <p:cNvGrpSpPr>
                <a:grpSpLocks/>
              </p:cNvGrpSpPr>
              <p:nvPr/>
            </p:nvGrpSpPr>
            <p:grpSpPr bwMode="auto">
              <a:xfrm>
                <a:off x="1201" y="3566"/>
                <a:ext cx="590" cy="544"/>
                <a:chOff x="884" y="2478"/>
                <a:chExt cx="590" cy="544"/>
              </a:xfrm>
            </p:grpSpPr>
            <p:sp>
              <p:nvSpPr>
                <p:cNvPr id="400" name="Oval 58">
                  <a:extLst>
                    <a:ext uri="{FF2B5EF4-FFF2-40B4-BE49-F238E27FC236}">
                      <a16:creationId xmlns:a16="http://schemas.microsoft.com/office/drawing/2014/main" id="{45418AC4-F161-40C9-AD0A-43AA16999B59}"/>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01" name="Line 59">
                  <a:extLst>
                    <a:ext uri="{FF2B5EF4-FFF2-40B4-BE49-F238E27FC236}">
                      <a16:creationId xmlns:a16="http://schemas.microsoft.com/office/drawing/2014/main" id="{A639441D-C685-4DC7-A949-6243A85F0073}"/>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402" name="Line 60">
                  <a:extLst>
                    <a:ext uri="{FF2B5EF4-FFF2-40B4-BE49-F238E27FC236}">
                      <a16:creationId xmlns:a16="http://schemas.microsoft.com/office/drawing/2014/main" id="{7C01B1FB-5EC6-4B23-84D7-29EC810C9853}"/>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395" name="Group 61">
                <a:extLst>
                  <a:ext uri="{FF2B5EF4-FFF2-40B4-BE49-F238E27FC236}">
                    <a16:creationId xmlns:a16="http://schemas.microsoft.com/office/drawing/2014/main" id="{68679539-B4EB-4C33-85F2-445B5C751086}"/>
                  </a:ext>
                </a:extLst>
              </p:cNvPr>
              <p:cNvGrpSpPr>
                <a:grpSpLocks/>
              </p:cNvGrpSpPr>
              <p:nvPr/>
            </p:nvGrpSpPr>
            <p:grpSpPr bwMode="auto">
              <a:xfrm>
                <a:off x="1216" y="3639"/>
                <a:ext cx="464" cy="427"/>
                <a:chOff x="1216" y="3639"/>
                <a:chExt cx="464" cy="427"/>
              </a:xfrm>
            </p:grpSpPr>
            <p:sp>
              <p:nvSpPr>
                <p:cNvPr id="396" name="Rectangle 62">
                  <a:extLst>
                    <a:ext uri="{FF2B5EF4-FFF2-40B4-BE49-F238E27FC236}">
                      <a16:creationId xmlns:a16="http://schemas.microsoft.com/office/drawing/2014/main" id="{8341DC50-EE9F-4DFB-8E87-044F500D0E3E}"/>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397" name="Rectangle 63">
                  <a:extLst>
                    <a:ext uri="{FF2B5EF4-FFF2-40B4-BE49-F238E27FC236}">
                      <a16:creationId xmlns:a16="http://schemas.microsoft.com/office/drawing/2014/main" id="{7C0BD65F-A49D-44A3-93C1-C22A4DEE5E73}"/>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398" name="Rectangle 64">
                  <a:extLst>
                    <a:ext uri="{FF2B5EF4-FFF2-40B4-BE49-F238E27FC236}">
                      <a16:creationId xmlns:a16="http://schemas.microsoft.com/office/drawing/2014/main" id="{96B6E6A5-DC02-4854-89E3-E0397AF24AED}"/>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399" name="Rectangle 65">
                  <a:extLst>
                    <a:ext uri="{FF2B5EF4-FFF2-40B4-BE49-F238E27FC236}">
                      <a16:creationId xmlns:a16="http://schemas.microsoft.com/office/drawing/2014/main" id="{BF4C319C-12E1-49EF-AE7F-785A042C3C16}"/>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392" name="Arc 66">
              <a:extLst>
                <a:ext uri="{FF2B5EF4-FFF2-40B4-BE49-F238E27FC236}">
                  <a16:creationId xmlns:a16="http://schemas.microsoft.com/office/drawing/2014/main" id="{635DFD2D-B0B0-484F-8386-73B2E7FAF579}"/>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93" name="Arc 67">
              <a:extLst>
                <a:ext uri="{FF2B5EF4-FFF2-40B4-BE49-F238E27FC236}">
                  <a16:creationId xmlns:a16="http://schemas.microsoft.com/office/drawing/2014/main" id="{A9474994-908A-4365-AE5E-3AE0FF42F83C}"/>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sp>
        <p:nvSpPr>
          <p:cNvPr id="403" name="Rectangle 14">
            <a:extLst>
              <a:ext uri="{FF2B5EF4-FFF2-40B4-BE49-F238E27FC236}">
                <a16:creationId xmlns:a16="http://schemas.microsoft.com/office/drawing/2014/main" id="{5D064DF0-2C31-48FE-8F2E-B34F0266CD28}"/>
              </a:ext>
            </a:extLst>
          </p:cNvPr>
          <p:cNvSpPr>
            <a:spLocks noChangeArrowheads="1"/>
          </p:cNvSpPr>
          <p:nvPr/>
        </p:nvSpPr>
        <p:spPr bwMode="auto">
          <a:xfrm>
            <a:off x="3183392" y="1738904"/>
            <a:ext cx="313263" cy="218175"/>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a:r>
              <a:rPr kumimoji="1" lang="pl-PL" altLang="en-US" sz="600" b="1">
                <a:effectLst>
                  <a:outerShdw blurRad="38100" dist="38100" dir="2700000" algn="tl">
                    <a:srgbClr val="FFFFFF"/>
                  </a:outerShdw>
                </a:effectLst>
                <a:cs typeface="Times New Roman" panose="02020603050405020304" pitchFamily="18" charset="0"/>
              </a:rPr>
              <a:t>CSE</a:t>
            </a:r>
            <a:endParaRPr kumimoji="1" lang="en-US" altLang="en-US" sz="600" b="1">
              <a:effectLst>
                <a:outerShdw blurRad="38100" dist="38100" dir="2700000" algn="tl">
                  <a:srgbClr val="FFFFFF"/>
                </a:outerShdw>
              </a:effectLst>
              <a:cs typeface="Times New Roman" panose="02020603050405020304" pitchFamily="18" charset="0"/>
            </a:endParaRPr>
          </a:p>
        </p:txBody>
      </p:sp>
      <p:grpSp>
        <p:nvGrpSpPr>
          <p:cNvPr id="404" name="Group 55">
            <a:extLst>
              <a:ext uri="{FF2B5EF4-FFF2-40B4-BE49-F238E27FC236}">
                <a16:creationId xmlns:a16="http://schemas.microsoft.com/office/drawing/2014/main" id="{90640925-A5D6-477E-98AF-E5EE7919AB0D}"/>
              </a:ext>
            </a:extLst>
          </p:cNvPr>
          <p:cNvGrpSpPr>
            <a:grpSpLocks/>
          </p:cNvGrpSpPr>
          <p:nvPr/>
        </p:nvGrpSpPr>
        <p:grpSpPr bwMode="auto">
          <a:xfrm>
            <a:off x="3232248" y="1428750"/>
            <a:ext cx="272952" cy="287838"/>
            <a:chOff x="1021" y="3385"/>
            <a:chExt cx="680" cy="636"/>
          </a:xfrm>
        </p:grpSpPr>
        <p:grpSp>
          <p:nvGrpSpPr>
            <p:cNvPr id="405" name="Group 56">
              <a:extLst>
                <a:ext uri="{FF2B5EF4-FFF2-40B4-BE49-F238E27FC236}">
                  <a16:creationId xmlns:a16="http://schemas.microsoft.com/office/drawing/2014/main" id="{D036C4D5-70B1-42DA-9B3E-19FE0EB5B39C}"/>
                </a:ext>
              </a:extLst>
            </p:cNvPr>
            <p:cNvGrpSpPr>
              <a:grpSpLocks/>
            </p:cNvGrpSpPr>
            <p:nvPr/>
          </p:nvGrpSpPr>
          <p:grpSpPr bwMode="auto">
            <a:xfrm>
              <a:off x="1066" y="3430"/>
              <a:ext cx="590" cy="544"/>
              <a:chOff x="1201" y="3566"/>
              <a:chExt cx="590" cy="544"/>
            </a:xfrm>
          </p:grpSpPr>
          <p:grpSp>
            <p:nvGrpSpPr>
              <p:cNvPr id="408" name="Group 57">
                <a:extLst>
                  <a:ext uri="{FF2B5EF4-FFF2-40B4-BE49-F238E27FC236}">
                    <a16:creationId xmlns:a16="http://schemas.microsoft.com/office/drawing/2014/main" id="{683D2411-CD45-4012-A409-6AC9AC2D65BA}"/>
                  </a:ext>
                </a:extLst>
              </p:cNvPr>
              <p:cNvGrpSpPr>
                <a:grpSpLocks/>
              </p:cNvGrpSpPr>
              <p:nvPr/>
            </p:nvGrpSpPr>
            <p:grpSpPr bwMode="auto">
              <a:xfrm>
                <a:off x="1201" y="3566"/>
                <a:ext cx="590" cy="544"/>
                <a:chOff x="884" y="2478"/>
                <a:chExt cx="590" cy="544"/>
              </a:xfrm>
            </p:grpSpPr>
            <p:sp>
              <p:nvSpPr>
                <p:cNvPr id="414" name="Oval 58">
                  <a:extLst>
                    <a:ext uri="{FF2B5EF4-FFF2-40B4-BE49-F238E27FC236}">
                      <a16:creationId xmlns:a16="http://schemas.microsoft.com/office/drawing/2014/main" id="{89CFE95D-AF4C-4E1B-95F3-75CF8F898ACA}"/>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15" name="Line 59">
                  <a:extLst>
                    <a:ext uri="{FF2B5EF4-FFF2-40B4-BE49-F238E27FC236}">
                      <a16:creationId xmlns:a16="http://schemas.microsoft.com/office/drawing/2014/main" id="{A41E6B97-D9F6-4D6B-91BD-9E179D940E96}"/>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416" name="Line 60">
                  <a:extLst>
                    <a:ext uri="{FF2B5EF4-FFF2-40B4-BE49-F238E27FC236}">
                      <a16:creationId xmlns:a16="http://schemas.microsoft.com/office/drawing/2014/main" id="{6314CC9E-D71C-4ADE-892F-B9AE5DDD6D08}"/>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409" name="Group 61">
                <a:extLst>
                  <a:ext uri="{FF2B5EF4-FFF2-40B4-BE49-F238E27FC236}">
                    <a16:creationId xmlns:a16="http://schemas.microsoft.com/office/drawing/2014/main" id="{E147F480-C059-413E-9FF9-D4B1D042687B}"/>
                  </a:ext>
                </a:extLst>
              </p:cNvPr>
              <p:cNvGrpSpPr>
                <a:grpSpLocks/>
              </p:cNvGrpSpPr>
              <p:nvPr/>
            </p:nvGrpSpPr>
            <p:grpSpPr bwMode="auto">
              <a:xfrm>
                <a:off x="1216" y="3639"/>
                <a:ext cx="464" cy="427"/>
                <a:chOff x="1216" y="3639"/>
                <a:chExt cx="464" cy="427"/>
              </a:xfrm>
            </p:grpSpPr>
            <p:sp>
              <p:nvSpPr>
                <p:cNvPr id="410" name="Rectangle 62">
                  <a:extLst>
                    <a:ext uri="{FF2B5EF4-FFF2-40B4-BE49-F238E27FC236}">
                      <a16:creationId xmlns:a16="http://schemas.microsoft.com/office/drawing/2014/main" id="{1D11BD38-3F4E-42C6-AB1F-B100131617FD}"/>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411" name="Rectangle 63">
                  <a:extLst>
                    <a:ext uri="{FF2B5EF4-FFF2-40B4-BE49-F238E27FC236}">
                      <a16:creationId xmlns:a16="http://schemas.microsoft.com/office/drawing/2014/main" id="{AD233F25-4583-477E-B304-17D248BAADCB}"/>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412" name="Rectangle 64">
                  <a:extLst>
                    <a:ext uri="{FF2B5EF4-FFF2-40B4-BE49-F238E27FC236}">
                      <a16:creationId xmlns:a16="http://schemas.microsoft.com/office/drawing/2014/main" id="{EE7DA12E-ED04-4B92-8220-EFF809228B26}"/>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413" name="Rectangle 65">
                  <a:extLst>
                    <a:ext uri="{FF2B5EF4-FFF2-40B4-BE49-F238E27FC236}">
                      <a16:creationId xmlns:a16="http://schemas.microsoft.com/office/drawing/2014/main" id="{F65D6B34-77CD-4CE2-BDB7-4AF5A0AB0C98}"/>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406" name="Arc 66">
              <a:extLst>
                <a:ext uri="{FF2B5EF4-FFF2-40B4-BE49-F238E27FC236}">
                  <a16:creationId xmlns:a16="http://schemas.microsoft.com/office/drawing/2014/main" id="{64D47570-CE65-4A51-A76C-F6E074AE4529}"/>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07" name="Arc 67">
              <a:extLst>
                <a:ext uri="{FF2B5EF4-FFF2-40B4-BE49-F238E27FC236}">
                  <a16:creationId xmlns:a16="http://schemas.microsoft.com/office/drawing/2014/main" id="{D4C9F07D-CC36-4363-B2A4-E65F9E5D23B4}"/>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sp>
        <p:nvSpPr>
          <p:cNvPr id="417" name="Rectangle 14">
            <a:extLst>
              <a:ext uri="{FF2B5EF4-FFF2-40B4-BE49-F238E27FC236}">
                <a16:creationId xmlns:a16="http://schemas.microsoft.com/office/drawing/2014/main" id="{C9AB4485-D7C7-4AC1-AA3A-7D141F4D9AAB}"/>
              </a:ext>
            </a:extLst>
          </p:cNvPr>
          <p:cNvSpPr>
            <a:spLocks noChangeArrowheads="1"/>
          </p:cNvSpPr>
          <p:nvPr/>
        </p:nvSpPr>
        <p:spPr bwMode="auto">
          <a:xfrm>
            <a:off x="2802392" y="1515375"/>
            <a:ext cx="313263" cy="218175"/>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a:r>
              <a:rPr kumimoji="1" lang="pl-PL" altLang="en-US" sz="600" b="1">
                <a:effectLst>
                  <a:outerShdw blurRad="38100" dist="38100" dir="2700000" algn="tl">
                    <a:srgbClr val="FFFFFF"/>
                  </a:outerShdw>
                </a:effectLst>
                <a:cs typeface="Times New Roman" panose="02020603050405020304" pitchFamily="18" charset="0"/>
              </a:rPr>
              <a:t>CSA</a:t>
            </a:r>
            <a:endParaRPr kumimoji="1" lang="en-US" altLang="en-US" sz="600" b="1">
              <a:effectLst>
                <a:outerShdw blurRad="38100" dist="38100" dir="2700000" algn="tl">
                  <a:srgbClr val="FFFFFF"/>
                </a:outerShdw>
              </a:effectLst>
              <a:cs typeface="Times New Roman" panose="02020603050405020304" pitchFamily="18" charset="0"/>
            </a:endParaRPr>
          </a:p>
        </p:txBody>
      </p:sp>
      <p:grpSp>
        <p:nvGrpSpPr>
          <p:cNvPr id="418" name="Group 55">
            <a:extLst>
              <a:ext uri="{FF2B5EF4-FFF2-40B4-BE49-F238E27FC236}">
                <a16:creationId xmlns:a16="http://schemas.microsoft.com/office/drawing/2014/main" id="{1E0D5976-B938-4A02-93CD-FA931BD236D6}"/>
              </a:ext>
            </a:extLst>
          </p:cNvPr>
          <p:cNvGrpSpPr>
            <a:grpSpLocks/>
          </p:cNvGrpSpPr>
          <p:nvPr/>
        </p:nvGrpSpPr>
        <p:grpSpPr bwMode="auto">
          <a:xfrm>
            <a:off x="2851248" y="1205221"/>
            <a:ext cx="272952" cy="287838"/>
            <a:chOff x="1021" y="3385"/>
            <a:chExt cx="680" cy="636"/>
          </a:xfrm>
        </p:grpSpPr>
        <p:grpSp>
          <p:nvGrpSpPr>
            <p:cNvPr id="419" name="Group 56">
              <a:extLst>
                <a:ext uri="{FF2B5EF4-FFF2-40B4-BE49-F238E27FC236}">
                  <a16:creationId xmlns:a16="http://schemas.microsoft.com/office/drawing/2014/main" id="{5C5FBBAB-9090-43D4-89D4-EB64B8283481}"/>
                </a:ext>
              </a:extLst>
            </p:cNvPr>
            <p:cNvGrpSpPr>
              <a:grpSpLocks/>
            </p:cNvGrpSpPr>
            <p:nvPr/>
          </p:nvGrpSpPr>
          <p:grpSpPr bwMode="auto">
            <a:xfrm>
              <a:off x="1066" y="3430"/>
              <a:ext cx="590" cy="544"/>
              <a:chOff x="1201" y="3566"/>
              <a:chExt cx="590" cy="544"/>
            </a:xfrm>
          </p:grpSpPr>
          <p:grpSp>
            <p:nvGrpSpPr>
              <p:cNvPr id="422" name="Group 57">
                <a:extLst>
                  <a:ext uri="{FF2B5EF4-FFF2-40B4-BE49-F238E27FC236}">
                    <a16:creationId xmlns:a16="http://schemas.microsoft.com/office/drawing/2014/main" id="{B9A3AC29-4419-48AC-97D8-BC8C56E54926}"/>
                  </a:ext>
                </a:extLst>
              </p:cNvPr>
              <p:cNvGrpSpPr>
                <a:grpSpLocks/>
              </p:cNvGrpSpPr>
              <p:nvPr/>
            </p:nvGrpSpPr>
            <p:grpSpPr bwMode="auto">
              <a:xfrm>
                <a:off x="1201" y="3566"/>
                <a:ext cx="590" cy="544"/>
                <a:chOff x="884" y="2478"/>
                <a:chExt cx="590" cy="544"/>
              </a:xfrm>
            </p:grpSpPr>
            <p:sp>
              <p:nvSpPr>
                <p:cNvPr id="428" name="Oval 58">
                  <a:extLst>
                    <a:ext uri="{FF2B5EF4-FFF2-40B4-BE49-F238E27FC236}">
                      <a16:creationId xmlns:a16="http://schemas.microsoft.com/office/drawing/2014/main" id="{BC91A08D-A13F-4285-952F-EA59FFFAA0A5}"/>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29" name="Line 59">
                  <a:extLst>
                    <a:ext uri="{FF2B5EF4-FFF2-40B4-BE49-F238E27FC236}">
                      <a16:creationId xmlns:a16="http://schemas.microsoft.com/office/drawing/2014/main" id="{491EA829-72FF-490E-B1AB-9C783C885254}"/>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430" name="Line 60">
                  <a:extLst>
                    <a:ext uri="{FF2B5EF4-FFF2-40B4-BE49-F238E27FC236}">
                      <a16:creationId xmlns:a16="http://schemas.microsoft.com/office/drawing/2014/main" id="{3C587E5D-BB95-43E0-9132-9BB104CB246F}"/>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423" name="Group 61">
                <a:extLst>
                  <a:ext uri="{FF2B5EF4-FFF2-40B4-BE49-F238E27FC236}">
                    <a16:creationId xmlns:a16="http://schemas.microsoft.com/office/drawing/2014/main" id="{BEB55688-13A6-4D80-89B6-B2855C27AC23}"/>
                  </a:ext>
                </a:extLst>
              </p:cNvPr>
              <p:cNvGrpSpPr>
                <a:grpSpLocks/>
              </p:cNvGrpSpPr>
              <p:nvPr/>
            </p:nvGrpSpPr>
            <p:grpSpPr bwMode="auto">
              <a:xfrm>
                <a:off x="1216" y="3639"/>
                <a:ext cx="464" cy="427"/>
                <a:chOff x="1216" y="3639"/>
                <a:chExt cx="464" cy="427"/>
              </a:xfrm>
            </p:grpSpPr>
            <p:sp>
              <p:nvSpPr>
                <p:cNvPr id="424" name="Rectangle 62">
                  <a:extLst>
                    <a:ext uri="{FF2B5EF4-FFF2-40B4-BE49-F238E27FC236}">
                      <a16:creationId xmlns:a16="http://schemas.microsoft.com/office/drawing/2014/main" id="{326D768E-4F36-46A8-A1B7-326F8B7C0D14}"/>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425" name="Rectangle 63">
                  <a:extLst>
                    <a:ext uri="{FF2B5EF4-FFF2-40B4-BE49-F238E27FC236}">
                      <a16:creationId xmlns:a16="http://schemas.microsoft.com/office/drawing/2014/main" id="{1973EBC5-988C-48C4-88DE-3635B4F2F592}"/>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426" name="Rectangle 64">
                  <a:extLst>
                    <a:ext uri="{FF2B5EF4-FFF2-40B4-BE49-F238E27FC236}">
                      <a16:creationId xmlns:a16="http://schemas.microsoft.com/office/drawing/2014/main" id="{FF8053DD-176F-4E02-84F7-FEAAAB0379BE}"/>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427" name="Rectangle 65">
                  <a:extLst>
                    <a:ext uri="{FF2B5EF4-FFF2-40B4-BE49-F238E27FC236}">
                      <a16:creationId xmlns:a16="http://schemas.microsoft.com/office/drawing/2014/main" id="{FC826C7A-CB96-49E5-8026-B8C16BEB044A}"/>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420" name="Arc 66">
              <a:extLst>
                <a:ext uri="{FF2B5EF4-FFF2-40B4-BE49-F238E27FC236}">
                  <a16:creationId xmlns:a16="http://schemas.microsoft.com/office/drawing/2014/main" id="{105B7F53-F7D7-45B9-A42E-BB1B56ADEC61}"/>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21" name="Arc 67">
              <a:extLst>
                <a:ext uri="{FF2B5EF4-FFF2-40B4-BE49-F238E27FC236}">
                  <a16:creationId xmlns:a16="http://schemas.microsoft.com/office/drawing/2014/main" id="{4E83D0D3-2BA6-4F72-9848-1F9943A41B90}"/>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spTree>
    <p:extLst>
      <p:ext uri="{BB962C8B-B14F-4D97-AF65-F5344CB8AC3E}">
        <p14:creationId xmlns:p14="http://schemas.microsoft.com/office/powerpoint/2010/main" val="28776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47C33AA-E991-42D6-AC7F-CABBD0668821}"/>
              </a:ext>
            </a:extLst>
          </p:cNvPr>
          <p:cNvSpPr txBox="1">
            <a:spLocks/>
          </p:cNvSpPr>
          <p:nvPr/>
        </p:nvSpPr>
        <p:spPr>
          <a:xfrm>
            <a:off x="303212" y="133350"/>
            <a:ext cx="8537576" cy="492443"/>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en-US" sz="1600" b="1" dirty="0">
                <a:solidFill>
                  <a:srgbClr val="C00000"/>
                </a:solidFill>
              </a:rPr>
              <a:t>UL INTERNATIONAL Demko A/S</a:t>
            </a:r>
            <a:r>
              <a:rPr lang="en-US" altLang="pt-BR" sz="1600" b="1" dirty="0">
                <a:solidFill>
                  <a:srgbClr val="C00000"/>
                </a:solidFill>
              </a:rPr>
              <a:t> – Certification Body Management System Maturity Level</a:t>
            </a:r>
            <a:endParaRPr lang="en-US" sz="1600" dirty="0"/>
          </a:p>
        </p:txBody>
      </p:sp>
      <p:graphicFrame>
        <p:nvGraphicFramePr>
          <p:cNvPr id="6" name="Chart 5">
            <a:extLst>
              <a:ext uri="{FF2B5EF4-FFF2-40B4-BE49-F238E27FC236}">
                <a16:creationId xmlns:a16="http://schemas.microsoft.com/office/drawing/2014/main" id="{AC595289-608F-453D-AF67-A4EBBB5B6696}"/>
              </a:ext>
            </a:extLst>
          </p:cNvPr>
          <p:cNvGraphicFramePr>
            <a:graphicFrameLocks/>
          </p:cNvGraphicFramePr>
          <p:nvPr>
            <p:extLst>
              <p:ext uri="{D42A27DB-BD31-4B8C-83A1-F6EECF244321}">
                <p14:modId xmlns:p14="http://schemas.microsoft.com/office/powerpoint/2010/main" val="2461286133"/>
              </p:ext>
            </p:extLst>
          </p:nvPr>
        </p:nvGraphicFramePr>
        <p:xfrm>
          <a:off x="1003101" y="2363151"/>
          <a:ext cx="2743200" cy="1828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AC6F4D6-BAFA-41F7-90C5-464D560A4DC0}"/>
              </a:ext>
            </a:extLst>
          </p:cNvPr>
          <p:cNvGraphicFramePr>
            <a:graphicFrameLocks/>
          </p:cNvGraphicFramePr>
          <p:nvPr>
            <p:extLst>
              <p:ext uri="{D42A27DB-BD31-4B8C-83A1-F6EECF244321}">
                <p14:modId xmlns:p14="http://schemas.microsoft.com/office/powerpoint/2010/main" val="1982394766"/>
              </p:ext>
            </p:extLst>
          </p:nvPr>
        </p:nvGraphicFramePr>
        <p:xfrm>
          <a:off x="4842164" y="2151779"/>
          <a:ext cx="3124200" cy="1828800"/>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42EBF7B3-D842-493B-99C7-F1DB71ECE747}"/>
              </a:ext>
            </a:extLst>
          </p:cNvPr>
          <p:cNvSpPr/>
          <p:nvPr/>
        </p:nvSpPr>
        <p:spPr>
          <a:xfrm>
            <a:off x="88701" y="819150"/>
            <a:ext cx="377026" cy="300082"/>
          </a:xfrm>
          <a:prstGeom prst="rect">
            <a:avLst/>
          </a:prstGeom>
        </p:spPr>
        <p:txBody>
          <a:bodyPr wrap="none">
            <a:spAutoFit/>
          </a:bodyPr>
          <a:lstStyle/>
          <a:p>
            <a:pPr>
              <a:spcBef>
                <a:spcPct val="50000"/>
              </a:spcBef>
            </a:pPr>
            <a:r>
              <a:rPr lang="en-US" sz="1350"/>
              <a:t>10</a:t>
            </a:r>
          </a:p>
        </p:txBody>
      </p:sp>
      <p:sp>
        <p:nvSpPr>
          <p:cNvPr id="12" name="Rectangle 11">
            <a:extLst>
              <a:ext uri="{FF2B5EF4-FFF2-40B4-BE49-F238E27FC236}">
                <a16:creationId xmlns:a16="http://schemas.microsoft.com/office/drawing/2014/main" id="{8C8535ED-81DA-41E2-A585-3C62F05C0629}"/>
              </a:ext>
            </a:extLst>
          </p:cNvPr>
          <p:cNvSpPr/>
          <p:nvPr/>
        </p:nvSpPr>
        <p:spPr>
          <a:xfrm>
            <a:off x="183141" y="1601697"/>
            <a:ext cx="280846" cy="300082"/>
          </a:xfrm>
          <a:prstGeom prst="rect">
            <a:avLst/>
          </a:prstGeom>
        </p:spPr>
        <p:txBody>
          <a:bodyPr wrap="none">
            <a:spAutoFit/>
          </a:bodyPr>
          <a:lstStyle/>
          <a:p>
            <a:pPr>
              <a:spcBef>
                <a:spcPct val="50000"/>
              </a:spcBef>
            </a:pPr>
            <a:r>
              <a:rPr lang="en-US" sz="1350"/>
              <a:t>8</a:t>
            </a:r>
          </a:p>
        </p:txBody>
      </p:sp>
      <p:sp>
        <p:nvSpPr>
          <p:cNvPr id="13" name="Rectangle 12">
            <a:extLst>
              <a:ext uri="{FF2B5EF4-FFF2-40B4-BE49-F238E27FC236}">
                <a16:creationId xmlns:a16="http://schemas.microsoft.com/office/drawing/2014/main" id="{80118C0E-5990-4DF6-BE51-F7DED319325D}"/>
              </a:ext>
            </a:extLst>
          </p:cNvPr>
          <p:cNvSpPr/>
          <p:nvPr/>
        </p:nvSpPr>
        <p:spPr>
          <a:xfrm>
            <a:off x="183141" y="2398939"/>
            <a:ext cx="280846" cy="300082"/>
          </a:xfrm>
          <a:prstGeom prst="rect">
            <a:avLst/>
          </a:prstGeom>
        </p:spPr>
        <p:txBody>
          <a:bodyPr wrap="none">
            <a:spAutoFit/>
          </a:bodyPr>
          <a:lstStyle/>
          <a:p>
            <a:pPr>
              <a:spcBef>
                <a:spcPct val="50000"/>
              </a:spcBef>
            </a:pPr>
            <a:r>
              <a:rPr lang="en-US" sz="1350"/>
              <a:t>6</a:t>
            </a:r>
          </a:p>
        </p:txBody>
      </p:sp>
      <p:sp>
        <p:nvSpPr>
          <p:cNvPr id="14" name="Rectangle 13">
            <a:extLst>
              <a:ext uri="{FF2B5EF4-FFF2-40B4-BE49-F238E27FC236}">
                <a16:creationId xmlns:a16="http://schemas.microsoft.com/office/drawing/2014/main" id="{0BC7B53F-75E6-425E-9F9B-1C452F1138B9}"/>
              </a:ext>
            </a:extLst>
          </p:cNvPr>
          <p:cNvSpPr/>
          <p:nvPr/>
        </p:nvSpPr>
        <p:spPr>
          <a:xfrm>
            <a:off x="188455" y="3198090"/>
            <a:ext cx="280846" cy="300082"/>
          </a:xfrm>
          <a:prstGeom prst="rect">
            <a:avLst/>
          </a:prstGeom>
        </p:spPr>
        <p:txBody>
          <a:bodyPr wrap="none">
            <a:spAutoFit/>
          </a:bodyPr>
          <a:lstStyle/>
          <a:p>
            <a:pPr>
              <a:spcBef>
                <a:spcPct val="50000"/>
              </a:spcBef>
            </a:pPr>
            <a:r>
              <a:rPr lang="en-US" sz="1350"/>
              <a:t>4</a:t>
            </a:r>
          </a:p>
        </p:txBody>
      </p:sp>
      <p:grpSp>
        <p:nvGrpSpPr>
          <p:cNvPr id="4" name="Group 3">
            <a:extLst>
              <a:ext uri="{FF2B5EF4-FFF2-40B4-BE49-F238E27FC236}">
                <a16:creationId xmlns:a16="http://schemas.microsoft.com/office/drawing/2014/main" id="{173FD581-5555-81E4-C00A-D3A5420D3887}"/>
              </a:ext>
            </a:extLst>
          </p:cNvPr>
          <p:cNvGrpSpPr/>
          <p:nvPr/>
        </p:nvGrpSpPr>
        <p:grpSpPr>
          <a:xfrm>
            <a:off x="463981" y="939745"/>
            <a:ext cx="3727019" cy="3179522"/>
            <a:chOff x="463981" y="939745"/>
            <a:chExt cx="3727019" cy="3179522"/>
          </a:xfrm>
        </p:grpSpPr>
        <p:sp>
          <p:nvSpPr>
            <p:cNvPr id="10" name="Rectangle 9">
              <a:extLst>
                <a:ext uri="{FF2B5EF4-FFF2-40B4-BE49-F238E27FC236}">
                  <a16:creationId xmlns:a16="http://schemas.microsoft.com/office/drawing/2014/main" id="{71A0A183-3DCE-4B1B-91DD-B842E7BB8244}"/>
                </a:ext>
              </a:extLst>
            </p:cNvPr>
            <p:cNvSpPr/>
            <p:nvPr/>
          </p:nvSpPr>
          <p:spPr>
            <a:xfrm>
              <a:off x="463987" y="3322218"/>
              <a:ext cx="3727013" cy="797049"/>
            </a:xfrm>
            <a:prstGeom prst="rect">
              <a:avLst/>
            </a:prstGeom>
            <a:gradFill>
              <a:gsLst>
                <a:gs pos="10000">
                  <a:schemeClr val="accent2"/>
                </a:gs>
                <a:gs pos="75000">
                  <a:schemeClr val="accent1"/>
                </a:gs>
              </a:gsLst>
              <a:lin ang="54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82EA204-61CC-4061-867C-8D37E7E96239}"/>
                </a:ext>
              </a:extLst>
            </p:cNvPr>
            <p:cNvSpPr/>
            <p:nvPr/>
          </p:nvSpPr>
          <p:spPr>
            <a:xfrm>
              <a:off x="463981" y="3842080"/>
              <a:ext cx="3727012" cy="276999"/>
            </a:xfrm>
            <a:prstGeom prst="rect">
              <a:avLst/>
            </a:prstGeom>
          </p:spPr>
          <p:txBody>
            <a:bodyPr wrap="square">
              <a:spAutoFit/>
            </a:bodyPr>
            <a:lstStyle/>
            <a:p>
              <a:pPr algn="ctr">
                <a:spcBef>
                  <a:spcPct val="50000"/>
                </a:spcBef>
              </a:pPr>
              <a:r>
                <a:rPr lang="en-US" sz="1200" b="1">
                  <a:latin typeface="Verdana" pitchFamily="34" charset="0"/>
                </a:rPr>
                <a:t>Basic QMS IMPLEMENTATION</a:t>
              </a:r>
            </a:p>
          </p:txBody>
        </p:sp>
        <p:cxnSp>
          <p:nvCxnSpPr>
            <p:cNvPr id="16" name="Straight Arrow Connector 15">
              <a:extLst>
                <a:ext uri="{FF2B5EF4-FFF2-40B4-BE49-F238E27FC236}">
                  <a16:creationId xmlns:a16="http://schemas.microsoft.com/office/drawing/2014/main" id="{4DD6B79D-2DF1-47FE-B9A4-55B044EA8551}"/>
                </a:ext>
              </a:extLst>
            </p:cNvPr>
            <p:cNvCxnSpPr/>
            <p:nvPr/>
          </p:nvCxnSpPr>
          <p:spPr>
            <a:xfrm flipV="1">
              <a:off x="2273311" y="3567340"/>
              <a:ext cx="0" cy="3028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4E17873-C63B-41F3-AF5C-1875E818A593}"/>
                </a:ext>
              </a:extLst>
            </p:cNvPr>
            <p:cNvSpPr/>
            <p:nvPr/>
          </p:nvSpPr>
          <p:spPr>
            <a:xfrm>
              <a:off x="463986" y="3330268"/>
              <a:ext cx="3626972" cy="276999"/>
            </a:xfrm>
            <a:prstGeom prst="rect">
              <a:avLst/>
            </a:prstGeom>
          </p:spPr>
          <p:txBody>
            <a:bodyPr wrap="square">
              <a:spAutoFit/>
            </a:bodyPr>
            <a:lstStyle/>
            <a:p>
              <a:pPr algn="ctr">
                <a:spcBef>
                  <a:spcPct val="50000"/>
                </a:spcBef>
              </a:pPr>
              <a:r>
                <a:rPr lang="en-US" sz="1200" b="1">
                  <a:latin typeface="Verdana" pitchFamily="34" charset="0"/>
                </a:rPr>
                <a:t>Accredit</a:t>
              </a:r>
              <a:r>
                <a:rPr lang="pl-PL" sz="1200" b="1" err="1">
                  <a:latin typeface="Verdana" pitchFamily="34" charset="0"/>
                </a:rPr>
                <a:t>ation</a:t>
              </a:r>
              <a:r>
                <a:rPr lang="en-US" sz="1200" b="1">
                  <a:latin typeface="Verdana" pitchFamily="34" charset="0"/>
                </a:rPr>
                <a:t> &amp; Scheme COMPLIANCE</a:t>
              </a:r>
            </a:p>
          </p:txBody>
        </p:sp>
        <p:sp>
          <p:nvSpPr>
            <p:cNvPr id="18" name="Rectangle 17">
              <a:extLst>
                <a:ext uri="{FF2B5EF4-FFF2-40B4-BE49-F238E27FC236}">
                  <a16:creationId xmlns:a16="http://schemas.microsoft.com/office/drawing/2014/main" id="{E14DE2F5-607C-4EE9-B65E-3AFBA524BA81}"/>
                </a:ext>
              </a:extLst>
            </p:cNvPr>
            <p:cNvSpPr/>
            <p:nvPr/>
          </p:nvSpPr>
          <p:spPr>
            <a:xfrm>
              <a:off x="463987" y="939745"/>
              <a:ext cx="3727013" cy="797049"/>
            </a:xfrm>
            <a:prstGeom prst="rect">
              <a:avLst/>
            </a:prstGeom>
            <a:gradFill>
              <a:gsLst>
                <a:gs pos="25000">
                  <a:schemeClr val="accent6"/>
                </a:gs>
                <a:gs pos="90000">
                  <a:schemeClr val="bg2"/>
                </a:gs>
              </a:gsLst>
              <a:lin ang="54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426B4B5-AA77-45C7-8C72-9C9D3CFBDEE1}"/>
                </a:ext>
              </a:extLst>
            </p:cNvPr>
            <p:cNvSpPr/>
            <p:nvPr/>
          </p:nvSpPr>
          <p:spPr>
            <a:xfrm>
              <a:off x="463987" y="1733069"/>
              <a:ext cx="3727013" cy="797049"/>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70473BA-86E3-4B92-9236-4D1FF330C30B}"/>
                </a:ext>
              </a:extLst>
            </p:cNvPr>
            <p:cNvSpPr/>
            <p:nvPr/>
          </p:nvSpPr>
          <p:spPr>
            <a:xfrm>
              <a:off x="463987" y="2527215"/>
              <a:ext cx="3727013" cy="797049"/>
            </a:xfrm>
            <a:prstGeom prst="rect">
              <a:avLst/>
            </a:prstGeom>
            <a:gradFill>
              <a:gsLst>
                <a:gs pos="10000">
                  <a:schemeClr val="bg2"/>
                </a:gs>
                <a:gs pos="75000">
                  <a:schemeClr val="accent2"/>
                </a:gs>
              </a:gsLst>
              <a:lin ang="54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E188B3C-3DCB-44E1-BBC2-AD855DED1972}"/>
                </a:ext>
              </a:extLst>
            </p:cNvPr>
            <p:cNvSpPr/>
            <p:nvPr/>
          </p:nvSpPr>
          <p:spPr>
            <a:xfrm>
              <a:off x="463981" y="1111165"/>
              <a:ext cx="3727012" cy="553998"/>
            </a:xfrm>
            <a:prstGeom prst="rect">
              <a:avLst/>
            </a:prstGeom>
          </p:spPr>
          <p:txBody>
            <a:bodyPr wrap="square">
              <a:spAutoFit/>
            </a:bodyPr>
            <a:lstStyle/>
            <a:p>
              <a:pPr algn="ctr">
                <a:spcBef>
                  <a:spcPct val="50000"/>
                </a:spcBef>
              </a:pPr>
              <a:r>
                <a:rPr lang="en-US" sz="1200" b="1">
                  <a:latin typeface="Verdana" pitchFamily="34" charset="0"/>
                  <a:cs typeface="Helvetica" pitchFamily="34" charset="0"/>
                </a:rPr>
                <a:t>BEST KNOWN METHOD</a:t>
              </a:r>
            </a:p>
            <a:p>
              <a:pPr algn="ctr">
                <a:spcBef>
                  <a:spcPct val="50000"/>
                </a:spcBef>
              </a:pPr>
              <a:r>
                <a:rPr lang="en-US" sz="1200" b="1">
                  <a:latin typeface="Verdana" pitchFamily="34" charset="0"/>
                  <a:cs typeface="Helvetica" pitchFamily="34" charset="0"/>
                </a:rPr>
                <a:t>(BKM)/WORLD CLASS</a:t>
              </a:r>
            </a:p>
          </p:txBody>
        </p:sp>
        <p:sp>
          <p:nvSpPr>
            <p:cNvPr id="22" name="Rectangle 21">
              <a:extLst>
                <a:ext uri="{FF2B5EF4-FFF2-40B4-BE49-F238E27FC236}">
                  <a16:creationId xmlns:a16="http://schemas.microsoft.com/office/drawing/2014/main" id="{8619BFC0-E160-41EA-8ED1-3FE1DBB53B83}"/>
                </a:ext>
              </a:extLst>
            </p:cNvPr>
            <p:cNvSpPr/>
            <p:nvPr/>
          </p:nvSpPr>
          <p:spPr>
            <a:xfrm>
              <a:off x="463987" y="1988203"/>
              <a:ext cx="3727013" cy="276999"/>
            </a:xfrm>
            <a:prstGeom prst="rect">
              <a:avLst/>
            </a:prstGeom>
          </p:spPr>
          <p:txBody>
            <a:bodyPr wrap="square">
              <a:spAutoFit/>
            </a:bodyPr>
            <a:lstStyle/>
            <a:p>
              <a:pPr algn="ctr">
                <a:spcBef>
                  <a:spcPct val="50000"/>
                </a:spcBef>
              </a:pPr>
              <a:r>
                <a:rPr lang="en-US" sz="1200" b="1">
                  <a:latin typeface="Verdana" pitchFamily="34" charset="0"/>
                </a:rPr>
                <a:t>CUSTOMER SATISFACTION</a:t>
              </a:r>
            </a:p>
          </p:txBody>
        </p:sp>
        <p:sp>
          <p:nvSpPr>
            <p:cNvPr id="23" name="Rectangle 22">
              <a:extLst>
                <a:ext uri="{FF2B5EF4-FFF2-40B4-BE49-F238E27FC236}">
                  <a16:creationId xmlns:a16="http://schemas.microsoft.com/office/drawing/2014/main" id="{A927B28E-04B4-40B4-B34E-634C4621B9DA}"/>
                </a:ext>
              </a:extLst>
            </p:cNvPr>
            <p:cNvSpPr/>
            <p:nvPr/>
          </p:nvSpPr>
          <p:spPr>
            <a:xfrm>
              <a:off x="463988" y="2783206"/>
              <a:ext cx="3727012" cy="276999"/>
            </a:xfrm>
            <a:prstGeom prst="rect">
              <a:avLst/>
            </a:prstGeom>
          </p:spPr>
          <p:txBody>
            <a:bodyPr wrap="square">
              <a:spAutoFit/>
            </a:bodyPr>
            <a:lstStyle/>
            <a:p>
              <a:pPr algn="ctr">
                <a:spcBef>
                  <a:spcPct val="50000"/>
                </a:spcBef>
              </a:pPr>
              <a:r>
                <a:rPr lang="en-US" sz="1200" b="1">
                  <a:latin typeface="Verdana" pitchFamily="34" charset="0"/>
                </a:rPr>
                <a:t>IMPROVEMENT</a:t>
              </a:r>
            </a:p>
          </p:txBody>
        </p:sp>
      </p:grpSp>
      <p:sp>
        <p:nvSpPr>
          <p:cNvPr id="24" name="Rectangle 23">
            <a:extLst>
              <a:ext uri="{FF2B5EF4-FFF2-40B4-BE49-F238E27FC236}">
                <a16:creationId xmlns:a16="http://schemas.microsoft.com/office/drawing/2014/main" id="{0657E504-C35C-4AC9-BD39-608ACF7F598F}"/>
              </a:ext>
            </a:extLst>
          </p:cNvPr>
          <p:cNvSpPr/>
          <p:nvPr/>
        </p:nvSpPr>
        <p:spPr>
          <a:xfrm>
            <a:off x="183141" y="3888160"/>
            <a:ext cx="280846" cy="300082"/>
          </a:xfrm>
          <a:prstGeom prst="rect">
            <a:avLst/>
          </a:prstGeom>
        </p:spPr>
        <p:txBody>
          <a:bodyPr wrap="none">
            <a:spAutoFit/>
          </a:bodyPr>
          <a:lstStyle/>
          <a:p>
            <a:pPr>
              <a:spcBef>
                <a:spcPct val="50000"/>
              </a:spcBef>
            </a:pPr>
            <a:r>
              <a:rPr lang="en-US" sz="1350"/>
              <a:t>0</a:t>
            </a:r>
          </a:p>
        </p:txBody>
      </p:sp>
      <p:sp>
        <p:nvSpPr>
          <p:cNvPr id="30" name="Title 1">
            <a:extLst>
              <a:ext uri="{FF2B5EF4-FFF2-40B4-BE49-F238E27FC236}">
                <a16:creationId xmlns:a16="http://schemas.microsoft.com/office/drawing/2014/main" id="{F1D27C14-405C-4467-8ECD-9DDD98A3C3ED}"/>
              </a:ext>
            </a:extLst>
          </p:cNvPr>
          <p:cNvSpPr txBox="1">
            <a:spLocks/>
          </p:cNvSpPr>
          <p:nvPr/>
        </p:nvSpPr>
        <p:spPr>
          <a:xfrm>
            <a:off x="463981" y="4243395"/>
            <a:ext cx="8537576" cy="923330"/>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pPr marL="171450" indent="-171450">
              <a:buFont typeface="Wingdings" panose="05000000000000000000" pitchFamily="2" charset="2"/>
              <a:buChar char="Ø"/>
            </a:pPr>
            <a:r>
              <a:rPr lang="en-US" sz="1200" dirty="0">
                <a:solidFill>
                  <a:schemeClr val="tx1"/>
                </a:solidFill>
              </a:rPr>
              <a:t>The assessment result of performance of implemented Quality Management System for UL International Demko A/S shows some improvement in Resources and Structural requirements. There has been no improvements in the processes which may require greater oversight. This will occur as part of the increased overview of completed projects as discussed</a:t>
            </a:r>
          </a:p>
          <a:p>
            <a:pPr marL="171450" indent="-171450">
              <a:buFont typeface="Wingdings" panose="05000000000000000000" pitchFamily="2" charset="2"/>
              <a:buChar char="Ø"/>
            </a:pPr>
            <a:r>
              <a:rPr lang="en-US" sz="1200" dirty="0">
                <a:solidFill>
                  <a:schemeClr val="tx1"/>
                </a:solidFill>
              </a:rPr>
              <a:t>There are </a:t>
            </a:r>
            <a:r>
              <a:rPr lang="en-US" sz="1200" b="1" dirty="0">
                <a:solidFill>
                  <a:schemeClr val="tx1"/>
                </a:solidFill>
              </a:rPr>
              <a:t>no</a:t>
            </a:r>
            <a:r>
              <a:rPr lang="en-US" sz="1200" dirty="0">
                <a:solidFill>
                  <a:schemeClr val="tx1"/>
                </a:solidFill>
              </a:rPr>
              <a:t> high-risk areas that need urgent attention but/and some improvement is required for records and processes overall</a:t>
            </a:r>
          </a:p>
        </p:txBody>
      </p:sp>
      <p:graphicFrame>
        <p:nvGraphicFramePr>
          <p:cNvPr id="27" name="Chart 26">
            <a:extLst>
              <a:ext uri="{FF2B5EF4-FFF2-40B4-BE49-F238E27FC236}">
                <a16:creationId xmlns:a16="http://schemas.microsoft.com/office/drawing/2014/main" id="{D1E72763-2E66-49C8-B68E-154361B28BDF}"/>
              </a:ext>
            </a:extLst>
          </p:cNvPr>
          <p:cNvGraphicFramePr>
            <a:graphicFrameLocks/>
          </p:cNvGraphicFramePr>
          <p:nvPr>
            <p:extLst>
              <p:ext uri="{D42A27DB-BD31-4B8C-83A1-F6EECF244321}">
                <p14:modId xmlns:p14="http://schemas.microsoft.com/office/powerpoint/2010/main" val="2298748509"/>
              </p:ext>
            </p:extLst>
          </p:nvPr>
        </p:nvGraphicFramePr>
        <p:xfrm>
          <a:off x="4451142" y="664389"/>
          <a:ext cx="4228870" cy="26476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Table 1">
            <a:extLst>
              <a:ext uri="{FF2B5EF4-FFF2-40B4-BE49-F238E27FC236}">
                <a16:creationId xmlns:a16="http://schemas.microsoft.com/office/drawing/2014/main" id="{10066826-6137-4D27-AEE7-465E06CAE69E}"/>
              </a:ext>
            </a:extLst>
          </p:cNvPr>
          <p:cNvGraphicFramePr>
            <a:graphicFrameLocks noGrp="1"/>
          </p:cNvGraphicFramePr>
          <p:nvPr>
            <p:extLst>
              <p:ext uri="{D42A27DB-BD31-4B8C-83A1-F6EECF244321}">
                <p14:modId xmlns:p14="http://schemas.microsoft.com/office/powerpoint/2010/main" val="1498981696"/>
              </p:ext>
            </p:extLst>
          </p:nvPr>
        </p:nvGraphicFramePr>
        <p:xfrm>
          <a:off x="4737298" y="3026192"/>
          <a:ext cx="3727010" cy="1162050"/>
        </p:xfrm>
        <a:graphic>
          <a:graphicData uri="http://schemas.openxmlformats.org/drawingml/2006/table">
            <a:tbl>
              <a:tblPr/>
              <a:tblGrid>
                <a:gridCol w="2391962">
                  <a:extLst>
                    <a:ext uri="{9D8B030D-6E8A-4147-A177-3AD203B41FA5}">
                      <a16:colId xmlns:a16="http://schemas.microsoft.com/office/drawing/2014/main" val="255469282"/>
                    </a:ext>
                  </a:extLst>
                </a:gridCol>
                <a:gridCol w="667524">
                  <a:extLst>
                    <a:ext uri="{9D8B030D-6E8A-4147-A177-3AD203B41FA5}">
                      <a16:colId xmlns:a16="http://schemas.microsoft.com/office/drawing/2014/main" val="923609719"/>
                    </a:ext>
                  </a:extLst>
                </a:gridCol>
                <a:gridCol w="667524">
                  <a:extLst>
                    <a:ext uri="{9D8B030D-6E8A-4147-A177-3AD203B41FA5}">
                      <a16:colId xmlns:a16="http://schemas.microsoft.com/office/drawing/2014/main" val="1577085492"/>
                    </a:ext>
                  </a:extLst>
                </a:gridCol>
              </a:tblGrid>
              <a:tr h="200025">
                <a:tc>
                  <a:txBody>
                    <a:bodyPr/>
                    <a:lstStyle/>
                    <a:p>
                      <a:pPr algn="l" fontAlgn="b"/>
                      <a:r>
                        <a:rPr lang="en-US" sz="1100" b="0" i="0" u="none" strike="noStrike">
                          <a:solidFill>
                            <a:srgbClr val="000000"/>
                          </a:solidFill>
                          <a:effectLst/>
                          <a:latin typeface="Calibri" panose="020F0502020204030204" pitchFamily="34" charset="0"/>
                        </a:rPr>
                        <a:t>Requirements categories</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2022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2021</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0474350"/>
                  </a:ext>
                </a:extLst>
              </a:tr>
              <a:tr h="190500">
                <a:tc>
                  <a:txBody>
                    <a:bodyPr/>
                    <a:lstStyle/>
                    <a:p>
                      <a:pPr algn="l" fontAlgn="b"/>
                      <a:r>
                        <a:rPr lang="en-US" sz="1100" b="0" i="0" u="none" strike="noStrike">
                          <a:solidFill>
                            <a:srgbClr val="000000"/>
                          </a:solidFill>
                          <a:effectLst/>
                          <a:latin typeface="Calibri" panose="020F0502020204030204" pitchFamily="34" charset="0"/>
                        </a:rPr>
                        <a:t>General</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3806855"/>
                  </a:ext>
                </a:extLst>
              </a:tr>
              <a:tr h="190500">
                <a:tc>
                  <a:txBody>
                    <a:bodyPr/>
                    <a:lstStyle/>
                    <a:p>
                      <a:pPr algn="l" fontAlgn="b"/>
                      <a:r>
                        <a:rPr lang="en-US" sz="1100" b="0" i="0" u="none" strike="noStrike">
                          <a:solidFill>
                            <a:srgbClr val="000000"/>
                          </a:solidFill>
                          <a:effectLst/>
                          <a:latin typeface="Calibri" panose="020F0502020204030204" pitchFamily="34" charset="0"/>
                        </a:rPr>
                        <a:t>Structural</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6.1</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929317"/>
                  </a:ext>
                </a:extLst>
              </a:tr>
              <a:tr h="190500">
                <a:tc>
                  <a:txBody>
                    <a:bodyPr/>
                    <a:lstStyle/>
                    <a:p>
                      <a:pPr algn="l" fontAlgn="b"/>
                      <a:r>
                        <a:rPr lang="en-US" sz="1100" b="0" i="0" u="none" strike="noStrike">
                          <a:solidFill>
                            <a:srgbClr val="000000"/>
                          </a:solidFill>
                          <a:effectLst/>
                          <a:latin typeface="Calibri" panose="020F0502020204030204" pitchFamily="34" charset="0"/>
                        </a:rPr>
                        <a:t>Resources</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6.0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9798220"/>
                  </a:ext>
                </a:extLst>
              </a:tr>
              <a:tr h="190500">
                <a:tc>
                  <a:txBody>
                    <a:bodyPr/>
                    <a:lstStyle/>
                    <a:p>
                      <a:pPr algn="l" fontAlgn="b"/>
                      <a:r>
                        <a:rPr lang="en-US" sz="1100" b="0" i="0" u="none" strike="noStrike">
                          <a:solidFill>
                            <a:srgbClr val="000000"/>
                          </a:solidFill>
                          <a:effectLst/>
                          <a:latin typeface="Calibri" panose="020F0502020204030204" pitchFamily="34" charset="0"/>
                        </a:rPr>
                        <a:t>Process</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6.6</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3143567"/>
                  </a:ext>
                </a:extLst>
              </a:tr>
              <a:tr h="200025">
                <a:tc>
                  <a:txBody>
                    <a:bodyPr/>
                    <a:lstStyle/>
                    <a:p>
                      <a:pPr algn="l" fontAlgn="b"/>
                      <a:r>
                        <a:rPr lang="en-US" sz="1100" b="0" i="0" u="none" strike="noStrike">
                          <a:solidFill>
                            <a:srgbClr val="000000"/>
                          </a:solidFill>
                          <a:effectLst/>
                          <a:latin typeface="Calibri" panose="020F0502020204030204" pitchFamily="34" charset="0"/>
                        </a:rPr>
                        <a:t>Management system</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7.0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2218248"/>
                  </a:ext>
                </a:extLst>
              </a:tr>
            </a:tbl>
          </a:graphicData>
        </a:graphic>
      </p:graphicFrame>
    </p:spTree>
    <p:extLst>
      <p:ext uri="{BB962C8B-B14F-4D97-AF65-F5344CB8AC3E}">
        <p14:creationId xmlns:p14="http://schemas.microsoft.com/office/powerpoint/2010/main" val="4276066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a:extLst>
              <a:ext uri="{FF2B5EF4-FFF2-40B4-BE49-F238E27FC236}">
                <a16:creationId xmlns:a16="http://schemas.microsoft.com/office/drawing/2014/main" id="{1F772717-CC54-4FC7-A052-816ED4AF9011}"/>
              </a:ext>
            </a:extLst>
          </p:cNvPr>
          <p:cNvSpPr txBox="1">
            <a:spLocks noChangeArrowheads="1"/>
          </p:cNvSpPr>
          <p:nvPr/>
        </p:nvSpPr>
        <p:spPr bwMode="auto">
          <a:xfrm>
            <a:off x="643888" y="202405"/>
            <a:ext cx="758874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en-US" sz="1600" b="1" dirty="0">
                <a:solidFill>
                  <a:srgbClr val="C00000"/>
                </a:solidFill>
              </a:rPr>
              <a:t>UL International Demko A/S </a:t>
            </a:r>
            <a:r>
              <a:rPr lang="en-US" altLang="pt-BR" sz="1600" b="1" dirty="0">
                <a:solidFill>
                  <a:srgbClr val="C00000"/>
                </a:solidFill>
              </a:rPr>
              <a:t>Integration towards One UL – Certification  </a:t>
            </a:r>
          </a:p>
        </p:txBody>
      </p:sp>
      <p:graphicFrame>
        <p:nvGraphicFramePr>
          <p:cNvPr id="3" name="Chart 2">
            <a:extLst>
              <a:ext uri="{FF2B5EF4-FFF2-40B4-BE49-F238E27FC236}">
                <a16:creationId xmlns:a16="http://schemas.microsoft.com/office/drawing/2014/main" id="{B2859DD6-A027-432D-845D-661D5DEE9AE2}"/>
              </a:ext>
            </a:extLst>
          </p:cNvPr>
          <p:cNvGraphicFramePr>
            <a:graphicFrameLocks/>
          </p:cNvGraphicFramePr>
          <p:nvPr>
            <p:extLst>
              <p:ext uri="{D42A27DB-BD31-4B8C-83A1-F6EECF244321}">
                <p14:modId xmlns:p14="http://schemas.microsoft.com/office/powerpoint/2010/main" val="401994923"/>
              </p:ext>
            </p:extLst>
          </p:nvPr>
        </p:nvGraphicFramePr>
        <p:xfrm>
          <a:off x="777627" y="604187"/>
          <a:ext cx="7058025" cy="3671889"/>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C0E46272-730B-4F06-BF24-C1BD6297D65B}"/>
              </a:ext>
            </a:extLst>
          </p:cNvPr>
          <p:cNvSpPr txBox="1"/>
          <p:nvPr/>
        </p:nvSpPr>
        <p:spPr>
          <a:xfrm>
            <a:off x="443345" y="4276076"/>
            <a:ext cx="8298873" cy="553998"/>
          </a:xfrm>
          <a:prstGeom prst="rect">
            <a:avLst/>
          </a:prstGeom>
          <a:noFill/>
        </p:spPr>
        <p:txBody>
          <a:bodyPr wrap="square" rtlCol="0">
            <a:spAutoFit/>
          </a:bodyPr>
          <a:lstStyle/>
          <a:p>
            <a:r>
              <a:rPr lang="en-GB" sz="1000" dirty="0"/>
              <a:t>At the time of the audit there had been no changes made to integrate with the UL Solution Certification compliance policy, however the gap analysis and project planning had been reviewed and appeared appropriate. UL Demko has many additions, which appear to be required to ensure all Accreditation requirements are met, these may be reduced due to the updated Policy.</a:t>
            </a:r>
            <a:endParaRPr lang="en-US" sz="1000" dirty="0"/>
          </a:p>
        </p:txBody>
      </p:sp>
    </p:spTree>
    <p:extLst>
      <p:ext uri="{BB962C8B-B14F-4D97-AF65-F5344CB8AC3E}">
        <p14:creationId xmlns:p14="http://schemas.microsoft.com/office/powerpoint/2010/main" val="3016375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94DD6F-33A4-4014-899B-2114FBF76939}"/>
              </a:ext>
            </a:extLst>
          </p:cNvPr>
          <p:cNvSpPr>
            <a:spLocks noGrp="1"/>
          </p:cNvSpPr>
          <p:nvPr>
            <p:ph type="body" sz="quarter" idx="19"/>
          </p:nvPr>
        </p:nvSpPr>
        <p:spPr>
          <a:xfrm>
            <a:off x="152400" y="514350"/>
            <a:ext cx="8551289" cy="4481649"/>
          </a:xfrm>
        </p:spPr>
        <p:txBody>
          <a:bodyPr vert="horz" lIns="0" tIns="0" rIns="0" bIns="0" rtlCol="0" anchor="t">
            <a:noAutofit/>
          </a:bodyPr>
          <a:lstStyle/>
          <a:p>
            <a:pPr algn="just"/>
            <a:r>
              <a:rPr lang="en-US" sz="1100" dirty="0"/>
              <a:t>Based on review of completed Certification Projects and interviews with the staff and management the assessment team concluded that the quality system of UL International Demko A/S meets the requirements of ISO / IEC 17065:2012. Findings, observations and opportunities for improvement have been raised to further strengthen the system and ensure continued compliance.</a:t>
            </a:r>
            <a:endParaRPr lang="en-US" sz="1100" dirty="0">
              <a:ea typeface="+mn-lt"/>
              <a:cs typeface="+mn-lt"/>
            </a:endParaRPr>
          </a:p>
          <a:p>
            <a:r>
              <a:rPr lang="en-US" sz="1100" b="1" dirty="0">
                <a:cs typeface="Arial"/>
              </a:rPr>
              <a:t>Overall, for the scope of audit 2022-69-IQA 6 Findings &amp; 1 Observations for </a:t>
            </a:r>
            <a:r>
              <a:rPr lang="en-US" sz="1100" b="1" i="0" dirty="0">
                <a:effectLst/>
                <a:cs typeface="Arial"/>
              </a:rPr>
              <a:t>compliance </a:t>
            </a:r>
            <a:r>
              <a:rPr lang="en-US" sz="1100" b="1" dirty="0">
                <a:cs typeface="Arial"/>
              </a:rPr>
              <a:t>i</a:t>
            </a:r>
            <a:r>
              <a:rPr lang="en-US" sz="1100" b="1" i="0" dirty="0">
                <a:effectLst/>
                <a:cs typeface="Arial"/>
              </a:rPr>
              <a:t>ssues were raised, there were none significant enough in nature to provide a high risk to the business.</a:t>
            </a:r>
            <a:endParaRPr lang="en-US" sz="1100" dirty="0">
              <a:solidFill>
                <a:srgbClr val="FF0000"/>
              </a:solidFill>
              <a:ea typeface="+mn-lt"/>
              <a:cs typeface="+mn-lt"/>
            </a:endParaRPr>
          </a:p>
          <a:p>
            <a:r>
              <a:rPr lang="en-US" sz="1100" b="1" u="sng" dirty="0"/>
              <a:t>Strengths</a:t>
            </a:r>
          </a:p>
          <a:p>
            <a:r>
              <a:rPr lang="en-US" sz="1100" dirty="0"/>
              <a:t>Cooperation with the audit team</a:t>
            </a:r>
          </a:p>
          <a:p>
            <a:r>
              <a:rPr lang="en-US" sz="1100" dirty="0"/>
              <a:t>Understanding of compliance and willing to address Non-compliances and continually improve</a:t>
            </a:r>
          </a:p>
          <a:p>
            <a:r>
              <a:rPr lang="en-US" sz="1100" b="1" u="sng" dirty="0"/>
              <a:t>Weaknesses</a:t>
            </a:r>
          </a:p>
          <a:p>
            <a:r>
              <a:rPr lang="en-US" sz="1100" dirty="0"/>
              <a:t>Oversight of complex organizational output</a:t>
            </a:r>
          </a:p>
          <a:p>
            <a:r>
              <a:rPr lang="en-US" sz="1100" dirty="0"/>
              <a:t>Traceability and Record keeping </a:t>
            </a:r>
          </a:p>
          <a:p>
            <a:r>
              <a:rPr lang="en-US" sz="1100" b="1" u="sng" dirty="0"/>
              <a:t>Opportunities for Improvement</a:t>
            </a:r>
          </a:p>
          <a:p>
            <a:r>
              <a:rPr lang="en-GB" sz="1100" dirty="0"/>
              <a:t>Establishment of audit planning, with continued ongoing review of completed projects </a:t>
            </a:r>
          </a:p>
          <a:p>
            <a:r>
              <a:rPr lang="en-GB" sz="1100" dirty="0"/>
              <a:t>Consistent record keeping for Certification – establishment of where and how ALL records should be stored.</a:t>
            </a:r>
          </a:p>
          <a:p>
            <a:endParaRPr lang="en-US" sz="1100" b="1" u="sng" dirty="0"/>
          </a:p>
          <a:p>
            <a:endParaRPr lang="en-US" sz="1100" b="1" u="sng" dirty="0"/>
          </a:p>
          <a:p>
            <a:endParaRPr lang="en-US" sz="1100" dirty="0"/>
          </a:p>
        </p:txBody>
      </p:sp>
      <p:sp>
        <p:nvSpPr>
          <p:cNvPr id="3" name="Title 2">
            <a:extLst>
              <a:ext uri="{FF2B5EF4-FFF2-40B4-BE49-F238E27FC236}">
                <a16:creationId xmlns:a16="http://schemas.microsoft.com/office/drawing/2014/main" id="{78EF7B02-1757-47D9-9E92-31CE1E4D60F9}"/>
              </a:ext>
            </a:extLst>
          </p:cNvPr>
          <p:cNvSpPr>
            <a:spLocks noGrp="1"/>
          </p:cNvSpPr>
          <p:nvPr>
            <p:ph type="title"/>
          </p:nvPr>
        </p:nvSpPr>
        <p:spPr>
          <a:xfrm>
            <a:off x="228600" y="147501"/>
            <a:ext cx="5638800" cy="276999"/>
          </a:xfrm>
        </p:spPr>
        <p:txBody>
          <a:bodyPr/>
          <a:lstStyle/>
          <a:p>
            <a:r>
              <a:rPr lang="en-US" sz="1800" b="1" dirty="0"/>
              <a:t>Executive Summary</a:t>
            </a:r>
            <a:endParaRPr lang="en-US" sz="1800" dirty="0">
              <a:highlight>
                <a:srgbClr val="FFFF00"/>
              </a:highlight>
              <a:cs typeface="Arial"/>
            </a:endParaRPr>
          </a:p>
        </p:txBody>
      </p:sp>
    </p:spTree>
    <p:extLst>
      <p:ext uri="{BB962C8B-B14F-4D97-AF65-F5344CB8AC3E}">
        <p14:creationId xmlns:p14="http://schemas.microsoft.com/office/powerpoint/2010/main" val="260850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a:extLst>
              <a:ext uri="{FF2B5EF4-FFF2-40B4-BE49-F238E27FC236}">
                <a16:creationId xmlns:a16="http://schemas.microsoft.com/office/drawing/2014/main" id="{1F772717-CC54-4FC7-A052-816ED4AF9011}"/>
              </a:ext>
            </a:extLst>
          </p:cNvPr>
          <p:cNvSpPr txBox="1">
            <a:spLocks noChangeArrowheads="1"/>
          </p:cNvSpPr>
          <p:nvPr/>
        </p:nvSpPr>
        <p:spPr bwMode="auto">
          <a:xfrm>
            <a:off x="304800" y="285750"/>
            <a:ext cx="6543675" cy="60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en-US" altLang="pt-BR" sz="2100" b="1">
                <a:solidFill>
                  <a:srgbClr val="C00000"/>
                </a:solidFill>
              </a:rPr>
              <a:t>Next Steps</a:t>
            </a:r>
          </a:p>
        </p:txBody>
      </p:sp>
      <p:sp>
        <p:nvSpPr>
          <p:cNvPr id="4" name="Rectangle 3">
            <a:extLst>
              <a:ext uri="{FF2B5EF4-FFF2-40B4-BE49-F238E27FC236}">
                <a16:creationId xmlns:a16="http://schemas.microsoft.com/office/drawing/2014/main" id="{5626B47D-0AC7-4BFC-B83B-E8AEF1CBE40E}"/>
              </a:ext>
            </a:extLst>
          </p:cNvPr>
          <p:cNvSpPr/>
          <p:nvPr/>
        </p:nvSpPr>
        <p:spPr>
          <a:xfrm>
            <a:off x="131619" y="1290205"/>
            <a:ext cx="8534400" cy="2893100"/>
          </a:xfrm>
          <a:prstGeom prst="rect">
            <a:avLst/>
          </a:prstGeom>
        </p:spPr>
        <p:txBody>
          <a:bodyPr wrap="square">
            <a:spAutoFit/>
          </a:bodyPr>
          <a:lstStyle/>
          <a:p>
            <a:pPr marL="171450" indent="-171450">
              <a:buFont typeface="Wingdings" panose="05000000000000000000" pitchFamily="2" charset="2"/>
              <a:buChar char="Ø"/>
              <a:defRPr/>
            </a:pPr>
            <a:r>
              <a:rPr lang="en-US" sz="1400" b="1" dirty="0">
                <a:latin typeface="+mj-lt"/>
              </a:rPr>
              <a:t>Plan 2023 Audit</a:t>
            </a:r>
          </a:p>
          <a:p>
            <a:pPr marL="171450" indent="-171450">
              <a:buFont typeface="Wingdings" panose="05000000000000000000" pitchFamily="2" charset="2"/>
              <a:buChar char="Ø"/>
              <a:defRPr/>
            </a:pPr>
            <a:endParaRPr lang="en-US" sz="1400" dirty="0">
              <a:latin typeface="+mj-lt"/>
            </a:endParaRPr>
          </a:p>
          <a:p>
            <a:pPr marL="628650" lvl="1" indent="-171450">
              <a:buFont typeface="Wingdings" panose="05000000000000000000" pitchFamily="2" charset="2"/>
              <a:buChar char="Ø"/>
              <a:defRPr/>
            </a:pPr>
            <a:r>
              <a:rPr lang="en-US" sz="1400" dirty="0">
                <a:latin typeface="+mj-lt"/>
              </a:rPr>
              <a:t>Breakdown of audit profiles and Dates for 2023 Audits</a:t>
            </a:r>
          </a:p>
          <a:p>
            <a:pPr marL="628650" lvl="1" indent="-171450">
              <a:buFont typeface="Wingdings" panose="05000000000000000000" pitchFamily="2" charset="2"/>
              <a:buChar char="Ø"/>
              <a:defRPr/>
            </a:pPr>
            <a:endParaRPr lang="en-US" sz="1400" dirty="0">
              <a:latin typeface="+mj-lt"/>
            </a:endParaRPr>
          </a:p>
          <a:p>
            <a:pPr marL="628650" lvl="1" indent="-171450">
              <a:buFont typeface="Wingdings" panose="05000000000000000000" pitchFamily="2" charset="2"/>
              <a:buChar char="Ø"/>
              <a:defRPr/>
            </a:pPr>
            <a:r>
              <a:rPr lang="en-US" sz="1400" dirty="0">
                <a:latin typeface="+mj-lt"/>
              </a:rPr>
              <a:t>Agreement if audits will involve planned review of global resource of Schemes under responsibility of UL Demko – audit planning / Scheme Specific Templates!  Questionnaire to follow.</a:t>
            </a:r>
          </a:p>
          <a:p>
            <a:pPr lvl="1">
              <a:defRPr/>
            </a:pPr>
            <a:endParaRPr lang="en-US" sz="1400" dirty="0">
              <a:latin typeface="+mj-lt"/>
            </a:endParaRPr>
          </a:p>
          <a:p>
            <a:pPr marL="628650" lvl="1" indent="-171450">
              <a:buFont typeface="Wingdings" panose="05000000000000000000" pitchFamily="2" charset="2"/>
              <a:buChar char="Ø"/>
              <a:defRPr/>
            </a:pPr>
            <a:r>
              <a:rPr lang="en-US" sz="1400" dirty="0">
                <a:latin typeface="+mj-lt"/>
              </a:rPr>
              <a:t>Expectation: Certification Body and Testing Management System Assessment only 2023, with focus on internal calibration and integration status.</a:t>
            </a: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p:txBody>
      </p:sp>
    </p:spTree>
    <p:extLst>
      <p:ext uri="{BB962C8B-B14F-4D97-AF65-F5344CB8AC3E}">
        <p14:creationId xmlns:p14="http://schemas.microsoft.com/office/powerpoint/2010/main" val="34532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95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Non Conformances – US &amp; CAN Safety Scheme</a:t>
            </a:r>
            <a:endParaRPr lang="en-US" sz="1800" dirty="0">
              <a:solidFill>
                <a:srgbClr val="C00000"/>
              </a:solidFill>
            </a:endParaRPr>
          </a:p>
        </p:txBody>
      </p:sp>
      <p:pic>
        <p:nvPicPr>
          <p:cNvPr id="3" name="Picture 2">
            <a:extLst>
              <a:ext uri="{FF2B5EF4-FFF2-40B4-BE49-F238E27FC236}">
                <a16:creationId xmlns:a16="http://schemas.microsoft.com/office/drawing/2014/main" id="{3E9DA1C5-51C0-4863-9A5B-D0E33161E3DA}"/>
              </a:ext>
            </a:extLst>
          </p:cNvPr>
          <p:cNvPicPr>
            <a:picLocks noChangeAspect="1"/>
          </p:cNvPicPr>
          <p:nvPr/>
        </p:nvPicPr>
        <p:blipFill>
          <a:blip r:embed="rId2"/>
          <a:stretch>
            <a:fillRect/>
          </a:stretch>
        </p:blipFill>
        <p:spPr>
          <a:xfrm>
            <a:off x="1561665" y="1024121"/>
            <a:ext cx="4467898" cy="3487882"/>
          </a:xfrm>
          <a:prstGeom prst="rect">
            <a:avLst/>
          </a:prstGeom>
        </p:spPr>
      </p:pic>
    </p:spTree>
    <p:extLst>
      <p:ext uri="{BB962C8B-B14F-4D97-AF65-F5344CB8AC3E}">
        <p14:creationId xmlns:p14="http://schemas.microsoft.com/office/powerpoint/2010/main" val="140474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Non Conformances – US &amp; CAN Safety Scheme</a:t>
            </a:r>
            <a:endParaRPr lang="en-US" sz="1800" dirty="0">
              <a:solidFill>
                <a:srgbClr val="C00000"/>
              </a:solidFill>
            </a:endParaRPr>
          </a:p>
        </p:txBody>
      </p:sp>
      <p:pic>
        <p:nvPicPr>
          <p:cNvPr id="5" name="Picture 4">
            <a:extLst>
              <a:ext uri="{FF2B5EF4-FFF2-40B4-BE49-F238E27FC236}">
                <a16:creationId xmlns:a16="http://schemas.microsoft.com/office/drawing/2014/main" id="{BA371D26-D109-429E-BA99-9AFDD7A2C4F3}"/>
              </a:ext>
            </a:extLst>
          </p:cNvPr>
          <p:cNvPicPr>
            <a:picLocks noChangeAspect="1"/>
          </p:cNvPicPr>
          <p:nvPr/>
        </p:nvPicPr>
        <p:blipFill>
          <a:blip r:embed="rId2"/>
          <a:stretch>
            <a:fillRect/>
          </a:stretch>
        </p:blipFill>
        <p:spPr>
          <a:xfrm>
            <a:off x="2148845" y="954849"/>
            <a:ext cx="4150052" cy="4014355"/>
          </a:xfrm>
          <a:prstGeom prst="rect">
            <a:avLst/>
          </a:prstGeom>
        </p:spPr>
      </p:pic>
    </p:spTree>
    <p:extLst>
      <p:ext uri="{BB962C8B-B14F-4D97-AF65-F5344CB8AC3E}">
        <p14:creationId xmlns:p14="http://schemas.microsoft.com/office/powerpoint/2010/main" val="34584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Non Conformances – US &amp; CAN Safety Scheme</a:t>
            </a:r>
            <a:endParaRPr lang="en-US" sz="1800" dirty="0">
              <a:solidFill>
                <a:srgbClr val="C00000"/>
              </a:solidFill>
            </a:endParaRPr>
          </a:p>
        </p:txBody>
      </p:sp>
      <p:pic>
        <p:nvPicPr>
          <p:cNvPr id="7" name="Picture 6">
            <a:extLst>
              <a:ext uri="{FF2B5EF4-FFF2-40B4-BE49-F238E27FC236}">
                <a16:creationId xmlns:a16="http://schemas.microsoft.com/office/drawing/2014/main" id="{D331FA01-0261-4727-AD33-966A0769F5B4}"/>
              </a:ext>
            </a:extLst>
          </p:cNvPr>
          <p:cNvPicPr>
            <a:picLocks noChangeAspect="1"/>
          </p:cNvPicPr>
          <p:nvPr/>
        </p:nvPicPr>
        <p:blipFill>
          <a:blip r:embed="rId2"/>
          <a:stretch>
            <a:fillRect/>
          </a:stretch>
        </p:blipFill>
        <p:spPr>
          <a:xfrm>
            <a:off x="2142571" y="910727"/>
            <a:ext cx="3648629" cy="4071336"/>
          </a:xfrm>
          <a:prstGeom prst="rect">
            <a:avLst/>
          </a:prstGeom>
        </p:spPr>
      </p:pic>
      <p:sp>
        <p:nvSpPr>
          <p:cNvPr id="8" name="TextBox 7">
            <a:extLst>
              <a:ext uri="{FF2B5EF4-FFF2-40B4-BE49-F238E27FC236}">
                <a16:creationId xmlns:a16="http://schemas.microsoft.com/office/drawing/2014/main" id="{9683ADBC-B320-4E47-99BE-A1395864E1D9}"/>
              </a:ext>
            </a:extLst>
          </p:cNvPr>
          <p:cNvSpPr txBox="1"/>
          <p:nvPr/>
        </p:nvSpPr>
        <p:spPr>
          <a:xfrm>
            <a:off x="7848600" y="4766619"/>
            <a:ext cx="1122218" cy="215444"/>
          </a:xfrm>
          <a:prstGeom prst="rect">
            <a:avLst/>
          </a:prstGeom>
          <a:noFill/>
        </p:spPr>
        <p:txBody>
          <a:bodyPr wrap="square" lIns="0" tIns="0" rIns="0" bIns="0" rtlCol="0">
            <a:spAutoFit/>
          </a:bodyPr>
          <a:lstStyle/>
          <a:p>
            <a:pPr marL="137160" indent="-137160" algn="l">
              <a:lnSpc>
                <a:spcPct val="100000"/>
              </a:lnSpc>
              <a:spcBef>
                <a:spcPts val="900"/>
              </a:spcBef>
              <a:buClr>
                <a:srgbClr val="CA0123"/>
              </a:buClr>
              <a:buSzPct val="100000"/>
              <a:buFont typeface="Arial"/>
              <a:buChar char="•"/>
            </a:pPr>
            <a:r>
              <a:rPr lang="en-GB" sz="1400" dirty="0"/>
              <a:t>Jens Weise</a:t>
            </a:r>
            <a:endParaRPr lang="en-US" sz="1400" dirty="0"/>
          </a:p>
        </p:txBody>
      </p:sp>
    </p:spTree>
    <p:extLst>
      <p:ext uri="{BB962C8B-B14F-4D97-AF65-F5344CB8AC3E}">
        <p14:creationId xmlns:p14="http://schemas.microsoft.com/office/powerpoint/2010/main" val="333186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Non Conformances – Energy Efficiency</a:t>
            </a:r>
            <a:endParaRPr lang="en-US" sz="1800" dirty="0">
              <a:solidFill>
                <a:srgbClr val="C00000"/>
              </a:solidFill>
            </a:endParaRPr>
          </a:p>
        </p:txBody>
      </p:sp>
      <p:pic>
        <p:nvPicPr>
          <p:cNvPr id="3" name="Picture 2">
            <a:extLst>
              <a:ext uri="{FF2B5EF4-FFF2-40B4-BE49-F238E27FC236}">
                <a16:creationId xmlns:a16="http://schemas.microsoft.com/office/drawing/2014/main" id="{682A4AD6-0A87-4442-AAF0-3007D73C8374}"/>
              </a:ext>
            </a:extLst>
          </p:cNvPr>
          <p:cNvPicPr>
            <a:picLocks noChangeAspect="1"/>
          </p:cNvPicPr>
          <p:nvPr/>
        </p:nvPicPr>
        <p:blipFill>
          <a:blip r:embed="rId2"/>
          <a:stretch>
            <a:fillRect/>
          </a:stretch>
        </p:blipFill>
        <p:spPr>
          <a:xfrm>
            <a:off x="1163783" y="1018429"/>
            <a:ext cx="5056908" cy="3584863"/>
          </a:xfrm>
          <a:prstGeom prst="rect">
            <a:avLst/>
          </a:prstGeom>
        </p:spPr>
      </p:pic>
    </p:spTree>
    <p:extLst>
      <p:ext uri="{BB962C8B-B14F-4D97-AF65-F5344CB8AC3E}">
        <p14:creationId xmlns:p14="http://schemas.microsoft.com/office/powerpoint/2010/main" val="246832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B18DC2-0B17-8257-1B95-4D20F1539A90}"/>
              </a:ext>
            </a:extLst>
          </p:cNvPr>
          <p:cNvSpPr>
            <a:spLocks noGrp="1"/>
          </p:cNvSpPr>
          <p:nvPr>
            <p:ph type="sldNum" sz="quarter" idx="12"/>
          </p:nvPr>
        </p:nvSpPr>
        <p:spPr/>
        <p:txBody>
          <a:bodyPr/>
          <a:lstStyle/>
          <a:p>
            <a:fld id="{0FB653A9-F313-624D-BF6F-1C4E70BAF06A}" type="slidenum">
              <a:rPr lang="en-US" smtClean="0"/>
              <a:pPr/>
              <a:t>2</a:t>
            </a:fld>
            <a:endParaRPr lang="en-US"/>
          </a:p>
        </p:txBody>
      </p:sp>
      <p:sp>
        <p:nvSpPr>
          <p:cNvPr id="9" name="Text Placeholder 1">
            <a:extLst>
              <a:ext uri="{FF2B5EF4-FFF2-40B4-BE49-F238E27FC236}">
                <a16:creationId xmlns:a16="http://schemas.microsoft.com/office/drawing/2014/main" id="{CC9A025E-1331-48E0-BA41-1166A40CE4DC}"/>
              </a:ext>
            </a:extLst>
          </p:cNvPr>
          <p:cNvSpPr txBox="1">
            <a:spLocks/>
          </p:cNvSpPr>
          <p:nvPr/>
        </p:nvSpPr>
        <p:spPr>
          <a:xfrm>
            <a:off x="533400" y="1059180"/>
            <a:ext cx="3769744" cy="3309104"/>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a:buFont typeface="Wingdings" panose="05000000000000000000" pitchFamily="2" charset="2"/>
              <a:buChar char="Ø"/>
            </a:pPr>
            <a:r>
              <a:rPr lang="en-US"/>
              <a:t>Audit Scope</a:t>
            </a:r>
          </a:p>
          <a:p>
            <a:pPr marL="228600" indent="-228600">
              <a:buFont typeface="Wingdings" panose="05000000000000000000" pitchFamily="2" charset="2"/>
              <a:buChar char="Ø"/>
            </a:pPr>
            <a:r>
              <a:rPr lang="en-US"/>
              <a:t>Technical Audits in Compliance Audit Process</a:t>
            </a:r>
          </a:p>
          <a:p>
            <a:pPr marL="228600" indent="-228600">
              <a:buFont typeface="Wingdings" panose="05000000000000000000" pitchFamily="2" charset="2"/>
              <a:buChar char="Ø"/>
            </a:pPr>
            <a:r>
              <a:rPr lang="en-US"/>
              <a:t>Objectives and Focus Areas</a:t>
            </a:r>
          </a:p>
          <a:p>
            <a:pPr marL="228600" indent="-228600">
              <a:buFont typeface="Wingdings" panose="05000000000000000000" pitchFamily="2" charset="2"/>
              <a:buChar char="Ø"/>
            </a:pPr>
            <a:r>
              <a:rPr lang="en-US"/>
              <a:t>Executive Summary </a:t>
            </a:r>
          </a:p>
          <a:p>
            <a:pPr marL="228600" indent="-228600">
              <a:buFont typeface="Wingdings" panose="05000000000000000000" pitchFamily="2" charset="2"/>
              <a:buChar char="Ø"/>
            </a:pPr>
            <a:r>
              <a:rPr lang="en-US"/>
              <a:t>Risks and Raised Concerns</a:t>
            </a:r>
          </a:p>
          <a:p>
            <a:pPr marL="228600" indent="-228600">
              <a:buFont typeface="Wingdings" panose="05000000000000000000" pitchFamily="2" charset="2"/>
              <a:buChar char="Ø"/>
            </a:pPr>
            <a:r>
              <a:rPr lang="en-US"/>
              <a:t>Recommended Improvement Roadmap </a:t>
            </a:r>
            <a:br>
              <a:rPr lang="en-US"/>
            </a:br>
            <a:r>
              <a:rPr lang="en-US"/>
              <a:t>and Next Steps</a:t>
            </a:r>
          </a:p>
        </p:txBody>
      </p:sp>
      <p:sp>
        <p:nvSpPr>
          <p:cNvPr id="10" name="Title 2">
            <a:extLst>
              <a:ext uri="{FF2B5EF4-FFF2-40B4-BE49-F238E27FC236}">
                <a16:creationId xmlns:a16="http://schemas.microsoft.com/office/drawing/2014/main" id="{8BF47348-1082-4985-891A-E5E1C35DEEF5}"/>
              </a:ext>
            </a:extLst>
          </p:cNvPr>
          <p:cNvSpPr>
            <a:spLocks noGrp="1"/>
          </p:cNvSpPr>
          <p:nvPr>
            <p:ph type="title"/>
          </p:nvPr>
        </p:nvSpPr>
        <p:spPr>
          <a:xfrm>
            <a:off x="624840" y="652105"/>
            <a:ext cx="2324676" cy="246221"/>
          </a:xfrm>
        </p:spPr>
        <p:txBody>
          <a:bodyPr/>
          <a:lstStyle/>
          <a:p>
            <a:r>
              <a:rPr lang="en-US" sz="1600" b="1">
                <a:solidFill>
                  <a:srgbClr val="C00000"/>
                </a:solidFill>
              </a:rPr>
              <a:t> Agenda: </a:t>
            </a:r>
            <a:endParaRPr lang="en-US" sz="1600">
              <a:solidFill>
                <a:srgbClr val="C00000"/>
              </a:solidFill>
            </a:endParaRPr>
          </a:p>
        </p:txBody>
      </p:sp>
      <p:sp>
        <p:nvSpPr>
          <p:cNvPr id="11" name="Title 2">
            <a:extLst>
              <a:ext uri="{FF2B5EF4-FFF2-40B4-BE49-F238E27FC236}">
                <a16:creationId xmlns:a16="http://schemas.microsoft.com/office/drawing/2014/main" id="{698DD65D-9DFE-4019-92B5-8EE31B6A74CF}"/>
              </a:ext>
            </a:extLst>
          </p:cNvPr>
          <p:cNvSpPr txBox="1">
            <a:spLocks/>
          </p:cNvSpPr>
          <p:nvPr/>
        </p:nvSpPr>
        <p:spPr>
          <a:xfrm>
            <a:off x="5554980" y="713660"/>
            <a:ext cx="2513163" cy="246221"/>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en-US" sz="1600" b="1">
                <a:solidFill>
                  <a:srgbClr val="C00000"/>
                </a:solidFill>
              </a:rPr>
              <a:t>Assessment Team: </a:t>
            </a:r>
            <a:endParaRPr lang="en-US" sz="1600">
              <a:solidFill>
                <a:srgbClr val="C00000"/>
              </a:solidFill>
            </a:endParaRPr>
          </a:p>
        </p:txBody>
      </p:sp>
      <p:sp>
        <p:nvSpPr>
          <p:cNvPr id="12" name="Text Placeholder 1">
            <a:extLst>
              <a:ext uri="{FF2B5EF4-FFF2-40B4-BE49-F238E27FC236}">
                <a16:creationId xmlns:a16="http://schemas.microsoft.com/office/drawing/2014/main" id="{422F5D67-E0FF-49AE-95D4-59A85418A850}"/>
              </a:ext>
            </a:extLst>
          </p:cNvPr>
          <p:cNvSpPr txBox="1">
            <a:spLocks/>
          </p:cNvSpPr>
          <p:nvPr/>
        </p:nvSpPr>
        <p:spPr>
          <a:xfrm>
            <a:off x="5486401" y="847852"/>
            <a:ext cx="3329940" cy="3593068"/>
          </a:xfrm>
          <a:prstGeom prst="rect">
            <a:avLst/>
          </a:prstGeom>
        </p:spPr>
        <p:txBody>
          <a:bodyPr vert="horz" lIns="0" tIns="0" rIns="0" bIns="0" rtlCol="0">
            <a:noAutofit/>
          </a:bodyPr>
          <a:lstStyle>
            <a:lvl1pPr marL="0" indent="0" algn="l" defTabSz="457200" rtl="0" eaLnBrk="1" latinLnBrk="0" hangingPunct="1">
              <a:spcBef>
                <a:spcPts val="0"/>
              </a:spcBef>
              <a:spcAft>
                <a:spcPts val="1200"/>
              </a:spcAft>
              <a:buFont typeface="Arial" charset="0"/>
              <a:buNone/>
              <a:defRPr sz="1200" kern="1200">
                <a:solidFill>
                  <a:schemeClr val="tx1"/>
                </a:solidFill>
                <a:latin typeface="+mn-lt"/>
                <a:ea typeface="+mn-ea"/>
                <a:cs typeface="+mn-cs"/>
              </a:defRPr>
            </a:lvl1pPr>
            <a:lvl2pPr marL="173038" indent="-16668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2pPr>
            <a:lvl3pPr marL="346075" indent="-17303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3pPr>
            <a:lvl4pPr marL="517525" marR="0" indent="-171450"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2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ts val="0"/>
              </a:spcBef>
              <a:spcAft>
                <a:spcPts val="1200"/>
              </a:spcAft>
              <a:buClrTx/>
              <a:buSzTx/>
              <a:buFont typeface="Arial" charset="0"/>
              <a:buChar char="•"/>
              <a:tabLst/>
              <a:defRPr sz="13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pPr>
              <a:spcAft>
                <a:spcPts val="600"/>
              </a:spcAft>
            </a:pPr>
            <a:r>
              <a:rPr lang="en-US" b="1" dirty="0"/>
              <a:t> </a:t>
            </a:r>
          </a:p>
          <a:p>
            <a:pPr marL="285750" indent="-285750">
              <a:spcAft>
                <a:spcPts val="0"/>
              </a:spcAft>
              <a:buClr>
                <a:srgbClr val="C00000"/>
              </a:buClr>
              <a:buFont typeface="Wingdings" panose="05000000000000000000" pitchFamily="2" charset="2"/>
              <a:buChar char="Ø"/>
            </a:pPr>
            <a:r>
              <a:rPr lang="en-US" b="1" dirty="0"/>
              <a:t>Lead Auditor:</a:t>
            </a:r>
            <a:r>
              <a:rPr lang="en-US" dirty="0"/>
              <a:t>    Grainne Cheevers 	</a:t>
            </a:r>
          </a:p>
          <a:p>
            <a:pPr marL="285750" indent="-285750">
              <a:spcAft>
                <a:spcPts val="0"/>
              </a:spcAft>
              <a:buClr>
                <a:srgbClr val="C00000"/>
              </a:buClr>
              <a:buFont typeface="Wingdings" panose="05000000000000000000" pitchFamily="2" charset="2"/>
              <a:buChar char="Ø"/>
            </a:pPr>
            <a:r>
              <a:rPr lang="en-US" b="1" dirty="0"/>
              <a:t>Auditors: </a:t>
            </a:r>
            <a:r>
              <a:rPr lang="en-US" dirty="0"/>
              <a:t>	  Michelle Howell       			</a:t>
            </a:r>
            <a:r>
              <a:rPr lang="en-US" b="1" dirty="0"/>
              <a:t>	  </a:t>
            </a:r>
            <a:r>
              <a:rPr lang="en-US" dirty="0"/>
              <a:t>Przemyk Zaleski </a:t>
            </a:r>
            <a:r>
              <a:rPr lang="en-US" b="1" dirty="0"/>
              <a:t>	</a:t>
            </a:r>
            <a:r>
              <a:rPr lang="en-US" dirty="0"/>
              <a:t>           </a:t>
            </a:r>
          </a:p>
        </p:txBody>
      </p:sp>
    </p:spTree>
    <p:extLst>
      <p:ext uri="{BB962C8B-B14F-4D97-AF65-F5344CB8AC3E}">
        <p14:creationId xmlns:p14="http://schemas.microsoft.com/office/powerpoint/2010/main" val="301969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Non Conformances – Energy Efficiency</a:t>
            </a:r>
            <a:endParaRPr lang="en-US" sz="1800" dirty="0">
              <a:solidFill>
                <a:srgbClr val="C00000"/>
              </a:solidFill>
            </a:endParaRPr>
          </a:p>
        </p:txBody>
      </p:sp>
      <p:pic>
        <p:nvPicPr>
          <p:cNvPr id="3" name="Picture 2">
            <a:extLst>
              <a:ext uri="{FF2B5EF4-FFF2-40B4-BE49-F238E27FC236}">
                <a16:creationId xmlns:a16="http://schemas.microsoft.com/office/drawing/2014/main" id="{2555F998-BC3A-4E28-887E-98A136BFDD94}"/>
              </a:ext>
            </a:extLst>
          </p:cNvPr>
          <p:cNvPicPr>
            <a:picLocks noChangeAspect="1"/>
          </p:cNvPicPr>
          <p:nvPr/>
        </p:nvPicPr>
        <p:blipFill>
          <a:blip r:embed="rId2"/>
          <a:stretch>
            <a:fillRect/>
          </a:stretch>
        </p:blipFill>
        <p:spPr>
          <a:xfrm>
            <a:off x="1888953" y="998088"/>
            <a:ext cx="4324811" cy="4145411"/>
          </a:xfrm>
          <a:prstGeom prst="rect">
            <a:avLst/>
          </a:prstGeom>
        </p:spPr>
      </p:pic>
    </p:spTree>
    <p:extLst>
      <p:ext uri="{BB962C8B-B14F-4D97-AF65-F5344CB8AC3E}">
        <p14:creationId xmlns:p14="http://schemas.microsoft.com/office/powerpoint/2010/main" val="129233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Non Conformances – UL Type Examination</a:t>
            </a:r>
            <a:endParaRPr lang="en-US" sz="1800" dirty="0">
              <a:solidFill>
                <a:srgbClr val="C00000"/>
              </a:solidFill>
            </a:endParaRPr>
          </a:p>
        </p:txBody>
      </p:sp>
      <p:pic>
        <p:nvPicPr>
          <p:cNvPr id="3" name="Picture 2">
            <a:extLst>
              <a:ext uri="{FF2B5EF4-FFF2-40B4-BE49-F238E27FC236}">
                <a16:creationId xmlns:a16="http://schemas.microsoft.com/office/drawing/2014/main" id="{2F75D13E-B874-450C-91E3-FE516411362C}"/>
              </a:ext>
            </a:extLst>
          </p:cNvPr>
          <p:cNvPicPr>
            <a:picLocks noChangeAspect="1"/>
          </p:cNvPicPr>
          <p:nvPr/>
        </p:nvPicPr>
        <p:blipFill>
          <a:blip r:embed="rId2"/>
          <a:stretch>
            <a:fillRect/>
          </a:stretch>
        </p:blipFill>
        <p:spPr>
          <a:xfrm>
            <a:off x="1062037" y="1104389"/>
            <a:ext cx="5546581" cy="3996248"/>
          </a:xfrm>
          <a:prstGeom prst="rect">
            <a:avLst/>
          </a:prstGeom>
        </p:spPr>
      </p:pic>
    </p:spTree>
    <p:extLst>
      <p:ext uri="{BB962C8B-B14F-4D97-AF65-F5344CB8AC3E}">
        <p14:creationId xmlns:p14="http://schemas.microsoft.com/office/powerpoint/2010/main" val="413463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287398"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Non Conformances – Certification Body</a:t>
            </a:r>
            <a:endParaRPr lang="en-US" sz="1800" dirty="0">
              <a:solidFill>
                <a:srgbClr val="C00000"/>
              </a:solidFill>
            </a:endParaRPr>
          </a:p>
        </p:txBody>
      </p:sp>
      <p:pic>
        <p:nvPicPr>
          <p:cNvPr id="5" name="Picture 4">
            <a:extLst>
              <a:ext uri="{FF2B5EF4-FFF2-40B4-BE49-F238E27FC236}">
                <a16:creationId xmlns:a16="http://schemas.microsoft.com/office/drawing/2014/main" id="{6FDB2802-7A9F-43EB-B21E-7E00E9FACBF6}"/>
              </a:ext>
            </a:extLst>
          </p:cNvPr>
          <p:cNvPicPr>
            <a:picLocks noChangeAspect="1"/>
          </p:cNvPicPr>
          <p:nvPr/>
        </p:nvPicPr>
        <p:blipFill>
          <a:blip r:embed="rId2"/>
          <a:stretch>
            <a:fillRect/>
          </a:stretch>
        </p:blipFill>
        <p:spPr>
          <a:xfrm>
            <a:off x="1879303" y="858982"/>
            <a:ext cx="4312347" cy="4076700"/>
          </a:xfrm>
          <a:prstGeom prst="rect">
            <a:avLst/>
          </a:prstGeom>
        </p:spPr>
      </p:pic>
    </p:spTree>
    <p:extLst>
      <p:ext uri="{BB962C8B-B14F-4D97-AF65-F5344CB8AC3E}">
        <p14:creationId xmlns:p14="http://schemas.microsoft.com/office/powerpoint/2010/main" val="307463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5DC1-110F-4AE5-85A3-7F79C58E0D08}"/>
              </a:ext>
            </a:extLst>
          </p:cNvPr>
          <p:cNvSpPr>
            <a:spLocks noGrp="1"/>
          </p:cNvSpPr>
          <p:nvPr>
            <p:ph type="title"/>
          </p:nvPr>
        </p:nvSpPr>
        <p:spPr>
          <a:xfrm>
            <a:off x="411480" y="411480"/>
            <a:ext cx="5516245" cy="438752"/>
          </a:xfrm>
        </p:spPr>
        <p:txBody>
          <a:bodyPr/>
          <a:lstStyle/>
          <a:p>
            <a:r>
              <a:rPr lang="en-GB"/>
              <a:t>Attendees</a:t>
            </a:r>
            <a:endParaRPr lang="en-US"/>
          </a:p>
        </p:txBody>
      </p:sp>
      <p:sp>
        <p:nvSpPr>
          <p:cNvPr id="3" name="Text Placeholder 2">
            <a:extLst>
              <a:ext uri="{FF2B5EF4-FFF2-40B4-BE49-F238E27FC236}">
                <a16:creationId xmlns:a16="http://schemas.microsoft.com/office/drawing/2014/main" id="{B0DA3E66-816F-497E-AA69-FC8E20B40784}"/>
              </a:ext>
            </a:extLst>
          </p:cNvPr>
          <p:cNvSpPr>
            <a:spLocks noGrp="1"/>
          </p:cNvSpPr>
          <p:nvPr>
            <p:ph type="body" sz="quarter" idx="13"/>
          </p:nvPr>
        </p:nvSpPr>
        <p:spPr>
          <a:xfrm>
            <a:off x="411163" y="962326"/>
            <a:ext cx="3803904" cy="502920"/>
          </a:xfrm>
        </p:spPr>
        <p:txBody>
          <a:bodyPr/>
          <a:lstStyle/>
          <a:p>
            <a:r>
              <a:rPr lang="en-GB" dirty="0"/>
              <a:t>Opening Meeting Attendees – 9</a:t>
            </a:r>
            <a:r>
              <a:rPr lang="en-GB" baseline="30000" dirty="0"/>
              <a:t>th</a:t>
            </a:r>
            <a:r>
              <a:rPr lang="en-GB" dirty="0"/>
              <a:t> November		</a:t>
            </a:r>
            <a:endParaRPr lang="en-US" dirty="0"/>
          </a:p>
        </p:txBody>
      </p:sp>
      <p:sp>
        <p:nvSpPr>
          <p:cNvPr id="5" name="Text Placeholder 4">
            <a:extLst>
              <a:ext uri="{FF2B5EF4-FFF2-40B4-BE49-F238E27FC236}">
                <a16:creationId xmlns:a16="http://schemas.microsoft.com/office/drawing/2014/main" id="{25B10537-DA9A-4F38-B82E-D75DD2C45BB9}"/>
              </a:ext>
            </a:extLst>
          </p:cNvPr>
          <p:cNvSpPr>
            <a:spLocks noGrp="1"/>
          </p:cNvSpPr>
          <p:nvPr>
            <p:ph type="body" sz="quarter" idx="14"/>
          </p:nvPr>
        </p:nvSpPr>
        <p:spPr>
          <a:xfrm>
            <a:off x="4572000" y="962326"/>
            <a:ext cx="3803904" cy="502920"/>
          </a:xfrm>
        </p:spPr>
        <p:txBody>
          <a:bodyPr/>
          <a:lstStyle/>
          <a:p>
            <a:r>
              <a:rPr lang="en-GB" dirty="0"/>
              <a:t>Closing Meeting Attendees – 13</a:t>
            </a:r>
            <a:r>
              <a:rPr lang="en-GB" baseline="30000" dirty="0"/>
              <a:t>th</a:t>
            </a:r>
            <a:r>
              <a:rPr lang="en-GB" dirty="0"/>
              <a:t> December</a:t>
            </a:r>
            <a:endParaRPr lang="en-US" dirty="0"/>
          </a:p>
        </p:txBody>
      </p:sp>
      <p:sp>
        <p:nvSpPr>
          <p:cNvPr id="7" name="Slide Number Placeholder 6">
            <a:extLst>
              <a:ext uri="{FF2B5EF4-FFF2-40B4-BE49-F238E27FC236}">
                <a16:creationId xmlns:a16="http://schemas.microsoft.com/office/drawing/2014/main" id="{A8F5EFD5-1717-4353-8E62-175FC48B8F39}"/>
              </a:ext>
            </a:extLst>
          </p:cNvPr>
          <p:cNvSpPr>
            <a:spLocks noGrp="1"/>
          </p:cNvSpPr>
          <p:nvPr>
            <p:ph type="sldNum" sz="quarter" idx="12"/>
          </p:nvPr>
        </p:nvSpPr>
        <p:spPr/>
        <p:txBody>
          <a:bodyPr/>
          <a:lstStyle/>
          <a:p>
            <a:fld id="{0FB653A9-F313-624D-BF6F-1C4E70BAF06A}" type="slidenum">
              <a:rPr lang="en-US" smtClean="0"/>
              <a:t>3</a:t>
            </a:fld>
            <a:endParaRPr lang="en-US"/>
          </a:p>
        </p:txBody>
      </p:sp>
      <p:sp>
        <p:nvSpPr>
          <p:cNvPr id="8" name="Content Placeholder 3">
            <a:extLst>
              <a:ext uri="{FF2B5EF4-FFF2-40B4-BE49-F238E27FC236}">
                <a16:creationId xmlns:a16="http://schemas.microsoft.com/office/drawing/2014/main" id="{E31407CD-524E-46E0-8E61-F5A0B0931185}"/>
              </a:ext>
            </a:extLst>
          </p:cNvPr>
          <p:cNvSpPr txBox="1">
            <a:spLocks/>
          </p:cNvSpPr>
          <p:nvPr/>
        </p:nvSpPr>
        <p:spPr>
          <a:xfrm>
            <a:off x="4590573" y="1528849"/>
            <a:ext cx="3944621" cy="3013710"/>
          </a:xfrm>
          <a:prstGeom prst="rect">
            <a:avLst/>
          </a:prstGeom>
        </p:spPr>
        <p:txBody>
          <a:bodyPr vert="horz" lIns="0" tIns="0" rIns="0" bIns="0" rtlCol="0">
            <a:normAutofit/>
          </a:bodyPr>
          <a:lst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endParaRPr lang="en-US"/>
          </a:p>
        </p:txBody>
      </p:sp>
      <p:sp>
        <p:nvSpPr>
          <p:cNvPr id="9" name="Content Placeholder 3">
            <a:extLst>
              <a:ext uri="{FF2B5EF4-FFF2-40B4-BE49-F238E27FC236}">
                <a16:creationId xmlns:a16="http://schemas.microsoft.com/office/drawing/2014/main" id="{6918B62C-37C0-4D9A-A174-556FCBB9CADC}"/>
              </a:ext>
            </a:extLst>
          </p:cNvPr>
          <p:cNvSpPr txBox="1">
            <a:spLocks noGrp="1"/>
          </p:cNvSpPr>
          <p:nvPr>
            <p:ph sz="half" idx="1"/>
          </p:nvPr>
        </p:nvSpPr>
        <p:spPr>
          <a:xfrm>
            <a:off x="411163" y="1577975"/>
            <a:ext cx="3944937" cy="3013075"/>
          </a:xfrm>
          <a:prstGeom prst="rect">
            <a:avLst/>
          </a:prstGeom>
        </p:spPr>
        <p:txBody>
          <a:bodyPr vert="horz" lIns="0" tIns="0" rIns="0" bIns="0" rtlCol="0">
            <a:normAutofit/>
          </a:bodyPr>
          <a:lst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r>
              <a:rPr lang="en-GB" sz="1100" dirty="0"/>
              <a:t>Peter Mortensen as Business Manager</a:t>
            </a:r>
          </a:p>
          <a:p>
            <a:r>
              <a:rPr lang="en-GB" sz="1100" dirty="0"/>
              <a:t>Thomas Wilson as CAB Manager</a:t>
            </a:r>
          </a:p>
          <a:p>
            <a:r>
              <a:rPr lang="en-GB" sz="1100" dirty="0"/>
              <a:t>Claus Madsen as Operations Manager</a:t>
            </a:r>
          </a:p>
          <a:p>
            <a:r>
              <a:rPr lang="en-GB" sz="1100" dirty="0"/>
              <a:t>Jan-Erik Storgaard as Senior Quality Engineer</a:t>
            </a:r>
          </a:p>
          <a:p>
            <a:r>
              <a:rPr lang="en-US" sz="1100" dirty="0"/>
              <a:t>Grainne Cheevers as Lead Auditor</a:t>
            </a:r>
          </a:p>
          <a:p>
            <a:r>
              <a:rPr lang="en-US" sz="1100" dirty="0"/>
              <a:t>Przemyslaw Zaleski as Auditor</a:t>
            </a:r>
          </a:p>
          <a:p>
            <a:r>
              <a:rPr lang="en-US" sz="1100" dirty="0"/>
              <a:t>Michelle Howell as Auditor</a:t>
            </a:r>
          </a:p>
          <a:p>
            <a:endParaRPr lang="en-US" sz="1100" dirty="0"/>
          </a:p>
          <a:p>
            <a:endParaRPr lang="en-US" sz="1100" dirty="0"/>
          </a:p>
        </p:txBody>
      </p:sp>
      <p:sp>
        <p:nvSpPr>
          <p:cNvPr id="10" name="Content Placeholder 3">
            <a:extLst>
              <a:ext uri="{FF2B5EF4-FFF2-40B4-BE49-F238E27FC236}">
                <a16:creationId xmlns:a16="http://schemas.microsoft.com/office/drawing/2014/main" id="{3680B0D2-9DE4-4B1B-8374-C01C9975AFDB}"/>
              </a:ext>
            </a:extLst>
          </p:cNvPr>
          <p:cNvSpPr txBox="1">
            <a:spLocks/>
          </p:cNvSpPr>
          <p:nvPr/>
        </p:nvSpPr>
        <p:spPr>
          <a:xfrm>
            <a:off x="4692217" y="1529484"/>
            <a:ext cx="3944937" cy="3013075"/>
          </a:xfrm>
          <a:prstGeom prst="rect">
            <a:avLst/>
          </a:prstGeom>
        </p:spPr>
        <p:txBody>
          <a:bodyPr vert="horz" lIns="0" tIns="0" rIns="0" bIns="0" rtlCol="0">
            <a:normAutofit fontScale="85000" lnSpcReduction="20000"/>
          </a:bodyPr>
          <a:lst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r>
              <a:rPr lang="en-GB" sz="1100" dirty="0"/>
              <a:t>Peter Mortensen as Business Manager</a:t>
            </a:r>
          </a:p>
          <a:p>
            <a:r>
              <a:rPr lang="en-GB" sz="1100" dirty="0"/>
              <a:t>Thomas Wilson as CAB Manager</a:t>
            </a:r>
          </a:p>
          <a:p>
            <a:r>
              <a:rPr lang="en-GB" sz="1100" dirty="0"/>
              <a:t>Flemming Hegner as Lab Leader</a:t>
            </a:r>
          </a:p>
          <a:p>
            <a:r>
              <a:rPr lang="en-GB" sz="1100" dirty="0"/>
              <a:t>Claus Madsen as Operations Manager</a:t>
            </a:r>
          </a:p>
          <a:p>
            <a:r>
              <a:rPr lang="en-GB" sz="1100" dirty="0"/>
              <a:t>Jan-Erik Storgaard as Senior Quality Engineer</a:t>
            </a:r>
          </a:p>
          <a:p>
            <a:r>
              <a:rPr lang="en-US" sz="1100" dirty="0"/>
              <a:t>Grainne Cheevers as Lead Auditor</a:t>
            </a:r>
          </a:p>
          <a:p>
            <a:r>
              <a:rPr lang="en-US" sz="1100" dirty="0"/>
              <a:t>Michelle Howell as Auditor</a:t>
            </a:r>
          </a:p>
          <a:p>
            <a:r>
              <a:rPr lang="en-US" sz="1100" dirty="0"/>
              <a:t>Przemyslaw Zaleski as Auditor</a:t>
            </a:r>
          </a:p>
          <a:p>
            <a:r>
              <a:rPr lang="en-US" sz="1100" dirty="0"/>
              <a:t>Paola Pesconi as Program Owner</a:t>
            </a:r>
          </a:p>
          <a:p>
            <a:r>
              <a:rPr lang="en-US" sz="1100" dirty="0"/>
              <a:t>Moath Awwad as Program Owner</a:t>
            </a:r>
          </a:p>
          <a:p>
            <a:r>
              <a:rPr lang="en-US" sz="1100" dirty="0"/>
              <a:t>Mark </a:t>
            </a:r>
            <a:r>
              <a:rPr lang="en-US" sz="1100" dirty="0" err="1"/>
              <a:t>Vlanich</a:t>
            </a:r>
            <a:r>
              <a:rPr lang="en-US" sz="1100" dirty="0"/>
              <a:t> as Program Owner</a:t>
            </a:r>
          </a:p>
          <a:p>
            <a:endParaRPr lang="en-US" sz="1100" dirty="0"/>
          </a:p>
        </p:txBody>
      </p:sp>
    </p:spTree>
    <p:extLst>
      <p:ext uri="{BB962C8B-B14F-4D97-AF65-F5344CB8AC3E}">
        <p14:creationId xmlns:p14="http://schemas.microsoft.com/office/powerpoint/2010/main" val="142822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55C9B7-FAE1-4AE4-AAB8-AA1EEC5D1BB7}"/>
              </a:ext>
            </a:extLst>
          </p:cNvPr>
          <p:cNvSpPr>
            <a:spLocks noGrp="1"/>
          </p:cNvSpPr>
          <p:nvPr>
            <p:ph type="sldNum" sz="quarter" idx="12"/>
          </p:nvPr>
        </p:nvSpPr>
        <p:spPr/>
        <p:txBody>
          <a:bodyPr/>
          <a:lstStyle/>
          <a:p>
            <a:fld id="{0FB653A9-F313-624D-BF6F-1C4E70BAF06A}" type="slidenum">
              <a:rPr lang="en-US" smtClean="0"/>
              <a:t>4</a:t>
            </a:fld>
            <a:endParaRPr lang="en-US"/>
          </a:p>
        </p:txBody>
      </p:sp>
      <p:sp>
        <p:nvSpPr>
          <p:cNvPr id="5" name="Text Placeholder 1">
            <a:extLst>
              <a:ext uri="{FF2B5EF4-FFF2-40B4-BE49-F238E27FC236}">
                <a16:creationId xmlns:a16="http://schemas.microsoft.com/office/drawing/2014/main" id="{8C3556FB-9DEA-470D-AA8B-407D21CA9C31}"/>
              </a:ext>
            </a:extLst>
          </p:cNvPr>
          <p:cNvSpPr txBox="1">
            <a:spLocks/>
          </p:cNvSpPr>
          <p:nvPr/>
        </p:nvSpPr>
        <p:spPr>
          <a:xfrm>
            <a:off x="114300" y="666750"/>
            <a:ext cx="8915400" cy="3593068"/>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marL="171450" indent="-171450">
              <a:spcAft>
                <a:spcPts val="600"/>
              </a:spcAft>
              <a:buFont typeface="Wingdings" panose="05000000000000000000" pitchFamily="2" charset="2"/>
              <a:buChar char="Ø"/>
            </a:pPr>
            <a:r>
              <a:rPr lang="en-US" b="1" dirty="0"/>
              <a:t> </a:t>
            </a:r>
            <a:r>
              <a:rPr lang="en-US" dirty="0"/>
              <a:t>The scope of the audit was reviewing the implementation of the </a:t>
            </a:r>
            <a:r>
              <a:rPr lang="pt-BR" dirty="0"/>
              <a:t>UL International Demko A/S for multiple schemes under </a:t>
            </a:r>
          </a:p>
          <a:p>
            <a:r>
              <a:rPr lang="en-GB" sz="1400" b="0" i="0" u="none" strike="noStrike" baseline="0" dirty="0">
                <a:solidFill>
                  <a:srgbClr val="000000"/>
                </a:solidFill>
                <a:latin typeface="Calibri" panose="020F0502020204030204" pitchFamily="34" charset="0"/>
              </a:rPr>
              <a:t>ISO/IEC 17065:2012 Activities as issued by UL International Demko A/S as a Certification Body with Multiple Scheme Activity</a:t>
            </a:r>
          </a:p>
          <a:p>
            <a:r>
              <a:rPr lang="en-GB" dirty="0">
                <a:solidFill>
                  <a:srgbClr val="000000"/>
                </a:solidFill>
                <a:latin typeface="Calibri" panose="020F0502020204030204" pitchFamily="34" charset="0"/>
              </a:rPr>
              <a:t>See Table below for Schemes Under Review </a:t>
            </a:r>
          </a:p>
          <a:p>
            <a:endParaRPr lang="en-US" dirty="0"/>
          </a:p>
          <a:p>
            <a:pPr marL="171450" indent="-171450">
              <a:buFont typeface="Wingdings" panose="05000000000000000000" pitchFamily="2" charset="2"/>
              <a:buChar char="Ø"/>
            </a:pPr>
            <a:r>
              <a:rPr lang="en-US" b="1" dirty="0"/>
              <a:t>Areas sampled and assessed against relevant requirements:</a:t>
            </a:r>
          </a:p>
          <a:p>
            <a:pPr marL="173038" lvl="1" indent="0">
              <a:buNone/>
            </a:pPr>
            <a:r>
              <a:rPr lang="en-US" dirty="0"/>
              <a:t>Organization and Leadership; Competency management, Handling of samples, Reporting of results, Evaluation procedures, Records management, Complaints, Management System Documentation</a:t>
            </a:r>
            <a:r>
              <a:rPr lang="en-US" b="1" dirty="0"/>
              <a:t>.</a:t>
            </a:r>
          </a:p>
        </p:txBody>
      </p:sp>
      <p:sp>
        <p:nvSpPr>
          <p:cNvPr id="6" name="Title 2">
            <a:extLst>
              <a:ext uri="{FF2B5EF4-FFF2-40B4-BE49-F238E27FC236}">
                <a16:creationId xmlns:a16="http://schemas.microsoft.com/office/drawing/2014/main" id="{8CCA122E-0166-43BB-90B7-BC9C24E4545D}"/>
              </a:ext>
            </a:extLst>
          </p:cNvPr>
          <p:cNvSpPr>
            <a:spLocks noGrp="1"/>
          </p:cNvSpPr>
          <p:nvPr>
            <p:ph type="title"/>
          </p:nvPr>
        </p:nvSpPr>
        <p:spPr>
          <a:xfrm>
            <a:off x="228600" y="147501"/>
            <a:ext cx="4689764" cy="276999"/>
          </a:xfrm>
        </p:spPr>
        <p:txBody>
          <a:bodyPr/>
          <a:lstStyle/>
          <a:p>
            <a:r>
              <a:rPr lang="en-US" sz="1800" b="1" dirty="0">
                <a:solidFill>
                  <a:srgbClr val="C00000"/>
                </a:solidFill>
              </a:rPr>
              <a:t>Audit Scope</a:t>
            </a:r>
            <a:endParaRPr lang="en-US" sz="1800" dirty="0">
              <a:solidFill>
                <a:srgbClr val="C00000"/>
              </a:solidFill>
              <a:highlight>
                <a:srgbClr val="FFFF00"/>
              </a:highlight>
            </a:endParaRPr>
          </a:p>
        </p:txBody>
      </p:sp>
    </p:spTree>
    <p:extLst>
      <p:ext uri="{BB962C8B-B14F-4D97-AF65-F5344CB8AC3E}">
        <p14:creationId xmlns:p14="http://schemas.microsoft.com/office/powerpoint/2010/main" val="212175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55C9B7-FAE1-4AE4-AAB8-AA1EEC5D1BB7}"/>
              </a:ext>
            </a:extLst>
          </p:cNvPr>
          <p:cNvSpPr>
            <a:spLocks noGrp="1"/>
          </p:cNvSpPr>
          <p:nvPr>
            <p:ph type="sldNum" sz="quarter" idx="12"/>
          </p:nvPr>
        </p:nvSpPr>
        <p:spPr/>
        <p:txBody>
          <a:bodyPr/>
          <a:lstStyle/>
          <a:p>
            <a:fld id="{0FB653A9-F313-624D-BF6F-1C4E70BAF06A}" type="slidenum">
              <a:rPr lang="en-US" smtClean="0"/>
              <a:t>5</a:t>
            </a:fld>
            <a:endParaRPr lang="en-US"/>
          </a:p>
        </p:txBody>
      </p:sp>
      <p:sp>
        <p:nvSpPr>
          <p:cNvPr id="5" name="Text Placeholder 1">
            <a:extLst>
              <a:ext uri="{FF2B5EF4-FFF2-40B4-BE49-F238E27FC236}">
                <a16:creationId xmlns:a16="http://schemas.microsoft.com/office/drawing/2014/main" id="{8C3556FB-9DEA-470D-AA8B-407D21CA9C31}"/>
              </a:ext>
            </a:extLst>
          </p:cNvPr>
          <p:cNvSpPr txBox="1">
            <a:spLocks/>
          </p:cNvSpPr>
          <p:nvPr/>
        </p:nvSpPr>
        <p:spPr>
          <a:xfrm>
            <a:off x="114300" y="666750"/>
            <a:ext cx="8915400" cy="3593068"/>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marL="171450" indent="-171450">
              <a:spcAft>
                <a:spcPts val="600"/>
              </a:spcAft>
              <a:buFont typeface="Wingdings" panose="05000000000000000000" pitchFamily="2" charset="2"/>
              <a:buChar char="Ø"/>
            </a:pPr>
            <a:endParaRPr lang="en-US" b="1" dirty="0"/>
          </a:p>
        </p:txBody>
      </p:sp>
      <p:sp>
        <p:nvSpPr>
          <p:cNvPr id="6" name="Title 2">
            <a:extLst>
              <a:ext uri="{FF2B5EF4-FFF2-40B4-BE49-F238E27FC236}">
                <a16:creationId xmlns:a16="http://schemas.microsoft.com/office/drawing/2014/main" id="{8CCA122E-0166-43BB-90B7-BC9C24E4545D}"/>
              </a:ext>
            </a:extLst>
          </p:cNvPr>
          <p:cNvSpPr>
            <a:spLocks noGrp="1"/>
          </p:cNvSpPr>
          <p:nvPr>
            <p:ph type="title"/>
          </p:nvPr>
        </p:nvSpPr>
        <p:spPr>
          <a:xfrm>
            <a:off x="228600" y="147501"/>
            <a:ext cx="4689764" cy="276999"/>
          </a:xfrm>
        </p:spPr>
        <p:txBody>
          <a:bodyPr/>
          <a:lstStyle/>
          <a:p>
            <a:r>
              <a:rPr lang="en-US" sz="1800" b="1" dirty="0">
                <a:solidFill>
                  <a:srgbClr val="C00000"/>
                </a:solidFill>
              </a:rPr>
              <a:t>Audit Scope</a:t>
            </a:r>
            <a:endParaRPr lang="en-US" sz="1800" dirty="0">
              <a:solidFill>
                <a:srgbClr val="C00000"/>
              </a:solidFill>
              <a:highlight>
                <a:srgbClr val="FFFF00"/>
              </a:highlight>
            </a:endParaRPr>
          </a:p>
        </p:txBody>
      </p:sp>
      <p:graphicFrame>
        <p:nvGraphicFramePr>
          <p:cNvPr id="8" name="Table 7">
            <a:extLst>
              <a:ext uri="{FF2B5EF4-FFF2-40B4-BE49-F238E27FC236}">
                <a16:creationId xmlns:a16="http://schemas.microsoft.com/office/drawing/2014/main" id="{1F5DAF04-3116-4F9C-9928-A06AD0B36A20}"/>
              </a:ext>
            </a:extLst>
          </p:cNvPr>
          <p:cNvGraphicFramePr>
            <a:graphicFrameLocks noGrp="1"/>
          </p:cNvGraphicFramePr>
          <p:nvPr>
            <p:extLst>
              <p:ext uri="{D42A27DB-BD31-4B8C-83A1-F6EECF244321}">
                <p14:modId xmlns:p14="http://schemas.microsoft.com/office/powerpoint/2010/main" val="3630535985"/>
              </p:ext>
            </p:extLst>
          </p:nvPr>
        </p:nvGraphicFramePr>
        <p:xfrm>
          <a:off x="427598" y="493711"/>
          <a:ext cx="8245347" cy="4348157"/>
        </p:xfrm>
        <a:graphic>
          <a:graphicData uri="http://schemas.openxmlformats.org/drawingml/2006/table">
            <a:tbl>
              <a:tblPr firstRow="1" firstCol="1" bandRow="1"/>
              <a:tblGrid>
                <a:gridCol w="3258536">
                  <a:extLst>
                    <a:ext uri="{9D8B030D-6E8A-4147-A177-3AD203B41FA5}">
                      <a16:colId xmlns:a16="http://schemas.microsoft.com/office/drawing/2014/main" val="2424464329"/>
                    </a:ext>
                  </a:extLst>
                </a:gridCol>
                <a:gridCol w="2331826">
                  <a:extLst>
                    <a:ext uri="{9D8B030D-6E8A-4147-A177-3AD203B41FA5}">
                      <a16:colId xmlns:a16="http://schemas.microsoft.com/office/drawing/2014/main" val="3686761364"/>
                    </a:ext>
                  </a:extLst>
                </a:gridCol>
                <a:gridCol w="937989">
                  <a:extLst>
                    <a:ext uri="{9D8B030D-6E8A-4147-A177-3AD203B41FA5}">
                      <a16:colId xmlns:a16="http://schemas.microsoft.com/office/drawing/2014/main" val="4166719562"/>
                    </a:ext>
                  </a:extLst>
                </a:gridCol>
                <a:gridCol w="858498">
                  <a:extLst>
                    <a:ext uri="{9D8B030D-6E8A-4147-A177-3AD203B41FA5}">
                      <a16:colId xmlns:a16="http://schemas.microsoft.com/office/drawing/2014/main" val="2085304009"/>
                    </a:ext>
                  </a:extLst>
                </a:gridCol>
                <a:gridCol w="858498">
                  <a:extLst>
                    <a:ext uri="{9D8B030D-6E8A-4147-A177-3AD203B41FA5}">
                      <a16:colId xmlns:a16="http://schemas.microsoft.com/office/drawing/2014/main" val="1230609286"/>
                    </a:ext>
                  </a:extLst>
                </a:gridCol>
              </a:tblGrid>
              <a:tr h="237790">
                <a:tc>
                  <a:txBody>
                    <a:bodyPr/>
                    <a:lstStyle/>
                    <a:p>
                      <a:pPr>
                        <a:tabLst>
                          <a:tab pos="6661150" algn="r"/>
                        </a:tabLst>
                      </a:pPr>
                      <a:r>
                        <a:rPr lang="en-US" sz="800" b="1" dirty="0">
                          <a:effectLst/>
                          <a:latin typeface="Calibri" panose="020F0502020204030204" pitchFamily="34" charset="0"/>
                          <a:ea typeface="Calibri" panose="020F0502020204030204" pitchFamily="34" charset="0"/>
                          <a:cs typeface="Calibri" panose="020F0502020204030204" pitchFamily="34" charset="0"/>
                        </a:rPr>
                        <a:t>Schemes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tabLst>
                          <a:tab pos="6661150" algn="r"/>
                        </a:tabLst>
                      </a:pPr>
                      <a:r>
                        <a:rPr lang="en-US" sz="800" b="1">
                          <a:solidFill>
                            <a:srgbClr val="FFFFFF"/>
                          </a:solidFill>
                          <a:effectLst/>
                          <a:latin typeface="Calibri" panose="020F0502020204030204" pitchFamily="34" charset="0"/>
                          <a:ea typeface="Calibri" panose="020F0502020204030204" pitchFamily="34" charset="0"/>
                          <a:cs typeface="Calibri" panose="020F0502020204030204" pitchFamily="34" charset="0"/>
                        </a:rPr>
                        <a:t>Associated Audit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tabLst>
                          <a:tab pos="6661150" algn="r"/>
                        </a:tabLst>
                      </a:pPr>
                      <a:r>
                        <a:rPr lang="en-US" sz="800" b="1">
                          <a:solidFill>
                            <a:srgbClr val="FFFFFF"/>
                          </a:solidFill>
                          <a:effectLst/>
                          <a:latin typeface="Calibri" panose="020F0502020204030204" pitchFamily="34" charset="0"/>
                          <a:ea typeface="Calibri" panose="020F0502020204030204" pitchFamily="34" charset="0"/>
                          <a:cs typeface="Calibri" panose="020F0502020204030204" pitchFamily="34" charset="0"/>
                        </a:rPr>
                        <a:t>Findings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tabLst>
                          <a:tab pos="6661150" algn="r"/>
                        </a:tabLst>
                      </a:pPr>
                      <a:r>
                        <a:rPr lang="en-US" sz="800" b="1">
                          <a:solidFill>
                            <a:srgbClr val="FFFFFF"/>
                          </a:solidFill>
                          <a:effectLst/>
                          <a:latin typeface="Calibri" panose="020F0502020204030204" pitchFamily="34" charset="0"/>
                          <a:ea typeface="Calibri" panose="020F0502020204030204" pitchFamily="34" charset="0"/>
                          <a:cs typeface="Calibri" panose="020F0502020204030204" pitchFamily="34" charset="0"/>
                        </a:rPr>
                        <a:t>Observations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tabLst>
                          <a:tab pos="6661150" algn="r"/>
                        </a:tabLst>
                      </a:pPr>
                      <a:r>
                        <a:rPr lang="en-GB" sz="800" dirty="0">
                          <a:effectLst/>
                          <a:latin typeface="Calibri" panose="020F0502020204030204" pitchFamily="34" charset="0"/>
                          <a:ea typeface="Calibri" panose="020F0502020204030204" pitchFamily="34" charset="0"/>
                          <a:cs typeface="Times New Roman" panose="02020603050405020304" pitchFamily="18" charset="0"/>
                        </a:rPr>
                        <a:t>Owner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495953347"/>
                  </a:ext>
                </a:extLst>
              </a:tr>
              <a:tr h="168983">
                <a:tc>
                  <a:txBody>
                    <a:bodyPr/>
                    <a:lstStyle/>
                    <a:p>
                      <a:pPr>
                        <a:tabLst>
                          <a:tab pos="6661150" algn="r"/>
                        </a:tabLst>
                      </a:pPr>
                      <a:r>
                        <a:rPr lang="en-US" sz="800" dirty="0">
                          <a:effectLst/>
                          <a:latin typeface="Calibri" panose="020F0502020204030204" pitchFamily="34" charset="0"/>
                          <a:ea typeface="Calibri" panose="020F0502020204030204" pitchFamily="34" charset="0"/>
                          <a:cs typeface="Calibri" panose="020F0502020204030204" pitchFamily="34" charset="0"/>
                        </a:rPr>
                        <a:t>IECEE CBTL (Lab and Processes)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dirty="0">
                          <a:effectLst/>
                          <a:latin typeface="Calibri" panose="020F0502020204030204" pitchFamily="34" charset="0"/>
                          <a:ea typeface="Calibri" panose="020F0502020204030204" pitchFamily="34" charset="0"/>
                          <a:cs typeface="Calibri" panose="020F0502020204030204" pitchFamily="34" charset="0"/>
                        </a:rPr>
                        <a:t>2022-60-IQA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5818279"/>
                  </a:ext>
                </a:extLst>
              </a:tr>
              <a:tr h="123722">
                <a:tc>
                  <a:txBody>
                    <a:bodyPr/>
                    <a:lstStyle/>
                    <a:p>
                      <a:pPr>
                        <a:tabLst>
                          <a:tab pos="6661150" algn="r"/>
                        </a:tabLst>
                      </a:pPr>
                      <a:r>
                        <a:rPr lang="en-US" sz="800" dirty="0">
                          <a:effectLst/>
                          <a:latin typeface="Calibri" panose="020F0502020204030204" pitchFamily="34" charset="0"/>
                          <a:ea typeface="Calibri" panose="020F0502020204030204" pitchFamily="34" charset="0"/>
                          <a:cs typeface="Calibri" panose="020F0502020204030204" pitchFamily="34" charset="0"/>
                        </a:rPr>
                        <a:t>IECEE NCB (CB Scheme)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2022-760-IQA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7072057"/>
                  </a:ext>
                </a:extLst>
              </a:tr>
              <a:tr h="247444">
                <a:tc>
                  <a:txBody>
                    <a:bodyPr/>
                    <a:lstStyle/>
                    <a:p>
                      <a:pPr>
                        <a:tabLst>
                          <a:tab pos="6661150" algn="r"/>
                        </a:tabLst>
                      </a:pPr>
                      <a:r>
                        <a:rPr lang="en-US" sz="800" dirty="0">
                          <a:effectLst/>
                          <a:latin typeface="Calibri" panose="020F0502020204030204" pitchFamily="34" charset="0"/>
                          <a:ea typeface="Calibri" panose="020F0502020204030204" pitchFamily="34" charset="0"/>
                          <a:cs typeface="Calibri" panose="020F0502020204030204" pitchFamily="34" charset="0"/>
                        </a:rPr>
                        <a:t>UL International Demko A/S Notified Body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6661150" algn="r"/>
                        </a:tabLst>
                      </a:pPr>
                      <a:r>
                        <a:rPr lang="en-US" sz="800" dirty="0">
                          <a:effectLst/>
                          <a:latin typeface="Calibri" panose="020F0502020204030204" pitchFamily="34" charset="0"/>
                          <a:ea typeface="Calibri" panose="020F0502020204030204" pitchFamily="34" charset="0"/>
                          <a:cs typeface="Calibri" panose="020F0502020204030204" pitchFamily="34" charset="0"/>
                        </a:rPr>
                        <a:t>(ATEX)</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2022-741-IQA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7382071"/>
                  </a:ext>
                </a:extLst>
              </a:tr>
              <a:tr h="129353">
                <a:tc>
                  <a:txBody>
                    <a:bodyPr/>
                    <a:lstStyle/>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IECEX (Processes)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2022-881-IQA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1528740"/>
                  </a:ext>
                </a:extLst>
              </a:tr>
              <a:tr h="141463">
                <a:tc>
                  <a:txBody>
                    <a:bodyPr/>
                    <a:lstStyle/>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GS Mark Scheme Evaluation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2022-110-IQA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2345085"/>
                  </a:ext>
                </a:extLst>
              </a:tr>
              <a:tr h="237790">
                <a:tc>
                  <a:txBody>
                    <a:bodyPr/>
                    <a:lstStyle/>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Project for Mandatory Energy Efficiency Labelling Scheme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2022-69-IQA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2998464"/>
                  </a:ext>
                </a:extLst>
              </a:tr>
              <a:tr h="296687">
                <a:tc>
                  <a:txBody>
                    <a:bodyPr/>
                    <a:lstStyle/>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NORDIC CERTIFICATION SERVICE NOTIFICATION Evaluation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2022-114-IQA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5702350"/>
                  </a:ext>
                </a:extLst>
              </a:tr>
              <a:tr h="150820">
                <a:tc>
                  <a:txBody>
                    <a:bodyPr/>
                    <a:lstStyle/>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Project for ENEC LICENSE Evaluation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 2022-111-IQA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364849"/>
                  </a:ext>
                </a:extLst>
              </a:tr>
              <a:tr h="296687">
                <a:tc>
                  <a:txBody>
                    <a:bodyPr/>
                    <a:lstStyle/>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Project for Measuring Instruments Directive Scheme Evaluation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2022-741-IQA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1574530"/>
                  </a:ext>
                </a:extLst>
              </a:tr>
              <a:tr h="150820">
                <a:tc>
                  <a:txBody>
                    <a:bodyPr/>
                    <a:lstStyle/>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Project for D-MARK Evaluation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2022-114-IQA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2050216"/>
                  </a:ext>
                </a:extLst>
              </a:tr>
              <a:tr h="296687">
                <a:tc>
                  <a:txBody>
                    <a:bodyPr/>
                    <a:lstStyle/>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Project for Gulf Type Examination Certification Scheme Evaluation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2022-153-IQA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solidFill>
                            <a:srgbClr val="505050"/>
                          </a:solidFill>
                          <a:effectLst/>
                          <a:latin typeface="Calibri" panose="020F0502020204030204" pitchFamily="34" charset="0"/>
                          <a:ea typeface="Calibri" panose="020F0502020204030204" pitchFamily="34" charset="0"/>
                          <a:cs typeface="Calibri" panose="020F0502020204030204" pitchFamily="34" charset="0"/>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solidFill>
                            <a:srgbClr val="505050"/>
                          </a:solidFill>
                          <a:effectLst/>
                          <a:latin typeface="Calibri" panose="020F0502020204030204" pitchFamily="34" charset="0"/>
                          <a:ea typeface="Calibri" panose="020F0502020204030204" pitchFamily="34" charset="0"/>
                          <a:cs typeface="Calibri" panose="020F0502020204030204" pitchFamily="34" charset="0"/>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7716637"/>
                  </a:ext>
                </a:extLst>
              </a:tr>
              <a:tr h="346207">
                <a:tc>
                  <a:txBody>
                    <a:bodyPr/>
                    <a:lstStyle/>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Project for SASO Conformity Assessment Program (SALEEM) Evaluation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2022-69-IQA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(See Pathnotes)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1441478"/>
                  </a:ext>
                </a:extLst>
              </a:tr>
              <a:tr h="247444">
                <a:tc>
                  <a:txBody>
                    <a:bodyPr/>
                    <a:lstStyle/>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Project for Bahrain Conformity Assessment Program Evaluation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2022-69-IQA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(See Pathnotes)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GB" sz="800" b="1" dirty="0">
                          <a:effectLst/>
                          <a:latin typeface="Calibri" panose="020F0502020204030204" pitchFamily="34" charset="0"/>
                          <a:ea typeface="Calibri" panose="020F0502020204030204" pitchFamily="34" charset="0"/>
                          <a:cs typeface="Calibri" panose="020F0502020204030204" pitchFamily="34" charset="0"/>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8584458"/>
                  </a:ext>
                </a:extLst>
              </a:tr>
              <a:tr h="266963">
                <a:tc>
                  <a:txBody>
                    <a:bodyPr/>
                    <a:lstStyle/>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Project for OMAN Conformity Assessment Program Evaluation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dirty="0">
                          <a:effectLst/>
                          <a:latin typeface="Calibri" panose="020F0502020204030204" pitchFamily="34" charset="0"/>
                          <a:ea typeface="Calibri" panose="020F0502020204030204" pitchFamily="34" charset="0"/>
                          <a:cs typeface="Calibri" panose="020F0502020204030204" pitchFamily="34" charset="0"/>
                        </a:rPr>
                        <a:t>2022-69-IQA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6661150" algn="r"/>
                        </a:tabLst>
                      </a:pPr>
                      <a:r>
                        <a:rPr lang="en-US" sz="800" dirty="0">
                          <a:effectLst/>
                          <a:latin typeface="Calibri" panose="020F0502020204030204" pitchFamily="34" charset="0"/>
                          <a:ea typeface="Calibri" panose="020F0502020204030204" pitchFamily="34" charset="0"/>
                          <a:cs typeface="Calibri" panose="020F0502020204030204" pitchFamily="34" charset="0"/>
                        </a:rPr>
                        <a:t>(See </a:t>
                      </a:r>
                      <a:r>
                        <a:rPr lang="en-US" sz="800" dirty="0" err="1">
                          <a:effectLst/>
                          <a:latin typeface="Calibri" panose="020F0502020204030204" pitchFamily="34" charset="0"/>
                          <a:ea typeface="Calibri" panose="020F0502020204030204" pitchFamily="34" charset="0"/>
                          <a:cs typeface="Calibri" panose="020F0502020204030204" pitchFamily="34" charset="0"/>
                        </a:rPr>
                        <a:t>Pathnotes</a:t>
                      </a:r>
                      <a:r>
                        <a:rPr lang="en-US" sz="800" dirty="0">
                          <a:effectLst/>
                          <a:latin typeface="Calibri" panose="020F0502020204030204" pitchFamily="34" charset="0"/>
                          <a:ea typeface="Calibri" panose="020F0502020204030204" pitchFamily="34" charset="0"/>
                          <a:cs typeface="Calibri" panose="020F0502020204030204" pitchFamily="34" charset="0"/>
                        </a:rPr>
                        <a: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GB" sz="800" b="1" dirty="0">
                          <a:effectLst/>
                          <a:latin typeface="Calibri" panose="020F0502020204030204" pitchFamily="34" charset="0"/>
                          <a:ea typeface="Calibri" panose="020F0502020204030204" pitchFamily="34" charset="0"/>
                          <a:cs typeface="Calibri" panose="020F0502020204030204" pitchFamily="34" charset="0"/>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478593"/>
                  </a:ext>
                </a:extLst>
              </a:tr>
              <a:tr h="266963">
                <a:tc>
                  <a:txBody>
                    <a:bodyPr/>
                    <a:lstStyle/>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Project for US / CAN Safety Scheme Evaluation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2022-69-IQA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(See Pathnotes)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dirty="0">
                          <a:effectLst/>
                          <a:latin typeface="Calibri" panose="020F0502020204030204" pitchFamily="34" charset="0"/>
                          <a:ea typeface="Calibri" panose="020F0502020204030204" pitchFamily="34" charset="0"/>
                          <a:cs typeface="Calibri" panose="020F0502020204030204" pitchFamily="34" charset="0"/>
                        </a:rPr>
                        <a:t>2 + 1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6756946"/>
                  </a:ext>
                </a:extLst>
              </a:tr>
              <a:tr h="371167">
                <a:tc>
                  <a:txBody>
                    <a:bodyPr/>
                    <a:lstStyle/>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Project for UL Type Examination Certificate Evaluation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dirty="0">
                          <a:effectLst/>
                          <a:latin typeface="Calibri" panose="020F0502020204030204" pitchFamily="34" charset="0"/>
                          <a:ea typeface="Calibri" panose="020F0502020204030204" pitchFamily="34" charset="0"/>
                          <a:cs typeface="Calibri" panose="020F0502020204030204" pitchFamily="34" charset="0"/>
                        </a:rPr>
                        <a:t>2022-69-IQA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6661150" algn="r"/>
                        </a:tabLst>
                      </a:pPr>
                      <a:r>
                        <a:rPr lang="en-US" sz="800" dirty="0">
                          <a:effectLst/>
                          <a:latin typeface="Calibri" panose="020F0502020204030204" pitchFamily="34" charset="0"/>
                          <a:ea typeface="Calibri" panose="020F0502020204030204" pitchFamily="34" charset="0"/>
                          <a:cs typeface="Calibri" panose="020F0502020204030204" pitchFamily="34" charset="0"/>
                        </a:rPr>
                        <a:t>International Certification (IC) Form-ULID-004110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dirty="0">
                          <a:effectLst/>
                          <a:latin typeface="Calibri" panose="020F0502020204030204" pitchFamily="34" charset="0"/>
                          <a:ea typeface="Calibri" panose="020F0502020204030204" pitchFamily="34" charset="0"/>
                          <a:cs typeface="Calibri" panose="020F0502020204030204" pitchFamily="34" charset="0"/>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6004797"/>
                  </a:ext>
                </a:extLst>
              </a:tr>
              <a:tr h="371167">
                <a:tc>
                  <a:txBody>
                    <a:bodyPr/>
                    <a:lstStyle/>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Project for UL-EU Mark Safety Scheme Evaluation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2022-69-IQA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p>
                      <a:pPr>
                        <a:tabLst>
                          <a:tab pos="6661150" algn="r"/>
                        </a:tabLst>
                      </a:pPr>
                      <a:r>
                        <a:rPr lang="en-US" sz="800">
                          <a:effectLst/>
                          <a:latin typeface="Calibri" panose="020F0502020204030204" pitchFamily="34" charset="0"/>
                          <a:ea typeface="Calibri" panose="020F0502020204030204" pitchFamily="34" charset="0"/>
                          <a:cs typeface="Calibri" panose="020F0502020204030204" pitchFamily="34" charset="0"/>
                        </a:rPr>
                        <a:t>International Certification (IC) Form-ULID-004110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a:effectLst/>
                          <a:latin typeface="Calibri" panose="020F0502020204030204" pitchFamily="34" charset="0"/>
                          <a:ea typeface="Calibri" panose="020F0502020204030204" pitchFamily="34" charset="0"/>
                          <a:cs typeface="Calibri" panose="020F0502020204030204" pitchFamily="34" charset="0"/>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r>
                        <a:rPr lang="en-US" sz="800" b="1" dirty="0">
                          <a:effectLst/>
                          <a:latin typeface="Calibri" panose="020F0502020204030204" pitchFamily="34" charset="0"/>
                          <a:ea typeface="Calibri" panose="020F0502020204030204" pitchFamily="34" charset="0"/>
                          <a:cs typeface="Calibri" panose="020F0502020204030204" pitchFamily="34" charset="0"/>
                        </a:rPr>
                        <a:t>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6661150" algn="r"/>
                        </a:tabLst>
                      </a:pP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684" marR="486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7736316"/>
                  </a:ext>
                </a:extLst>
              </a:tr>
            </a:tbl>
          </a:graphicData>
        </a:graphic>
      </p:graphicFrame>
    </p:spTree>
    <p:extLst>
      <p:ext uri="{BB962C8B-B14F-4D97-AF65-F5344CB8AC3E}">
        <p14:creationId xmlns:p14="http://schemas.microsoft.com/office/powerpoint/2010/main" val="270097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Placeholder 1">
            <a:extLst>
              <a:ext uri="{FF2B5EF4-FFF2-40B4-BE49-F238E27FC236}">
                <a16:creationId xmlns:a16="http://schemas.microsoft.com/office/drawing/2014/main" id="{6281FAC6-CF26-4F3A-A96B-9D5C16CA0414}"/>
              </a:ext>
            </a:extLst>
          </p:cNvPr>
          <p:cNvSpPr txBox="1">
            <a:spLocks/>
          </p:cNvSpPr>
          <p:nvPr/>
        </p:nvSpPr>
        <p:spPr>
          <a:xfrm>
            <a:off x="134968" y="472669"/>
            <a:ext cx="4339990" cy="3810000"/>
          </a:xfrm>
          <a:prstGeom prst="rect">
            <a:avLst/>
          </a:prstGeom>
        </p:spPr>
        <p:txBody>
          <a:bodyPr>
            <a:noAutofit/>
          </a:bodyPr>
          <a:lst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pPr marL="228600" indent="-228600">
              <a:spcAft>
                <a:spcPts val="600"/>
              </a:spcAft>
              <a:buFont typeface="+mj-lt"/>
              <a:buAutoNum type="arabicParenR"/>
            </a:pPr>
            <a:r>
              <a:rPr lang="pl-PL" sz="1100" dirty="0"/>
              <a:t>Confirming </a:t>
            </a:r>
            <a:r>
              <a:rPr lang="en-GB" sz="1100" dirty="0"/>
              <a:t>activities and </a:t>
            </a:r>
            <a:r>
              <a:rPr lang="pl-PL" sz="1100" dirty="0"/>
              <a:t>scope reflects </a:t>
            </a:r>
            <a:r>
              <a:rPr lang="en-GB" sz="1100" dirty="0"/>
              <a:t>on </a:t>
            </a:r>
            <a:r>
              <a:rPr lang="pl-PL" sz="1100" dirty="0"/>
              <a:t>ATLAS records</a:t>
            </a:r>
          </a:p>
          <a:p>
            <a:pPr marL="228600" indent="-228600">
              <a:spcAft>
                <a:spcPts val="600"/>
              </a:spcAft>
              <a:buFont typeface="+mj-lt"/>
              <a:buAutoNum type="arabicParenR"/>
            </a:pPr>
            <a:r>
              <a:rPr lang="en-US" sz="1100" dirty="0"/>
              <a:t>Merging I</a:t>
            </a:r>
            <a:r>
              <a:rPr lang="pl-PL" sz="1100" dirty="0"/>
              <a:t>C</a:t>
            </a:r>
            <a:r>
              <a:rPr lang="en-US" sz="1100" dirty="0"/>
              <a:t>A and technical audit to cover CAB regional schedule of accreditation within accreditation cycle</a:t>
            </a:r>
            <a:endParaRPr lang="pl-PL" sz="1100" dirty="0"/>
          </a:p>
          <a:p>
            <a:pPr marL="228600" indent="-228600">
              <a:spcAft>
                <a:spcPts val="600"/>
              </a:spcAft>
              <a:buFont typeface="+mj-lt"/>
              <a:buAutoNum type="arabicParenR"/>
            </a:pPr>
            <a:r>
              <a:rPr lang="en-US" sz="1100" dirty="0"/>
              <a:t>Assessing implemented management system on all stages of project delivery including evaluation, testing and reporting.    </a:t>
            </a:r>
          </a:p>
          <a:p>
            <a:pPr marL="228600" indent="-228600">
              <a:buFont typeface="+mj-lt"/>
              <a:buAutoNum type="arabicParenR"/>
            </a:pPr>
            <a:r>
              <a:rPr lang="en-US" sz="1100" dirty="0"/>
              <a:t>Verifying conformance with Standard</a:t>
            </a:r>
            <a:r>
              <a:rPr lang="pl-PL" sz="1100" dirty="0"/>
              <a:t>s</a:t>
            </a:r>
            <a:r>
              <a:rPr lang="en-US" sz="1100" dirty="0"/>
              <a:t>, Accreditation and Scheme as well as UL requirements.</a:t>
            </a:r>
          </a:p>
          <a:p>
            <a:pPr marL="228600" indent="-228600">
              <a:buFont typeface="+mj-lt"/>
              <a:buAutoNum type="arabicParenR"/>
            </a:pPr>
            <a:r>
              <a:rPr lang="en-US" sz="1100" dirty="0"/>
              <a:t>Focus on expectations, issues and objectives identified by local, regional and global Leadership Team.</a:t>
            </a:r>
          </a:p>
          <a:p>
            <a:pPr marL="228600" indent="-228600">
              <a:buFont typeface="+mj-lt"/>
              <a:buAutoNum type="arabicParenR"/>
            </a:pPr>
            <a:r>
              <a:rPr lang="en-US" sz="1100" dirty="0"/>
              <a:t>Provide feedback to Partners to reassure the capability, efficiency and consistency of implemented business processes</a:t>
            </a:r>
            <a:r>
              <a:rPr lang="en-US" sz="1100" dirty="0">
                <a:solidFill>
                  <a:srgbClr val="FF0000"/>
                </a:solidFill>
              </a:rPr>
              <a:t>.</a:t>
            </a:r>
            <a:endParaRPr lang="pl-PL" sz="1100" dirty="0">
              <a:solidFill>
                <a:srgbClr val="FF0000"/>
              </a:solidFill>
            </a:endParaRPr>
          </a:p>
          <a:p>
            <a:pPr marL="228600" indent="-228600">
              <a:spcAft>
                <a:spcPts val="0"/>
              </a:spcAft>
              <a:buFont typeface="+mj-lt"/>
              <a:buAutoNum type="arabicParenR"/>
            </a:pPr>
            <a:r>
              <a:rPr lang="en-GB" sz="1100" b="1" dirty="0"/>
              <a:t>New I</a:t>
            </a:r>
            <a:r>
              <a:rPr lang="pl-PL" sz="1100" b="1" dirty="0"/>
              <a:t>C</a:t>
            </a:r>
            <a:r>
              <a:rPr lang="en-GB" sz="1100" b="1" dirty="0"/>
              <a:t>A Report - Europe  </a:t>
            </a:r>
          </a:p>
          <a:p>
            <a:pPr marL="228600" indent="-228600">
              <a:spcAft>
                <a:spcPts val="0"/>
              </a:spcAft>
              <a:buFont typeface="+mj-lt"/>
              <a:buAutoNum type="arabicParenR"/>
            </a:pPr>
            <a:endParaRPr lang="en-US" sz="1100" i="1" dirty="0"/>
          </a:p>
          <a:p>
            <a:pPr marL="228600" indent="-228600">
              <a:spcAft>
                <a:spcPts val="0"/>
              </a:spcAft>
              <a:buFont typeface="+mj-lt"/>
              <a:buAutoNum type="arabicParenR"/>
            </a:pPr>
            <a:r>
              <a:rPr lang="en-US" sz="1100" i="1" dirty="0"/>
              <a:t>Additional I</a:t>
            </a:r>
            <a:r>
              <a:rPr lang="pl-PL" sz="1100" i="1" dirty="0"/>
              <a:t>C</a:t>
            </a:r>
            <a:r>
              <a:rPr lang="en-US" sz="1100" i="1" dirty="0"/>
              <a:t>A deliverables in Europe are:</a:t>
            </a:r>
          </a:p>
          <a:p>
            <a:pPr marL="518922" lvl="2" indent="-171450">
              <a:spcAft>
                <a:spcPts val="0"/>
              </a:spcAft>
              <a:buFont typeface="Wingdings" panose="05000000000000000000" pitchFamily="2" charset="2"/>
              <a:buChar char="Ø"/>
            </a:pPr>
            <a:endParaRPr lang="en-US" sz="1100" b="1" i="1" dirty="0"/>
          </a:p>
          <a:p>
            <a:pPr marL="518922" lvl="2" indent="-171450">
              <a:spcAft>
                <a:spcPts val="0"/>
              </a:spcAft>
              <a:buFont typeface="Wingdings" panose="05000000000000000000" pitchFamily="2" charset="2"/>
              <a:buChar char="Ø"/>
            </a:pPr>
            <a:r>
              <a:rPr lang="en-US" sz="1100" b="1" i="1" dirty="0"/>
              <a:t>Maturity level, </a:t>
            </a:r>
          </a:p>
          <a:p>
            <a:pPr marL="518922" lvl="2" indent="-171450">
              <a:spcAft>
                <a:spcPts val="0"/>
              </a:spcAft>
              <a:buFont typeface="Wingdings" panose="05000000000000000000" pitchFamily="2" charset="2"/>
              <a:buChar char="Ø"/>
            </a:pPr>
            <a:r>
              <a:rPr lang="en-US" sz="1100" b="1" i="1" dirty="0"/>
              <a:t>One UL Integration level </a:t>
            </a:r>
          </a:p>
          <a:p>
            <a:pPr marL="518922" lvl="2" indent="-171450">
              <a:spcAft>
                <a:spcPts val="0"/>
              </a:spcAft>
              <a:buFont typeface="Wingdings" panose="05000000000000000000" pitchFamily="2" charset="2"/>
              <a:buChar char="Ø"/>
            </a:pPr>
            <a:r>
              <a:rPr lang="en-US" sz="1100" b="1" i="1" dirty="0"/>
              <a:t>Governance level</a:t>
            </a:r>
          </a:p>
          <a:p>
            <a:pPr marL="518922" lvl="2" indent="-171450">
              <a:spcAft>
                <a:spcPts val="0"/>
              </a:spcAft>
              <a:buFont typeface="Wingdings" panose="05000000000000000000" pitchFamily="2" charset="2"/>
              <a:buChar char="Ø"/>
            </a:pPr>
            <a:r>
              <a:rPr lang="en-US" sz="1100" b="1" i="1" dirty="0"/>
              <a:t>Associated Potential Risk linked the findings, </a:t>
            </a:r>
          </a:p>
          <a:p>
            <a:pPr marL="518922" lvl="2" indent="-171450">
              <a:spcAft>
                <a:spcPts val="0"/>
              </a:spcAft>
              <a:buFont typeface="Wingdings" panose="05000000000000000000" pitchFamily="2" charset="2"/>
              <a:buChar char="Ø"/>
            </a:pPr>
            <a:r>
              <a:rPr lang="en-US" sz="1100" b="1" i="1" dirty="0"/>
              <a:t>Voluntary Suspension of Operations </a:t>
            </a:r>
          </a:p>
          <a:p>
            <a:pPr marL="518922" lvl="2" indent="-171450">
              <a:spcAft>
                <a:spcPts val="0"/>
              </a:spcAft>
              <a:buFont typeface="Wingdings" panose="05000000000000000000" pitchFamily="2" charset="2"/>
              <a:buChar char="Ø"/>
            </a:pPr>
            <a:r>
              <a:rPr lang="en-US" sz="1100" b="1" i="1" dirty="0"/>
              <a:t>Impartiality </a:t>
            </a:r>
          </a:p>
          <a:p>
            <a:pPr marL="518922" lvl="2" indent="-171450">
              <a:spcAft>
                <a:spcPts val="0"/>
              </a:spcAft>
              <a:buFont typeface="Wingdings" panose="05000000000000000000" pitchFamily="2" charset="2"/>
              <a:buChar char="Ø"/>
            </a:pPr>
            <a:r>
              <a:rPr lang="en-US" sz="1100" b="1" i="1" dirty="0"/>
              <a:t>Share Knowledge and best practices for improvements</a:t>
            </a:r>
            <a:r>
              <a:rPr lang="pl-PL" sz="1100" b="1" i="1" dirty="0"/>
              <a:t>.</a:t>
            </a:r>
            <a:endParaRPr lang="en-GB" sz="1100" dirty="0"/>
          </a:p>
        </p:txBody>
      </p:sp>
      <p:cxnSp>
        <p:nvCxnSpPr>
          <p:cNvPr id="19" name="Straight Arrow Connector 18">
            <a:extLst>
              <a:ext uri="{FF2B5EF4-FFF2-40B4-BE49-F238E27FC236}">
                <a16:creationId xmlns:a16="http://schemas.microsoft.com/office/drawing/2014/main" id="{E47AAF50-E701-4D92-9B2C-6471535259B0}"/>
              </a:ext>
            </a:extLst>
          </p:cNvPr>
          <p:cNvCxnSpPr>
            <a:cxnSpLocks/>
          </p:cNvCxnSpPr>
          <p:nvPr/>
        </p:nvCxnSpPr>
        <p:spPr>
          <a:xfrm>
            <a:off x="2384022" y="3155015"/>
            <a:ext cx="1997968"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0C45BB58-02D0-46A1-A938-FFE270C8C04D}"/>
              </a:ext>
            </a:extLst>
          </p:cNvPr>
          <p:cNvGrpSpPr/>
          <p:nvPr/>
        </p:nvGrpSpPr>
        <p:grpSpPr>
          <a:xfrm>
            <a:off x="4375763" y="780791"/>
            <a:ext cx="4633269" cy="3848662"/>
            <a:chOff x="4495800" y="731172"/>
            <a:chExt cx="4633269" cy="3848662"/>
          </a:xfrm>
        </p:grpSpPr>
        <p:sp>
          <p:nvSpPr>
            <p:cNvPr id="40" name="Isosceles Triangle 39">
              <a:extLst>
                <a:ext uri="{FF2B5EF4-FFF2-40B4-BE49-F238E27FC236}">
                  <a16:creationId xmlns:a16="http://schemas.microsoft.com/office/drawing/2014/main" id="{90DCD940-2818-43A9-AD0E-D5C5EA5A63C0}"/>
                </a:ext>
              </a:extLst>
            </p:cNvPr>
            <p:cNvSpPr/>
            <p:nvPr/>
          </p:nvSpPr>
          <p:spPr>
            <a:xfrm>
              <a:off x="4500701" y="1032549"/>
              <a:ext cx="4620985" cy="2718707"/>
            </a:xfrm>
            <a:prstGeom prst="triangle">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8" name="Flowchart: Magnetic Disk 37">
              <a:extLst>
                <a:ext uri="{FF2B5EF4-FFF2-40B4-BE49-F238E27FC236}">
                  <a16:creationId xmlns:a16="http://schemas.microsoft.com/office/drawing/2014/main" id="{19EF4B14-4AB8-4086-904A-A27CE8D9C2B2}"/>
                </a:ext>
              </a:extLst>
            </p:cNvPr>
            <p:cNvSpPr/>
            <p:nvPr/>
          </p:nvSpPr>
          <p:spPr>
            <a:xfrm>
              <a:off x="5761338" y="4209486"/>
              <a:ext cx="2129423" cy="370348"/>
            </a:xfrm>
            <a:prstGeom prst="flowChartMagneticDisk">
              <a:avLst/>
            </a:prstGeom>
            <a:solidFill>
              <a:srgbClr val="FFDE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9DF1BE6-0C4A-4B74-8967-F0A0AF58DFB7}"/>
                </a:ext>
              </a:extLst>
            </p:cNvPr>
            <p:cNvSpPr txBox="1"/>
            <p:nvPr/>
          </p:nvSpPr>
          <p:spPr>
            <a:xfrm>
              <a:off x="6338788" y="1595885"/>
              <a:ext cx="947057" cy="507831"/>
            </a:xfrm>
            <a:prstGeom prst="rect">
              <a:avLst/>
            </a:prstGeom>
            <a:noFill/>
          </p:spPr>
          <p:txBody>
            <a:bodyPr wrap="square" rtlCol="0">
              <a:spAutoFit/>
            </a:bodyPr>
            <a:lstStyle/>
            <a:p>
              <a:r>
                <a:rPr lang="en-US" sz="1350" dirty="0"/>
                <a:t>Executive Summary</a:t>
              </a:r>
            </a:p>
          </p:txBody>
        </p:sp>
        <p:sp>
          <p:nvSpPr>
            <p:cNvPr id="46" name="TextBox 45">
              <a:extLst>
                <a:ext uri="{FF2B5EF4-FFF2-40B4-BE49-F238E27FC236}">
                  <a16:creationId xmlns:a16="http://schemas.microsoft.com/office/drawing/2014/main" id="{6B6BE794-21F5-4741-9F35-E8AC5D33B81B}"/>
                </a:ext>
              </a:extLst>
            </p:cNvPr>
            <p:cNvSpPr txBox="1"/>
            <p:nvPr/>
          </p:nvSpPr>
          <p:spPr>
            <a:xfrm>
              <a:off x="6036240" y="2299160"/>
              <a:ext cx="1510393" cy="300082"/>
            </a:xfrm>
            <a:prstGeom prst="rect">
              <a:avLst/>
            </a:prstGeom>
            <a:noFill/>
          </p:spPr>
          <p:txBody>
            <a:bodyPr wrap="square" rtlCol="0">
              <a:spAutoFit/>
            </a:bodyPr>
            <a:lstStyle/>
            <a:p>
              <a:r>
                <a:rPr lang="en-US" sz="1350" dirty="0"/>
                <a:t>Strengths &amp; OFIs</a:t>
              </a:r>
            </a:p>
          </p:txBody>
        </p:sp>
        <p:sp>
          <p:nvSpPr>
            <p:cNvPr id="47" name="TextBox 46">
              <a:extLst>
                <a:ext uri="{FF2B5EF4-FFF2-40B4-BE49-F238E27FC236}">
                  <a16:creationId xmlns:a16="http://schemas.microsoft.com/office/drawing/2014/main" id="{0F11730B-9099-401F-BA30-BB83FF8BE118}"/>
                </a:ext>
              </a:extLst>
            </p:cNvPr>
            <p:cNvSpPr txBox="1"/>
            <p:nvPr/>
          </p:nvSpPr>
          <p:spPr>
            <a:xfrm>
              <a:off x="5565837" y="2845035"/>
              <a:ext cx="2775266" cy="300082"/>
            </a:xfrm>
            <a:prstGeom prst="rect">
              <a:avLst/>
            </a:prstGeom>
            <a:noFill/>
          </p:spPr>
          <p:txBody>
            <a:bodyPr wrap="square" rtlCol="0">
              <a:spAutoFit/>
            </a:bodyPr>
            <a:lstStyle/>
            <a:p>
              <a:pPr algn="ctr"/>
              <a:r>
                <a:rPr lang="en-US" sz="1350"/>
                <a:t>Findings and Associated Risks</a:t>
              </a:r>
            </a:p>
          </p:txBody>
        </p:sp>
        <p:cxnSp>
          <p:nvCxnSpPr>
            <p:cNvPr id="49" name="Straight Connector 48">
              <a:extLst>
                <a:ext uri="{FF2B5EF4-FFF2-40B4-BE49-F238E27FC236}">
                  <a16:creationId xmlns:a16="http://schemas.microsoft.com/office/drawing/2014/main" id="{072EF13D-9B76-4303-BBC7-A8766140082B}"/>
                </a:ext>
              </a:extLst>
            </p:cNvPr>
            <p:cNvCxnSpPr>
              <a:cxnSpLocks/>
            </p:cNvCxnSpPr>
            <p:nvPr/>
          </p:nvCxnSpPr>
          <p:spPr>
            <a:xfrm>
              <a:off x="5867530" y="2167978"/>
              <a:ext cx="1905887" cy="7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E79F41-7855-4CC4-BC0E-D1E4166E9CA6}"/>
                </a:ext>
              </a:extLst>
            </p:cNvPr>
            <p:cNvCxnSpPr>
              <a:cxnSpLocks/>
            </p:cNvCxnSpPr>
            <p:nvPr/>
          </p:nvCxnSpPr>
          <p:spPr>
            <a:xfrm rot="10800000" flipV="1">
              <a:off x="5341219" y="2742135"/>
              <a:ext cx="2918637" cy="7974"/>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8643D86D-1E1E-46EC-97F0-072DD9765FB6}"/>
                </a:ext>
              </a:extLst>
            </p:cNvPr>
            <p:cNvSpPr txBox="1"/>
            <p:nvPr/>
          </p:nvSpPr>
          <p:spPr>
            <a:xfrm>
              <a:off x="4767593" y="3287578"/>
              <a:ext cx="4065887" cy="507831"/>
            </a:xfrm>
            <a:prstGeom prst="rect">
              <a:avLst/>
            </a:prstGeom>
            <a:noFill/>
          </p:spPr>
          <p:txBody>
            <a:bodyPr wrap="square" rtlCol="0">
              <a:spAutoFit/>
            </a:bodyPr>
            <a:lstStyle/>
            <a:p>
              <a:pPr algn="ctr"/>
              <a:r>
                <a:rPr lang="en-US" sz="1350" b="1" dirty="0"/>
                <a:t>Governance, </a:t>
              </a:r>
              <a:r>
                <a:rPr lang="en-US" sz="1350" dirty="0"/>
                <a:t>Management System </a:t>
              </a:r>
              <a:r>
                <a:rPr lang="en-US" sz="1350" b="1" dirty="0"/>
                <a:t>Maturity </a:t>
              </a:r>
              <a:r>
                <a:rPr lang="en-US" sz="1350" dirty="0"/>
                <a:t>Level and </a:t>
              </a:r>
              <a:r>
                <a:rPr lang="en-US" sz="1350" b="1" dirty="0">
                  <a:solidFill>
                    <a:srgbClr val="FF0000"/>
                  </a:solidFill>
                </a:rPr>
                <a:t>One UL </a:t>
              </a:r>
              <a:r>
                <a:rPr lang="en-US" sz="1350" dirty="0"/>
                <a:t>Integration Indicators</a:t>
              </a:r>
            </a:p>
          </p:txBody>
        </p:sp>
        <p:sp>
          <p:nvSpPr>
            <p:cNvPr id="52" name="TextBox 51">
              <a:extLst>
                <a:ext uri="{FF2B5EF4-FFF2-40B4-BE49-F238E27FC236}">
                  <a16:creationId xmlns:a16="http://schemas.microsoft.com/office/drawing/2014/main" id="{66CFC843-4FD3-4531-8387-FAD0A9BA1A77}"/>
                </a:ext>
              </a:extLst>
            </p:cNvPr>
            <p:cNvSpPr txBox="1"/>
            <p:nvPr/>
          </p:nvSpPr>
          <p:spPr>
            <a:xfrm>
              <a:off x="7681269" y="731172"/>
              <a:ext cx="1001851" cy="253916"/>
            </a:xfrm>
            <a:prstGeom prst="rect">
              <a:avLst/>
            </a:prstGeom>
            <a:solidFill>
              <a:srgbClr val="FFC62F"/>
            </a:solidFill>
            <a:ln w="3175">
              <a:solidFill>
                <a:schemeClr val="accent2">
                  <a:lumMod val="75000"/>
                </a:schemeClr>
              </a:solidFill>
            </a:ln>
          </p:spPr>
          <p:txBody>
            <a:bodyPr wrap="square" rtlCol="0">
              <a:spAutoFit/>
            </a:bodyPr>
            <a:lstStyle/>
            <a:p>
              <a:pPr algn="ctr"/>
              <a:r>
                <a:rPr lang="en-US" sz="1050" b="1" dirty="0"/>
                <a:t>Audit Result</a:t>
              </a:r>
            </a:p>
          </p:txBody>
        </p:sp>
        <p:cxnSp>
          <p:nvCxnSpPr>
            <p:cNvPr id="53" name="Straight Arrow Connector 52">
              <a:extLst>
                <a:ext uri="{FF2B5EF4-FFF2-40B4-BE49-F238E27FC236}">
                  <a16:creationId xmlns:a16="http://schemas.microsoft.com/office/drawing/2014/main" id="{02155420-30A9-43F6-959F-5977D984CCF8}"/>
                </a:ext>
              </a:extLst>
            </p:cNvPr>
            <p:cNvCxnSpPr>
              <a:cxnSpLocks/>
              <a:stCxn id="52" idx="2"/>
            </p:cNvCxnSpPr>
            <p:nvPr/>
          </p:nvCxnSpPr>
          <p:spPr>
            <a:xfrm>
              <a:off x="8182195" y="985088"/>
              <a:ext cx="743831" cy="2485861"/>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B3D8217-32E7-4865-BF66-2AE1BA446CBA}"/>
                </a:ext>
              </a:extLst>
            </p:cNvPr>
            <p:cNvCxnSpPr>
              <a:cxnSpLocks/>
              <a:stCxn id="52" idx="2"/>
            </p:cNvCxnSpPr>
            <p:nvPr/>
          </p:nvCxnSpPr>
          <p:spPr>
            <a:xfrm flipH="1">
              <a:off x="7285845" y="985088"/>
              <a:ext cx="896350" cy="610797"/>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4448FA9-320C-47DA-A4EC-1C07C162152F}"/>
                </a:ext>
              </a:extLst>
            </p:cNvPr>
            <p:cNvSpPr txBox="1"/>
            <p:nvPr/>
          </p:nvSpPr>
          <p:spPr>
            <a:xfrm>
              <a:off x="5403109" y="4244619"/>
              <a:ext cx="2834727" cy="300082"/>
            </a:xfrm>
            <a:prstGeom prst="rect">
              <a:avLst/>
            </a:prstGeom>
            <a:solidFill>
              <a:schemeClr val="accent2"/>
            </a:solidFill>
            <a:ln>
              <a:solidFill>
                <a:schemeClr val="bg1"/>
              </a:solidFill>
            </a:ln>
          </p:spPr>
          <p:txBody>
            <a:bodyPr wrap="square" rtlCol="0">
              <a:spAutoFit/>
            </a:bodyPr>
            <a:lstStyle/>
            <a:p>
              <a:r>
                <a:rPr lang="en-US" sz="1350" b="1" i="1" dirty="0"/>
                <a:t>Annual Improvement Roadmap</a:t>
              </a:r>
            </a:p>
          </p:txBody>
        </p:sp>
        <p:sp>
          <p:nvSpPr>
            <p:cNvPr id="56" name="Left Brace 55">
              <a:extLst>
                <a:ext uri="{FF2B5EF4-FFF2-40B4-BE49-F238E27FC236}">
                  <a16:creationId xmlns:a16="http://schemas.microsoft.com/office/drawing/2014/main" id="{2AA336E2-F51A-4310-83AD-6B3FD8B4A196}"/>
                </a:ext>
              </a:extLst>
            </p:cNvPr>
            <p:cNvSpPr/>
            <p:nvPr/>
          </p:nvSpPr>
          <p:spPr>
            <a:xfrm rot="16200000">
              <a:off x="6627261" y="1690341"/>
              <a:ext cx="370347" cy="4633269"/>
            </a:xfrm>
            <a:prstGeom prst="leftBrace">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57" name="Straight Arrow Connector 56">
              <a:extLst>
                <a:ext uri="{FF2B5EF4-FFF2-40B4-BE49-F238E27FC236}">
                  <a16:creationId xmlns:a16="http://schemas.microsoft.com/office/drawing/2014/main" id="{823FF03A-307F-49E9-B7A2-719E062CA726}"/>
                </a:ext>
              </a:extLst>
            </p:cNvPr>
            <p:cNvCxnSpPr>
              <a:cxnSpLocks/>
              <a:stCxn id="52" idx="2"/>
            </p:cNvCxnSpPr>
            <p:nvPr/>
          </p:nvCxnSpPr>
          <p:spPr>
            <a:xfrm>
              <a:off x="8182195" y="985088"/>
              <a:ext cx="291595" cy="1978199"/>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9508596-8D59-41C1-99B8-80333F7CB231}"/>
                </a:ext>
              </a:extLst>
            </p:cNvPr>
            <p:cNvCxnSpPr>
              <a:cxnSpLocks/>
              <a:endCxn id="40" idx="5"/>
            </p:cNvCxnSpPr>
            <p:nvPr/>
          </p:nvCxnSpPr>
          <p:spPr>
            <a:xfrm flipH="1">
              <a:off x="7966440" y="1032549"/>
              <a:ext cx="215756" cy="1359354"/>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grpSp>
      <p:sp>
        <p:nvSpPr>
          <p:cNvPr id="23" name="Title 1">
            <a:extLst>
              <a:ext uri="{FF2B5EF4-FFF2-40B4-BE49-F238E27FC236}">
                <a16:creationId xmlns:a16="http://schemas.microsoft.com/office/drawing/2014/main" id="{8B0A1914-B059-454A-A9D8-AA3A3394BFA2}"/>
              </a:ext>
            </a:extLst>
          </p:cNvPr>
          <p:cNvSpPr txBox="1">
            <a:spLocks/>
          </p:cNvSpPr>
          <p:nvPr/>
        </p:nvSpPr>
        <p:spPr>
          <a:xfrm>
            <a:off x="196256" y="152082"/>
            <a:ext cx="8537576" cy="246221"/>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en-US" altLang="pt-BR" sz="1600" b="1"/>
              <a:t>Objectives and </a:t>
            </a:r>
            <a:r>
              <a:rPr lang="pl-PL" altLang="pt-BR" sz="1600" b="1"/>
              <a:t>Focus Areas</a:t>
            </a:r>
            <a:endParaRPr lang="en-US" sz="1600"/>
          </a:p>
        </p:txBody>
      </p:sp>
    </p:spTree>
    <p:extLst>
      <p:ext uri="{BB962C8B-B14F-4D97-AF65-F5344CB8AC3E}">
        <p14:creationId xmlns:p14="http://schemas.microsoft.com/office/powerpoint/2010/main" val="426333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5">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5">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5">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5">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5">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D7BCD5F-729F-4B25-8235-83EF28DEB090}"/>
              </a:ext>
            </a:extLst>
          </p:cNvPr>
          <p:cNvGrpSpPr/>
          <p:nvPr/>
        </p:nvGrpSpPr>
        <p:grpSpPr>
          <a:xfrm>
            <a:off x="246308" y="1571952"/>
            <a:ext cx="7548375" cy="1211740"/>
            <a:chOff x="246308" y="1571952"/>
            <a:chExt cx="7548375" cy="1211740"/>
          </a:xfrm>
        </p:grpSpPr>
        <p:sp>
          <p:nvSpPr>
            <p:cNvPr id="24" name="Trapezoid 23"/>
            <p:cNvSpPr/>
            <p:nvPr/>
          </p:nvSpPr>
          <p:spPr>
            <a:xfrm>
              <a:off x="1686716" y="2480132"/>
              <a:ext cx="5754851" cy="303560"/>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err="1">
                  <a:solidFill>
                    <a:prstClr val="white"/>
                  </a:solidFill>
                  <a:latin typeface="Calibri"/>
                </a:rPr>
                <a:t>Conformity</a:t>
              </a:r>
              <a:r>
                <a:rPr lang="es-UY">
                  <a:solidFill>
                    <a:prstClr val="white"/>
                  </a:solidFill>
                  <a:latin typeface="Calibri"/>
                </a:rPr>
                <a:t> </a:t>
              </a:r>
              <a:r>
                <a:rPr lang="es-UY" err="1">
                  <a:solidFill>
                    <a:prstClr val="white"/>
                  </a:solidFill>
                  <a:latin typeface="Calibri"/>
                </a:rPr>
                <a:t>Process</a:t>
              </a:r>
              <a:r>
                <a:rPr lang="es-UY">
                  <a:solidFill>
                    <a:prstClr val="white"/>
                  </a:solidFill>
                  <a:latin typeface="Calibri"/>
                </a:rPr>
                <a:t> </a:t>
              </a:r>
              <a:r>
                <a:rPr lang="es-UY" err="1">
                  <a:solidFill>
                    <a:prstClr val="white"/>
                  </a:solidFill>
                  <a:latin typeface="Calibri"/>
                </a:rPr>
                <a:t>implementation</a:t>
              </a:r>
              <a:r>
                <a:rPr lang="es-UY">
                  <a:solidFill>
                    <a:prstClr val="white"/>
                  </a:solidFill>
                  <a:latin typeface="Calibri"/>
                </a:rPr>
                <a:t> per COU</a:t>
              </a:r>
            </a:p>
          </p:txBody>
        </p:sp>
        <p:grpSp>
          <p:nvGrpSpPr>
            <p:cNvPr id="7" name="Group 6">
              <a:extLst>
                <a:ext uri="{FF2B5EF4-FFF2-40B4-BE49-F238E27FC236}">
                  <a16:creationId xmlns:a16="http://schemas.microsoft.com/office/drawing/2014/main" id="{44EE6380-3397-46A0-AE7C-F9AEBB21903E}"/>
                </a:ext>
              </a:extLst>
            </p:cNvPr>
            <p:cNvGrpSpPr/>
            <p:nvPr/>
          </p:nvGrpSpPr>
          <p:grpSpPr>
            <a:xfrm>
              <a:off x="2292911" y="1571952"/>
              <a:ext cx="1236112" cy="969632"/>
              <a:chOff x="2173789" y="2388245"/>
              <a:chExt cx="1338308" cy="1158152"/>
            </a:xfrm>
          </p:grpSpPr>
          <p:sp>
            <p:nvSpPr>
              <p:cNvPr id="32" name="TextBox 31"/>
              <p:cNvSpPr txBox="1"/>
              <p:nvPr/>
            </p:nvSpPr>
            <p:spPr>
              <a:xfrm>
                <a:off x="2173789" y="2388245"/>
                <a:ext cx="1338308" cy="400109"/>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ISO / IEC 17065:2012</a:t>
                </a:r>
                <a:endParaRPr lang="en-US" sz="675" b="1">
                  <a:solidFill>
                    <a:prstClr val="black"/>
                  </a:solidFill>
                  <a:latin typeface="Arial" pitchFamily="34" charset="0"/>
                  <a:cs typeface="Arial" pitchFamily="34" charset="0"/>
                </a:endParaRPr>
              </a:p>
            </p:txBody>
          </p:sp>
          <p:sp>
            <p:nvSpPr>
              <p:cNvPr id="69" name="Right Arrow 68"/>
              <p:cNvSpPr/>
              <p:nvPr/>
            </p:nvSpPr>
            <p:spPr>
              <a:xfrm rot="5400000">
                <a:off x="2405211" y="2753711"/>
                <a:ext cx="858568" cy="726804"/>
              </a:xfrm>
              <a:prstGeom prst="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16" name="Group 15">
              <a:extLst>
                <a:ext uri="{FF2B5EF4-FFF2-40B4-BE49-F238E27FC236}">
                  <a16:creationId xmlns:a16="http://schemas.microsoft.com/office/drawing/2014/main" id="{BCC8A151-6B1B-411E-AA20-BF6121E722CE}"/>
                </a:ext>
              </a:extLst>
            </p:cNvPr>
            <p:cNvGrpSpPr/>
            <p:nvPr/>
          </p:nvGrpSpPr>
          <p:grpSpPr>
            <a:xfrm>
              <a:off x="3576860" y="1653906"/>
              <a:ext cx="1236112" cy="907662"/>
              <a:chOff x="3576860" y="1653906"/>
              <a:chExt cx="1236112" cy="907662"/>
            </a:xfrm>
          </p:grpSpPr>
          <p:sp>
            <p:nvSpPr>
              <p:cNvPr id="26" name="Right Arrow 25"/>
              <p:cNvSpPr/>
              <p:nvPr/>
            </p:nvSpPr>
            <p:spPr>
              <a:xfrm rot="5400000">
                <a:off x="3779868" y="1866509"/>
                <a:ext cx="718814" cy="671304"/>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sp>
            <p:nvSpPr>
              <p:cNvPr id="28" name="TextBox 27">
                <a:extLst>
                  <a:ext uri="{FF2B5EF4-FFF2-40B4-BE49-F238E27FC236}">
                    <a16:creationId xmlns:a16="http://schemas.microsoft.com/office/drawing/2014/main" id="{24A78304-A9E1-471E-9A14-F380D880A22C}"/>
                  </a:ext>
                </a:extLst>
              </p:cNvPr>
              <p:cNvSpPr txBox="1"/>
              <p:nvPr/>
            </p:nvSpPr>
            <p:spPr>
              <a:xfrm>
                <a:off x="3576860" y="1653906"/>
                <a:ext cx="1236112" cy="196208"/>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ISO / IEC 17025:2017</a:t>
                </a:r>
                <a:endParaRPr lang="en-US" sz="675" b="1">
                  <a:solidFill>
                    <a:prstClr val="black"/>
                  </a:solidFill>
                  <a:latin typeface="Arial" pitchFamily="34" charset="0"/>
                  <a:cs typeface="Arial" pitchFamily="34" charset="0"/>
                </a:endParaRPr>
              </a:p>
            </p:txBody>
          </p:sp>
        </p:grpSp>
        <p:grpSp>
          <p:nvGrpSpPr>
            <p:cNvPr id="3" name="Group 2">
              <a:extLst>
                <a:ext uri="{FF2B5EF4-FFF2-40B4-BE49-F238E27FC236}">
                  <a16:creationId xmlns:a16="http://schemas.microsoft.com/office/drawing/2014/main" id="{E49FA6D2-D38C-4FA1-8EF6-B653A0663144}"/>
                </a:ext>
              </a:extLst>
            </p:cNvPr>
            <p:cNvGrpSpPr/>
            <p:nvPr/>
          </p:nvGrpSpPr>
          <p:grpSpPr>
            <a:xfrm>
              <a:off x="4641953" y="1579638"/>
              <a:ext cx="1600540" cy="981929"/>
              <a:chOff x="4717039" y="2397424"/>
              <a:chExt cx="1732865" cy="1172840"/>
            </a:xfrm>
          </p:grpSpPr>
          <p:sp>
            <p:nvSpPr>
              <p:cNvPr id="63" name="Right Arrow 62"/>
              <p:cNvSpPr/>
              <p:nvPr/>
            </p:nvSpPr>
            <p:spPr>
              <a:xfrm rot="5400000">
                <a:off x="4970625" y="2777578"/>
                <a:ext cx="858569" cy="726804"/>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sp>
            <p:nvSpPr>
              <p:cNvPr id="29" name="TextBox 28">
                <a:extLst>
                  <a:ext uri="{FF2B5EF4-FFF2-40B4-BE49-F238E27FC236}">
                    <a16:creationId xmlns:a16="http://schemas.microsoft.com/office/drawing/2014/main" id="{57826E35-6682-4089-8439-BB7DA05B278A}"/>
                  </a:ext>
                </a:extLst>
              </p:cNvPr>
              <p:cNvSpPr txBox="1"/>
              <p:nvPr/>
            </p:nvSpPr>
            <p:spPr>
              <a:xfrm>
                <a:off x="4717039" y="2397424"/>
                <a:ext cx="1732865" cy="400109"/>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Accreditation Requirements </a:t>
                </a:r>
                <a:endParaRPr lang="en-US" sz="675" b="1">
                  <a:solidFill>
                    <a:prstClr val="black"/>
                  </a:solidFill>
                  <a:latin typeface="Arial" pitchFamily="34" charset="0"/>
                  <a:cs typeface="Arial" pitchFamily="34" charset="0"/>
                </a:endParaRPr>
              </a:p>
            </p:txBody>
          </p:sp>
        </p:grpSp>
        <p:grpSp>
          <p:nvGrpSpPr>
            <p:cNvPr id="30" name="Group 29">
              <a:extLst>
                <a:ext uri="{FF2B5EF4-FFF2-40B4-BE49-F238E27FC236}">
                  <a16:creationId xmlns:a16="http://schemas.microsoft.com/office/drawing/2014/main" id="{58CA9501-B680-4E0E-8F37-6A2B68586651}"/>
                </a:ext>
              </a:extLst>
            </p:cNvPr>
            <p:cNvGrpSpPr/>
            <p:nvPr/>
          </p:nvGrpSpPr>
          <p:grpSpPr>
            <a:xfrm>
              <a:off x="6194143" y="1642498"/>
              <a:ext cx="1600540" cy="890094"/>
              <a:chOff x="4717039" y="2466674"/>
              <a:chExt cx="1732865" cy="1063149"/>
            </a:xfrm>
          </p:grpSpPr>
          <p:sp>
            <p:nvSpPr>
              <p:cNvPr id="33" name="Right Arrow 62">
                <a:extLst>
                  <a:ext uri="{FF2B5EF4-FFF2-40B4-BE49-F238E27FC236}">
                    <a16:creationId xmlns:a16="http://schemas.microsoft.com/office/drawing/2014/main" id="{8E250AD4-D4A1-4F4A-906B-5BF3E9E9FC6D}"/>
                  </a:ext>
                </a:extLst>
              </p:cNvPr>
              <p:cNvSpPr/>
              <p:nvPr/>
            </p:nvSpPr>
            <p:spPr>
              <a:xfrm rot="5400000">
                <a:off x="4884338" y="2737137"/>
                <a:ext cx="858569" cy="726804"/>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sp>
            <p:nvSpPr>
              <p:cNvPr id="35" name="TextBox 34">
                <a:extLst>
                  <a:ext uri="{FF2B5EF4-FFF2-40B4-BE49-F238E27FC236}">
                    <a16:creationId xmlns:a16="http://schemas.microsoft.com/office/drawing/2014/main" id="{B88829C0-FE0D-4948-930A-584DBF62F780}"/>
                  </a:ext>
                </a:extLst>
              </p:cNvPr>
              <p:cNvSpPr txBox="1"/>
              <p:nvPr/>
            </p:nvSpPr>
            <p:spPr>
              <a:xfrm>
                <a:off x="4717039" y="2466674"/>
                <a:ext cx="1732865"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Regional Requirements </a:t>
                </a:r>
                <a:endParaRPr lang="en-US" sz="675" b="1">
                  <a:solidFill>
                    <a:prstClr val="black"/>
                  </a:solidFill>
                  <a:latin typeface="Arial" pitchFamily="34" charset="0"/>
                  <a:cs typeface="Arial" pitchFamily="34" charset="0"/>
                </a:endParaRPr>
              </a:p>
            </p:txBody>
          </p:sp>
        </p:grpSp>
        <p:grpSp>
          <p:nvGrpSpPr>
            <p:cNvPr id="6" name="Group 5">
              <a:extLst>
                <a:ext uri="{FF2B5EF4-FFF2-40B4-BE49-F238E27FC236}">
                  <a16:creationId xmlns:a16="http://schemas.microsoft.com/office/drawing/2014/main" id="{05A262CA-EAAD-4CCA-92C1-EA38027AFAAD}"/>
                </a:ext>
              </a:extLst>
            </p:cNvPr>
            <p:cNvGrpSpPr/>
            <p:nvPr/>
          </p:nvGrpSpPr>
          <p:grpSpPr>
            <a:xfrm>
              <a:off x="246308" y="2314522"/>
              <a:ext cx="1564807" cy="369332"/>
              <a:chOff x="16676" y="1655230"/>
              <a:chExt cx="1675004" cy="441139"/>
            </a:xfrm>
          </p:grpSpPr>
          <p:cxnSp>
            <p:nvCxnSpPr>
              <p:cNvPr id="27" name="Straight Arrow Connector 26"/>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D4A5E2F-574A-426A-981A-5017B50AA26B}"/>
                  </a:ext>
                </a:extLst>
              </p:cNvPr>
              <p:cNvSpPr txBox="1"/>
              <p:nvPr/>
            </p:nvSpPr>
            <p:spPr>
              <a:xfrm>
                <a:off x="16676" y="1655230"/>
                <a:ext cx="1570528"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Completed by Regional ICA Team</a:t>
                </a:r>
                <a:endParaRPr lang="en-US" sz="900" b="1">
                  <a:solidFill>
                    <a:prstClr val="black"/>
                  </a:solidFill>
                  <a:latin typeface="Arial" pitchFamily="34" charset="0"/>
                  <a:cs typeface="Arial" pitchFamily="34" charset="0"/>
                </a:endParaRPr>
              </a:p>
            </p:txBody>
          </p:sp>
        </p:grpSp>
      </p:grpSp>
      <p:grpSp>
        <p:nvGrpSpPr>
          <p:cNvPr id="13" name="Group 12">
            <a:extLst>
              <a:ext uri="{FF2B5EF4-FFF2-40B4-BE49-F238E27FC236}">
                <a16:creationId xmlns:a16="http://schemas.microsoft.com/office/drawing/2014/main" id="{163E09F7-D06B-4978-A9F0-01661E1489D7}"/>
              </a:ext>
            </a:extLst>
          </p:cNvPr>
          <p:cNvGrpSpPr/>
          <p:nvPr/>
        </p:nvGrpSpPr>
        <p:grpSpPr>
          <a:xfrm>
            <a:off x="285116" y="2940030"/>
            <a:ext cx="7475129" cy="1090508"/>
            <a:chOff x="285116" y="2940030"/>
            <a:chExt cx="7475129" cy="1090508"/>
          </a:xfrm>
        </p:grpSpPr>
        <p:grpSp>
          <p:nvGrpSpPr>
            <p:cNvPr id="72" name="Group 71">
              <a:extLst>
                <a:ext uri="{FF2B5EF4-FFF2-40B4-BE49-F238E27FC236}">
                  <a16:creationId xmlns:a16="http://schemas.microsoft.com/office/drawing/2014/main" id="{70DBFB55-A1E7-4016-B789-748CE5A18682}"/>
                </a:ext>
              </a:extLst>
            </p:cNvPr>
            <p:cNvGrpSpPr/>
            <p:nvPr/>
          </p:nvGrpSpPr>
          <p:grpSpPr>
            <a:xfrm>
              <a:off x="6496458" y="2957762"/>
              <a:ext cx="1263787" cy="883742"/>
              <a:chOff x="1301478" y="2539050"/>
              <a:chExt cx="1338308" cy="1055562"/>
            </a:xfrm>
          </p:grpSpPr>
          <p:sp>
            <p:nvSpPr>
              <p:cNvPr id="73" name="TextBox 72">
                <a:extLst>
                  <a:ext uri="{FF2B5EF4-FFF2-40B4-BE49-F238E27FC236}">
                    <a16:creationId xmlns:a16="http://schemas.microsoft.com/office/drawing/2014/main" id="{2C2D4AED-A375-4855-A95C-0A0AFFD5AE98}"/>
                  </a:ext>
                </a:extLst>
              </p:cNvPr>
              <p:cNvSpPr txBox="1"/>
              <p:nvPr/>
            </p:nvSpPr>
            <p:spPr>
              <a:xfrm>
                <a:off x="1301478" y="2539050"/>
                <a:ext cx="1338308"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Utilization</a:t>
                </a:r>
                <a:endParaRPr lang="en-US" sz="675" b="1">
                  <a:solidFill>
                    <a:prstClr val="black"/>
                  </a:solidFill>
                  <a:latin typeface="Arial" pitchFamily="34" charset="0"/>
                  <a:cs typeface="Arial" pitchFamily="34" charset="0"/>
                </a:endParaRPr>
              </a:p>
            </p:txBody>
          </p:sp>
          <p:sp>
            <p:nvSpPr>
              <p:cNvPr id="75" name="Right Arrow 68">
                <a:extLst>
                  <a:ext uri="{FF2B5EF4-FFF2-40B4-BE49-F238E27FC236}">
                    <a16:creationId xmlns:a16="http://schemas.microsoft.com/office/drawing/2014/main" id="{2E72829D-F635-4438-8F72-8CA05B9B81D7}"/>
                  </a:ext>
                </a:extLst>
              </p:cNvPr>
              <p:cNvSpPr/>
              <p:nvPr/>
            </p:nvSpPr>
            <p:spPr>
              <a:xfrm rot="5400000">
                <a:off x="1286195" y="2801926"/>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sp>
          <p:nvSpPr>
            <p:cNvPr id="21" name="Trapezoid 20">
              <a:extLst>
                <a:ext uri="{FF2B5EF4-FFF2-40B4-BE49-F238E27FC236}">
                  <a16:creationId xmlns:a16="http://schemas.microsoft.com/office/drawing/2014/main" id="{963211D0-C4C3-456B-A548-59C968440BF0}"/>
                </a:ext>
              </a:extLst>
            </p:cNvPr>
            <p:cNvSpPr/>
            <p:nvPr/>
          </p:nvSpPr>
          <p:spPr>
            <a:xfrm>
              <a:off x="1892598" y="3749126"/>
              <a:ext cx="5510798" cy="281412"/>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err="1">
                  <a:solidFill>
                    <a:prstClr val="white"/>
                  </a:solidFill>
                  <a:latin typeface="Calibri"/>
                </a:rPr>
                <a:t>Additional</a:t>
              </a:r>
              <a:r>
                <a:rPr lang="es-UY">
                  <a:solidFill>
                    <a:prstClr val="white"/>
                  </a:solidFill>
                  <a:latin typeface="Calibri"/>
                </a:rPr>
                <a:t> Business </a:t>
              </a:r>
              <a:r>
                <a:rPr lang="es-UY" err="1">
                  <a:solidFill>
                    <a:prstClr val="white"/>
                  </a:solidFill>
                  <a:latin typeface="Calibri"/>
                </a:rPr>
                <a:t>Requirements</a:t>
              </a:r>
              <a:endParaRPr lang="es-UY">
                <a:solidFill>
                  <a:prstClr val="white"/>
                </a:solidFill>
                <a:latin typeface="Calibri"/>
              </a:endParaRPr>
            </a:p>
          </p:txBody>
        </p:sp>
        <p:grpSp>
          <p:nvGrpSpPr>
            <p:cNvPr id="48" name="Group 47">
              <a:extLst>
                <a:ext uri="{FF2B5EF4-FFF2-40B4-BE49-F238E27FC236}">
                  <a16:creationId xmlns:a16="http://schemas.microsoft.com/office/drawing/2014/main" id="{F6D978B2-9715-4A7C-A755-2C6DDAAAD5B8}"/>
                </a:ext>
              </a:extLst>
            </p:cNvPr>
            <p:cNvGrpSpPr/>
            <p:nvPr/>
          </p:nvGrpSpPr>
          <p:grpSpPr>
            <a:xfrm>
              <a:off x="285116" y="3530660"/>
              <a:ext cx="1882409" cy="369332"/>
              <a:chOff x="16676" y="1655230"/>
              <a:chExt cx="2038038" cy="441139"/>
            </a:xfrm>
          </p:grpSpPr>
          <p:cxnSp>
            <p:nvCxnSpPr>
              <p:cNvPr id="49" name="Straight Arrow Connector 48">
                <a:extLst>
                  <a:ext uri="{FF2B5EF4-FFF2-40B4-BE49-F238E27FC236}">
                    <a16:creationId xmlns:a16="http://schemas.microsoft.com/office/drawing/2014/main" id="{298F5653-FB6A-4FC1-A95D-E2D6C94D0E4C}"/>
                  </a:ext>
                </a:extLst>
              </p:cNvPr>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1904D31-294D-4437-BE3B-6EFDA7DD50C8}"/>
                  </a:ext>
                </a:extLst>
              </p:cNvPr>
              <p:cNvSpPr txBox="1"/>
              <p:nvPr/>
            </p:nvSpPr>
            <p:spPr>
              <a:xfrm>
                <a:off x="16676" y="1655230"/>
                <a:ext cx="2038038" cy="441139"/>
              </a:xfrm>
              <a:prstGeom prst="rect">
                <a:avLst/>
              </a:prstGeom>
              <a:noFill/>
            </p:spPr>
            <p:txBody>
              <a:bodyPr wrap="square" rtlCol="0" anchor="ctr">
                <a:spAutoFit/>
              </a:bodyPr>
              <a:lstStyle/>
              <a:p>
                <a:pPr defTabSz="914240"/>
                <a:r>
                  <a:rPr lang="en-GB" sz="900" b="1" dirty="0">
                    <a:solidFill>
                      <a:prstClr val="black"/>
                    </a:solidFill>
                    <a:latin typeface="Arial" pitchFamily="34" charset="0"/>
                    <a:cs typeface="Arial" pitchFamily="34" charset="0"/>
                  </a:rPr>
                  <a:t>Completed by Regional IQA Team with input from COU</a:t>
                </a:r>
                <a:endParaRPr lang="en-US" sz="900" b="1" dirty="0">
                  <a:solidFill>
                    <a:prstClr val="black"/>
                  </a:solidFill>
                  <a:latin typeface="Arial" pitchFamily="34" charset="0"/>
                  <a:cs typeface="Arial" pitchFamily="34" charset="0"/>
                </a:endParaRPr>
              </a:p>
            </p:txBody>
          </p:sp>
        </p:grpSp>
        <p:grpSp>
          <p:nvGrpSpPr>
            <p:cNvPr id="51" name="Group 50">
              <a:extLst>
                <a:ext uri="{FF2B5EF4-FFF2-40B4-BE49-F238E27FC236}">
                  <a16:creationId xmlns:a16="http://schemas.microsoft.com/office/drawing/2014/main" id="{A8DF1AD4-6A29-46B3-9E47-8433E868D28E}"/>
                </a:ext>
              </a:extLst>
            </p:cNvPr>
            <p:cNvGrpSpPr/>
            <p:nvPr/>
          </p:nvGrpSpPr>
          <p:grpSpPr>
            <a:xfrm>
              <a:off x="1902371" y="2993727"/>
              <a:ext cx="1236112" cy="876526"/>
              <a:chOff x="2173789" y="2530351"/>
              <a:chExt cx="1338308" cy="1046944"/>
            </a:xfrm>
          </p:grpSpPr>
          <p:sp>
            <p:nvSpPr>
              <p:cNvPr id="52" name="TextBox 51">
                <a:extLst>
                  <a:ext uri="{FF2B5EF4-FFF2-40B4-BE49-F238E27FC236}">
                    <a16:creationId xmlns:a16="http://schemas.microsoft.com/office/drawing/2014/main" id="{37FA41E8-2197-4284-BBCC-F0FBFB0EBF64}"/>
                  </a:ext>
                </a:extLst>
              </p:cNvPr>
              <p:cNvSpPr txBox="1"/>
              <p:nvPr/>
            </p:nvSpPr>
            <p:spPr>
              <a:xfrm>
                <a:off x="2173789" y="2530351"/>
                <a:ext cx="1338308"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One UL Integration</a:t>
                </a:r>
                <a:endParaRPr lang="en-US" sz="675" b="1">
                  <a:solidFill>
                    <a:prstClr val="black"/>
                  </a:solidFill>
                  <a:latin typeface="Arial" pitchFamily="34" charset="0"/>
                  <a:cs typeface="Arial" pitchFamily="34" charset="0"/>
                </a:endParaRPr>
              </a:p>
            </p:txBody>
          </p:sp>
          <p:sp>
            <p:nvSpPr>
              <p:cNvPr id="53" name="Right Arrow 68">
                <a:extLst>
                  <a:ext uri="{FF2B5EF4-FFF2-40B4-BE49-F238E27FC236}">
                    <a16:creationId xmlns:a16="http://schemas.microsoft.com/office/drawing/2014/main" id="{AA98C421-C97B-4920-BA18-79F6A0633169}"/>
                  </a:ext>
                </a:extLst>
              </p:cNvPr>
              <p:cNvSpPr/>
              <p:nvPr/>
            </p:nvSpPr>
            <p:spPr>
              <a:xfrm rot="5400000">
                <a:off x="2413659" y="2784609"/>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54" name="Group 53">
              <a:extLst>
                <a:ext uri="{FF2B5EF4-FFF2-40B4-BE49-F238E27FC236}">
                  <a16:creationId xmlns:a16="http://schemas.microsoft.com/office/drawing/2014/main" id="{AE81D37C-42DB-4F5E-87BB-E5C0163F6CC9}"/>
                </a:ext>
              </a:extLst>
            </p:cNvPr>
            <p:cNvGrpSpPr/>
            <p:nvPr/>
          </p:nvGrpSpPr>
          <p:grpSpPr>
            <a:xfrm>
              <a:off x="3291190" y="2940030"/>
              <a:ext cx="1272952" cy="915351"/>
              <a:chOff x="2479542" y="2483978"/>
              <a:chExt cx="1378194" cy="1093317"/>
            </a:xfrm>
          </p:grpSpPr>
          <p:sp>
            <p:nvSpPr>
              <p:cNvPr id="55" name="TextBox 54">
                <a:extLst>
                  <a:ext uri="{FF2B5EF4-FFF2-40B4-BE49-F238E27FC236}">
                    <a16:creationId xmlns:a16="http://schemas.microsoft.com/office/drawing/2014/main" id="{74E2E788-321E-4B97-8890-913BC0C1B4AA}"/>
                  </a:ext>
                </a:extLst>
              </p:cNvPr>
              <p:cNvSpPr txBox="1"/>
              <p:nvPr/>
            </p:nvSpPr>
            <p:spPr>
              <a:xfrm>
                <a:off x="2519428" y="2483978"/>
                <a:ext cx="1338308"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Maturity Level</a:t>
                </a:r>
                <a:endParaRPr lang="en-US" sz="675" b="1">
                  <a:solidFill>
                    <a:prstClr val="black"/>
                  </a:solidFill>
                  <a:latin typeface="Arial" pitchFamily="34" charset="0"/>
                  <a:cs typeface="Arial" pitchFamily="34" charset="0"/>
                </a:endParaRPr>
              </a:p>
            </p:txBody>
          </p:sp>
          <p:sp>
            <p:nvSpPr>
              <p:cNvPr id="56" name="Right Arrow 68">
                <a:extLst>
                  <a:ext uri="{FF2B5EF4-FFF2-40B4-BE49-F238E27FC236}">
                    <a16:creationId xmlns:a16="http://schemas.microsoft.com/office/drawing/2014/main" id="{024378C8-6CAA-4366-B32C-B08D4EBFF573}"/>
                  </a:ext>
                </a:extLst>
              </p:cNvPr>
              <p:cNvSpPr/>
              <p:nvPr/>
            </p:nvSpPr>
            <p:spPr>
              <a:xfrm rot="5400000">
                <a:off x="2413659" y="2784609"/>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57" name="Group 56">
              <a:extLst>
                <a:ext uri="{FF2B5EF4-FFF2-40B4-BE49-F238E27FC236}">
                  <a16:creationId xmlns:a16="http://schemas.microsoft.com/office/drawing/2014/main" id="{61B6EEAA-4B55-493C-A6DD-5C0EB18815D8}"/>
                </a:ext>
              </a:extLst>
            </p:cNvPr>
            <p:cNvGrpSpPr/>
            <p:nvPr/>
          </p:nvGrpSpPr>
          <p:grpSpPr>
            <a:xfrm>
              <a:off x="4290388" y="2964977"/>
              <a:ext cx="953707" cy="876526"/>
              <a:chOff x="2479542" y="2530351"/>
              <a:chExt cx="1032555" cy="1046944"/>
            </a:xfrm>
          </p:grpSpPr>
          <p:sp>
            <p:nvSpPr>
              <p:cNvPr id="58" name="TextBox 57">
                <a:extLst>
                  <a:ext uri="{FF2B5EF4-FFF2-40B4-BE49-F238E27FC236}">
                    <a16:creationId xmlns:a16="http://schemas.microsoft.com/office/drawing/2014/main" id="{DD15242B-19A2-4676-8E48-052899A40E1D}"/>
                  </a:ext>
                </a:extLst>
              </p:cNvPr>
              <p:cNvSpPr txBox="1"/>
              <p:nvPr/>
            </p:nvSpPr>
            <p:spPr>
              <a:xfrm>
                <a:off x="2669211" y="2530351"/>
                <a:ext cx="842886"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TAT</a:t>
                </a:r>
                <a:endParaRPr lang="en-US" sz="675" b="1">
                  <a:solidFill>
                    <a:prstClr val="black"/>
                  </a:solidFill>
                  <a:latin typeface="Arial" pitchFamily="34" charset="0"/>
                  <a:cs typeface="Arial" pitchFamily="34" charset="0"/>
                </a:endParaRPr>
              </a:p>
            </p:txBody>
          </p:sp>
          <p:sp>
            <p:nvSpPr>
              <p:cNvPr id="64" name="Right Arrow 68">
                <a:extLst>
                  <a:ext uri="{FF2B5EF4-FFF2-40B4-BE49-F238E27FC236}">
                    <a16:creationId xmlns:a16="http://schemas.microsoft.com/office/drawing/2014/main" id="{814719D2-0C7D-445D-8A4D-2B5F7AECDD8D}"/>
                  </a:ext>
                </a:extLst>
              </p:cNvPr>
              <p:cNvSpPr/>
              <p:nvPr/>
            </p:nvSpPr>
            <p:spPr>
              <a:xfrm rot="5400000">
                <a:off x="2413659" y="2784609"/>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66" name="Group 65">
              <a:extLst>
                <a:ext uri="{FF2B5EF4-FFF2-40B4-BE49-F238E27FC236}">
                  <a16:creationId xmlns:a16="http://schemas.microsoft.com/office/drawing/2014/main" id="{D809185E-2F1B-4CDA-B954-B4EA29F8CFDB}"/>
                </a:ext>
              </a:extLst>
            </p:cNvPr>
            <p:cNvGrpSpPr/>
            <p:nvPr/>
          </p:nvGrpSpPr>
          <p:grpSpPr>
            <a:xfrm>
              <a:off x="5305990" y="2971638"/>
              <a:ext cx="1263787" cy="883742"/>
              <a:chOff x="1301478" y="2539050"/>
              <a:chExt cx="1338308" cy="1055563"/>
            </a:xfrm>
          </p:grpSpPr>
          <p:sp>
            <p:nvSpPr>
              <p:cNvPr id="67" name="TextBox 66">
                <a:extLst>
                  <a:ext uri="{FF2B5EF4-FFF2-40B4-BE49-F238E27FC236}">
                    <a16:creationId xmlns:a16="http://schemas.microsoft.com/office/drawing/2014/main" id="{CA59CA19-FE19-4126-80DA-379F595D5079}"/>
                  </a:ext>
                </a:extLst>
              </p:cNvPr>
              <p:cNvSpPr txBox="1"/>
              <p:nvPr/>
            </p:nvSpPr>
            <p:spPr>
              <a:xfrm>
                <a:off x="1301478" y="2539050"/>
                <a:ext cx="1338308" cy="261610"/>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H&amp;S incidents</a:t>
                </a:r>
                <a:endParaRPr lang="en-US" sz="675" b="1">
                  <a:solidFill>
                    <a:prstClr val="black"/>
                  </a:solidFill>
                  <a:latin typeface="Arial" pitchFamily="34" charset="0"/>
                  <a:cs typeface="Arial" pitchFamily="34" charset="0"/>
                </a:endParaRPr>
              </a:p>
            </p:txBody>
          </p:sp>
          <p:sp>
            <p:nvSpPr>
              <p:cNvPr id="70" name="Right Arrow 68">
                <a:extLst>
                  <a:ext uri="{FF2B5EF4-FFF2-40B4-BE49-F238E27FC236}">
                    <a16:creationId xmlns:a16="http://schemas.microsoft.com/office/drawing/2014/main" id="{242467DD-0BAF-4C23-B888-902DB5192391}"/>
                  </a:ext>
                </a:extLst>
              </p:cNvPr>
              <p:cNvSpPr/>
              <p:nvPr/>
            </p:nvSpPr>
            <p:spPr>
              <a:xfrm rot="5400000">
                <a:off x="1340054" y="2801927"/>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grpSp>
        <p:nvGrpSpPr>
          <p:cNvPr id="17" name="Group 16">
            <a:extLst>
              <a:ext uri="{FF2B5EF4-FFF2-40B4-BE49-F238E27FC236}">
                <a16:creationId xmlns:a16="http://schemas.microsoft.com/office/drawing/2014/main" id="{EB28877C-AFA5-4A2F-89A2-D29A7EA6E21C}"/>
              </a:ext>
            </a:extLst>
          </p:cNvPr>
          <p:cNvGrpSpPr/>
          <p:nvPr/>
        </p:nvGrpSpPr>
        <p:grpSpPr>
          <a:xfrm>
            <a:off x="285116" y="4195734"/>
            <a:ext cx="7039458" cy="776316"/>
            <a:chOff x="285116" y="4195734"/>
            <a:chExt cx="7039458" cy="776316"/>
          </a:xfrm>
        </p:grpSpPr>
        <p:sp>
          <p:nvSpPr>
            <p:cNvPr id="25" name="Trapezoid 24"/>
            <p:cNvSpPr/>
            <p:nvPr/>
          </p:nvSpPr>
          <p:spPr>
            <a:xfrm>
              <a:off x="1813776" y="4690638"/>
              <a:ext cx="5510798" cy="281412"/>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b="1">
                  <a:solidFill>
                    <a:prstClr val="white"/>
                  </a:solidFill>
                  <a:latin typeface="Calibri"/>
                </a:rPr>
                <a:t>Complete Business </a:t>
              </a:r>
              <a:r>
                <a:rPr lang="es-UY" b="1" err="1">
                  <a:solidFill>
                    <a:prstClr val="white"/>
                  </a:solidFill>
                  <a:latin typeface="Calibri"/>
                </a:rPr>
                <a:t>Overview</a:t>
              </a:r>
              <a:endParaRPr lang="es-UY" b="1">
                <a:solidFill>
                  <a:prstClr val="white"/>
                </a:solidFill>
                <a:latin typeface="Calibri"/>
              </a:endParaRPr>
            </a:p>
          </p:txBody>
        </p:sp>
        <p:sp>
          <p:nvSpPr>
            <p:cNvPr id="31" name="Right Arrow 30"/>
            <p:cNvSpPr/>
            <p:nvPr/>
          </p:nvSpPr>
          <p:spPr>
            <a:xfrm rot="5400000">
              <a:off x="4225541" y="4165108"/>
              <a:ext cx="544413" cy="605666"/>
            </a:xfrm>
            <a:prstGeom prst="rightArrow">
              <a:avLst/>
            </a:prstGeom>
            <a:gradFill flip="none" rotWithShape="1">
              <a:gsLst>
                <a:gs pos="0">
                  <a:srgbClr val="CC99FF"/>
                </a:gs>
                <a:gs pos="100000">
                  <a:srgbClr val="7030A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nvGrpSpPr>
            <p:cNvPr id="78" name="Group 77">
              <a:extLst>
                <a:ext uri="{FF2B5EF4-FFF2-40B4-BE49-F238E27FC236}">
                  <a16:creationId xmlns:a16="http://schemas.microsoft.com/office/drawing/2014/main" id="{BE8C0B38-F00C-4380-BBFD-8B38E493A83D}"/>
                </a:ext>
              </a:extLst>
            </p:cNvPr>
            <p:cNvGrpSpPr/>
            <p:nvPr/>
          </p:nvGrpSpPr>
          <p:grpSpPr>
            <a:xfrm>
              <a:off x="285116" y="4491751"/>
              <a:ext cx="1882409" cy="369332"/>
              <a:chOff x="16676" y="1655231"/>
              <a:chExt cx="2038038" cy="441139"/>
            </a:xfrm>
          </p:grpSpPr>
          <p:cxnSp>
            <p:nvCxnSpPr>
              <p:cNvPr id="79" name="Straight Arrow Connector 78">
                <a:extLst>
                  <a:ext uri="{FF2B5EF4-FFF2-40B4-BE49-F238E27FC236}">
                    <a16:creationId xmlns:a16="http://schemas.microsoft.com/office/drawing/2014/main" id="{AAB1A8F1-D613-4CCA-A876-2FE68716EB62}"/>
                  </a:ext>
                </a:extLst>
              </p:cNvPr>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F0C64C2D-5A2F-47C2-831C-26A74672D167}"/>
                  </a:ext>
                </a:extLst>
              </p:cNvPr>
              <p:cNvSpPr txBox="1"/>
              <p:nvPr/>
            </p:nvSpPr>
            <p:spPr>
              <a:xfrm>
                <a:off x="16676" y="1655231"/>
                <a:ext cx="2038038" cy="441139"/>
              </a:xfrm>
              <a:prstGeom prst="rect">
                <a:avLst/>
              </a:prstGeom>
              <a:noFill/>
            </p:spPr>
            <p:txBody>
              <a:bodyPr wrap="square" rtlCol="0" anchor="ctr">
                <a:spAutoFit/>
              </a:bodyPr>
              <a:lstStyle/>
              <a:p>
                <a:pPr defTabSz="914240"/>
                <a:r>
                  <a:rPr lang="en-GB" sz="900" b="1" dirty="0">
                    <a:solidFill>
                      <a:prstClr val="black"/>
                    </a:solidFill>
                    <a:latin typeface="Arial" pitchFamily="34" charset="0"/>
                    <a:cs typeface="Arial" pitchFamily="34" charset="0"/>
                  </a:rPr>
                  <a:t>Single Source of Data per CAB / COU </a:t>
                </a:r>
                <a:endParaRPr lang="en-US" sz="900" b="1" dirty="0">
                  <a:solidFill>
                    <a:prstClr val="black"/>
                  </a:solidFill>
                  <a:latin typeface="Arial" pitchFamily="34" charset="0"/>
                  <a:cs typeface="Arial" pitchFamily="34" charset="0"/>
                </a:endParaRPr>
              </a:p>
            </p:txBody>
          </p:sp>
        </p:grpSp>
      </p:grpSp>
      <p:sp>
        <p:nvSpPr>
          <p:cNvPr id="2" name="Cloud 1">
            <a:extLst>
              <a:ext uri="{FF2B5EF4-FFF2-40B4-BE49-F238E27FC236}">
                <a16:creationId xmlns:a16="http://schemas.microsoft.com/office/drawing/2014/main" id="{0B41B60D-C95B-4791-8832-E03C5B7C7BF5}"/>
              </a:ext>
            </a:extLst>
          </p:cNvPr>
          <p:cNvSpPr/>
          <p:nvPr/>
        </p:nvSpPr>
        <p:spPr>
          <a:xfrm>
            <a:off x="304800" y="133350"/>
            <a:ext cx="1294665" cy="769587"/>
          </a:xfrm>
          <a:prstGeom prst="cloud">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dirty="0">
                <a:solidFill>
                  <a:schemeClr val="tx1"/>
                </a:solidFill>
              </a:rPr>
              <a:t>Throughout the year</a:t>
            </a:r>
            <a:endParaRPr lang="en-US" sz="800" b="1" dirty="0">
              <a:solidFill>
                <a:schemeClr val="tx1"/>
              </a:solidFill>
            </a:endParaRPr>
          </a:p>
        </p:txBody>
      </p:sp>
      <p:grpSp>
        <p:nvGrpSpPr>
          <p:cNvPr id="10" name="Group 9">
            <a:extLst>
              <a:ext uri="{FF2B5EF4-FFF2-40B4-BE49-F238E27FC236}">
                <a16:creationId xmlns:a16="http://schemas.microsoft.com/office/drawing/2014/main" id="{C59DE343-18C1-4EFB-A662-6C85B802982D}"/>
              </a:ext>
            </a:extLst>
          </p:cNvPr>
          <p:cNvGrpSpPr/>
          <p:nvPr/>
        </p:nvGrpSpPr>
        <p:grpSpPr>
          <a:xfrm>
            <a:off x="228600" y="181597"/>
            <a:ext cx="7455353" cy="1166412"/>
            <a:chOff x="228600" y="181597"/>
            <a:chExt cx="7455353" cy="1166412"/>
          </a:xfrm>
        </p:grpSpPr>
        <p:sp>
          <p:nvSpPr>
            <p:cNvPr id="18" name="Trapezoid 17"/>
            <p:cNvSpPr/>
            <p:nvPr/>
          </p:nvSpPr>
          <p:spPr>
            <a:xfrm>
              <a:off x="1743169" y="1066597"/>
              <a:ext cx="5754851" cy="281412"/>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a:solidFill>
                    <a:prstClr val="white"/>
                  </a:solidFill>
                  <a:latin typeface="Calibri"/>
                </a:rPr>
                <a:t>Technical </a:t>
              </a:r>
              <a:r>
                <a:rPr lang="es-UY" err="1">
                  <a:solidFill>
                    <a:prstClr val="white"/>
                  </a:solidFill>
                  <a:latin typeface="Calibri"/>
                </a:rPr>
                <a:t>Audits</a:t>
              </a:r>
              <a:r>
                <a:rPr lang="es-UY">
                  <a:solidFill>
                    <a:prstClr val="white"/>
                  </a:solidFill>
                  <a:latin typeface="Calibri"/>
                </a:rPr>
                <a:t> per </a:t>
              </a:r>
              <a:r>
                <a:rPr lang="es-UY" err="1">
                  <a:solidFill>
                    <a:prstClr val="white"/>
                  </a:solidFill>
                  <a:latin typeface="Calibri"/>
                </a:rPr>
                <a:t>service</a:t>
              </a:r>
              <a:endParaRPr lang="es-UY">
                <a:solidFill>
                  <a:prstClr val="white"/>
                </a:solidFill>
                <a:latin typeface="Calibri"/>
              </a:endParaRPr>
            </a:p>
          </p:txBody>
        </p:sp>
        <p:grpSp>
          <p:nvGrpSpPr>
            <p:cNvPr id="5" name="Group 4">
              <a:extLst>
                <a:ext uri="{FF2B5EF4-FFF2-40B4-BE49-F238E27FC236}">
                  <a16:creationId xmlns:a16="http://schemas.microsoft.com/office/drawing/2014/main" id="{EAE22572-34E7-4D20-9322-37C38AED9A4B}"/>
                </a:ext>
              </a:extLst>
            </p:cNvPr>
            <p:cNvGrpSpPr/>
            <p:nvPr/>
          </p:nvGrpSpPr>
          <p:grpSpPr>
            <a:xfrm>
              <a:off x="1718210" y="287403"/>
              <a:ext cx="940598" cy="821123"/>
              <a:chOff x="1718210" y="287403"/>
              <a:chExt cx="940598" cy="821123"/>
            </a:xfrm>
          </p:grpSpPr>
          <p:sp>
            <p:nvSpPr>
              <p:cNvPr id="23" name="Right Arrow 67">
                <a:extLst>
                  <a:ext uri="{FF2B5EF4-FFF2-40B4-BE49-F238E27FC236}">
                    <a16:creationId xmlns:a16="http://schemas.microsoft.com/office/drawing/2014/main" id="{4D9F208C-242E-41F7-B6A9-FB52921327EB}"/>
                  </a:ext>
                </a:extLst>
              </p:cNvPr>
              <p:cNvSpPr/>
              <p:nvPr/>
            </p:nvSpPr>
            <p:spPr>
              <a:xfrm rot="5400000">
                <a:off x="1820235" y="412440"/>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75">
                  <a:solidFill>
                    <a:prstClr val="black"/>
                  </a:solidFill>
                  <a:latin typeface="Calibri"/>
                </a:endParaRPr>
              </a:p>
            </p:txBody>
          </p:sp>
          <p:sp>
            <p:nvSpPr>
              <p:cNvPr id="36" name="TextBox 35">
                <a:extLst>
                  <a:ext uri="{FF2B5EF4-FFF2-40B4-BE49-F238E27FC236}">
                    <a16:creationId xmlns:a16="http://schemas.microsoft.com/office/drawing/2014/main" id="{6038BBB3-66D0-41FA-9351-8ABC6A74EF96}"/>
                  </a:ext>
                </a:extLst>
              </p:cNvPr>
              <p:cNvSpPr txBox="1"/>
              <p:nvPr/>
            </p:nvSpPr>
            <p:spPr>
              <a:xfrm>
                <a:off x="1727677" y="287403"/>
                <a:ext cx="931131" cy="219027"/>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UL Safety ITA</a:t>
                </a:r>
                <a:endParaRPr lang="en-US" sz="675" b="1">
                  <a:solidFill>
                    <a:prstClr val="black"/>
                  </a:solidFill>
                  <a:latin typeface="Arial" pitchFamily="34" charset="0"/>
                  <a:cs typeface="Arial" pitchFamily="34" charset="0"/>
                </a:endParaRPr>
              </a:p>
            </p:txBody>
          </p:sp>
        </p:grpSp>
        <p:grpSp>
          <p:nvGrpSpPr>
            <p:cNvPr id="8" name="Group 7">
              <a:extLst>
                <a:ext uri="{FF2B5EF4-FFF2-40B4-BE49-F238E27FC236}">
                  <a16:creationId xmlns:a16="http://schemas.microsoft.com/office/drawing/2014/main" id="{4459CDFD-0689-4B2F-8C74-55219DAC825E}"/>
                </a:ext>
              </a:extLst>
            </p:cNvPr>
            <p:cNvGrpSpPr/>
            <p:nvPr/>
          </p:nvGrpSpPr>
          <p:grpSpPr>
            <a:xfrm>
              <a:off x="2460574" y="282836"/>
              <a:ext cx="1230485" cy="809108"/>
              <a:chOff x="2460574" y="282836"/>
              <a:chExt cx="1345755" cy="809108"/>
            </a:xfrm>
          </p:grpSpPr>
          <p:sp>
            <p:nvSpPr>
              <p:cNvPr id="22" name="Right Arrow 67">
                <a:extLst>
                  <a:ext uri="{FF2B5EF4-FFF2-40B4-BE49-F238E27FC236}">
                    <a16:creationId xmlns:a16="http://schemas.microsoft.com/office/drawing/2014/main" id="{AF87E0EE-DE06-4746-B421-E147F8BA6386}"/>
                  </a:ext>
                </a:extLst>
              </p:cNvPr>
              <p:cNvSpPr/>
              <p:nvPr/>
            </p:nvSpPr>
            <p:spPr>
              <a:xfrm rot="5400000">
                <a:off x="2688285" y="395857"/>
                <a:ext cx="594061" cy="798114"/>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37" name="TextBox 36">
                <a:extLst>
                  <a:ext uri="{FF2B5EF4-FFF2-40B4-BE49-F238E27FC236}">
                    <a16:creationId xmlns:a16="http://schemas.microsoft.com/office/drawing/2014/main" id="{58FD55D2-8DA4-4397-9421-37E0A64ACCF2}"/>
                  </a:ext>
                </a:extLst>
              </p:cNvPr>
              <p:cNvSpPr txBox="1"/>
              <p:nvPr/>
            </p:nvSpPr>
            <p:spPr>
              <a:xfrm>
                <a:off x="2460574" y="282836"/>
                <a:ext cx="1345755" cy="219027"/>
              </a:xfrm>
              <a:prstGeom prst="rect">
                <a:avLst/>
              </a:prstGeom>
              <a:noFill/>
            </p:spPr>
            <p:txBody>
              <a:bodyPr wrap="square" rtlCol="0" anchor="ctr">
                <a:spAutoFit/>
              </a:bodyPr>
              <a:lstStyle/>
              <a:p>
                <a:pPr defTabSz="914240"/>
                <a:r>
                  <a:rPr lang="en-GB" sz="675" b="1" dirty="0">
                    <a:solidFill>
                      <a:prstClr val="black"/>
                    </a:solidFill>
                    <a:latin typeface="Arial" pitchFamily="34" charset="0"/>
                    <a:cs typeface="Arial" pitchFamily="34" charset="0"/>
                  </a:rPr>
                  <a:t>Local Test Witness</a:t>
                </a:r>
                <a:endParaRPr lang="en-US" sz="675" b="1" dirty="0">
                  <a:solidFill>
                    <a:prstClr val="black"/>
                  </a:solidFill>
                  <a:latin typeface="Arial" pitchFamily="34" charset="0"/>
                  <a:cs typeface="Arial" pitchFamily="34" charset="0"/>
                </a:endParaRPr>
              </a:p>
            </p:txBody>
          </p:sp>
        </p:grpSp>
        <p:grpSp>
          <p:nvGrpSpPr>
            <p:cNvPr id="9" name="Group 8">
              <a:extLst>
                <a:ext uri="{FF2B5EF4-FFF2-40B4-BE49-F238E27FC236}">
                  <a16:creationId xmlns:a16="http://schemas.microsoft.com/office/drawing/2014/main" id="{5F3BC087-1AB1-48FA-9E46-748EEEF42BB4}"/>
                </a:ext>
              </a:extLst>
            </p:cNvPr>
            <p:cNvGrpSpPr/>
            <p:nvPr/>
          </p:nvGrpSpPr>
          <p:grpSpPr>
            <a:xfrm>
              <a:off x="3380487" y="195468"/>
              <a:ext cx="1057450" cy="913916"/>
              <a:chOff x="3397752" y="156434"/>
              <a:chExt cx="1057450" cy="913916"/>
            </a:xfrm>
          </p:grpSpPr>
          <p:sp>
            <p:nvSpPr>
              <p:cNvPr id="68" name="Right Arrow 67"/>
              <p:cNvSpPr/>
              <p:nvPr/>
            </p:nvSpPr>
            <p:spPr>
              <a:xfrm rot="5400000">
                <a:off x="3520091" y="374264"/>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38" name="TextBox 37">
                <a:extLst>
                  <a:ext uri="{FF2B5EF4-FFF2-40B4-BE49-F238E27FC236}">
                    <a16:creationId xmlns:a16="http://schemas.microsoft.com/office/drawing/2014/main" id="{87F533CC-0B39-4F81-8CEB-C1B35118646C}"/>
                  </a:ext>
                </a:extLst>
              </p:cNvPr>
              <p:cNvSpPr txBox="1"/>
              <p:nvPr/>
            </p:nvSpPr>
            <p:spPr>
              <a:xfrm>
                <a:off x="3397752" y="156434"/>
                <a:ext cx="1057450" cy="33498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Remote Test </a:t>
                </a:r>
              </a:p>
              <a:p>
                <a:pPr defTabSz="914240"/>
                <a:r>
                  <a:rPr lang="en-GB" sz="675" b="1">
                    <a:solidFill>
                      <a:prstClr val="black"/>
                    </a:solidFill>
                    <a:latin typeface="Arial" pitchFamily="34" charset="0"/>
                    <a:cs typeface="Arial" pitchFamily="34" charset="0"/>
                  </a:rPr>
                  <a:t>Witness (SME)</a:t>
                </a:r>
                <a:endParaRPr lang="en-US" sz="675" b="1">
                  <a:solidFill>
                    <a:prstClr val="black"/>
                  </a:solidFill>
                  <a:latin typeface="Arial" pitchFamily="34" charset="0"/>
                  <a:cs typeface="Arial" pitchFamily="34" charset="0"/>
                </a:endParaRPr>
              </a:p>
            </p:txBody>
          </p:sp>
        </p:grpSp>
        <p:grpSp>
          <p:nvGrpSpPr>
            <p:cNvPr id="12" name="Group 11">
              <a:extLst>
                <a:ext uri="{FF2B5EF4-FFF2-40B4-BE49-F238E27FC236}">
                  <a16:creationId xmlns:a16="http://schemas.microsoft.com/office/drawing/2014/main" id="{D87FA253-3479-49CA-9608-9BEEE795C210}"/>
                </a:ext>
              </a:extLst>
            </p:cNvPr>
            <p:cNvGrpSpPr/>
            <p:nvPr/>
          </p:nvGrpSpPr>
          <p:grpSpPr>
            <a:xfrm>
              <a:off x="4128388" y="240632"/>
              <a:ext cx="1812920" cy="843714"/>
              <a:chOff x="4128388" y="240632"/>
              <a:chExt cx="1611688" cy="843714"/>
            </a:xfrm>
          </p:grpSpPr>
          <p:sp>
            <p:nvSpPr>
              <p:cNvPr id="39" name="Right Arrow 67">
                <a:extLst>
                  <a:ext uri="{FF2B5EF4-FFF2-40B4-BE49-F238E27FC236}">
                    <a16:creationId xmlns:a16="http://schemas.microsoft.com/office/drawing/2014/main" id="{B8BDC40A-FF24-48D6-B161-48847ED6EB4D}"/>
                  </a:ext>
                </a:extLst>
              </p:cNvPr>
              <p:cNvSpPr/>
              <p:nvPr/>
            </p:nvSpPr>
            <p:spPr>
              <a:xfrm rot="5400000">
                <a:off x="4361828" y="388260"/>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40" name="TextBox 39">
                <a:extLst>
                  <a:ext uri="{FF2B5EF4-FFF2-40B4-BE49-F238E27FC236}">
                    <a16:creationId xmlns:a16="http://schemas.microsoft.com/office/drawing/2014/main" id="{9BB39C6C-3BE9-4C4B-8DE3-C3E26CA4F7A1}"/>
                  </a:ext>
                </a:extLst>
              </p:cNvPr>
              <p:cNvSpPr txBox="1"/>
              <p:nvPr/>
            </p:nvSpPr>
            <p:spPr>
              <a:xfrm>
                <a:off x="4128388" y="240632"/>
                <a:ext cx="1611688" cy="219027"/>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Local Project Review</a:t>
                </a:r>
                <a:endParaRPr lang="en-US" sz="675" b="1">
                  <a:solidFill>
                    <a:prstClr val="black"/>
                  </a:solidFill>
                  <a:latin typeface="Arial" pitchFamily="34" charset="0"/>
                  <a:cs typeface="Arial" pitchFamily="34" charset="0"/>
                </a:endParaRPr>
              </a:p>
            </p:txBody>
          </p:sp>
        </p:grpSp>
        <p:grpSp>
          <p:nvGrpSpPr>
            <p:cNvPr id="4" name="Group 3">
              <a:extLst>
                <a:ext uri="{FF2B5EF4-FFF2-40B4-BE49-F238E27FC236}">
                  <a16:creationId xmlns:a16="http://schemas.microsoft.com/office/drawing/2014/main" id="{0E6D7CAD-294C-4299-AAE6-D9196DDEA05B}"/>
                </a:ext>
              </a:extLst>
            </p:cNvPr>
            <p:cNvGrpSpPr/>
            <p:nvPr/>
          </p:nvGrpSpPr>
          <p:grpSpPr>
            <a:xfrm>
              <a:off x="5136899" y="223463"/>
              <a:ext cx="901988" cy="885608"/>
              <a:chOff x="4469548" y="902166"/>
              <a:chExt cx="976560" cy="1057791"/>
            </a:xfrm>
          </p:grpSpPr>
          <p:sp>
            <p:nvSpPr>
              <p:cNvPr id="41" name="Right Arrow 67">
                <a:extLst>
                  <a:ext uri="{FF2B5EF4-FFF2-40B4-BE49-F238E27FC236}">
                    <a16:creationId xmlns:a16="http://schemas.microsoft.com/office/drawing/2014/main" id="{D9267026-2BAB-4773-BF04-84913D49A02F}"/>
                  </a:ext>
                </a:extLst>
              </p:cNvPr>
              <p:cNvSpPr/>
              <p:nvPr/>
            </p:nvSpPr>
            <p:spPr>
              <a:xfrm rot="5400000">
                <a:off x="4659279" y="1173129"/>
                <a:ext cx="709561" cy="864096"/>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42" name="TextBox 41">
                <a:extLst>
                  <a:ext uri="{FF2B5EF4-FFF2-40B4-BE49-F238E27FC236}">
                    <a16:creationId xmlns:a16="http://schemas.microsoft.com/office/drawing/2014/main" id="{749754B7-1D1C-4867-82AA-A6D77A59962E}"/>
                  </a:ext>
                </a:extLst>
              </p:cNvPr>
              <p:cNvSpPr txBox="1"/>
              <p:nvPr/>
            </p:nvSpPr>
            <p:spPr>
              <a:xfrm>
                <a:off x="4469548" y="902166"/>
                <a:ext cx="976560" cy="358425"/>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Remote Project </a:t>
                </a:r>
              </a:p>
              <a:p>
                <a:pPr defTabSz="914240"/>
                <a:r>
                  <a:rPr lang="en-GB" sz="675" b="1">
                    <a:solidFill>
                      <a:prstClr val="black"/>
                    </a:solidFill>
                    <a:latin typeface="Arial" pitchFamily="34" charset="0"/>
                    <a:cs typeface="Arial" pitchFamily="34" charset="0"/>
                  </a:rPr>
                  <a:t>Review (SME)</a:t>
                </a:r>
                <a:endParaRPr lang="en-US" sz="675" b="1">
                  <a:solidFill>
                    <a:prstClr val="black"/>
                  </a:solidFill>
                  <a:latin typeface="Arial" pitchFamily="34" charset="0"/>
                  <a:cs typeface="Arial" pitchFamily="34" charset="0"/>
                </a:endParaRPr>
              </a:p>
            </p:txBody>
          </p:sp>
        </p:grpSp>
        <p:grpSp>
          <p:nvGrpSpPr>
            <p:cNvPr id="45" name="Group 44">
              <a:extLst>
                <a:ext uri="{FF2B5EF4-FFF2-40B4-BE49-F238E27FC236}">
                  <a16:creationId xmlns:a16="http://schemas.microsoft.com/office/drawing/2014/main" id="{51C48583-FE49-4B29-B676-ACC6E0F012E5}"/>
                </a:ext>
              </a:extLst>
            </p:cNvPr>
            <p:cNvGrpSpPr/>
            <p:nvPr/>
          </p:nvGrpSpPr>
          <p:grpSpPr>
            <a:xfrm>
              <a:off x="228600" y="923861"/>
              <a:ext cx="1682248" cy="369332"/>
              <a:chOff x="-129648" y="1667335"/>
              <a:chExt cx="1821328" cy="441139"/>
            </a:xfrm>
          </p:grpSpPr>
          <p:cxnSp>
            <p:nvCxnSpPr>
              <p:cNvPr id="46" name="Straight Arrow Connector 45">
                <a:extLst>
                  <a:ext uri="{FF2B5EF4-FFF2-40B4-BE49-F238E27FC236}">
                    <a16:creationId xmlns:a16="http://schemas.microsoft.com/office/drawing/2014/main" id="{38A6D1FC-F36F-49BC-A668-A1541F1D6D83}"/>
                  </a:ext>
                </a:extLst>
              </p:cNvPr>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DF4F32B-6D46-45D1-99D5-A6BA1C59E2A5}"/>
                  </a:ext>
                </a:extLst>
              </p:cNvPr>
              <p:cNvSpPr txBox="1"/>
              <p:nvPr/>
            </p:nvSpPr>
            <p:spPr>
              <a:xfrm>
                <a:off x="-129648" y="1667335"/>
                <a:ext cx="1713350"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Organised and / or completed by AMS-R</a:t>
                </a:r>
                <a:endParaRPr lang="en-US" sz="900" b="1">
                  <a:solidFill>
                    <a:prstClr val="black"/>
                  </a:solidFill>
                  <a:latin typeface="Arial" pitchFamily="34" charset="0"/>
                  <a:cs typeface="Arial" pitchFamily="34" charset="0"/>
                </a:endParaRPr>
              </a:p>
            </p:txBody>
          </p:sp>
        </p:grpSp>
        <p:grpSp>
          <p:nvGrpSpPr>
            <p:cNvPr id="14" name="Group 13">
              <a:extLst>
                <a:ext uri="{FF2B5EF4-FFF2-40B4-BE49-F238E27FC236}">
                  <a16:creationId xmlns:a16="http://schemas.microsoft.com/office/drawing/2014/main" id="{99D0E65E-6556-48E1-915B-92B1C7371B30}"/>
                </a:ext>
              </a:extLst>
            </p:cNvPr>
            <p:cNvGrpSpPr/>
            <p:nvPr/>
          </p:nvGrpSpPr>
          <p:grpSpPr>
            <a:xfrm>
              <a:off x="6047831" y="226969"/>
              <a:ext cx="901988" cy="869951"/>
              <a:chOff x="6027288" y="219863"/>
              <a:chExt cx="901988" cy="869951"/>
            </a:xfrm>
          </p:grpSpPr>
          <p:sp>
            <p:nvSpPr>
              <p:cNvPr id="60" name="Right Arrow 67">
                <a:extLst>
                  <a:ext uri="{FF2B5EF4-FFF2-40B4-BE49-F238E27FC236}">
                    <a16:creationId xmlns:a16="http://schemas.microsoft.com/office/drawing/2014/main" id="{F8479D58-C14B-444F-8857-44833D100A35}"/>
                  </a:ext>
                </a:extLst>
              </p:cNvPr>
              <p:cNvSpPr/>
              <p:nvPr/>
            </p:nvSpPr>
            <p:spPr>
              <a:xfrm rot="5400000">
                <a:off x="6169380" y="393728"/>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61" name="TextBox 60">
                <a:extLst>
                  <a:ext uri="{FF2B5EF4-FFF2-40B4-BE49-F238E27FC236}">
                    <a16:creationId xmlns:a16="http://schemas.microsoft.com/office/drawing/2014/main" id="{B9A960BA-0E18-4423-91C4-4D75070B4553}"/>
                  </a:ext>
                </a:extLst>
              </p:cNvPr>
              <p:cNvSpPr txBox="1"/>
              <p:nvPr/>
            </p:nvSpPr>
            <p:spPr>
              <a:xfrm>
                <a:off x="6027288" y="219863"/>
                <a:ext cx="901988" cy="300082"/>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Technical </a:t>
                </a:r>
              </a:p>
              <a:p>
                <a:pPr defTabSz="914240"/>
                <a:r>
                  <a:rPr lang="en-GB" sz="675" b="1">
                    <a:solidFill>
                      <a:prstClr val="black"/>
                    </a:solidFill>
                    <a:latin typeface="Arial" pitchFamily="34" charset="0"/>
                    <a:cs typeface="Arial" pitchFamily="34" charset="0"/>
                  </a:rPr>
                  <a:t>Interview (SME)</a:t>
                </a:r>
                <a:endParaRPr lang="en-US" sz="675" b="1">
                  <a:solidFill>
                    <a:prstClr val="black"/>
                  </a:solidFill>
                  <a:latin typeface="Arial" pitchFamily="34" charset="0"/>
                  <a:cs typeface="Arial" pitchFamily="34" charset="0"/>
                </a:endParaRPr>
              </a:p>
            </p:txBody>
          </p:sp>
        </p:grpSp>
        <p:grpSp>
          <p:nvGrpSpPr>
            <p:cNvPr id="15" name="Group 14">
              <a:extLst>
                <a:ext uri="{FF2B5EF4-FFF2-40B4-BE49-F238E27FC236}">
                  <a16:creationId xmlns:a16="http://schemas.microsoft.com/office/drawing/2014/main" id="{64A76107-1264-4F9C-9821-03B7D0C53E00}"/>
                </a:ext>
              </a:extLst>
            </p:cNvPr>
            <p:cNvGrpSpPr/>
            <p:nvPr/>
          </p:nvGrpSpPr>
          <p:grpSpPr>
            <a:xfrm>
              <a:off x="6775619" y="181597"/>
              <a:ext cx="908334" cy="937534"/>
              <a:chOff x="6736275" y="130189"/>
              <a:chExt cx="908334" cy="937534"/>
            </a:xfrm>
          </p:grpSpPr>
          <p:sp>
            <p:nvSpPr>
              <p:cNvPr id="62" name="Right Arrow 67">
                <a:extLst>
                  <a:ext uri="{FF2B5EF4-FFF2-40B4-BE49-F238E27FC236}">
                    <a16:creationId xmlns:a16="http://schemas.microsoft.com/office/drawing/2014/main" id="{4BBC53E4-0B0C-403F-AA8E-E6408B11F70C}"/>
                  </a:ext>
                </a:extLst>
              </p:cNvPr>
              <p:cNvSpPr/>
              <p:nvPr/>
            </p:nvSpPr>
            <p:spPr>
              <a:xfrm rot="5400000">
                <a:off x="6948522" y="371637"/>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65" name="TextBox 64">
                <a:extLst>
                  <a:ext uri="{FF2B5EF4-FFF2-40B4-BE49-F238E27FC236}">
                    <a16:creationId xmlns:a16="http://schemas.microsoft.com/office/drawing/2014/main" id="{BA9D7326-4E52-4EAD-B297-05B49DA97482}"/>
                  </a:ext>
                </a:extLst>
              </p:cNvPr>
              <p:cNvSpPr txBox="1"/>
              <p:nvPr/>
            </p:nvSpPr>
            <p:spPr>
              <a:xfrm>
                <a:off x="6736275" y="130189"/>
                <a:ext cx="901988" cy="300082"/>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Competency Monitoring / PTP</a:t>
                </a:r>
                <a:endParaRPr lang="en-US" sz="675" b="1">
                  <a:solidFill>
                    <a:prstClr val="black"/>
                  </a:solidFill>
                  <a:latin typeface="Arial" pitchFamily="34" charset="0"/>
                  <a:cs typeface="Arial" pitchFamily="34" charset="0"/>
                </a:endParaRPr>
              </a:p>
            </p:txBody>
          </p:sp>
        </p:grpSp>
      </p:grpSp>
    </p:spTree>
    <p:extLst>
      <p:ext uri="{BB962C8B-B14F-4D97-AF65-F5344CB8AC3E}">
        <p14:creationId xmlns:p14="http://schemas.microsoft.com/office/powerpoint/2010/main" val="206924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7F7BF4-3063-45A0-B070-2D5D428B08DC}"/>
              </a:ext>
            </a:extLst>
          </p:cNvPr>
          <p:cNvSpPr txBox="1"/>
          <p:nvPr/>
        </p:nvSpPr>
        <p:spPr>
          <a:xfrm>
            <a:off x="369847" y="1566225"/>
            <a:ext cx="8098860" cy="1169551"/>
          </a:xfrm>
          <a:prstGeom prst="rect">
            <a:avLst/>
          </a:prstGeom>
          <a:solidFill>
            <a:schemeClr val="bg1"/>
          </a:solidFill>
        </p:spPr>
        <p:txBody>
          <a:bodyPr wrap="square">
            <a:spAutoFit/>
          </a:bodyPr>
          <a:lstStyle/>
          <a:p>
            <a:r>
              <a:rPr lang="en-US" sz="1400">
                <a:effectLst/>
                <a:latin typeface="Calibri" panose="020F0502020204030204" pitchFamily="34" charset="0"/>
                <a:ea typeface="Calibri" panose="020F0502020204030204" pitchFamily="34" charset="0"/>
              </a:rPr>
              <a:t>CAB Capabilities:</a:t>
            </a:r>
          </a:p>
          <a:p>
            <a:r>
              <a:rPr lang="en-US" sz="1400" u="sng">
                <a:solidFill>
                  <a:srgbClr val="0563C1"/>
                </a:solidFill>
                <a:effectLst/>
                <a:latin typeface="Calibri" panose="020F0502020204030204" pitchFamily="34" charset="0"/>
                <a:ea typeface="Calibri" panose="020F0502020204030204" pitchFamily="34" charset="0"/>
                <a:hlinkClick r:id="rId2"/>
              </a:rPr>
              <a:t>https://ul.sharepoint.com/sites/GRPEMEALAEMEALAQualityTeam/Lists/CAB%20Capabilities/AllItems.aspx</a:t>
            </a:r>
            <a:endParaRPr lang="en-US" sz="1400">
              <a:effectLst/>
              <a:latin typeface="Calibri" panose="020F0502020204030204" pitchFamily="34" charset="0"/>
              <a:ea typeface="Calibri" panose="020F0502020204030204" pitchFamily="34" charset="0"/>
            </a:endParaRPr>
          </a:p>
          <a:p>
            <a:r>
              <a:rPr lang="en-US" sz="1400">
                <a:solidFill>
                  <a:srgbClr val="000000"/>
                </a:solidFill>
                <a:effectLst/>
                <a:latin typeface="Calibri" panose="020F0502020204030204" pitchFamily="34" charset="0"/>
                <a:ea typeface="Calibri" panose="020F0502020204030204" pitchFamily="34" charset="0"/>
              </a:rPr>
              <a:t> </a:t>
            </a:r>
            <a:endParaRPr lang="en-US" sz="1400">
              <a:effectLst/>
              <a:latin typeface="Calibri" panose="020F0502020204030204" pitchFamily="34" charset="0"/>
              <a:ea typeface="Calibri" panose="020F0502020204030204" pitchFamily="34" charset="0"/>
            </a:endParaRPr>
          </a:p>
          <a:p>
            <a:r>
              <a:rPr lang="en-US" sz="1400">
                <a:effectLst/>
                <a:latin typeface="Calibri" panose="020F0502020204030204" pitchFamily="34" charset="0"/>
                <a:ea typeface="Calibri" panose="020F0502020204030204" pitchFamily="34" charset="0"/>
              </a:rPr>
              <a:t>CAB Standards / Schemes:</a:t>
            </a:r>
          </a:p>
          <a:p>
            <a:r>
              <a:rPr lang="en-US" sz="1400" u="sng">
                <a:solidFill>
                  <a:srgbClr val="0563C1"/>
                </a:solidFill>
                <a:effectLst/>
                <a:latin typeface="Calibri" panose="020F0502020204030204" pitchFamily="34" charset="0"/>
                <a:ea typeface="Calibri" panose="020F0502020204030204" pitchFamily="34" charset="0"/>
                <a:hlinkClick r:id="rId3"/>
              </a:rPr>
              <a:t>https://ul.sharepoint.com/sites/GRPEMEALAEMEALAQualityTeam/Lists/CAB%20Activities/AllItems.aspx</a:t>
            </a:r>
            <a:endParaRPr lang="en-US" sz="1400">
              <a:effectLst/>
              <a:latin typeface="Calibri" panose="020F0502020204030204" pitchFamily="34" charset="0"/>
              <a:ea typeface="Calibri" panose="020F0502020204030204" pitchFamily="34" charset="0"/>
            </a:endParaRPr>
          </a:p>
        </p:txBody>
      </p:sp>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a:solidFill>
                  <a:srgbClr val="C00000"/>
                </a:solidFill>
              </a:rPr>
              <a:t>Storage and accessibility</a:t>
            </a:r>
            <a:endParaRPr lang="en-US" sz="1800">
              <a:solidFill>
                <a:srgbClr val="C00000"/>
              </a:solidFill>
            </a:endParaRPr>
          </a:p>
        </p:txBody>
      </p:sp>
    </p:spTree>
    <p:extLst>
      <p:ext uri="{BB962C8B-B14F-4D97-AF65-F5344CB8AC3E}">
        <p14:creationId xmlns:p14="http://schemas.microsoft.com/office/powerpoint/2010/main" val="332627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08CC5B-EACD-7D44-8ADE-34D2EB8D6C1F}"/>
              </a:ext>
            </a:extLst>
          </p:cNvPr>
          <p:cNvSpPr>
            <a:spLocks noGrp="1"/>
          </p:cNvSpPr>
          <p:nvPr>
            <p:ph type="title"/>
          </p:nvPr>
        </p:nvSpPr>
        <p:spPr>
          <a:xfrm>
            <a:off x="152400" y="108560"/>
            <a:ext cx="8537576" cy="246221"/>
          </a:xfrm>
        </p:spPr>
        <p:txBody>
          <a:bodyPr/>
          <a:lstStyle/>
          <a:p>
            <a:r>
              <a:rPr lang="en-GB" sz="1600" b="1"/>
              <a:t>Risks and Raised Concerns</a:t>
            </a:r>
          </a:p>
        </p:txBody>
      </p:sp>
      <p:graphicFrame>
        <p:nvGraphicFramePr>
          <p:cNvPr id="7" name="Table Placeholder 6">
            <a:extLst>
              <a:ext uri="{FF2B5EF4-FFF2-40B4-BE49-F238E27FC236}">
                <a16:creationId xmlns:a16="http://schemas.microsoft.com/office/drawing/2014/main" id="{AEE2E5E0-8816-FB42-BCF7-F7E45E1C99E0}"/>
              </a:ext>
            </a:extLst>
          </p:cNvPr>
          <p:cNvGraphicFramePr>
            <a:graphicFrameLocks noGrp="1"/>
          </p:cNvGraphicFramePr>
          <p:nvPr>
            <p:ph sz="quarter" idx="23"/>
            <p:extLst>
              <p:ext uri="{D42A27DB-BD31-4B8C-83A1-F6EECF244321}">
                <p14:modId xmlns:p14="http://schemas.microsoft.com/office/powerpoint/2010/main" val="1191332708"/>
              </p:ext>
            </p:extLst>
          </p:nvPr>
        </p:nvGraphicFramePr>
        <p:xfrm>
          <a:off x="171855" y="458150"/>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r>
                        <a:rPr lang="pl-PL" sz="800" b="1" i="0" u="none" strike="noStrike" dirty="0">
                          <a:solidFill>
                            <a:schemeClr val="bg1"/>
                          </a:solidFill>
                          <a:effectLst/>
                          <a:latin typeface="+mn-lt"/>
                        </a:rPr>
                        <a:t>ISO</a:t>
                      </a:r>
                      <a:r>
                        <a:rPr lang="en-GB" sz="800" b="1" i="0" u="none" strike="noStrike" dirty="0">
                          <a:solidFill>
                            <a:schemeClr val="bg1"/>
                          </a:solidFill>
                          <a:effectLst/>
                          <a:latin typeface="+mn-lt"/>
                        </a:rPr>
                        <a:t> 17065:2012</a:t>
                      </a:r>
                      <a:endParaRPr lang="en-US" sz="800" b="1" i="0" u="none" strike="noStrike" dirty="0">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dirty="0">
                          <a:solidFill>
                            <a:schemeClr val="bg1"/>
                          </a:solidFill>
                          <a:effectLst/>
                          <a:latin typeface="+mn-lt"/>
                        </a:rPr>
                        <a:t>Description of Finding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800" b="1" i="0" u="none" strike="noStrike" err="1">
                          <a:solidFill>
                            <a:schemeClr val="bg1"/>
                          </a:solidFill>
                          <a:effectLst/>
                          <a:latin typeface="+mn-lt"/>
                        </a:rPr>
                        <a:t>Expected</a:t>
                      </a:r>
                      <a:r>
                        <a:rPr lang="pl-PL" sz="800" b="1" i="0" u="none" strike="noStrike">
                          <a:solidFill>
                            <a:schemeClr val="bg1"/>
                          </a:solidFill>
                          <a:effectLst/>
                          <a:latin typeface="+mn-lt"/>
                        </a:rPr>
                        <a:t> </a:t>
                      </a:r>
                      <a:r>
                        <a:rPr lang="pl-PL" sz="800" b="1" i="0" u="none" strike="noStrike" err="1">
                          <a:solidFill>
                            <a:schemeClr val="bg1"/>
                          </a:solidFill>
                          <a:effectLst/>
                          <a:latin typeface="+mn-lt"/>
                        </a:rPr>
                        <a:t>outcome</a:t>
                      </a:r>
                      <a:endParaRPr lang="en-US" sz="800" b="1" i="0" u="none" strike="noStrike">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Risk </a:t>
                      </a:r>
                    </a:p>
                    <a:p>
                      <a:pPr algn="ctr" fontAlgn="b"/>
                      <a:r>
                        <a:rPr lang="en-US" sz="800" b="1" i="0" u="none" strike="noStrike">
                          <a:solidFill>
                            <a:schemeClr val="bg1"/>
                          </a:solidFill>
                          <a:effectLst/>
                          <a:latin typeface="+mn-lt"/>
                        </a:rPr>
                        <a:t>Level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dirty="0">
                          <a:solidFill>
                            <a:schemeClr val="bg1"/>
                          </a:solidFill>
                          <a:effectLst/>
                          <a:latin typeface="+mn-lt"/>
                        </a:rPr>
                        <a:t>CAR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786810"/>
                  </a:ext>
                </a:extLst>
              </a:tr>
            </a:tbl>
          </a:graphicData>
        </a:graphic>
      </p:graphicFrame>
      <p:graphicFrame>
        <p:nvGraphicFramePr>
          <p:cNvPr id="9" name="Table Placeholder 6">
            <a:extLst>
              <a:ext uri="{FF2B5EF4-FFF2-40B4-BE49-F238E27FC236}">
                <a16:creationId xmlns:a16="http://schemas.microsoft.com/office/drawing/2014/main" id="{C5F3CDA7-1998-4A07-AE75-5D794824696D}"/>
              </a:ext>
            </a:extLst>
          </p:cNvPr>
          <p:cNvGraphicFramePr>
            <a:graphicFrameLocks/>
          </p:cNvGraphicFramePr>
          <p:nvPr>
            <p:extLst>
              <p:ext uri="{D42A27DB-BD31-4B8C-83A1-F6EECF244321}">
                <p14:modId xmlns:p14="http://schemas.microsoft.com/office/powerpoint/2010/main" val="276383917"/>
              </p:ext>
            </p:extLst>
          </p:nvPr>
        </p:nvGraphicFramePr>
        <p:xfrm>
          <a:off x="152400" y="736707"/>
          <a:ext cx="8858655" cy="381317"/>
        </p:xfrm>
        <a:graphic>
          <a:graphicData uri="http://schemas.openxmlformats.org/drawingml/2006/table">
            <a:tbl>
              <a:tblPr firstRow="1" bandRow="1">
                <a:tableStyleId>{B301B821-A1FF-4177-AEE7-76D212191A09}</a:tableStyleId>
              </a:tblPr>
              <a:tblGrid>
                <a:gridCol w="610942">
                  <a:extLst>
                    <a:ext uri="{9D8B030D-6E8A-4147-A177-3AD203B41FA5}">
                      <a16:colId xmlns:a16="http://schemas.microsoft.com/office/drawing/2014/main" val="1272756190"/>
                    </a:ext>
                  </a:extLst>
                </a:gridCol>
                <a:gridCol w="4123857">
                  <a:extLst>
                    <a:ext uri="{9D8B030D-6E8A-4147-A177-3AD203B41FA5}">
                      <a16:colId xmlns:a16="http://schemas.microsoft.com/office/drawing/2014/main" val="696108639"/>
                    </a:ext>
                  </a:extLst>
                </a:gridCol>
                <a:gridCol w="2825605">
                  <a:extLst>
                    <a:ext uri="{9D8B030D-6E8A-4147-A177-3AD203B41FA5}">
                      <a16:colId xmlns:a16="http://schemas.microsoft.com/office/drawing/2014/main" val="335154618"/>
                    </a:ext>
                  </a:extLst>
                </a:gridCol>
                <a:gridCol w="532614">
                  <a:extLst>
                    <a:ext uri="{9D8B030D-6E8A-4147-A177-3AD203B41FA5}">
                      <a16:colId xmlns:a16="http://schemas.microsoft.com/office/drawing/2014/main" val="750055400"/>
                    </a:ext>
                  </a:extLst>
                </a:gridCol>
                <a:gridCol w="765637">
                  <a:extLst>
                    <a:ext uri="{9D8B030D-6E8A-4147-A177-3AD203B41FA5}">
                      <a16:colId xmlns:a16="http://schemas.microsoft.com/office/drawing/2014/main" val="3453324595"/>
                    </a:ext>
                  </a:extLst>
                </a:gridCol>
              </a:tblGrid>
              <a:tr h="381317">
                <a:tc>
                  <a:txBody>
                    <a:bodyPr/>
                    <a:lstStyle/>
                    <a:p>
                      <a:pPr algn="ctr" fontAlgn="b"/>
                      <a:r>
                        <a:rPr lang="en-GB" sz="800" b="0" i="0" u="none" strike="noStrike" noProof="0" dirty="0">
                          <a:solidFill>
                            <a:srgbClr val="000000"/>
                          </a:solidFill>
                          <a:effectLst/>
                          <a:latin typeface="+mn-lt"/>
                        </a:rPr>
                        <a:t>7.11.3</a:t>
                      </a:r>
                      <a:endParaRPr lang="en-US" sz="800" b="0" i="0" u="none" strike="noStrike" noProof="0" dirty="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r>
                        <a:rPr lang="en-GB" sz="800" b="0" i="0" u="none" strike="noStrike" noProof="0" dirty="0">
                          <a:solidFill>
                            <a:srgbClr val="000000"/>
                          </a:solidFill>
                          <a:effectLst/>
                          <a:latin typeface="+mn-lt"/>
                        </a:rPr>
                        <a:t>Missing communication relating to changed in certification – termination / suspension.</a:t>
                      </a:r>
                    </a:p>
                    <a:p>
                      <a:pPr algn="l" fontAlgn="b">
                        <a:spcAft>
                          <a:spcPts val="0"/>
                        </a:spcAft>
                      </a:pPr>
                      <a:r>
                        <a:rPr lang="en-GB" sz="800" b="0" i="0" u="none" strike="noStrike" noProof="0" dirty="0">
                          <a:solidFill>
                            <a:srgbClr val="000000"/>
                          </a:solidFill>
                          <a:effectLst/>
                          <a:latin typeface="+mn-lt"/>
                        </a:rPr>
                        <a:t>The process between FI and CO is not clear. Inconsistencies in management and record traceability for a number of certificates as listed in report.</a:t>
                      </a:r>
                      <a:endParaRPr lang="en-US" sz="800" b="0" i="0" u="none" strike="noStrike" noProof="0" dirty="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GB" sz="800" b="0" i="0" u="none" strike="noStrike" noProof="0" dirty="0">
                          <a:solidFill>
                            <a:schemeClr val="tx1"/>
                          </a:solidFill>
                          <a:effectLst/>
                          <a:latin typeface="+mn-lt"/>
                        </a:rPr>
                        <a:t>Review process for managing changes to certification, specify how and where records shall be completed and stored.</a:t>
                      </a:r>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800" b="1" i="0" u="none" strike="noStrike" noProof="0" dirty="0">
                          <a:solidFill>
                            <a:schemeClr val="tx1"/>
                          </a:solidFill>
                          <a:effectLst/>
                          <a:latin typeface="+mn-lt"/>
                        </a:rPr>
                        <a:t>Medium</a:t>
                      </a:r>
                      <a:endParaRPr lang="en-US" sz="800" b="1"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noProof="0" dirty="0">
                          <a:solidFill>
                            <a:schemeClr val="tx1"/>
                          </a:solidFill>
                          <a:effectLst/>
                          <a:latin typeface="+mn-lt"/>
                        </a:rPr>
                        <a:t>2022-69-CAR-GC-01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0" name="Table Placeholder 6">
            <a:extLst>
              <a:ext uri="{FF2B5EF4-FFF2-40B4-BE49-F238E27FC236}">
                <a16:creationId xmlns:a16="http://schemas.microsoft.com/office/drawing/2014/main" id="{29026DE3-B8AF-4CD2-9E98-B3D80004CB55}"/>
              </a:ext>
            </a:extLst>
          </p:cNvPr>
          <p:cNvGraphicFramePr>
            <a:graphicFrameLocks/>
          </p:cNvGraphicFramePr>
          <p:nvPr>
            <p:extLst>
              <p:ext uri="{D42A27DB-BD31-4B8C-83A1-F6EECF244321}">
                <p14:modId xmlns:p14="http://schemas.microsoft.com/office/powerpoint/2010/main" val="2165199923"/>
              </p:ext>
            </p:extLst>
          </p:nvPr>
        </p:nvGraphicFramePr>
        <p:xfrm>
          <a:off x="171855" y="1140132"/>
          <a:ext cx="8839200" cy="364028"/>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364028">
                <a:tc>
                  <a:txBody>
                    <a:bodyPr/>
                    <a:lstStyle/>
                    <a:p>
                      <a:pPr algn="ctr" rtl="0" fontAlgn="b"/>
                      <a:r>
                        <a:rPr lang="en-GB" sz="800" b="0" i="0" u="none" strike="noStrike" dirty="0">
                          <a:solidFill>
                            <a:srgbClr val="000000"/>
                          </a:solidFill>
                          <a:effectLst/>
                          <a:latin typeface="+mn-lt"/>
                        </a:rPr>
                        <a:t>7.5.1 (Test)</a:t>
                      </a:r>
                      <a:endParaRPr lang="en-US" sz="800" b="0" i="0" u="none" strike="noStrike" dirty="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
                        <a:spcAft>
                          <a:spcPts val="0"/>
                        </a:spcAft>
                      </a:pPr>
                      <a:r>
                        <a:rPr lang="en-GB" sz="800" b="0" i="0" u="none" strike="noStrike" dirty="0">
                          <a:solidFill>
                            <a:srgbClr val="000000"/>
                          </a:solidFill>
                          <a:effectLst/>
                          <a:latin typeface="+mn-lt"/>
                        </a:rPr>
                        <a:t>The dates of tests performed were not recorded properly in Labware</a:t>
                      </a:r>
                      <a:endParaRPr lang="en-US" sz="800" b="0" i="0" u="none" strike="noStrike" dirty="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
                      <a:r>
                        <a:rPr lang="en-GB" sz="800" b="0" i="0" u="none" strike="noStrike" dirty="0">
                          <a:solidFill>
                            <a:schemeClr val="tx1"/>
                          </a:solidFill>
                          <a:effectLst/>
                          <a:latin typeface="+mn-lt"/>
                        </a:rPr>
                        <a:t>Better oversight of detail and records</a:t>
                      </a:r>
                      <a:endParaRPr lang="en-US" sz="800" b="0" i="0" u="none" strike="noStrike"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800" b="1" i="0" u="none" strike="noStrike" noProof="0" dirty="0">
                          <a:solidFill>
                            <a:schemeClr val="tx1"/>
                          </a:solidFill>
                          <a:effectLst/>
                          <a:latin typeface="+mn-lt"/>
                        </a:rPr>
                        <a:t>Low</a:t>
                      </a:r>
                      <a:endParaRPr lang="en-US" sz="800" b="1"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kern="1200" baseline="0" dirty="0">
                          <a:solidFill>
                            <a:schemeClr val="tx1"/>
                          </a:solidFill>
                          <a:latin typeface="+mn-lt"/>
                          <a:ea typeface="+mn-ea"/>
                          <a:cs typeface="+mn-cs"/>
                        </a:rPr>
                        <a:t>2022-69-P01</a:t>
                      </a:r>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2" name="Table Placeholder 6">
            <a:extLst>
              <a:ext uri="{FF2B5EF4-FFF2-40B4-BE49-F238E27FC236}">
                <a16:creationId xmlns:a16="http://schemas.microsoft.com/office/drawing/2014/main" id="{4CD2772E-E7F3-499F-AF33-8B55889366C0}"/>
              </a:ext>
            </a:extLst>
          </p:cNvPr>
          <p:cNvGraphicFramePr>
            <a:graphicFrameLocks/>
          </p:cNvGraphicFramePr>
          <p:nvPr>
            <p:extLst>
              <p:ext uri="{D42A27DB-BD31-4B8C-83A1-F6EECF244321}">
                <p14:modId xmlns:p14="http://schemas.microsoft.com/office/powerpoint/2010/main" val="1715900977"/>
              </p:ext>
            </p:extLst>
          </p:nvPr>
        </p:nvGraphicFramePr>
        <p:xfrm>
          <a:off x="171855" y="2161167"/>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r>
                        <a:rPr lang="en-GB" sz="800" b="0" i="0" u="none" strike="noStrike" noProof="0" dirty="0">
                          <a:solidFill>
                            <a:srgbClr val="000000"/>
                          </a:solidFill>
                          <a:effectLst/>
                          <a:latin typeface="+mn-lt"/>
                        </a:rPr>
                        <a:t>7.7.1</a:t>
                      </a:r>
                      <a:endParaRPr lang="en-US" sz="800" b="0" i="0" u="none" strike="noStrike" noProof="0" dirty="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Bef>
                          <a:spcPts val="600"/>
                        </a:spcBef>
                        <a:spcAft>
                          <a:spcPts val="0"/>
                        </a:spcAft>
                      </a:pPr>
                      <a:r>
                        <a:rPr lang="en-GB" sz="800" b="0" i="0" u="none" strike="noStrike" noProof="0" dirty="0">
                          <a:solidFill>
                            <a:srgbClr val="000000"/>
                          </a:solidFill>
                          <a:effectLst/>
                          <a:latin typeface="+mn-lt"/>
                        </a:rPr>
                        <a:t>The formal certification documentation (Test report and Certificates) was not created for project 4790176790.</a:t>
                      </a:r>
                      <a:endParaRPr lang="en-US" sz="800" b="0" i="0" u="none" strike="noStrike" noProof="0" dirty="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GB" sz="800" b="0" i="0" u="none" strike="noStrike" dirty="0">
                          <a:solidFill>
                            <a:schemeClr val="tx1"/>
                          </a:solidFill>
                          <a:effectLst/>
                          <a:latin typeface="+mn-lt"/>
                        </a:rPr>
                        <a:t>Better oversight of detail and records</a:t>
                      </a:r>
                      <a:endParaRPr lang="en-US" sz="800" b="0" i="0" u="none" strike="noStrike" dirty="0">
                        <a:solidFill>
                          <a:schemeClr val="tx1"/>
                        </a:solidFill>
                        <a:effectLst/>
                        <a:latin typeface="+mn-lt"/>
                      </a:endParaRPr>
                    </a:p>
                    <a:p>
                      <a:pPr algn="l"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800" b="1" i="0" u="none" strike="noStrike" noProof="0" dirty="0">
                          <a:solidFill>
                            <a:schemeClr val="tx1"/>
                          </a:solidFill>
                          <a:effectLst/>
                          <a:latin typeface="+mn-lt"/>
                        </a:rPr>
                        <a:t>Medium</a:t>
                      </a:r>
                      <a:endParaRPr lang="en-US" sz="800" b="1"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GB" sz="800" b="0" i="0" u="none" strike="noStrike" noProof="0" dirty="0">
                          <a:solidFill>
                            <a:schemeClr val="tx1"/>
                          </a:solidFill>
                          <a:effectLst/>
                          <a:latin typeface="+mn-lt"/>
                        </a:rPr>
                        <a:t>2022-69-P04</a:t>
                      </a:r>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4" name="Table Placeholder 6">
            <a:extLst>
              <a:ext uri="{FF2B5EF4-FFF2-40B4-BE49-F238E27FC236}">
                <a16:creationId xmlns:a16="http://schemas.microsoft.com/office/drawing/2014/main" id="{FFB0EBB9-6CF3-484D-8928-5A2AA86AD0E6}"/>
              </a:ext>
            </a:extLst>
          </p:cNvPr>
          <p:cNvGraphicFramePr>
            <a:graphicFrameLocks/>
          </p:cNvGraphicFramePr>
          <p:nvPr>
            <p:extLst>
              <p:ext uri="{D42A27DB-BD31-4B8C-83A1-F6EECF244321}">
                <p14:modId xmlns:p14="http://schemas.microsoft.com/office/powerpoint/2010/main" val="634431952"/>
              </p:ext>
            </p:extLst>
          </p:nvPr>
        </p:nvGraphicFramePr>
        <p:xfrm>
          <a:off x="171855" y="2756535"/>
          <a:ext cx="8839200" cy="374592"/>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374592">
                <a:tc>
                  <a:txBody>
                    <a:bodyPr/>
                    <a:lstStyle/>
                    <a:p>
                      <a:pPr algn="ctr" fontAlgn="b"/>
                      <a:r>
                        <a:rPr lang="en-GB" sz="800" b="0" i="0" u="none" strike="noStrike" noProof="0" dirty="0">
                          <a:solidFill>
                            <a:srgbClr val="000000"/>
                          </a:solidFill>
                          <a:effectLst/>
                          <a:latin typeface="+mn-lt"/>
                        </a:rPr>
                        <a:t>7.8.1.2 (Test)</a:t>
                      </a:r>
                      <a:endParaRPr lang="en-US" sz="800" b="0" i="0" u="none" strike="noStrike" noProof="0" dirty="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r>
                        <a:rPr lang="en-GB" sz="800" b="0" i="0" u="none" strike="noStrike" noProof="0" dirty="0">
                          <a:solidFill>
                            <a:srgbClr val="000000"/>
                          </a:solidFill>
                          <a:effectLst/>
                          <a:latin typeface="+mn-lt"/>
                        </a:rPr>
                        <a:t>Testing was completed by UL Germany with test report compiled by UL India. Report stated UL India as the CB Test Laboratory. After speaking with the project handler, it appears this is a systemic issue.</a:t>
                      </a:r>
                      <a:endParaRPr lang="en-US" sz="800" b="0" i="0" u="none" strike="noStrike" noProof="0" dirty="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GB" sz="800" b="0" i="0" u="none" strike="noStrike" dirty="0">
                          <a:solidFill>
                            <a:schemeClr val="tx1"/>
                          </a:solidFill>
                          <a:effectLst/>
                          <a:latin typeface="+mn-lt"/>
                        </a:rPr>
                        <a:t>Better oversight of detail and records</a:t>
                      </a:r>
                      <a:endParaRPr lang="en-US" sz="800" b="0" i="0" u="none" strike="noStrike" dirty="0">
                        <a:solidFill>
                          <a:schemeClr val="tx1"/>
                        </a:solidFill>
                        <a:effectLst/>
                        <a:latin typeface="+mn-lt"/>
                      </a:endParaRPr>
                    </a:p>
                    <a:p>
                      <a:pPr algn="l"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800" b="1" i="0" u="none" strike="noStrike" noProof="0" dirty="0">
                          <a:solidFill>
                            <a:schemeClr val="tx1"/>
                          </a:solidFill>
                          <a:effectLst/>
                          <a:latin typeface="+mn-lt"/>
                        </a:rPr>
                        <a:t>Medium</a:t>
                      </a:r>
                      <a:endParaRPr lang="en-US" sz="800" b="1"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b"/>
                      <a:r>
                        <a:rPr lang="en-US" sz="800" b="0" i="0" u="none" strike="noStrike" noProof="0" dirty="0">
                          <a:solidFill>
                            <a:schemeClr val="tx1"/>
                          </a:solidFill>
                          <a:effectLst/>
                          <a:latin typeface="+mn-lt"/>
                        </a:rPr>
                        <a:t>MH-FIN-01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5" name="Table Placeholder 6">
            <a:extLst>
              <a:ext uri="{FF2B5EF4-FFF2-40B4-BE49-F238E27FC236}">
                <a16:creationId xmlns:a16="http://schemas.microsoft.com/office/drawing/2014/main" id="{BB63B69C-E67D-4DDB-940D-3AA86D1F79C6}"/>
              </a:ext>
            </a:extLst>
          </p:cNvPr>
          <p:cNvGraphicFramePr>
            <a:graphicFrameLocks/>
          </p:cNvGraphicFramePr>
          <p:nvPr>
            <p:extLst>
              <p:ext uri="{D42A27DB-BD31-4B8C-83A1-F6EECF244321}">
                <p14:modId xmlns:p14="http://schemas.microsoft.com/office/powerpoint/2010/main" val="882982391"/>
              </p:ext>
            </p:extLst>
          </p:nvPr>
        </p:nvGraphicFramePr>
        <p:xfrm>
          <a:off x="152400" y="2445750"/>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r>
                        <a:rPr lang="en-GB" sz="800" b="0" i="0" u="none" strike="noStrike" noProof="0" dirty="0">
                          <a:solidFill>
                            <a:srgbClr val="000000"/>
                          </a:solidFill>
                          <a:effectLst/>
                          <a:latin typeface="+mn-lt"/>
                        </a:rPr>
                        <a:t>7.4</a:t>
                      </a:r>
                      <a:endParaRPr lang="en-US" sz="800" b="0" i="0" u="none" strike="noStrike" noProof="0" dirty="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r>
                        <a:rPr lang="en-GB" sz="800" b="0" i="0" u="none" strike="noStrike" noProof="0" dirty="0">
                          <a:solidFill>
                            <a:srgbClr val="000000"/>
                          </a:solidFill>
                          <a:effectLst/>
                          <a:latin typeface="+mn-lt"/>
                        </a:rPr>
                        <a:t>In the application process the customer was not informed in about the applicable Scheme Service Terms as required by ULID-000393 Cl. 7.4a).</a:t>
                      </a:r>
                      <a:endParaRPr lang="en-US" sz="800" b="0" i="0" u="none" strike="noStrike" noProof="0" dirty="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GB" sz="800" b="0" i="0" u="none" strike="noStrike" dirty="0">
                          <a:solidFill>
                            <a:schemeClr val="tx1"/>
                          </a:solidFill>
                          <a:effectLst/>
                          <a:latin typeface="+mn-lt"/>
                        </a:rPr>
                        <a:t>Better oversight of detail and records</a:t>
                      </a:r>
                      <a:endParaRPr lang="en-US" sz="800" b="0" i="0" u="none" strike="noStrike" dirty="0">
                        <a:solidFill>
                          <a:schemeClr val="tx1"/>
                        </a:solidFill>
                        <a:effectLst/>
                        <a:latin typeface="+mn-lt"/>
                      </a:endParaRPr>
                    </a:p>
                    <a:p>
                      <a:pPr algn="l"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800" b="1" i="0" u="none" strike="noStrike" noProof="0" dirty="0">
                          <a:solidFill>
                            <a:schemeClr val="tx1"/>
                          </a:solidFill>
                          <a:effectLst/>
                          <a:latin typeface="+mn-lt"/>
                        </a:rPr>
                        <a:t>Low</a:t>
                      </a:r>
                      <a:endParaRPr lang="en-US" sz="800" b="1"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800" b="0" i="0" u="none" strike="noStrike" noProof="0" dirty="0">
                          <a:solidFill>
                            <a:schemeClr val="tx1"/>
                          </a:solidFill>
                          <a:effectLst/>
                          <a:latin typeface="+mn-lt"/>
                        </a:rPr>
                        <a:t>2022-69-P05</a:t>
                      </a:r>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6" name="Table Placeholder 6">
            <a:extLst>
              <a:ext uri="{FF2B5EF4-FFF2-40B4-BE49-F238E27FC236}">
                <a16:creationId xmlns:a16="http://schemas.microsoft.com/office/drawing/2014/main" id="{FEAEFB45-0894-4969-98DB-464E05408CE2}"/>
              </a:ext>
            </a:extLst>
          </p:cNvPr>
          <p:cNvGraphicFramePr>
            <a:graphicFrameLocks/>
          </p:cNvGraphicFramePr>
          <p:nvPr>
            <p:extLst>
              <p:ext uri="{D42A27DB-BD31-4B8C-83A1-F6EECF244321}">
                <p14:modId xmlns:p14="http://schemas.microsoft.com/office/powerpoint/2010/main" val="729482398"/>
              </p:ext>
            </p:extLst>
          </p:nvPr>
        </p:nvGraphicFramePr>
        <p:xfrm>
          <a:off x="171855" y="1526268"/>
          <a:ext cx="8839200" cy="288677"/>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88677">
                <a:tc>
                  <a:txBody>
                    <a:bodyPr/>
                    <a:lstStyle/>
                    <a:p>
                      <a:pPr algn="ctr" fontAlgn="b"/>
                      <a:r>
                        <a:rPr lang="en-GB" sz="800" b="0" i="0" u="none" strike="noStrike" noProof="0" dirty="0">
                          <a:solidFill>
                            <a:srgbClr val="000000"/>
                          </a:solidFill>
                          <a:effectLst/>
                          <a:latin typeface="+mn-lt"/>
                        </a:rPr>
                        <a:t>7.5.1 (Test)</a:t>
                      </a:r>
                    </a:p>
                    <a:p>
                      <a:pPr algn="ctr" fontAlgn="b"/>
                      <a:r>
                        <a:rPr lang="en-GB" sz="800" b="0" i="0" u="none" strike="noStrike" noProof="0" dirty="0">
                          <a:solidFill>
                            <a:srgbClr val="000000"/>
                          </a:solidFill>
                          <a:effectLst/>
                          <a:latin typeface="+mn-lt"/>
                        </a:rPr>
                        <a:t>7.12.1 (Cert)</a:t>
                      </a:r>
                      <a:endParaRPr lang="en-US" sz="800" b="0" i="0" u="none" strike="noStrike" noProof="0" dirty="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r>
                        <a:rPr lang="en-GB" sz="800" b="0" i="0" u="none" strike="noStrike" noProof="0" dirty="0">
                          <a:solidFill>
                            <a:srgbClr val="000000"/>
                          </a:solidFill>
                          <a:effectLst/>
                          <a:latin typeface="+mn-lt"/>
                        </a:rPr>
                        <a:t>The list of tests performed in Test record 3 of  00-E504280-A6001-TestRecordUL includes tests that were not actually performed as they were not applicable.</a:t>
                      </a:r>
                      <a:endParaRPr lang="en-US" sz="800" b="0" i="0" u="none" strike="noStrike" noProof="0" dirty="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GB" sz="800" b="0" i="0" u="none" strike="noStrike" dirty="0">
                          <a:solidFill>
                            <a:schemeClr val="tx1"/>
                          </a:solidFill>
                          <a:effectLst/>
                          <a:latin typeface="+mn-lt"/>
                        </a:rPr>
                        <a:t>Better oversight of detail and records</a:t>
                      </a:r>
                      <a:endParaRPr lang="en-US" sz="800" b="0" i="0" u="none" strike="noStrike" dirty="0">
                        <a:solidFill>
                          <a:schemeClr val="tx1"/>
                        </a:solidFill>
                        <a:effectLst/>
                        <a:latin typeface="+mn-lt"/>
                      </a:endParaRPr>
                    </a:p>
                    <a:p>
                      <a:pPr algn="l"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800" b="1" i="0" u="none" strike="noStrike" noProof="0" dirty="0">
                          <a:solidFill>
                            <a:schemeClr val="tx1"/>
                          </a:solidFill>
                          <a:effectLst/>
                          <a:latin typeface="+mn-lt"/>
                        </a:rPr>
                        <a:t>Low</a:t>
                      </a:r>
                      <a:endParaRPr lang="en-US" sz="800" b="1"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noProof="0" dirty="0">
                          <a:solidFill>
                            <a:schemeClr val="tx1"/>
                          </a:solidFill>
                          <a:effectLst/>
                          <a:latin typeface="+mn-lt"/>
                        </a:rPr>
                        <a:t>2022-69-P02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7" name="Table Placeholder 6">
            <a:extLst>
              <a:ext uri="{FF2B5EF4-FFF2-40B4-BE49-F238E27FC236}">
                <a16:creationId xmlns:a16="http://schemas.microsoft.com/office/drawing/2014/main" id="{8F71B015-33D3-4D70-9B27-7C62D08875E3}"/>
              </a:ext>
            </a:extLst>
          </p:cNvPr>
          <p:cNvGraphicFramePr>
            <a:graphicFrameLocks/>
          </p:cNvGraphicFramePr>
          <p:nvPr>
            <p:extLst>
              <p:ext uri="{D42A27DB-BD31-4B8C-83A1-F6EECF244321}">
                <p14:modId xmlns:p14="http://schemas.microsoft.com/office/powerpoint/2010/main" val="1622178858"/>
              </p:ext>
            </p:extLst>
          </p:nvPr>
        </p:nvGraphicFramePr>
        <p:xfrm>
          <a:off x="171855" y="1862056"/>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r>
                        <a:rPr lang="en-GB" sz="800" b="0" i="0" u="none" strike="noStrike" noProof="0" dirty="0">
                          <a:solidFill>
                            <a:srgbClr val="000000"/>
                          </a:solidFill>
                          <a:effectLst/>
                          <a:latin typeface="+mn-lt"/>
                        </a:rPr>
                        <a:t>7.</a:t>
                      </a:r>
                      <a:r>
                        <a:rPr lang="en-US" sz="800" b="0" i="0" u="none" strike="noStrike" noProof="0" dirty="0">
                          <a:solidFill>
                            <a:srgbClr val="000000"/>
                          </a:solidFill>
                          <a:effectLst/>
                          <a:latin typeface="+mn-lt"/>
                        </a:rPr>
                        <a:t>4.3</a:t>
                      </a:r>
                      <a:endParaRPr lang="en-GB" sz="800" b="0" i="0" u="none" strike="noStrike" noProof="0" dirty="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r>
                        <a:rPr lang="en-GB" sz="800" b="0" i="0" u="none" strike="noStrike" noProof="0" dirty="0">
                          <a:solidFill>
                            <a:srgbClr val="000000"/>
                          </a:solidFill>
                          <a:effectLst/>
                          <a:latin typeface="+mn-lt"/>
                        </a:rPr>
                        <a:t>Test record 36 of 00-E48539-19920124-TestRecord for project 4789996917 does not include all the test data (original observations) that were performed in the evaluation.</a:t>
                      </a:r>
                      <a:endParaRPr lang="en-US" sz="800" b="0" i="0" u="none" strike="noStrike" noProof="0" dirty="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GB" sz="800" b="0" i="0" u="none" strike="noStrike" dirty="0">
                          <a:solidFill>
                            <a:schemeClr val="tx1"/>
                          </a:solidFill>
                          <a:effectLst/>
                          <a:latin typeface="+mn-lt"/>
                        </a:rPr>
                        <a:t>Better oversight of detail and records</a:t>
                      </a:r>
                      <a:endParaRPr lang="en-US" sz="800" b="0" i="0" u="none" strike="noStrike" dirty="0">
                        <a:solidFill>
                          <a:schemeClr val="tx1"/>
                        </a:solidFill>
                        <a:effectLst/>
                        <a:latin typeface="+mn-lt"/>
                      </a:endParaRPr>
                    </a:p>
                    <a:p>
                      <a:pPr algn="l"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800" b="1" i="0" u="none" strike="noStrike" noProof="0" dirty="0">
                          <a:solidFill>
                            <a:schemeClr val="tx1"/>
                          </a:solidFill>
                          <a:effectLst/>
                          <a:latin typeface="+mn-lt"/>
                        </a:rPr>
                        <a:t>Low</a:t>
                      </a:r>
                      <a:endParaRPr lang="en-US" sz="800" b="1"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u="none" strike="noStrike" noProof="0" dirty="0">
                          <a:solidFill>
                            <a:schemeClr val="tx1"/>
                          </a:solidFill>
                          <a:effectLst/>
                          <a:latin typeface="+mn-lt"/>
                        </a:rPr>
                        <a:t>2022-69-P03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spTree>
    <p:extLst>
      <p:ext uri="{BB962C8B-B14F-4D97-AF65-F5344CB8AC3E}">
        <p14:creationId xmlns:p14="http://schemas.microsoft.com/office/powerpoint/2010/main" val="3831782706"/>
      </p:ext>
    </p:extLst>
  </p:cSld>
  <p:clrMapOvr>
    <a:masterClrMapping/>
  </p:clrMapOvr>
</p:sld>
</file>

<file path=ppt/theme/theme1.xml><?xml version="1.0" encoding="utf-8"?>
<a:theme xmlns:a="http://schemas.openxmlformats.org/drawingml/2006/main" name="UL Corporate (16x9) 2017">
  <a:themeElements>
    <a:clrScheme name="UL Brandhub Templates">
      <a:dk1>
        <a:srgbClr val="000000"/>
      </a:dk1>
      <a:lt1>
        <a:srgbClr val="FFFFFF"/>
      </a:lt1>
      <a:dk2>
        <a:srgbClr val="939598"/>
      </a:dk2>
      <a:lt2>
        <a:srgbClr val="E9EDF2"/>
      </a:lt2>
      <a:accent1>
        <a:srgbClr val="C02032"/>
      </a:accent1>
      <a:accent2>
        <a:srgbClr val="F18A00"/>
      </a:accent2>
      <a:accent3>
        <a:srgbClr val="59B7B3"/>
      </a:accent3>
      <a:accent4>
        <a:srgbClr val="007587"/>
      </a:accent4>
      <a:accent5>
        <a:srgbClr val="204B59"/>
      </a:accent5>
      <a:accent6>
        <a:srgbClr val="92C800"/>
      </a:accent6>
      <a:hlink>
        <a:srgbClr val="C02032"/>
      </a:hlink>
      <a:folHlink>
        <a:srgbClr val="661A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L_new PPT template_Draft_2017-11-21" id="{D1AC2EB6-3007-A048-86A7-389AD14C5995}" vid="{A02AE38B-0D4D-9A41-A4B5-542F28FCF706}"/>
    </a:ext>
  </a:extLst>
</a:theme>
</file>

<file path=ppt/theme/theme2.xml><?xml version="1.0" encoding="utf-8"?>
<a:theme xmlns:a="http://schemas.openxmlformats.org/drawingml/2006/main" name="UL Solutions">
  <a:themeElements>
    <a:clrScheme name="UL Solutions Colors">
      <a:dk1>
        <a:srgbClr val="000000"/>
      </a:dk1>
      <a:lt1>
        <a:srgbClr val="FFFFFF"/>
      </a:lt1>
      <a:dk2>
        <a:srgbClr val="000000"/>
      </a:dk2>
      <a:lt2>
        <a:srgbClr val="FFFFFF"/>
      </a:lt2>
      <a:accent1>
        <a:srgbClr val="B3AB98"/>
      </a:accent1>
      <a:accent2>
        <a:srgbClr val="122C49"/>
      </a:accent2>
      <a:accent3>
        <a:srgbClr val="9EC5D9"/>
      </a:accent3>
      <a:accent4>
        <a:srgbClr val="577E9E"/>
      </a:accent4>
      <a:accent5>
        <a:srgbClr val="00E2E6"/>
      </a:accent5>
      <a:accent6>
        <a:srgbClr val="FF6255"/>
      </a:accent6>
      <a:hlink>
        <a:srgbClr val="CA0123"/>
      </a:hlink>
      <a:folHlink>
        <a:srgbClr val="CA0123"/>
      </a:folHlink>
    </a:clrScheme>
    <a:fontScheme name="UL Solutions Fonts">
      <a:majorFont>
        <a:latin typeface="Arial"/>
        <a:ea typeface=""/>
        <a:cs typeface=""/>
      </a:majorFont>
      <a:minorFont>
        <a:latin typeface="Arial"/>
        <a:ea typeface=""/>
        <a:cs typeface=""/>
      </a:minorFont>
    </a:fontScheme>
    <a:fmtScheme name="UL Solutions Effects">
      <a:fillStyleLst>
        <a:solidFill>
          <a:schemeClr val="phClr"/>
        </a:solidFill>
        <a:solidFill>
          <a:schemeClr val="phClr"/>
        </a:solidFill>
        <a:solidFill>
          <a:schemeClr val="phClr"/>
        </a:solidFill>
      </a:fillStyleLst>
      <a:lnStyleLst>
        <a:ln w="19050" cap="flat" cmpd="sng" algn="ctr">
          <a:solidFill>
            <a:schemeClr val="phClr"/>
          </a:solidFill>
          <a:prstDash val="solid"/>
          <a:miter lim="800000"/>
        </a:ln>
        <a:ln w="190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w="19050" cap="flat">
          <a:miter lim="800000"/>
        </a:ln>
      </a:spPr>
      <a:bodyPr/>
      <a:lstStyle>
        <a:defPPr algn="ctr">
          <a:lnSpc>
            <a:spcPct val="100000"/>
          </a:lnSpc>
          <a:defRPr sz="1400"/>
        </a:defPPr>
      </a:lstStyle>
      <a:style>
        <a:lnRef idx="0">
          <a:schemeClr val="tx1"/>
        </a:lnRef>
        <a:fillRef idx="1">
          <a:schemeClr val="accent1"/>
        </a:fillRef>
        <a:effectRef idx="0">
          <a:srgbClr val="000000"/>
        </a:effectRef>
        <a:fontRef idx="minor">
          <a:schemeClr val="tx1"/>
        </a:fontRef>
      </a:style>
    </a:spDef>
    <a:lnDef>
      <a:spPr>
        <a:ln w="19050" cap="flat">
          <a:miter lim="800000"/>
        </a:ln>
      </a:spPr>
      <a:bodyPr/>
      <a:lstStyle/>
      <a:style>
        <a:lnRef idx="1">
          <a:schemeClr val="tx1"/>
        </a:lnRef>
        <a:fillRef idx="0">
          <a:schemeClr val="accent1"/>
        </a:fillRef>
        <a:effectRef idx="0">
          <a:srgbClr val="000000"/>
        </a:effectRef>
        <a:fontRef idx="minor">
          <a:schemeClr val="tx1"/>
        </a:fontRef>
      </a:style>
    </a:lnDef>
    <a:txDef>
      <a:spPr>
        <a:noFill/>
      </a:spPr>
      <a:bodyPr wrap="none" lIns="0" tIns="0" rIns="0" bIns="0" rtlCol="0">
        <a:spAutoFit/>
      </a:bodyPr>
      <a:lstStyle>
        <a:defPPr marL="137160" indent="-137160" algn="l">
          <a:lnSpc>
            <a:spcPct val="100000"/>
          </a:lnSpc>
          <a:spcBef>
            <a:spcPts val="900"/>
          </a:spcBef>
          <a:buClr>
            <a:srgbClr val="CA0123"/>
          </a:buClr>
          <a:buSzPct val="100000"/>
          <a:buFont typeface="Arial"/>
          <a:buChar char="•"/>
          <a:defRPr sz="1400" dirty="0"/>
        </a:defPPr>
      </a:lstStyle>
    </a:txDef>
  </a:objectDefaults>
  <a:extraClrSchemeLst/>
  <a:custClrLst>
    <a:custClr name="Bright Blue">
      <a:srgbClr val="0A32FF"/>
    </a:custClr>
    <a:custClr name="Dark Blue">
      <a:srgbClr val="000095"/>
    </a:custClr>
    <a:custClr name="Bright Green">
      <a:srgbClr val="00A451"/>
    </a:custClr>
    <a:custClr name="Dark Green">
      <a:srgbClr val="123A28"/>
    </a:custClr>
    <a:custClr name="Bright Red">
      <a:srgbClr val="CA0123"/>
    </a:custClr>
    <a:custClr name="Dark Red">
      <a:srgbClr val="5B0428"/>
    </a:custClr>
    <a:custClr name="White">
      <a:srgbClr val="FFFFFF"/>
    </a:custClr>
    <a:custClr name="Pebble">
      <a:srgbClr val="E5DDCA"/>
    </a:custClr>
  </a:custClrLst>
  <a:extLst>
    <a:ext uri="{05A4C25C-085E-4340-85A3-A5531E510DB2}">
      <thm15:themeFamily xmlns:thm15="http://schemas.microsoft.com/office/thememl/2012/main" name="UL PowerPoint Template.potx  -  Read-Only" id="{CB4E5ECB-C179-48F3-864C-E295DD801441}" vid="{D82A6C5E-B19D-42A3-A43D-0F0D911F43C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6097664390EC04084992733E3576D39" ma:contentTypeVersion="9" ma:contentTypeDescription="Create a new document." ma:contentTypeScope="" ma:versionID="688a214b789588441565c39806349aab">
  <xsd:schema xmlns:xsd="http://www.w3.org/2001/XMLSchema" xmlns:xs="http://www.w3.org/2001/XMLSchema" xmlns:p="http://schemas.microsoft.com/office/2006/metadata/properties" xmlns:ns2="faf5d408-3899-47b8-9562-4f160ee88f98" xmlns:ns3="f923a017-90dd-4873-8529-5ce3ec654156" targetNamespace="http://schemas.microsoft.com/office/2006/metadata/properties" ma:root="true" ma:fieldsID="3ce6c2aa37fc896584c15524a7b6320f" ns2:_="" ns3:_="">
    <xsd:import namespace="faf5d408-3899-47b8-9562-4f160ee88f98"/>
    <xsd:import namespace="f923a017-90dd-4873-8529-5ce3ec65415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f5d408-3899-47b8-9562-4f160ee88f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44937bdf-42e3-4142-868d-c06716fb8cc4"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3a017-90dd-4873-8529-5ce3ec65415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2898a44-544b-4fcc-b1d7-b8f02168a46b}" ma:internalName="TaxCatchAll" ma:showField="CatchAllData" ma:web="f923a017-90dd-4873-8529-5ce3ec65415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af5d408-3899-47b8-9562-4f160ee88f98">
      <Terms xmlns="http://schemas.microsoft.com/office/infopath/2007/PartnerControls"/>
    </lcf76f155ced4ddcb4097134ff3c332f>
    <TaxCatchAll xmlns="f923a017-90dd-4873-8529-5ce3ec654156" xsi:nil="true"/>
  </documentManagement>
</p:properties>
</file>

<file path=customXml/itemProps1.xml><?xml version="1.0" encoding="utf-8"?>
<ds:datastoreItem xmlns:ds="http://schemas.openxmlformats.org/officeDocument/2006/customXml" ds:itemID="{4C3BB88F-B46E-44B7-AA12-527BF45F8950}">
  <ds:schemaRefs>
    <ds:schemaRef ds:uri="http://schemas.microsoft.com/sharepoint/v3/contenttype/forms"/>
  </ds:schemaRefs>
</ds:datastoreItem>
</file>

<file path=customXml/itemProps2.xml><?xml version="1.0" encoding="utf-8"?>
<ds:datastoreItem xmlns:ds="http://schemas.openxmlformats.org/officeDocument/2006/customXml" ds:itemID="{BAE07BA6-8B53-4468-9F1E-C02385A9C24F}">
  <ds:schemaRefs>
    <ds:schemaRef ds:uri="f923a017-90dd-4873-8529-5ce3ec654156"/>
    <ds:schemaRef ds:uri="faf5d408-3899-47b8-9562-4f160ee88f9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64CFE5-2DB1-45C4-9AF2-670A350BCC57}">
  <ds:schemaRefs>
    <ds:schemaRef ds:uri="http://schemas.openxmlformats.org/package/2006/metadata/core-properties"/>
    <ds:schemaRef ds:uri="faf5d408-3899-47b8-9562-4f160ee88f98"/>
    <ds:schemaRef ds:uri="http://purl.org/dc/terms/"/>
    <ds:schemaRef ds:uri="http://purl.org/dc/dcmitype/"/>
    <ds:schemaRef ds:uri="f923a017-90dd-4873-8529-5ce3ec654156"/>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UL_Corporate_16x9_v1</Template>
  <TotalTime>524</TotalTime>
  <Words>1666</Words>
  <Application>Microsoft Office PowerPoint</Application>
  <PresentationFormat>On-screen Show (16:9)</PresentationFormat>
  <Paragraphs>377</Paragraphs>
  <Slides>22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Arial Narrow</vt:lpstr>
      <vt:lpstr>Calibri</vt:lpstr>
      <vt:lpstr>Tahoma</vt:lpstr>
      <vt:lpstr>Verdana</vt:lpstr>
      <vt:lpstr>Wingdings</vt:lpstr>
      <vt:lpstr>UL Corporate (16x9) 2017</vt:lpstr>
      <vt:lpstr>UL Solutions</vt:lpstr>
      <vt:lpstr>PowerPoint Presentation</vt:lpstr>
      <vt:lpstr> Agenda: </vt:lpstr>
      <vt:lpstr>Attendees</vt:lpstr>
      <vt:lpstr>Audit Scope</vt:lpstr>
      <vt:lpstr>Audit Scope</vt:lpstr>
      <vt:lpstr>PowerPoint Presentation</vt:lpstr>
      <vt:lpstr>PowerPoint Presentation</vt:lpstr>
      <vt:lpstr>PowerPoint Presentation</vt:lpstr>
      <vt:lpstr>Risks and Raised Concerns</vt:lpstr>
      <vt:lpstr>PowerPoint Presentation</vt:lpstr>
      <vt:lpstr>PowerPoint Presentation</vt:lpstr>
      <vt:lpstr>PowerPoint Presentation</vt:lpstr>
      <vt:lpstr>Executive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Cheevers, Grainne</cp:lastModifiedBy>
  <cp:revision>8</cp:revision>
  <cp:lastPrinted>2018-01-11T17:48:36Z</cp:lastPrinted>
  <dcterms:created xsi:type="dcterms:W3CDTF">2017-12-19T02:07:46Z</dcterms:created>
  <dcterms:modified xsi:type="dcterms:W3CDTF">2022-12-15T10:32:36Z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0x010100A6097664390EC04084992733E3576D39</vt:lpwstr>
  </property>
  <property fmtid="{D5CDD505-2E9C-101B-9397-08002B2CF9AE}" pid="3" name="MediaServiceImageTags">
    <vt:lpwstr/>
  </property>
</Properties>
</file>