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 id="2147483660" r:id="rId5"/>
  </p:sldMasterIdLst>
  <p:notesMasterIdLst>
    <p:notesMasterId r:id="rId21"/>
  </p:notesMasterIdLst>
  <p:handoutMasterIdLst>
    <p:handoutMasterId r:id="rId22"/>
  </p:handoutMasterIdLst>
  <p:sldIdLst>
    <p:sldId id="308131" r:id="rId6"/>
    <p:sldId id="308132" r:id="rId7"/>
    <p:sldId id="421" r:id="rId8"/>
    <p:sldId id="308145" r:id="rId9"/>
    <p:sldId id="308133" r:id="rId10"/>
    <p:sldId id="308134" r:id="rId11"/>
    <p:sldId id="308147" r:id="rId12"/>
    <p:sldId id="308146" r:id="rId13"/>
    <p:sldId id="308151" r:id="rId14"/>
    <p:sldId id="308135" r:id="rId15"/>
    <p:sldId id="308149" r:id="rId16"/>
    <p:sldId id="308150" r:id="rId17"/>
    <p:sldId id="1528" r:id="rId18"/>
    <p:sldId id="1522" r:id="rId19"/>
    <p:sldId id="308144" r:id="rId20"/>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308131"/>
            <p14:sldId id="308132"/>
            <p14:sldId id="421"/>
            <p14:sldId id="308145"/>
            <p14:sldId id="308133"/>
            <p14:sldId id="308134"/>
            <p14:sldId id="308147"/>
            <p14:sldId id="308146"/>
            <p14:sldId id="308151"/>
            <p14:sldId id="308135"/>
            <p14:sldId id="308149"/>
            <p14:sldId id="308150"/>
            <p14:sldId id="1528"/>
            <p14:sldId id="1522"/>
            <p14:sldId id="3081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E9F950-07A5-4FFF-BD3A-50A64F445D62}" v="100" dt="2023-02-17T12:16:38.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evers, Grainne" userId="1c65c954-75f7-43ec-ad62-f20eb282573e" providerId="ADAL" clId="{55E9F950-07A5-4FFF-BD3A-50A64F445D62}"/>
    <pc:docChg chg="undo redo custSel addSld delSld modSld sldOrd modSection">
      <pc:chgData name="Cheevers, Grainne" userId="1c65c954-75f7-43ec-ad62-f20eb282573e" providerId="ADAL" clId="{55E9F950-07A5-4FFF-BD3A-50A64F445D62}" dt="2023-02-17T12:16:38.545" v="2568" actId="47"/>
      <pc:docMkLst>
        <pc:docMk/>
      </pc:docMkLst>
      <pc:sldChg chg="addSp delSp modSp mod">
        <pc:chgData name="Cheevers, Grainne" userId="1c65c954-75f7-43ec-ad62-f20eb282573e" providerId="ADAL" clId="{55E9F950-07A5-4FFF-BD3A-50A64F445D62}" dt="2023-02-16T13:34:31.846" v="229" actId="20577"/>
        <pc:sldMkLst>
          <pc:docMk/>
          <pc:sldMk cId="1428222602" sldId="421"/>
        </pc:sldMkLst>
        <pc:spChg chg="mod">
          <ac:chgData name="Cheevers, Grainne" userId="1c65c954-75f7-43ec-ad62-f20eb282573e" providerId="ADAL" clId="{55E9F950-07A5-4FFF-BD3A-50A64F445D62}" dt="2023-02-16T13:31:48.499" v="106" actId="20577"/>
          <ac:spMkLst>
            <pc:docMk/>
            <pc:sldMk cId="1428222602" sldId="421"/>
            <ac:spMk id="3" creationId="{B0DA3E66-816F-497E-AA69-FC8E20B40784}"/>
          </ac:spMkLst>
        </pc:spChg>
        <pc:spChg chg="add del mod">
          <ac:chgData name="Cheevers, Grainne" userId="1c65c954-75f7-43ec-ad62-f20eb282573e" providerId="ADAL" clId="{55E9F950-07A5-4FFF-BD3A-50A64F445D62}" dt="2023-02-16T13:34:31.846" v="229" actId="20577"/>
          <ac:spMkLst>
            <pc:docMk/>
            <pc:sldMk cId="1428222602" sldId="421"/>
            <ac:spMk id="4" creationId="{6FC5E5BB-70FE-476F-8BC0-634B2C77B413}"/>
          </ac:spMkLst>
        </pc:spChg>
        <pc:spChg chg="mod">
          <ac:chgData name="Cheevers, Grainne" userId="1c65c954-75f7-43ec-ad62-f20eb282573e" providerId="ADAL" clId="{55E9F950-07A5-4FFF-BD3A-50A64F445D62}" dt="2023-02-16T13:31:59.741" v="124" actId="20577"/>
          <ac:spMkLst>
            <pc:docMk/>
            <pc:sldMk cId="1428222602" sldId="421"/>
            <ac:spMk id="5" creationId="{25B10537-DA9A-4F38-B82E-D75DD2C45BB9}"/>
          </ac:spMkLst>
        </pc:spChg>
        <pc:spChg chg="add mod">
          <ac:chgData name="Cheevers, Grainne" userId="1c65c954-75f7-43ec-ad62-f20eb282573e" providerId="ADAL" clId="{55E9F950-07A5-4FFF-BD3A-50A64F445D62}" dt="2023-02-16T13:33:58.584" v="187" actId="27636"/>
          <ac:spMkLst>
            <pc:docMk/>
            <pc:sldMk cId="1428222602" sldId="421"/>
            <ac:spMk id="9" creationId="{55DB5827-0AAC-FD22-BC36-9BB6E6CC7CF0}"/>
          </ac:spMkLst>
        </pc:spChg>
        <pc:spChg chg="add mod">
          <ac:chgData name="Cheevers, Grainne" userId="1c65c954-75f7-43ec-ad62-f20eb282573e" providerId="ADAL" clId="{55E9F950-07A5-4FFF-BD3A-50A64F445D62}" dt="2023-02-16T13:32:45.532" v="171" actId="1076"/>
          <ac:spMkLst>
            <pc:docMk/>
            <pc:sldMk cId="1428222602" sldId="421"/>
            <ac:spMk id="10" creationId="{99484AEC-BBC3-F9DA-A5F6-14483DF8E559}"/>
          </ac:spMkLst>
        </pc:spChg>
        <pc:graphicFrameChg chg="add del mod">
          <ac:chgData name="Cheevers, Grainne" userId="1c65c954-75f7-43ec-ad62-f20eb282573e" providerId="ADAL" clId="{55E9F950-07A5-4FFF-BD3A-50A64F445D62}" dt="2023-02-16T13:31:15.764" v="86"/>
          <ac:graphicFrameMkLst>
            <pc:docMk/>
            <pc:sldMk cId="1428222602" sldId="421"/>
            <ac:graphicFrameMk id="6" creationId="{93177A91-9A5A-5985-0D53-123DFA57341B}"/>
          </ac:graphicFrameMkLst>
        </pc:graphicFrameChg>
      </pc:sldChg>
      <pc:sldChg chg="del ord">
        <pc:chgData name="Cheevers, Grainne" userId="1c65c954-75f7-43ec-ad62-f20eb282573e" providerId="ADAL" clId="{55E9F950-07A5-4FFF-BD3A-50A64F445D62}" dt="2023-02-17T12:16:38.545" v="2568" actId="47"/>
        <pc:sldMkLst>
          <pc:docMk/>
          <pc:sldMk cId="287768598" sldId="1448"/>
        </pc:sldMkLst>
      </pc:sldChg>
      <pc:sldChg chg="del ord">
        <pc:chgData name="Cheevers, Grainne" userId="1c65c954-75f7-43ec-ad62-f20eb282573e" providerId="ADAL" clId="{55E9F950-07A5-4FFF-BD3A-50A64F445D62}" dt="2023-02-17T12:16:38.545" v="2568" actId="47"/>
        <pc:sldMkLst>
          <pc:docMk/>
          <pc:sldMk cId="4276066784" sldId="1450"/>
        </pc:sldMkLst>
      </pc:sldChg>
      <pc:sldChg chg="delSp modSp del mod ord delAnim modAnim">
        <pc:chgData name="Cheevers, Grainne" userId="1c65c954-75f7-43ec-ad62-f20eb282573e" providerId="ADAL" clId="{55E9F950-07A5-4FFF-BD3A-50A64F445D62}" dt="2023-02-17T12:13:04.869" v="2531" actId="2696"/>
        <pc:sldMkLst>
          <pc:docMk/>
          <pc:sldMk cId="3831782706" sldId="1516"/>
        </pc:sldMkLst>
        <pc:graphicFrameChg chg="modGraphic">
          <ac:chgData name="Cheevers, Grainne" userId="1c65c954-75f7-43ec-ad62-f20eb282573e" providerId="ADAL" clId="{55E9F950-07A5-4FFF-BD3A-50A64F445D62}" dt="2023-02-16T14:14:54.815" v="638" actId="14734"/>
          <ac:graphicFrameMkLst>
            <pc:docMk/>
            <pc:sldMk cId="3831782706" sldId="1516"/>
            <ac:graphicFrameMk id="7" creationId="{AEE2E5E0-8816-FB42-BCF7-F7E45E1C99E0}"/>
          </ac:graphicFrameMkLst>
        </pc:graphicFrameChg>
        <pc:graphicFrameChg chg="mod modGraphic">
          <ac:chgData name="Cheevers, Grainne" userId="1c65c954-75f7-43ec-ad62-f20eb282573e" providerId="ADAL" clId="{55E9F950-07A5-4FFF-BD3A-50A64F445D62}" dt="2023-02-17T09:10:06.113" v="1624" actId="20577"/>
          <ac:graphicFrameMkLst>
            <pc:docMk/>
            <pc:sldMk cId="3831782706" sldId="1516"/>
            <ac:graphicFrameMk id="9" creationId="{C5F3CDA7-1998-4A07-AE75-5D794824696D}"/>
          </ac:graphicFrameMkLst>
        </pc:graphicFrameChg>
        <pc:graphicFrameChg chg="mod modGraphic">
          <ac:chgData name="Cheevers, Grainne" userId="1c65c954-75f7-43ec-ad62-f20eb282573e" providerId="ADAL" clId="{55E9F950-07A5-4FFF-BD3A-50A64F445D62}" dt="2023-02-17T08:56:11.951" v="1264" actId="313"/>
          <ac:graphicFrameMkLst>
            <pc:docMk/>
            <pc:sldMk cId="3831782706" sldId="1516"/>
            <ac:graphicFrameMk id="10" creationId="{29026DE3-B8AF-4CD2-9E98-B3D80004CB55}"/>
          </ac:graphicFrameMkLst>
        </pc:graphicFrameChg>
        <pc:graphicFrameChg chg="del mod modGraphic">
          <ac:chgData name="Cheevers, Grainne" userId="1c65c954-75f7-43ec-ad62-f20eb282573e" providerId="ADAL" clId="{55E9F950-07A5-4FFF-BD3A-50A64F445D62}" dt="2023-02-17T10:07:02.658" v="2196" actId="478"/>
          <ac:graphicFrameMkLst>
            <pc:docMk/>
            <pc:sldMk cId="3831782706" sldId="1516"/>
            <ac:graphicFrameMk id="12" creationId="{4CD2772E-E7F3-499F-AF33-8B55889366C0}"/>
          </ac:graphicFrameMkLst>
        </pc:graphicFrameChg>
        <pc:graphicFrameChg chg="del mod modGraphic">
          <ac:chgData name="Cheevers, Grainne" userId="1c65c954-75f7-43ec-ad62-f20eb282573e" providerId="ADAL" clId="{55E9F950-07A5-4FFF-BD3A-50A64F445D62}" dt="2023-02-17T10:07:01.166" v="2195" actId="478"/>
          <ac:graphicFrameMkLst>
            <pc:docMk/>
            <pc:sldMk cId="3831782706" sldId="1516"/>
            <ac:graphicFrameMk id="14" creationId="{FFB0EBB9-6CF3-484D-8928-5A2AA86AD0E6}"/>
          </ac:graphicFrameMkLst>
        </pc:graphicFrameChg>
        <pc:graphicFrameChg chg="del">
          <ac:chgData name="Cheevers, Grainne" userId="1c65c954-75f7-43ec-ad62-f20eb282573e" providerId="ADAL" clId="{55E9F950-07A5-4FFF-BD3A-50A64F445D62}" dt="2023-02-17T08:56:22.226" v="1265" actId="478"/>
          <ac:graphicFrameMkLst>
            <pc:docMk/>
            <pc:sldMk cId="3831782706" sldId="1516"/>
            <ac:graphicFrameMk id="15" creationId="{BB63B69C-E67D-4DDB-940D-3AA86D1F79C6}"/>
          </ac:graphicFrameMkLst>
        </pc:graphicFrameChg>
        <pc:graphicFrameChg chg="del">
          <ac:chgData name="Cheevers, Grainne" userId="1c65c954-75f7-43ec-ad62-f20eb282573e" providerId="ADAL" clId="{55E9F950-07A5-4FFF-BD3A-50A64F445D62}" dt="2023-02-17T08:41:34.553" v="892" actId="478"/>
          <ac:graphicFrameMkLst>
            <pc:docMk/>
            <pc:sldMk cId="3831782706" sldId="1516"/>
            <ac:graphicFrameMk id="16" creationId="{FEAEFB45-0894-4969-98DB-464E05408CE2}"/>
          </ac:graphicFrameMkLst>
        </pc:graphicFrameChg>
        <pc:graphicFrameChg chg="del modGraphic">
          <ac:chgData name="Cheevers, Grainne" userId="1c65c954-75f7-43ec-ad62-f20eb282573e" providerId="ADAL" clId="{55E9F950-07A5-4FFF-BD3A-50A64F445D62}" dt="2023-02-17T10:03:37.699" v="2163" actId="478"/>
          <ac:graphicFrameMkLst>
            <pc:docMk/>
            <pc:sldMk cId="3831782706" sldId="1516"/>
            <ac:graphicFrameMk id="17" creationId="{8F71B015-33D3-4D70-9B27-7C62D08875E3}"/>
          </ac:graphicFrameMkLst>
        </pc:graphicFrameChg>
      </pc:sldChg>
      <pc:sldChg chg="modSp mod">
        <pc:chgData name="Cheevers, Grainne" userId="1c65c954-75f7-43ec-ad62-f20eb282573e" providerId="ADAL" clId="{55E9F950-07A5-4FFF-BD3A-50A64F445D62}" dt="2023-02-17T10:37:35.485" v="2408" actId="20577"/>
        <pc:sldMkLst>
          <pc:docMk/>
          <pc:sldMk cId="34532558" sldId="1522"/>
        </pc:sldMkLst>
        <pc:spChg chg="mod">
          <ac:chgData name="Cheevers, Grainne" userId="1c65c954-75f7-43ec-ad62-f20eb282573e" providerId="ADAL" clId="{55E9F950-07A5-4FFF-BD3A-50A64F445D62}" dt="2023-02-17T10:37:35.485" v="2408" actId="20577"/>
          <ac:spMkLst>
            <pc:docMk/>
            <pc:sldMk cId="34532558" sldId="1522"/>
            <ac:spMk id="4" creationId="{5626B47D-0AC7-4BFC-B83B-E8AEF1CBE40E}"/>
          </ac:spMkLst>
        </pc:spChg>
      </pc:sldChg>
      <pc:sldChg chg="del ord">
        <pc:chgData name="Cheevers, Grainne" userId="1c65c954-75f7-43ec-ad62-f20eb282573e" providerId="ADAL" clId="{55E9F950-07A5-4FFF-BD3A-50A64F445D62}" dt="2023-02-17T12:16:38.545" v="2568" actId="47"/>
        <pc:sldMkLst>
          <pc:docMk/>
          <pc:sldMk cId="3016375879" sldId="1524"/>
        </pc:sldMkLst>
      </pc:sldChg>
      <pc:sldChg chg="modSp mod modAnim">
        <pc:chgData name="Cheevers, Grainne" userId="1c65c954-75f7-43ec-ad62-f20eb282573e" providerId="ADAL" clId="{55E9F950-07A5-4FFF-BD3A-50A64F445D62}" dt="2023-02-17T10:08:55.015" v="2210"/>
        <pc:sldMkLst>
          <pc:docMk/>
          <pc:sldMk cId="2608506759" sldId="1528"/>
        </pc:sldMkLst>
        <pc:spChg chg="mod">
          <ac:chgData name="Cheevers, Grainne" userId="1c65c954-75f7-43ec-ad62-f20eb282573e" providerId="ADAL" clId="{55E9F950-07A5-4FFF-BD3A-50A64F445D62}" dt="2023-02-17T10:03:02.708" v="2157" actId="113"/>
          <ac:spMkLst>
            <pc:docMk/>
            <pc:sldMk cId="2608506759" sldId="1528"/>
            <ac:spMk id="2" creationId="{E894DD6F-33A4-4014-899B-2114FBF76939}"/>
          </ac:spMkLst>
        </pc:spChg>
        <pc:spChg chg="mod">
          <ac:chgData name="Cheevers, Grainne" userId="1c65c954-75f7-43ec-ad62-f20eb282573e" providerId="ADAL" clId="{55E9F950-07A5-4FFF-BD3A-50A64F445D62}" dt="2023-02-17T09:57:42.575" v="1761" actId="20577"/>
          <ac:spMkLst>
            <pc:docMk/>
            <pc:sldMk cId="2608506759" sldId="1528"/>
            <ac:spMk id="3" creationId="{78EF7B02-1757-47D9-9E92-31CE1E4D60F9}"/>
          </ac:spMkLst>
        </pc:spChg>
      </pc:sldChg>
      <pc:sldChg chg="del ord">
        <pc:chgData name="Cheevers, Grainne" userId="1c65c954-75f7-43ec-ad62-f20eb282573e" providerId="ADAL" clId="{55E9F950-07A5-4FFF-BD3A-50A64F445D62}" dt="2023-02-17T12:16:38.545" v="2568" actId="47"/>
        <pc:sldMkLst>
          <pc:docMk/>
          <pc:sldMk cId="2069245727" sldId="308126"/>
        </pc:sldMkLst>
      </pc:sldChg>
      <pc:sldChg chg="del ord">
        <pc:chgData name="Cheevers, Grainne" userId="1c65c954-75f7-43ec-ad62-f20eb282573e" providerId="ADAL" clId="{55E9F950-07A5-4FFF-BD3A-50A64F445D62}" dt="2023-02-17T12:16:38.545" v="2568" actId="47"/>
        <pc:sldMkLst>
          <pc:docMk/>
          <pc:sldMk cId="3326279217" sldId="308127"/>
        </pc:sldMkLst>
      </pc:sldChg>
      <pc:sldChg chg="del ord">
        <pc:chgData name="Cheevers, Grainne" userId="1c65c954-75f7-43ec-ad62-f20eb282573e" providerId="ADAL" clId="{55E9F950-07A5-4FFF-BD3A-50A64F445D62}" dt="2023-02-17T12:16:38.545" v="2568" actId="47"/>
        <pc:sldMkLst>
          <pc:docMk/>
          <pc:sldMk cId="4263334646" sldId="308130"/>
        </pc:sldMkLst>
      </pc:sldChg>
      <pc:sldChg chg="modSp mod">
        <pc:chgData name="Cheevers, Grainne" userId="1c65c954-75f7-43ec-ad62-f20eb282573e" providerId="ADAL" clId="{55E9F950-07A5-4FFF-BD3A-50A64F445D62}" dt="2023-02-16T13:28:57.956" v="8"/>
        <pc:sldMkLst>
          <pc:docMk/>
          <pc:sldMk cId="1621195322" sldId="308131"/>
        </pc:sldMkLst>
        <pc:spChg chg="mod">
          <ac:chgData name="Cheevers, Grainne" userId="1c65c954-75f7-43ec-ad62-f20eb282573e" providerId="ADAL" clId="{55E9F950-07A5-4FFF-BD3A-50A64F445D62}" dt="2023-02-16T13:28:57.956" v="8"/>
          <ac:spMkLst>
            <pc:docMk/>
            <pc:sldMk cId="1621195322" sldId="308131"/>
            <ac:spMk id="8" creationId="{8CAFC2F4-EDF0-4574-AC0D-B14634EF1C4A}"/>
          </ac:spMkLst>
        </pc:spChg>
      </pc:sldChg>
      <pc:sldChg chg="modSp mod">
        <pc:chgData name="Cheevers, Grainne" userId="1c65c954-75f7-43ec-ad62-f20eb282573e" providerId="ADAL" clId="{55E9F950-07A5-4FFF-BD3A-50A64F445D62}" dt="2023-02-17T10:04:56.604" v="2178" actId="20577"/>
        <pc:sldMkLst>
          <pc:docMk/>
          <pc:sldMk cId="3019690263" sldId="308132"/>
        </pc:sldMkLst>
        <pc:spChg chg="mod">
          <ac:chgData name="Cheevers, Grainne" userId="1c65c954-75f7-43ec-ad62-f20eb282573e" providerId="ADAL" clId="{55E9F950-07A5-4FFF-BD3A-50A64F445D62}" dt="2023-02-17T10:04:56.604" v="2178" actId="20577"/>
          <ac:spMkLst>
            <pc:docMk/>
            <pc:sldMk cId="3019690263" sldId="308132"/>
            <ac:spMk id="9" creationId="{CC9A025E-1331-48E0-BA41-1166A40CE4DC}"/>
          </ac:spMkLst>
        </pc:spChg>
        <pc:spChg chg="mod">
          <ac:chgData name="Cheevers, Grainne" userId="1c65c954-75f7-43ec-ad62-f20eb282573e" providerId="ADAL" clId="{55E9F950-07A5-4FFF-BD3A-50A64F445D62}" dt="2023-02-16T13:29:50.818" v="82" actId="20577"/>
          <ac:spMkLst>
            <pc:docMk/>
            <pc:sldMk cId="3019690263" sldId="308132"/>
            <ac:spMk id="12" creationId="{422F5D67-E0FF-49AE-95D4-59A85418A850}"/>
          </ac:spMkLst>
        </pc:spChg>
      </pc:sldChg>
      <pc:sldChg chg="addSp delSp modSp mod">
        <pc:chgData name="Cheevers, Grainne" userId="1c65c954-75f7-43ec-ad62-f20eb282573e" providerId="ADAL" clId="{55E9F950-07A5-4FFF-BD3A-50A64F445D62}" dt="2023-02-16T13:43:36.189" v="629" actId="20577"/>
        <pc:sldMkLst>
          <pc:docMk/>
          <pc:sldMk cId="2121757980" sldId="308133"/>
        </pc:sldMkLst>
        <pc:spChg chg="mod">
          <ac:chgData name="Cheevers, Grainne" userId="1c65c954-75f7-43ec-ad62-f20eb282573e" providerId="ADAL" clId="{55E9F950-07A5-4FFF-BD3A-50A64F445D62}" dt="2023-02-16T13:37:26.648" v="325" actId="20577"/>
          <ac:spMkLst>
            <pc:docMk/>
            <pc:sldMk cId="2121757980" sldId="308133"/>
            <ac:spMk id="5" creationId="{8C3556FB-9DEA-470D-AA8B-407D21CA9C31}"/>
          </ac:spMkLst>
        </pc:spChg>
        <pc:spChg chg="mod">
          <ac:chgData name="Cheevers, Grainne" userId="1c65c954-75f7-43ec-ad62-f20eb282573e" providerId="ADAL" clId="{55E9F950-07A5-4FFF-BD3A-50A64F445D62}" dt="2023-02-16T13:43:36.189" v="629" actId="20577"/>
          <ac:spMkLst>
            <pc:docMk/>
            <pc:sldMk cId="2121757980" sldId="308133"/>
            <ac:spMk id="6" creationId="{8CCA122E-0166-43BB-90B7-BC9C24E4545D}"/>
          </ac:spMkLst>
        </pc:spChg>
        <pc:spChg chg="add del mod">
          <ac:chgData name="Cheevers, Grainne" userId="1c65c954-75f7-43ec-ad62-f20eb282573e" providerId="ADAL" clId="{55E9F950-07A5-4FFF-BD3A-50A64F445D62}" dt="2023-02-16T13:35:43.346" v="285"/>
          <ac:spMkLst>
            <pc:docMk/>
            <pc:sldMk cId="2121757980" sldId="308133"/>
            <ac:spMk id="7" creationId="{0C4D2A03-D223-B3C3-C34D-325D3552C9E1}"/>
          </ac:spMkLst>
        </pc:spChg>
        <pc:spChg chg="add mod">
          <ac:chgData name="Cheevers, Grainne" userId="1c65c954-75f7-43ec-ad62-f20eb282573e" providerId="ADAL" clId="{55E9F950-07A5-4FFF-BD3A-50A64F445D62}" dt="2023-02-16T13:35:56.438" v="292" actId="1076"/>
          <ac:spMkLst>
            <pc:docMk/>
            <pc:sldMk cId="2121757980" sldId="308133"/>
            <ac:spMk id="10" creationId="{33C815DA-708E-B757-DFBB-A5927B348688}"/>
          </ac:spMkLst>
        </pc:spChg>
        <pc:spChg chg="add mod">
          <ac:chgData name="Cheevers, Grainne" userId="1c65c954-75f7-43ec-ad62-f20eb282573e" providerId="ADAL" clId="{55E9F950-07A5-4FFF-BD3A-50A64F445D62}" dt="2023-02-16T13:42:55.528" v="623" actId="255"/>
          <ac:spMkLst>
            <pc:docMk/>
            <pc:sldMk cId="2121757980" sldId="308133"/>
            <ac:spMk id="12" creationId="{E09B70B6-9463-3CF2-BDEC-1AD4534AB0E4}"/>
          </ac:spMkLst>
        </pc:spChg>
        <pc:graphicFrameChg chg="add del mod">
          <ac:chgData name="Cheevers, Grainne" userId="1c65c954-75f7-43ec-ad62-f20eb282573e" providerId="ADAL" clId="{55E9F950-07A5-4FFF-BD3A-50A64F445D62}" dt="2023-02-16T13:35:43.346" v="285"/>
          <ac:graphicFrameMkLst>
            <pc:docMk/>
            <pc:sldMk cId="2121757980" sldId="308133"/>
            <ac:graphicFrameMk id="2" creationId="{D72CEC82-52E4-414C-687F-835DA22062E8}"/>
          </ac:graphicFrameMkLst>
        </pc:graphicFrameChg>
        <pc:graphicFrameChg chg="add del mod">
          <ac:chgData name="Cheevers, Grainne" userId="1c65c954-75f7-43ec-ad62-f20eb282573e" providerId="ADAL" clId="{55E9F950-07A5-4FFF-BD3A-50A64F445D62}" dt="2023-02-16T13:35:43.346" v="285"/>
          <ac:graphicFrameMkLst>
            <pc:docMk/>
            <pc:sldMk cId="2121757980" sldId="308133"/>
            <ac:graphicFrameMk id="3" creationId="{95F9E118-C1CE-9D93-33C0-67048F642A1C}"/>
          </ac:graphicFrameMkLst>
        </pc:graphicFrameChg>
        <pc:graphicFrameChg chg="add del mod modGraphic">
          <ac:chgData name="Cheevers, Grainne" userId="1c65c954-75f7-43ec-ad62-f20eb282573e" providerId="ADAL" clId="{55E9F950-07A5-4FFF-BD3A-50A64F445D62}" dt="2023-02-16T13:38:41.480" v="331" actId="478"/>
          <ac:graphicFrameMkLst>
            <pc:docMk/>
            <pc:sldMk cId="2121757980" sldId="308133"/>
            <ac:graphicFrameMk id="8" creationId="{3D153373-7B6F-7DF8-C4B2-F4966F9A5033}"/>
          </ac:graphicFrameMkLst>
        </pc:graphicFrameChg>
        <pc:graphicFrameChg chg="add del mod modGraphic">
          <ac:chgData name="Cheevers, Grainne" userId="1c65c954-75f7-43ec-ad62-f20eb282573e" providerId="ADAL" clId="{55E9F950-07A5-4FFF-BD3A-50A64F445D62}" dt="2023-02-16T13:38:39.912" v="330" actId="478"/>
          <ac:graphicFrameMkLst>
            <pc:docMk/>
            <pc:sldMk cId="2121757980" sldId="308133"/>
            <ac:graphicFrameMk id="9" creationId="{53893789-7018-9151-B074-4F0F7E0D12DA}"/>
          </ac:graphicFrameMkLst>
        </pc:graphicFrameChg>
        <pc:graphicFrameChg chg="add mod modGraphic">
          <ac:chgData name="Cheevers, Grainne" userId="1c65c954-75f7-43ec-ad62-f20eb282573e" providerId="ADAL" clId="{55E9F950-07A5-4FFF-BD3A-50A64F445D62}" dt="2023-02-16T13:43:17.193" v="628" actId="14100"/>
          <ac:graphicFrameMkLst>
            <pc:docMk/>
            <pc:sldMk cId="2121757980" sldId="308133"/>
            <ac:graphicFrameMk id="11" creationId="{438C2C0E-9319-F467-D784-99DEB09EE6D9}"/>
          </ac:graphicFrameMkLst>
        </pc:graphicFrameChg>
      </pc:sldChg>
      <pc:sldChg chg="addSp modSp mod modAnim">
        <pc:chgData name="Cheevers, Grainne" userId="1c65c954-75f7-43ec-ad62-f20eb282573e" providerId="ADAL" clId="{55E9F950-07A5-4FFF-BD3A-50A64F445D62}" dt="2023-02-17T10:08:40.424" v="2208" actId="1076"/>
        <pc:sldMkLst>
          <pc:docMk/>
          <pc:sldMk cId="1463414886" sldId="308134"/>
        </pc:sldMkLst>
        <pc:picChg chg="add mod">
          <ac:chgData name="Cheevers, Grainne" userId="1c65c954-75f7-43ec-ad62-f20eb282573e" providerId="ADAL" clId="{55E9F950-07A5-4FFF-BD3A-50A64F445D62}" dt="2023-02-17T10:08:40.424" v="2208" actId="1076"/>
          <ac:picMkLst>
            <pc:docMk/>
            <pc:sldMk cId="1463414886" sldId="308134"/>
            <ac:picMk id="3" creationId="{5F73B2E1-D7AE-2A1B-101E-581E1FBBCB40}"/>
          </ac:picMkLst>
        </pc:picChg>
      </pc:sldChg>
      <pc:sldChg chg="addSp modSp mod modAnim">
        <pc:chgData name="Cheevers, Grainne" userId="1c65c954-75f7-43ec-ad62-f20eb282573e" providerId="ADAL" clId="{55E9F950-07A5-4FFF-BD3A-50A64F445D62}" dt="2023-02-17T10:08:44.066" v="2209" actId="1076"/>
        <pc:sldMkLst>
          <pc:docMk/>
          <pc:sldMk cId="2454695820" sldId="308135"/>
        </pc:sldMkLst>
        <pc:picChg chg="add mod">
          <ac:chgData name="Cheevers, Grainne" userId="1c65c954-75f7-43ec-ad62-f20eb282573e" providerId="ADAL" clId="{55E9F950-07A5-4FFF-BD3A-50A64F445D62}" dt="2023-02-17T10:08:44.066" v="2209" actId="1076"/>
          <ac:picMkLst>
            <pc:docMk/>
            <pc:sldMk cId="2454695820" sldId="308135"/>
            <ac:picMk id="3" creationId="{DBB05BFF-475D-E0A1-5D8D-E8448012CC6D}"/>
          </ac:picMkLst>
        </pc:picChg>
      </pc:sldChg>
      <pc:sldChg chg="del">
        <pc:chgData name="Cheevers, Grainne" userId="1c65c954-75f7-43ec-ad62-f20eb282573e" providerId="ADAL" clId="{55E9F950-07A5-4FFF-BD3A-50A64F445D62}" dt="2023-02-17T09:42:06.276" v="1656" actId="2696"/>
        <pc:sldMkLst>
          <pc:docMk/>
          <pc:sldMk cId="2557879236" sldId="308139"/>
        </pc:sldMkLst>
      </pc:sldChg>
      <pc:sldChg chg="del ord">
        <pc:chgData name="Cheevers, Grainne" userId="1c65c954-75f7-43ec-ad62-f20eb282573e" providerId="ADAL" clId="{55E9F950-07A5-4FFF-BD3A-50A64F445D62}" dt="2023-02-17T12:16:38.545" v="2568" actId="47"/>
        <pc:sldMkLst>
          <pc:docMk/>
          <pc:sldMk cId="1012054945" sldId="308143"/>
        </pc:sldMkLst>
      </pc:sldChg>
      <pc:sldChg chg="delSp modSp add mod ord">
        <pc:chgData name="Cheevers, Grainne" userId="1c65c954-75f7-43ec-ad62-f20eb282573e" providerId="ADAL" clId="{55E9F950-07A5-4FFF-BD3A-50A64F445D62}" dt="2023-02-16T13:43:44.323" v="632"/>
        <pc:sldMkLst>
          <pc:docMk/>
          <pc:sldMk cId="2904458270" sldId="308145"/>
        </pc:sldMkLst>
        <pc:spChg chg="mod">
          <ac:chgData name="Cheevers, Grainne" userId="1c65c954-75f7-43ec-ad62-f20eb282573e" providerId="ADAL" clId="{55E9F950-07A5-4FFF-BD3A-50A64F445D62}" dt="2023-02-16T13:43:41.298" v="630" actId="20577"/>
          <ac:spMkLst>
            <pc:docMk/>
            <pc:sldMk cId="2904458270" sldId="308145"/>
            <ac:spMk id="6" creationId="{8CCA122E-0166-43BB-90B7-BC9C24E4545D}"/>
          </ac:spMkLst>
        </pc:spChg>
        <pc:graphicFrameChg chg="mod">
          <ac:chgData name="Cheevers, Grainne" userId="1c65c954-75f7-43ec-ad62-f20eb282573e" providerId="ADAL" clId="{55E9F950-07A5-4FFF-BD3A-50A64F445D62}" dt="2023-02-16T13:38:32.339" v="328" actId="1076"/>
          <ac:graphicFrameMkLst>
            <pc:docMk/>
            <pc:sldMk cId="2904458270" sldId="308145"/>
            <ac:graphicFrameMk id="8" creationId="{3D153373-7B6F-7DF8-C4B2-F4966F9A5033}"/>
          </ac:graphicFrameMkLst>
        </pc:graphicFrameChg>
        <pc:graphicFrameChg chg="mod">
          <ac:chgData name="Cheevers, Grainne" userId="1c65c954-75f7-43ec-ad62-f20eb282573e" providerId="ADAL" clId="{55E9F950-07A5-4FFF-BD3A-50A64F445D62}" dt="2023-02-16T13:38:36.064" v="329" actId="1076"/>
          <ac:graphicFrameMkLst>
            <pc:docMk/>
            <pc:sldMk cId="2904458270" sldId="308145"/>
            <ac:graphicFrameMk id="9" creationId="{53893789-7018-9151-B074-4F0F7E0D12DA}"/>
          </ac:graphicFrameMkLst>
        </pc:graphicFrameChg>
        <pc:graphicFrameChg chg="del">
          <ac:chgData name="Cheevers, Grainne" userId="1c65c954-75f7-43ec-ad62-f20eb282573e" providerId="ADAL" clId="{55E9F950-07A5-4FFF-BD3A-50A64F445D62}" dt="2023-02-16T13:38:23.067" v="327" actId="478"/>
          <ac:graphicFrameMkLst>
            <pc:docMk/>
            <pc:sldMk cId="2904458270" sldId="308145"/>
            <ac:graphicFrameMk id="11" creationId="{438C2C0E-9319-F467-D784-99DEB09EE6D9}"/>
          </ac:graphicFrameMkLst>
        </pc:graphicFrameChg>
      </pc:sldChg>
      <pc:sldChg chg="addSp modSp add mod ord modAnim">
        <pc:chgData name="Cheevers, Grainne" userId="1c65c954-75f7-43ec-ad62-f20eb282573e" providerId="ADAL" clId="{55E9F950-07A5-4FFF-BD3A-50A64F445D62}" dt="2023-02-17T11:22:53.440" v="2445" actId="1076"/>
        <pc:sldMkLst>
          <pc:docMk/>
          <pc:sldMk cId="1581297729" sldId="308146"/>
        </pc:sldMkLst>
        <pc:spChg chg="mod">
          <ac:chgData name="Cheevers, Grainne" userId="1c65c954-75f7-43ec-ad62-f20eb282573e" providerId="ADAL" clId="{55E9F950-07A5-4FFF-BD3A-50A64F445D62}" dt="2023-02-17T11:22:51.778" v="2444" actId="1076"/>
          <ac:spMkLst>
            <pc:docMk/>
            <pc:sldMk cId="1581297729" sldId="308146"/>
            <ac:spMk id="4" creationId="{D54E4B2B-EF6D-4708-B9B0-E2B3BBB7BE9A}"/>
          </ac:spMkLst>
        </pc:spChg>
        <pc:picChg chg="add mod">
          <ac:chgData name="Cheevers, Grainne" userId="1c65c954-75f7-43ec-ad62-f20eb282573e" providerId="ADAL" clId="{55E9F950-07A5-4FFF-BD3A-50A64F445D62}" dt="2023-02-17T11:22:53.440" v="2445" actId="1076"/>
          <ac:picMkLst>
            <pc:docMk/>
            <pc:sldMk cId="1581297729" sldId="308146"/>
            <ac:picMk id="3" creationId="{65E0185F-F0C2-4124-B3D2-B6673D08B94A}"/>
          </ac:picMkLst>
        </pc:picChg>
      </pc:sldChg>
      <pc:sldChg chg="addSp delSp modSp add mod delAnim modAnim">
        <pc:chgData name="Cheevers, Grainne" userId="1c65c954-75f7-43ec-ad62-f20eb282573e" providerId="ADAL" clId="{55E9F950-07A5-4FFF-BD3A-50A64F445D62}" dt="2023-02-17T12:15:19.419" v="2540" actId="1076"/>
        <pc:sldMkLst>
          <pc:docMk/>
          <pc:sldMk cId="3260774496" sldId="308147"/>
        </pc:sldMkLst>
        <pc:graphicFrameChg chg="add del mod">
          <ac:chgData name="Cheevers, Grainne" userId="1c65c954-75f7-43ec-ad62-f20eb282573e" providerId="ADAL" clId="{55E9F950-07A5-4FFF-BD3A-50A64F445D62}" dt="2023-02-17T12:15:13.927" v="2538" actId="478"/>
          <ac:graphicFrameMkLst>
            <pc:docMk/>
            <pc:sldMk cId="3260774496" sldId="308147"/>
            <ac:graphicFrameMk id="2" creationId="{15A4903E-385B-52E3-0893-C8912F7C70E3}"/>
          </ac:graphicFrameMkLst>
        </pc:graphicFrameChg>
        <pc:graphicFrameChg chg="add mod">
          <ac:chgData name="Cheevers, Grainne" userId="1c65c954-75f7-43ec-ad62-f20eb282573e" providerId="ADAL" clId="{55E9F950-07A5-4FFF-BD3A-50A64F445D62}" dt="2023-02-17T12:15:19.419" v="2540" actId="1076"/>
          <ac:graphicFrameMkLst>
            <pc:docMk/>
            <pc:sldMk cId="3260774496" sldId="308147"/>
            <ac:graphicFrameMk id="3" creationId="{F0363397-DA9B-7660-22CD-1FF7BF6BB8D0}"/>
          </ac:graphicFrameMkLst>
        </pc:graphicFrameChg>
        <pc:graphicFrameChg chg="del">
          <ac:chgData name="Cheevers, Grainne" userId="1c65c954-75f7-43ec-ad62-f20eb282573e" providerId="ADAL" clId="{55E9F950-07A5-4FFF-BD3A-50A64F445D62}" dt="2023-02-17T10:06:07.415" v="2184" actId="478"/>
          <ac:graphicFrameMkLst>
            <pc:docMk/>
            <pc:sldMk cId="3260774496" sldId="308147"/>
            <ac:graphicFrameMk id="9" creationId="{C5F3CDA7-1998-4A07-AE75-5D794824696D}"/>
          </ac:graphicFrameMkLst>
        </pc:graphicFrameChg>
        <pc:graphicFrameChg chg="del">
          <ac:chgData name="Cheevers, Grainne" userId="1c65c954-75f7-43ec-ad62-f20eb282573e" providerId="ADAL" clId="{55E9F950-07A5-4FFF-BD3A-50A64F445D62}" dt="2023-02-17T10:06:05.187" v="2183" actId="478"/>
          <ac:graphicFrameMkLst>
            <pc:docMk/>
            <pc:sldMk cId="3260774496" sldId="308147"/>
            <ac:graphicFrameMk id="10" creationId="{29026DE3-B8AF-4CD2-9E98-B3D80004CB55}"/>
          </ac:graphicFrameMkLst>
        </pc:graphicFrameChg>
        <pc:graphicFrameChg chg="del mod">
          <ac:chgData name="Cheevers, Grainne" userId="1c65c954-75f7-43ec-ad62-f20eb282573e" providerId="ADAL" clId="{55E9F950-07A5-4FFF-BD3A-50A64F445D62}" dt="2023-02-17T12:13:37.756" v="2535" actId="478"/>
          <ac:graphicFrameMkLst>
            <pc:docMk/>
            <pc:sldMk cId="3260774496" sldId="308147"/>
            <ac:graphicFrameMk id="12" creationId="{4CD2772E-E7F3-499F-AF33-8B55889366C0}"/>
          </ac:graphicFrameMkLst>
        </pc:graphicFrameChg>
        <pc:graphicFrameChg chg="del">
          <ac:chgData name="Cheevers, Grainne" userId="1c65c954-75f7-43ec-ad62-f20eb282573e" providerId="ADAL" clId="{55E9F950-07A5-4FFF-BD3A-50A64F445D62}" dt="2023-02-17T10:06:01.943" v="2182" actId="478"/>
          <ac:graphicFrameMkLst>
            <pc:docMk/>
            <pc:sldMk cId="3260774496" sldId="308147"/>
            <ac:graphicFrameMk id="14" creationId="{FFB0EBB9-6CF3-484D-8928-5A2AA86AD0E6}"/>
          </ac:graphicFrameMkLst>
        </pc:graphicFrameChg>
      </pc:sldChg>
      <pc:sldChg chg="add del">
        <pc:chgData name="Cheevers, Grainne" userId="1c65c954-75f7-43ec-ad62-f20eb282573e" providerId="ADAL" clId="{55E9F950-07A5-4FFF-BD3A-50A64F445D62}" dt="2023-02-17T10:05:58.348" v="2180"/>
        <pc:sldMkLst>
          <pc:docMk/>
          <pc:sldMk cId="4210401362" sldId="308147"/>
        </pc:sldMkLst>
      </pc:sldChg>
      <pc:sldChg chg="add del">
        <pc:chgData name="Cheevers, Grainne" userId="1c65c954-75f7-43ec-ad62-f20eb282573e" providerId="ADAL" clId="{55E9F950-07A5-4FFF-BD3A-50A64F445D62}" dt="2023-02-17T10:07:37.954" v="2202" actId="2696"/>
        <pc:sldMkLst>
          <pc:docMk/>
          <pc:sldMk cId="580166459" sldId="308148"/>
        </pc:sldMkLst>
      </pc:sldChg>
      <pc:sldChg chg="add del">
        <pc:chgData name="Cheevers, Grainne" userId="1c65c954-75f7-43ec-ad62-f20eb282573e" providerId="ADAL" clId="{55E9F950-07A5-4FFF-BD3A-50A64F445D62}" dt="2023-02-17T10:06:47.418" v="2192"/>
        <pc:sldMkLst>
          <pc:docMk/>
          <pc:sldMk cId="889720506" sldId="308149"/>
        </pc:sldMkLst>
      </pc:sldChg>
      <pc:sldChg chg="modSp add mod modAnim">
        <pc:chgData name="Cheevers, Grainne" userId="1c65c954-75f7-43ec-ad62-f20eb282573e" providerId="ADAL" clId="{55E9F950-07A5-4FFF-BD3A-50A64F445D62}" dt="2023-02-17T12:16:25.452" v="2567" actId="20577"/>
        <pc:sldMkLst>
          <pc:docMk/>
          <pc:sldMk cId="1678786613" sldId="308149"/>
        </pc:sldMkLst>
        <pc:graphicFrameChg chg="mod modGraphic">
          <ac:chgData name="Cheevers, Grainne" userId="1c65c954-75f7-43ec-ad62-f20eb282573e" providerId="ADAL" clId="{55E9F950-07A5-4FFF-BD3A-50A64F445D62}" dt="2023-02-17T12:16:20.496" v="2559" actId="20577"/>
          <ac:graphicFrameMkLst>
            <pc:docMk/>
            <pc:sldMk cId="1678786613" sldId="308149"/>
            <ac:graphicFrameMk id="9" creationId="{C5F3CDA7-1998-4A07-AE75-5D794824696D}"/>
          </ac:graphicFrameMkLst>
        </pc:graphicFrameChg>
        <pc:graphicFrameChg chg="mod modGraphic">
          <ac:chgData name="Cheevers, Grainne" userId="1c65c954-75f7-43ec-ad62-f20eb282573e" providerId="ADAL" clId="{55E9F950-07A5-4FFF-BD3A-50A64F445D62}" dt="2023-02-17T12:16:13.489" v="2553" actId="1076"/>
          <ac:graphicFrameMkLst>
            <pc:docMk/>
            <pc:sldMk cId="1678786613" sldId="308149"/>
            <ac:graphicFrameMk id="10" creationId="{29026DE3-B8AF-4CD2-9E98-B3D80004CB55}"/>
          </ac:graphicFrameMkLst>
        </pc:graphicFrameChg>
        <pc:graphicFrameChg chg="mod modGraphic">
          <ac:chgData name="Cheevers, Grainne" userId="1c65c954-75f7-43ec-ad62-f20eb282573e" providerId="ADAL" clId="{55E9F950-07A5-4FFF-BD3A-50A64F445D62}" dt="2023-02-17T12:16:25.452" v="2567" actId="20577"/>
          <ac:graphicFrameMkLst>
            <pc:docMk/>
            <pc:sldMk cId="1678786613" sldId="308149"/>
            <ac:graphicFrameMk id="12" creationId="{4CD2772E-E7F3-499F-AF33-8B55889366C0}"/>
          </ac:graphicFrameMkLst>
        </pc:graphicFrameChg>
      </pc:sldChg>
      <pc:sldChg chg="modSp add mod">
        <pc:chgData name="Cheevers, Grainne" userId="1c65c954-75f7-43ec-ad62-f20eb282573e" providerId="ADAL" clId="{55E9F950-07A5-4FFF-BD3A-50A64F445D62}" dt="2023-02-17T10:36:32.877" v="2255" actId="20577"/>
        <pc:sldMkLst>
          <pc:docMk/>
          <pc:sldMk cId="4019136759" sldId="308150"/>
        </pc:sldMkLst>
        <pc:spChg chg="mod">
          <ac:chgData name="Cheevers, Grainne" userId="1c65c954-75f7-43ec-ad62-f20eb282573e" providerId="ADAL" clId="{55E9F950-07A5-4FFF-BD3A-50A64F445D62}" dt="2023-02-17T10:36:32.877" v="2255" actId="20577"/>
          <ac:spMkLst>
            <pc:docMk/>
            <pc:sldMk cId="4019136759" sldId="308150"/>
            <ac:spMk id="26627" creationId="{1F772717-CC54-4FC7-A052-816ED4AF9011}"/>
          </ac:spMkLst>
        </pc:spChg>
      </pc:sldChg>
      <pc:sldChg chg="addSp delSp modSp add mod delAnim modAnim">
        <pc:chgData name="Cheevers, Grainne" userId="1c65c954-75f7-43ec-ad62-f20eb282573e" providerId="ADAL" clId="{55E9F950-07A5-4FFF-BD3A-50A64F445D62}" dt="2023-02-17T12:15:49.866" v="2549" actId="20577"/>
        <pc:sldMkLst>
          <pc:docMk/>
          <pc:sldMk cId="1175072848" sldId="308151"/>
        </pc:sldMkLst>
        <pc:graphicFrameChg chg="add mod modGraphic">
          <ac:chgData name="Cheevers, Grainne" userId="1c65c954-75f7-43ec-ad62-f20eb282573e" providerId="ADAL" clId="{55E9F950-07A5-4FFF-BD3A-50A64F445D62}" dt="2023-02-17T12:15:49.866" v="2549" actId="20577"/>
          <ac:graphicFrameMkLst>
            <pc:docMk/>
            <pc:sldMk cId="1175072848" sldId="308151"/>
            <ac:graphicFrameMk id="2" creationId="{1D110DD2-DAF8-5AEF-6D79-126DBAF6B00A}"/>
          </ac:graphicFrameMkLst>
        </pc:graphicFrameChg>
        <pc:graphicFrameChg chg="del">
          <ac:chgData name="Cheevers, Grainne" userId="1c65c954-75f7-43ec-ad62-f20eb282573e" providerId="ADAL" clId="{55E9F950-07A5-4FFF-BD3A-50A64F445D62}" dt="2023-02-17T12:15:35.699" v="2541" actId="478"/>
          <ac:graphicFrameMkLst>
            <pc:docMk/>
            <pc:sldMk cId="1175072848" sldId="308151"/>
            <ac:graphicFrameMk id="9" creationId="{C5F3CDA7-1998-4A07-AE75-5D794824696D}"/>
          </ac:graphicFrameMkLst>
        </pc:graphicFrameChg>
        <pc:graphicFrameChg chg="mod">
          <ac:chgData name="Cheevers, Grainne" userId="1c65c954-75f7-43ec-ad62-f20eb282573e" providerId="ADAL" clId="{55E9F950-07A5-4FFF-BD3A-50A64F445D62}" dt="2023-02-17T12:15:46.402" v="2543" actId="1076"/>
          <ac:graphicFrameMkLst>
            <pc:docMk/>
            <pc:sldMk cId="1175072848" sldId="308151"/>
            <ac:graphicFrameMk id="10" creationId="{29026DE3-B8AF-4CD2-9E98-B3D80004CB55}"/>
          </ac:graphicFrameMkLst>
        </pc:graphicFrameChg>
        <pc:graphicFrameChg chg="del">
          <ac:chgData name="Cheevers, Grainne" userId="1c65c954-75f7-43ec-ad62-f20eb282573e" providerId="ADAL" clId="{55E9F950-07A5-4FFF-BD3A-50A64F445D62}" dt="2023-02-17T12:13:13.407" v="2534" actId="478"/>
          <ac:graphicFrameMkLst>
            <pc:docMk/>
            <pc:sldMk cId="1175072848" sldId="308151"/>
            <ac:graphicFrameMk id="12" creationId="{4CD2772E-E7F3-499F-AF33-8B55889366C0}"/>
          </ac:graphicFrameMkLst>
        </pc:graphicFrameChg>
        <pc:graphicFrameChg chg="del modGraphic">
          <ac:chgData name="Cheevers, Grainne" userId="1c65c954-75f7-43ec-ad62-f20eb282573e" providerId="ADAL" clId="{55E9F950-07A5-4FFF-BD3A-50A64F445D62}" dt="2023-02-17T12:13:11.537" v="2533" actId="478"/>
          <ac:graphicFrameMkLst>
            <pc:docMk/>
            <pc:sldMk cId="1175072848" sldId="308151"/>
            <ac:graphicFrameMk id="14" creationId="{FFB0EBB9-6CF3-484D-8928-5A2AA86AD0E6}"/>
          </ac:graphicFrameMkLst>
        </pc:graphicFrameChg>
      </pc:sldChg>
      <pc:sldMasterChg chg="delSldLayout">
        <pc:chgData name="Cheevers, Grainne" userId="1c65c954-75f7-43ec-ad62-f20eb282573e" providerId="ADAL" clId="{55E9F950-07A5-4FFF-BD3A-50A64F445D62}" dt="2023-02-17T10:07:37.954" v="2202" actId="2696"/>
        <pc:sldMasterMkLst>
          <pc:docMk/>
          <pc:sldMasterMk cId="3756961190" sldId="2147483660"/>
        </pc:sldMasterMkLst>
        <pc:sldLayoutChg chg="del">
          <pc:chgData name="Cheevers, Grainne" userId="1c65c954-75f7-43ec-ad62-f20eb282573e" providerId="ADAL" clId="{55E9F950-07A5-4FFF-BD3A-50A64F445D62}" dt="2023-02-17T10:07:37.954" v="2202" actId="2696"/>
          <pc:sldLayoutMkLst>
            <pc:docMk/>
            <pc:sldMasterMk cId="3756961190" sldId="2147483660"/>
            <pc:sldLayoutMk cId="1483687221" sldId="2147483930"/>
          </pc:sldLayoutMkLst>
        </pc:sldLayoutChg>
      </pc:sldMasterChg>
      <pc:sldMasterChg chg="delSldLayout">
        <pc:chgData name="Cheevers, Grainne" userId="1c65c954-75f7-43ec-ad62-f20eb282573e" providerId="ADAL" clId="{55E9F950-07A5-4FFF-BD3A-50A64F445D62}" dt="2023-02-17T12:16:38.545" v="2568" actId="47"/>
        <pc:sldMasterMkLst>
          <pc:docMk/>
          <pc:sldMasterMk cId="4005822300" sldId="2147483923"/>
        </pc:sldMasterMkLst>
        <pc:sldLayoutChg chg="del">
          <pc:chgData name="Cheevers, Grainne" userId="1c65c954-75f7-43ec-ad62-f20eb282573e" providerId="ADAL" clId="{55E9F950-07A5-4FFF-BD3A-50A64F445D62}" dt="2023-02-17T12:16:38.545" v="2568" actId="47"/>
          <pc:sldLayoutMkLst>
            <pc:docMk/>
            <pc:sldMasterMk cId="4005822300" sldId="2147483923"/>
            <pc:sldLayoutMk cId="3472108690" sldId="214748392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l.sharepoint.com/sites/GRPEMEALAEMEALAQualityTeam/IQA-Europe/2021%20Audit%20Status/2023%20Audit%20Status/Saint%20Aubin/2023%20Saint%20aubain%20Integrataion.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GB"/>
              <a:t>Integration Strengths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rgbClr val="D5EDFF">
                  <a:alpha val="85000"/>
                </a:srgbClr>
              </a:solidFill>
              <a:ln w="9525" cap="flat" cmpd="sng" algn="ctr">
                <a:solidFill>
                  <a:schemeClr val="lt1">
                    <a:alpha val="50000"/>
                  </a:schemeClr>
                </a:solidFill>
                <a:round/>
              </a:ln>
              <a:effectLst/>
            </c:spPr>
            <c:extLst>
              <c:ext xmlns:c16="http://schemas.microsoft.com/office/drawing/2014/chart" uri="{C3380CC4-5D6E-409C-BE32-E72D297353CC}">
                <c16:uniqueId val="{00000001-87AB-41E6-97BD-9703AD3E45CB}"/>
              </c:ext>
            </c:extLst>
          </c:dPt>
          <c:dPt>
            <c:idx val="1"/>
            <c:invertIfNegative val="0"/>
            <c:bubble3D val="0"/>
            <c:spPr>
              <a:solidFill>
                <a:srgbClr val="FFC000">
                  <a:alpha val="85000"/>
                </a:srgbClr>
              </a:solidFill>
              <a:ln w="9525" cap="flat" cmpd="sng" algn="ctr">
                <a:solidFill>
                  <a:schemeClr val="lt1">
                    <a:alpha val="50000"/>
                  </a:schemeClr>
                </a:solidFill>
                <a:round/>
              </a:ln>
              <a:effectLst/>
            </c:spPr>
            <c:extLst>
              <c:ext xmlns:c16="http://schemas.microsoft.com/office/drawing/2014/chart" uri="{C3380CC4-5D6E-409C-BE32-E72D297353CC}">
                <c16:uniqueId val="{00000003-87AB-41E6-97BD-9703AD3E45CB}"/>
              </c:ext>
            </c:extLst>
          </c:dPt>
          <c:dPt>
            <c:idx val="2"/>
            <c:invertIfNegative val="0"/>
            <c:bubble3D val="0"/>
            <c:spPr>
              <a:solidFill>
                <a:srgbClr val="FFFF00">
                  <a:alpha val="85000"/>
                </a:srgbClr>
              </a:solidFill>
              <a:ln w="9525" cap="flat" cmpd="sng" algn="ctr">
                <a:solidFill>
                  <a:schemeClr val="lt1">
                    <a:alpha val="50000"/>
                  </a:schemeClr>
                </a:solidFill>
                <a:round/>
              </a:ln>
              <a:effectLst/>
            </c:spPr>
            <c:extLst>
              <c:ext xmlns:c16="http://schemas.microsoft.com/office/drawing/2014/chart" uri="{C3380CC4-5D6E-409C-BE32-E72D297353CC}">
                <c16:uniqueId val="{00000005-87AB-41E6-97BD-9703AD3E45CB}"/>
              </c:ext>
            </c:extLst>
          </c:dPt>
          <c:dPt>
            <c:idx val="3"/>
            <c:invertIfNegative val="0"/>
            <c:bubble3D val="0"/>
            <c:spPr>
              <a:solidFill>
                <a:srgbClr val="FF907D">
                  <a:alpha val="85000"/>
                </a:srgbClr>
              </a:solidFill>
              <a:ln w="9525" cap="flat" cmpd="sng" algn="ctr">
                <a:solidFill>
                  <a:schemeClr val="lt1">
                    <a:alpha val="50000"/>
                  </a:schemeClr>
                </a:solidFill>
                <a:round/>
              </a:ln>
              <a:effectLst/>
            </c:spPr>
            <c:extLst>
              <c:ext xmlns:c16="http://schemas.microsoft.com/office/drawing/2014/chart" uri="{C3380CC4-5D6E-409C-BE32-E72D297353CC}">
                <c16:uniqueId val="{00000007-87AB-41E6-97BD-9703AD3E45CB}"/>
              </c:ext>
            </c:extLst>
          </c:dPt>
          <c:dPt>
            <c:idx val="4"/>
            <c:invertIfNegative val="0"/>
            <c:bubble3D val="0"/>
            <c:spPr>
              <a:solidFill>
                <a:srgbClr val="DBB7FF"/>
              </a:solidFill>
              <a:ln w="9525" cap="flat" cmpd="sng" algn="ctr">
                <a:solidFill>
                  <a:schemeClr val="lt1">
                    <a:alpha val="50000"/>
                  </a:schemeClr>
                </a:solidFill>
                <a:round/>
              </a:ln>
              <a:effectLst/>
            </c:spPr>
            <c:extLst>
              <c:ext xmlns:c16="http://schemas.microsoft.com/office/drawing/2014/chart" uri="{C3380CC4-5D6E-409C-BE32-E72D297353CC}">
                <c16:uniqueId val="{00000009-87AB-41E6-97BD-9703AD3E45CB}"/>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'QMS Integration'!$L$2:$L$6</c:f>
              <c:strCache>
                <c:ptCount val="5"/>
                <c:pt idx="0">
                  <c:v>Clause 4 - General</c:v>
                </c:pt>
                <c:pt idx="1">
                  <c:v>Clause 5 - Structural</c:v>
                </c:pt>
                <c:pt idx="2">
                  <c:v>Clause 6 - Resources</c:v>
                </c:pt>
                <c:pt idx="3">
                  <c:v>Clause 7 - Process</c:v>
                </c:pt>
                <c:pt idx="4">
                  <c:v>Clause 8 - Management System</c:v>
                </c:pt>
              </c:strCache>
            </c:strRef>
          </c:cat>
          <c:val>
            <c:numRef>
              <c:f>'QMS Integration'!$M$2:$M$6</c:f>
              <c:numCache>
                <c:formatCode>0.00%</c:formatCode>
                <c:ptCount val="5"/>
                <c:pt idx="0">
                  <c:v>0.99999999999999989</c:v>
                </c:pt>
                <c:pt idx="1">
                  <c:v>1</c:v>
                </c:pt>
                <c:pt idx="2">
                  <c:v>1</c:v>
                </c:pt>
                <c:pt idx="3">
                  <c:v>1</c:v>
                </c:pt>
                <c:pt idx="4">
                  <c:v>1.0000000000000002</c:v>
                </c:pt>
              </c:numCache>
            </c:numRef>
          </c:val>
          <c:extLst>
            <c:ext xmlns:c16="http://schemas.microsoft.com/office/drawing/2014/chart" uri="{C3380CC4-5D6E-409C-BE32-E72D297353CC}">
              <c16:uniqueId val="{0000000A-87AB-41E6-97BD-9703AD3E45CB}"/>
            </c:ext>
          </c:extLst>
        </c:ser>
        <c:dLbls>
          <c:dLblPos val="outEnd"/>
          <c:showLegendKey val="0"/>
          <c:showVal val="1"/>
          <c:showCatName val="0"/>
          <c:showSerName val="0"/>
          <c:showPercent val="0"/>
          <c:showBubbleSize val="0"/>
        </c:dLbls>
        <c:gapWidth val="65"/>
        <c:axId val="970507216"/>
        <c:axId val="970503280"/>
      </c:barChart>
      <c:catAx>
        <c:axId val="97050721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70503280"/>
        <c:crosses val="autoZero"/>
        <c:auto val="1"/>
        <c:lblAlgn val="ctr"/>
        <c:lblOffset val="100"/>
        <c:noMultiLvlLbl val="0"/>
      </c:catAx>
      <c:valAx>
        <c:axId val="970503280"/>
        <c:scaling>
          <c:orientation val="minMax"/>
          <c:max val="1"/>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70507216"/>
        <c:crosses val="autoZero"/>
        <c:crossBetween val="between"/>
      </c:valAx>
      <c:spPr>
        <a:noFill/>
        <a:ln>
          <a:noFill/>
        </a:ln>
        <a:effectLst/>
      </c:spPr>
    </c:plotArea>
    <c:plotVisOnly val="0"/>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2/27/2023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2/27/2023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wo Column with Heading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4123F2-12EB-3B7C-52AE-3F5EB6AE7806}"/>
              </a:ext>
            </a:extLst>
          </p:cNvPr>
          <p:cNvSpPr>
            <a:spLocks noGrp="1"/>
          </p:cNvSpPr>
          <p:nvPr>
            <p:ph type="title" hasCustomPrompt="1"/>
          </p:nvPr>
        </p:nvSpPr>
        <p:spPr/>
        <p:txBody>
          <a:bodyPr/>
          <a:lstStyle/>
          <a:p>
            <a:r>
              <a:rPr lang="en-US"/>
              <a:t>[Slide title]</a:t>
            </a:r>
          </a:p>
        </p:txBody>
      </p:sp>
      <p:cxnSp>
        <p:nvCxnSpPr>
          <p:cNvPr id="9" name="Line">
            <a:extLst>
              <a:ext uri="{FF2B5EF4-FFF2-40B4-BE49-F238E27FC236}">
                <a16:creationId xmlns:a16="http://schemas.microsoft.com/office/drawing/2014/main" id="{55296295-377E-CD23-B847-2B5AA0CF7A69}"/>
              </a:ext>
              <a:ext uri="{C183D7F6-B498-43B3-948B-1728B52AA6E4}">
                <adec:decorative xmlns:adec="http://schemas.microsoft.com/office/drawing/2017/decorative" val="1"/>
              </a:ext>
            </a:extLst>
          </p:cNvPr>
          <p:cNvCxnSpPr>
            <a:cxnSpLocks/>
          </p:cNvCxnSpPr>
          <p:nvPr userDrawn="1"/>
        </p:nvCxnSpPr>
        <p:spPr>
          <a:xfrm>
            <a:off x="411479"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6" name="Text Placeholder 2">
            <a:extLst>
              <a:ext uri="{FF2B5EF4-FFF2-40B4-BE49-F238E27FC236}">
                <a16:creationId xmlns:a16="http://schemas.microsoft.com/office/drawing/2014/main" id="{D2F9F1F6-03E1-D06C-AD65-0FED52E095C6}"/>
              </a:ext>
            </a:extLst>
          </p:cNvPr>
          <p:cNvSpPr>
            <a:spLocks noGrp="1"/>
          </p:cNvSpPr>
          <p:nvPr>
            <p:ph type="body" sz="quarter" idx="13" hasCustomPrompt="1"/>
          </p:nvPr>
        </p:nvSpPr>
        <p:spPr>
          <a:xfrm>
            <a:off x="411163"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3" name="Content Placeholder 3"/>
          <p:cNvSpPr>
            <a:spLocks noGrp="1"/>
          </p:cNvSpPr>
          <p:nvPr>
            <p:ph sz="half" idx="1"/>
          </p:nvPr>
        </p:nvSpPr>
        <p:spPr>
          <a:xfrm>
            <a:off x="411479" y="1920240"/>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Line">
            <a:extLst>
              <a:ext uri="{FF2B5EF4-FFF2-40B4-BE49-F238E27FC236}">
                <a16:creationId xmlns:a16="http://schemas.microsoft.com/office/drawing/2014/main" id="{B42FDDB8-0927-C75B-EEB0-871CF9E2D958}"/>
              </a:ext>
              <a:ext uri="{C183D7F6-B498-43B3-948B-1728B52AA6E4}">
                <adec:decorative xmlns:adec="http://schemas.microsoft.com/office/drawing/2017/decorative" val="1"/>
              </a:ext>
            </a:extLst>
          </p:cNvPr>
          <p:cNvCxnSpPr>
            <a:cxnSpLocks/>
          </p:cNvCxnSpPr>
          <p:nvPr userDrawn="1"/>
        </p:nvCxnSpPr>
        <p:spPr>
          <a:xfrm>
            <a:off x="4617718"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15" name="Text Placeholder 4">
            <a:extLst>
              <a:ext uri="{FF2B5EF4-FFF2-40B4-BE49-F238E27FC236}">
                <a16:creationId xmlns:a16="http://schemas.microsoft.com/office/drawing/2014/main" id="{B49B07D4-7E8D-77F2-8EFA-83A5D46D509B}"/>
              </a:ext>
            </a:extLst>
          </p:cNvPr>
          <p:cNvSpPr>
            <a:spLocks noGrp="1"/>
          </p:cNvSpPr>
          <p:nvPr>
            <p:ph type="body" sz="quarter" idx="14" hasCustomPrompt="1"/>
          </p:nvPr>
        </p:nvSpPr>
        <p:spPr>
          <a:xfrm>
            <a:off x="4617719"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4" name="Content Placeholder 5"/>
          <p:cNvSpPr>
            <a:spLocks noGrp="1"/>
          </p:cNvSpPr>
          <p:nvPr>
            <p:ph sz="half" idx="2"/>
          </p:nvPr>
        </p:nvSpPr>
        <p:spPr>
          <a:xfrm>
            <a:off x="4617719" y="1920239"/>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UL Solutions" descr="UL Solutions">
            <a:extLst>
              <a:ext uri="{FF2B5EF4-FFF2-40B4-BE49-F238E27FC236}">
                <a16:creationId xmlns:a16="http://schemas.microsoft.com/office/drawing/2014/main" id="{9AC22A1B-5854-FB74-7FD9-8821EEB6DEE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7" name="Slide Number Placeholder 6"/>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32886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16836914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White">
    <p:bg>
      <p:bgRef idx="1001">
        <a:schemeClr val="bg1"/>
      </p:bgRef>
    </p:bg>
    <p:spTree>
      <p:nvGrpSpPr>
        <p:cNvPr id="1" name=""/>
        <p:cNvGrpSpPr/>
        <p:nvPr/>
      </p:nvGrpSpPr>
      <p:grpSpPr>
        <a:xfrm>
          <a:off x="0" y="0"/>
          <a:ext cx="0" cy="0"/>
          <a:chOff x="0" y="0"/>
          <a:chExt cx="0" cy="0"/>
        </a:xfrm>
      </p:grpSpPr>
      <p:pic>
        <p:nvPicPr>
          <p:cNvPr id="5" name="UL Solutions" descr="UL Solutions">
            <a:extLst>
              <a:ext uri="{FF2B5EF4-FFF2-40B4-BE49-F238E27FC236}">
                <a16:creationId xmlns:a16="http://schemas.microsoft.com/office/drawing/2014/main" id="{C3BD79BD-6761-8DE7-9424-173C45BE4DB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11479" y="411479"/>
            <a:ext cx="1336042" cy="548640"/>
          </a:xfrm>
          <a:prstGeom prst="rect">
            <a:avLst/>
          </a:prstGeom>
        </p:spPr>
      </p:pic>
      <p:sp>
        <p:nvSpPr>
          <p:cNvPr id="6" name="TextBox">
            <a:extLst>
              <a:ext uri="{FF2B5EF4-FFF2-40B4-BE49-F238E27FC236}">
                <a16:creationId xmlns:a16="http://schemas.microsoft.com/office/drawing/2014/main" id="{6AB7A281-3456-BF33-0A82-04E98EC29E80}"/>
              </a:ext>
            </a:extLst>
          </p:cNvPr>
          <p:cNvSpPr txBox="1"/>
          <p:nvPr userDrawn="1"/>
        </p:nvSpPr>
        <p:spPr>
          <a:xfrm>
            <a:off x="411162" y="1280159"/>
            <a:ext cx="4114800" cy="1554480"/>
          </a:xfrm>
          <a:prstGeom prst="rect">
            <a:avLst/>
          </a:prstGeom>
          <a:noFill/>
        </p:spPr>
        <p:txBody>
          <a:bodyPr wrap="square" lIns="0" tIns="0" rIns="0" bIns="0" rtlCol="0" anchor="b" anchorCtr="0">
            <a:noAutofit/>
          </a:bodyPr>
          <a:lstStyle/>
          <a:p>
            <a:pPr marL="0" indent="0">
              <a:lnSpc>
                <a:spcPct val="85000"/>
              </a:lnSpc>
              <a:spcBef>
                <a:spcPts val="0"/>
              </a:spcBef>
              <a:buSzPct val="100000"/>
              <a:buFontTx/>
              <a:buNone/>
            </a:pPr>
            <a:r>
              <a:rPr lang="en-US" sz="3600">
                <a:latin typeface="+mj-lt"/>
              </a:rPr>
              <a:t>Thank you</a:t>
            </a:r>
          </a:p>
        </p:txBody>
      </p:sp>
      <p:sp>
        <p:nvSpPr>
          <p:cNvPr id="10" name="TextBox">
            <a:extLst>
              <a:ext uri="{FF2B5EF4-FFF2-40B4-BE49-F238E27FC236}">
                <a16:creationId xmlns:a16="http://schemas.microsoft.com/office/drawing/2014/main" id="{0C70F0C6-D2F2-BDD4-2986-64FAA9B11884}"/>
              </a:ext>
            </a:extLst>
          </p:cNvPr>
          <p:cNvSpPr txBox="1"/>
          <p:nvPr userDrawn="1"/>
        </p:nvSpPr>
        <p:spPr>
          <a:xfrm>
            <a:off x="411163" y="4069080"/>
            <a:ext cx="4114800" cy="274320"/>
          </a:xfrm>
          <a:prstGeom prst="rect">
            <a:avLst/>
          </a:prstGeom>
          <a:noFill/>
        </p:spPr>
        <p:txBody>
          <a:bodyPr wrap="square" lIns="0" tIns="0" rIns="0" bIns="0" rtlCol="0">
            <a:noAutofit/>
          </a:bodyPr>
          <a:lstStyle/>
          <a:p>
            <a:pPr>
              <a:lnSpc>
                <a:spcPct val="100000"/>
              </a:lnSpc>
              <a:spcBef>
                <a:spcPts val="900"/>
              </a:spcBef>
              <a:buSzPct val="100000"/>
            </a:pPr>
            <a:r>
              <a:rPr lang="en-US" sz="1000" b="1" err="1"/>
              <a:t>UL.com</a:t>
            </a:r>
            <a:r>
              <a:rPr lang="en-US" sz="1000" b="1"/>
              <a:t>/Solutions</a:t>
            </a:r>
          </a:p>
        </p:txBody>
      </p:sp>
    </p:spTree>
    <p:extLst>
      <p:ext uri="{BB962C8B-B14F-4D97-AF65-F5344CB8AC3E}">
        <p14:creationId xmlns:p14="http://schemas.microsoft.com/office/powerpoint/2010/main" val="453175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Agenda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0"/>
            <a:ext cx="4114800" cy="685800"/>
          </a:xfrm>
        </p:spPr>
        <p:txBody>
          <a:bodyPr/>
          <a:lstStyle/>
          <a:p>
            <a:r>
              <a:rPr lang="en-US"/>
              <a:t>[Slide title]</a:t>
            </a:r>
          </a:p>
        </p:txBody>
      </p:sp>
      <p:sp>
        <p:nvSpPr>
          <p:cNvPr id="3" name="Content Placeholder 2"/>
          <p:cNvSpPr>
            <a:spLocks noGrp="1"/>
          </p:cNvSpPr>
          <p:nvPr>
            <p:ph idx="1"/>
          </p:nvPr>
        </p:nvSpPr>
        <p:spPr>
          <a:xfrm>
            <a:off x="411480" y="1279524"/>
            <a:ext cx="4114800" cy="3365627"/>
          </a:xfrm>
        </p:spPr>
        <p:txBody>
          <a:bodyPr/>
          <a:lstStyle>
            <a:lvl1pPr marL="320040" indent="-320040">
              <a:buFont typeface="+mj-lt"/>
              <a:buAutoNum type="arabicPeriod"/>
              <a:tabLst>
                <a:tab pos="4111625" algn="r"/>
              </a:tabLst>
              <a:defRPr/>
            </a:lvl1pPr>
            <a:lvl2pPr marL="457200">
              <a:defRPr/>
            </a:lvl2pPr>
            <a:lvl3pPr marL="594360">
              <a:defRPr/>
            </a:lvl3pPr>
            <a:lvl4pPr marL="731520">
              <a:defRPr/>
            </a:lvl4pPr>
            <a:lvl5pPr marL="868680">
              <a:defRPr/>
            </a:lvl5pPr>
            <a:lvl6pPr marL="1005840">
              <a:defRPr/>
            </a:lvl6pPr>
            <a:lvl7pPr marL="1143000">
              <a:defRPr/>
            </a:lvl7pPr>
            <a:lvl8pPr marL="1280160">
              <a:defRPr/>
            </a:lvl8pPr>
            <a:lvl9pPr marL="141732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UL Solutions" descr="UL Solutions">
            <a:extLst>
              <a:ext uri="{FF2B5EF4-FFF2-40B4-BE49-F238E27FC236}">
                <a16:creationId xmlns:a16="http://schemas.microsoft.com/office/drawing/2014/main" id="{03E0033B-F521-5E9A-6DD3-608D205A8B4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a:xfrm>
            <a:off x="8579448" y="4792345"/>
            <a:ext cx="301752" cy="137160"/>
          </a:xfrm>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18255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
        <p:nvSpPr>
          <p:cNvPr id="3" name="Content Placeholder 2"/>
          <p:cNvSpPr>
            <a:spLocks noGrp="1"/>
          </p:cNvSpPr>
          <p:nvPr>
            <p:ph idx="1"/>
          </p:nvPr>
        </p:nvSpPr>
        <p:spPr>
          <a:xfrm>
            <a:off x="411480" y="1280158"/>
            <a:ext cx="5516245" cy="3364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UL Solutions" descr="UL Solutions">
            <a:extLst>
              <a:ext uri="{FF2B5EF4-FFF2-40B4-BE49-F238E27FC236}">
                <a16:creationId xmlns:a16="http://schemas.microsoft.com/office/drawing/2014/main" id="{7FA5B137-5018-9271-F696-4844A6A5FA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6962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Divider White">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86BEC377-228E-84A8-F7AA-8BD7497BD90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bwMode="hidden">
          <a:xfrm>
            <a:off x="5314950" y="412750"/>
            <a:ext cx="3417570" cy="3417570"/>
          </a:xfrm>
          <a:prstGeom prst="rect">
            <a:avLst/>
          </a:prstGeom>
        </p:spPr>
      </p:pic>
      <p:sp>
        <p:nvSpPr>
          <p:cNvPr id="2" name="Title 1"/>
          <p:cNvSpPr>
            <a:spLocks noGrp="1"/>
          </p:cNvSpPr>
          <p:nvPr>
            <p:ph type="title" hasCustomPrompt="1"/>
          </p:nvPr>
        </p:nvSpPr>
        <p:spPr>
          <a:xfrm>
            <a:off x="411164" y="412750"/>
            <a:ext cx="4113212" cy="866775"/>
          </a:xfrm>
        </p:spPr>
        <p:txBody>
          <a:bodyPr anchor="b"/>
          <a:lstStyle>
            <a:lvl1pPr>
              <a:lnSpc>
                <a:spcPct val="85000"/>
              </a:lnSpc>
              <a:defRPr sz="3200" b="0"/>
            </a:lvl1pPr>
          </a:lstStyle>
          <a:p>
            <a:r>
              <a:rPr lang="en-US"/>
              <a:t>[Divider title]</a:t>
            </a:r>
          </a:p>
        </p:txBody>
      </p:sp>
      <p:sp>
        <p:nvSpPr>
          <p:cNvPr id="3" name="Text Placeholder 2"/>
          <p:cNvSpPr>
            <a:spLocks noGrp="1"/>
          </p:cNvSpPr>
          <p:nvPr>
            <p:ph type="body" idx="1" hasCustomPrompt="1"/>
          </p:nvPr>
        </p:nvSpPr>
        <p:spPr>
          <a:xfrm>
            <a:off x="411164" y="1371600"/>
            <a:ext cx="4113211" cy="548640"/>
          </a:xfrm>
        </p:spPr>
        <p:txBody>
          <a:bodyPr/>
          <a:lstStyle>
            <a:lvl1pPr marL="0" indent="0">
              <a:lnSpc>
                <a:spcPct val="90000"/>
              </a:lnSpc>
              <a:spcBef>
                <a:spcPts val="0"/>
              </a:spcBef>
              <a:buNone/>
              <a:defRPr sz="1600">
                <a:solidFill>
                  <a:schemeClr val="tx1"/>
                </a:solidFill>
              </a:defRPr>
            </a:lvl1pPr>
            <a:lvl2pPr marL="137160" indent="-137160">
              <a:lnSpc>
                <a:spcPct val="100000"/>
              </a:lnSpc>
              <a:spcBef>
                <a:spcPts val="900"/>
              </a:spcBef>
              <a:buClr>
                <a:srgbClr val="CA0123"/>
              </a:buClr>
              <a:buFont typeface="Arial" panose="020B0604020202020204" pitchFamily="34" charset="0"/>
              <a:buChar char="•"/>
              <a:defRPr sz="1200">
                <a:solidFill>
                  <a:schemeClr val="tx1"/>
                </a:solidFill>
              </a:defRPr>
            </a:lvl2pPr>
            <a:lvl3pPr marL="274320" indent="-137160">
              <a:lnSpc>
                <a:spcPct val="100000"/>
              </a:lnSpc>
              <a:spcBef>
                <a:spcPts val="300"/>
              </a:spcBef>
              <a:buFont typeface="Arial" panose="020B0604020202020204" pitchFamily="34" charset="0"/>
              <a:buChar char="–"/>
              <a:defRPr sz="1200">
                <a:solidFill>
                  <a:schemeClr val="tx1"/>
                </a:solidFill>
              </a:defRPr>
            </a:lvl3pPr>
            <a:lvl4pPr marL="411480" indent="-137160">
              <a:lnSpc>
                <a:spcPct val="100000"/>
              </a:lnSpc>
              <a:spcBef>
                <a:spcPts val="300"/>
              </a:spcBef>
              <a:buFont typeface="Arial" panose="020B0604020202020204" pitchFamily="34" charset="0"/>
              <a:buChar char="–"/>
              <a:defRPr sz="1200">
                <a:solidFill>
                  <a:schemeClr val="tx1"/>
                </a:solidFill>
              </a:defRPr>
            </a:lvl4pPr>
            <a:lvl5pPr marL="548640" indent="-137160">
              <a:lnSpc>
                <a:spcPct val="100000"/>
              </a:lnSpc>
              <a:spcBef>
                <a:spcPts val="300"/>
              </a:spcBef>
              <a:buFont typeface="Arial" panose="020B0604020202020204" pitchFamily="34" charset="0"/>
              <a:buChar char="–"/>
              <a:defRPr sz="1200">
                <a:solidFill>
                  <a:schemeClr val="tx1"/>
                </a:solidFill>
              </a:defRPr>
            </a:lvl5pPr>
            <a:lvl6pPr marL="685800" indent="-137160">
              <a:lnSpc>
                <a:spcPct val="100000"/>
              </a:lnSpc>
              <a:spcBef>
                <a:spcPts val="300"/>
              </a:spcBef>
              <a:buFont typeface="Arial" panose="020B0604020202020204" pitchFamily="34" charset="0"/>
              <a:buChar char="–"/>
              <a:defRPr sz="1200">
                <a:solidFill>
                  <a:schemeClr val="tx1"/>
                </a:solidFill>
              </a:defRPr>
            </a:lvl6pPr>
            <a:lvl7pPr marL="822960" indent="-137160">
              <a:lnSpc>
                <a:spcPct val="100000"/>
              </a:lnSpc>
              <a:spcBef>
                <a:spcPts val="300"/>
              </a:spcBef>
              <a:buFont typeface="Arial" panose="020B0604020202020204" pitchFamily="34" charset="0"/>
              <a:buChar char="–"/>
              <a:defRPr sz="1200">
                <a:solidFill>
                  <a:schemeClr val="tx1"/>
                </a:solidFill>
              </a:defRPr>
            </a:lvl7pPr>
            <a:lvl8pPr marL="960120" indent="-137160">
              <a:lnSpc>
                <a:spcPct val="100000"/>
              </a:lnSpc>
              <a:spcBef>
                <a:spcPts val="300"/>
              </a:spcBef>
              <a:buFont typeface="Arial" panose="020B0604020202020204" pitchFamily="34" charset="0"/>
              <a:buChar char="–"/>
              <a:defRPr sz="1200">
                <a:solidFill>
                  <a:schemeClr val="tx1"/>
                </a:solidFill>
              </a:defRPr>
            </a:lvl8pPr>
            <a:lvl9pPr marL="1097280" indent="-137160">
              <a:lnSpc>
                <a:spcPct val="100000"/>
              </a:lnSpc>
              <a:spcBef>
                <a:spcPts val="300"/>
              </a:spcBef>
              <a:buFont typeface="Arial" panose="020B0604020202020204" pitchFamily="34" charset="0"/>
              <a:buChar char="–"/>
              <a:defRPr sz="1200">
                <a:solidFill>
                  <a:schemeClr val="tx1"/>
                </a:solidFill>
              </a:defRPr>
            </a:lvl9pPr>
          </a:lstStyle>
          <a:p>
            <a:pPr lvl="0"/>
            <a:r>
              <a:rPr lang="en-US"/>
              <a:t>[Divider subtitle]</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pic>
        <p:nvPicPr>
          <p:cNvPr id="7" name="UL Solutions" descr="UL Solutions">
            <a:extLst>
              <a:ext uri="{FF2B5EF4-FFF2-40B4-BE49-F238E27FC236}">
                <a16:creationId xmlns:a16="http://schemas.microsoft.com/office/drawing/2014/main" id="{15C8325F-449B-B238-DD53-BFC132410D4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23376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5" Type="http://schemas.openxmlformats.org/officeDocument/2006/relationships/theme" Target="../theme/theme2.xml"/><Relationship Id="rId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8" r:id="rId49"/>
    <p:sldLayoutId id="2147483929" r:id="rId50"/>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5516245" cy="685800"/>
          </a:xfrm>
          <a:prstGeom prst="rect">
            <a:avLst/>
          </a:prstGeom>
          <a:noFill/>
        </p:spPr>
        <p:txBody>
          <a:bodyPr vert="horz" lIns="0" tIns="0" rIns="0" bIns="0" rtlCol="0" anchor="t" anchorCtr="0">
            <a:noAutofit/>
          </a:bodyPr>
          <a:lstStyle/>
          <a:p>
            <a:r>
              <a:rPr lang="en-US"/>
              <a:t>[Slide title]</a:t>
            </a:r>
          </a:p>
        </p:txBody>
      </p:sp>
      <p:sp>
        <p:nvSpPr>
          <p:cNvPr id="3" name="Text Placeholder 2"/>
          <p:cNvSpPr>
            <a:spLocks noGrp="1"/>
          </p:cNvSpPr>
          <p:nvPr>
            <p:ph type="body" idx="1"/>
          </p:nvPr>
        </p:nvSpPr>
        <p:spPr>
          <a:xfrm>
            <a:off x="411480" y="1280158"/>
            <a:ext cx="8321040" cy="3364992"/>
          </a:xfrm>
          <a:prstGeom prst="rect">
            <a:avLst/>
          </a:prstGeom>
        </p:spPr>
        <p:txBody>
          <a:bodyPr vert="horz" lIns="0" tIns="0" rIns="0" bIns="0" spcCol="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a:spLocks noGrp="1"/>
          </p:cNvSpPr>
          <p:nvPr>
            <p:ph type="sldNum" sz="quarter" idx="4"/>
          </p:nvPr>
        </p:nvSpPr>
        <p:spPr>
          <a:xfrm>
            <a:off x="8594316" y="4792345"/>
            <a:ext cx="301752" cy="137160"/>
          </a:xfrm>
          <a:prstGeom prst="rect">
            <a:avLst/>
          </a:prstGeom>
        </p:spPr>
        <p:txBody>
          <a:bodyPr vert="horz" wrap="none" lIns="0" tIns="0" rIns="0" bIns="0" rtlCol="0" anchor="b" anchorCtr="0">
            <a:noAutofit/>
          </a:bodyPr>
          <a:lstStyle>
            <a:lvl1pPr algn="r">
              <a:defRPr sz="600" b="1">
                <a:solidFill>
                  <a:schemeClr val="tx1"/>
                </a:solidFill>
              </a:defRPr>
            </a:lvl1pPr>
          </a:lstStyle>
          <a:p>
            <a:fld id="{0FB653A9-F313-624D-BF6F-1C4E70BAF06A}" type="slidenum">
              <a:rPr lang="en-US" smtClean="0"/>
              <a:pPr/>
              <a:t>‹#›</a:t>
            </a:fld>
            <a:endParaRPr lang="en-US"/>
          </a:p>
        </p:txBody>
      </p:sp>
      <p:sp>
        <p:nvSpPr>
          <p:cNvPr id="7" name="Copyright">
            <a:extLst>
              <a:ext uri="{FF2B5EF4-FFF2-40B4-BE49-F238E27FC236}">
                <a16:creationId xmlns:a16="http://schemas.microsoft.com/office/drawing/2014/main" id="{F073CF92-BE09-0B9E-1157-A8F1EF11F1D8}"/>
              </a:ext>
            </a:extLst>
          </p:cNvPr>
          <p:cNvSpPr txBox="1"/>
          <p:nvPr userDrawn="1"/>
        </p:nvSpPr>
        <p:spPr>
          <a:xfrm>
            <a:off x="411479" y="4792345"/>
            <a:ext cx="2011680" cy="137160"/>
          </a:xfrm>
          <a:prstGeom prst="rect">
            <a:avLst/>
          </a:prstGeom>
          <a:noFill/>
        </p:spPr>
        <p:txBody>
          <a:bodyPr wrap="none" lIns="0" tIns="0" rIns="0" bIns="0" rtlCol="0" anchor="b" anchorCtr="0">
            <a:noAutofit/>
          </a:bodyPr>
          <a:lstStyle/>
          <a:p>
            <a:pPr marL="0" indent="0" algn="l">
              <a:lnSpc>
                <a:spcPct val="100000"/>
              </a:lnSpc>
              <a:spcBef>
                <a:spcPts val="0"/>
              </a:spcBef>
              <a:buSzPct val="100000"/>
              <a:buFontTx/>
              <a:buNone/>
            </a:pPr>
            <a:r>
              <a:rPr lang="en-US" sz="600"/>
              <a:t>© 2022 UL LLC. All rights reserved.</a:t>
            </a:r>
          </a:p>
        </p:txBody>
      </p:sp>
    </p:spTree>
    <p:extLst>
      <p:ext uri="{BB962C8B-B14F-4D97-AF65-F5344CB8AC3E}">
        <p14:creationId xmlns:p14="http://schemas.microsoft.com/office/powerpoint/2010/main" val="3756961190"/>
      </p:ext>
    </p:extLst>
  </p:cSld>
  <p:clrMap bg1="lt1" tx1="dk1" bg2="lt2" tx2="dk2" accent1="accent1" accent2="accent2" accent3="accent3" accent4="accent4" accent5="accent5" accent6="accent6" hlink="hlink" folHlink="folHlink"/>
  <p:sldLayoutIdLst>
    <p:sldLayoutId id="2147483695" r:id="rId1"/>
    <p:sldLayoutId id="2147483761" r:id="rId2"/>
    <p:sldLayoutId id="2147483662" r:id="rId3"/>
    <p:sldLayoutId id="2147483713"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9" userDrawn="1">
          <p15:clr>
            <a:srgbClr val="F26B43"/>
          </p15:clr>
        </p15:guide>
        <p15:guide id="3" pos="5501" userDrawn="1">
          <p15:clr>
            <a:srgbClr val="F26B43"/>
          </p15:clr>
        </p15:guide>
        <p15:guide id="4" orient="horz" pos="806" userDrawn="1">
          <p15:clr>
            <a:srgbClr val="F26B43"/>
          </p15:clr>
        </p15:guide>
        <p15:guide id="5" orient="horz" pos="260" userDrawn="1">
          <p15:clr>
            <a:srgbClr val="F26B43"/>
          </p15:clr>
        </p15:guide>
        <p15:guide id="7" pos="642" userDrawn="1">
          <p15:clr>
            <a:srgbClr val="A4A3A4"/>
          </p15:clr>
        </p15:guide>
        <p15:guide id="8" pos="700" userDrawn="1">
          <p15:clr>
            <a:srgbClr val="A4A3A4"/>
          </p15:clr>
        </p15:guide>
        <p15:guide id="9" pos="1084" userDrawn="1">
          <p15:clr>
            <a:srgbClr val="A4A3A4"/>
          </p15:clr>
        </p15:guide>
        <p15:guide id="10" pos="1140" userDrawn="1">
          <p15:clr>
            <a:srgbClr val="A4A3A4"/>
          </p15:clr>
        </p15:guide>
        <p15:guide id="11" pos="1526" userDrawn="1">
          <p15:clr>
            <a:srgbClr val="A4A3A4"/>
          </p15:clr>
        </p15:guide>
        <p15:guide id="12" pos="1582" userDrawn="1">
          <p15:clr>
            <a:srgbClr val="A4A3A4"/>
          </p15:clr>
        </p15:guide>
        <p15:guide id="13" pos="1968" userDrawn="1">
          <p15:clr>
            <a:srgbClr val="A4A3A4"/>
          </p15:clr>
        </p15:guide>
        <p15:guide id="14" pos="2024" userDrawn="1">
          <p15:clr>
            <a:srgbClr val="A4A3A4"/>
          </p15:clr>
        </p15:guide>
        <p15:guide id="15" pos="2410" userDrawn="1">
          <p15:clr>
            <a:srgbClr val="A4A3A4"/>
          </p15:clr>
        </p15:guide>
        <p15:guide id="16" pos="2466" userDrawn="1">
          <p15:clr>
            <a:srgbClr val="A4A3A4"/>
          </p15:clr>
        </p15:guide>
        <p15:guide id="17" pos="2850" userDrawn="1">
          <p15:clr>
            <a:srgbClr val="A4A3A4"/>
          </p15:clr>
        </p15:guide>
        <p15:guide id="18" pos="2908" userDrawn="1">
          <p15:clr>
            <a:srgbClr val="A4A3A4"/>
          </p15:clr>
        </p15:guide>
        <p15:guide id="19" pos="3292" userDrawn="1">
          <p15:clr>
            <a:srgbClr val="A4A3A4"/>
          </p15:clr>
        </p15:guide>
        <p15:guide id="20" pos="3348" userDrawn="1">
          <p15:clr>
            <a:srgbClr val="A4A3A4"/>
          </p15:clr>
        </p15:guide>
        <p15:guide id="21" pos="3734" userDrawn="1">
          <p15:clr>
            <a:srgbClr val="A4A3A4"/>
          </p15:clr>
        </p15:guide>
        <p15:guide id="22" pos="3790" userDrawn="1">
          <p15:clr>
            <a:srgbClr val="A4A3A4"/>
          </p15:clr>
        </p15:guide>
        <p15:guide id="23" pos="4176" userDrawn="1">
          <p15:clr>
            <a:srgbClr val="A4A3A4"/>
          </p15:clr>
        </p15:guide>
        <p15:guide id="24" pos="4232" userDrawn="1">
          <p15:clr>
            <a:srgbClr val="A4A3A4"/>
          </p15:clr>
        </p15:guide>
        <p15:guide id="25" pos="4618" userDrawn="1">
          <p15:clr>
            <a:srgbClr val="A4A3A4"/>
          </p15:clr>
        </p15:guide>
        <p15:guide id="26" pos="4674" userDrawn="1">
          <p15:clr>
            <a:srgbClr val="A4A3A4"/>
          </p15:clr>
        </p15:guide>
        <p15:guide id="27" pos="5058" userDrawn="1">
          <p15:clr>
            <a:srgbClr val="A4A3A4"/>
          </p15:clr>
        </p15:guide>
        <p15:guide id="28" pos="5116" userDrawn="1">
          <p15:clr>
            <a:srgbClr val="A4A3A4"/>
          </p15:clr>
        </p15:guide>
        <p15:guide id="29" orient="horz" pos="29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1E840E-CF27-57B0-C4AB-E47CC59293B6}"/>
              </a:ext>
            </a:extLst>
          </p:cNvPr>
          <p:cNvSpPr>
            <a:spLocks noGrp="1"/>
          </p:cNvSpPr>
          <p:nvPr>
            <p:ph type="sldNum" sz="quarter" idx="12"/>
          </p:nvPr>
        </p:nvSpPr>
        <p:spPr/>
        <p:txBody>
          <a:bodyPr/>
          <a:lstStyle/>
          <a:p>
            <a:fld id="{0FB653A9-F313-624D-BF6F-1C4E70BAF06A}" type="slidenum">
              <a:rPr lang="en-US" smtClean="0"/>
              <a:pPr/>
              <a:t>1</a:t>
            </a:fld>
            <a:endParaRPr lang="en-US"/>
          </a:p>
        </p:txBody>
      </p:sp>
      <p:sp>
        <p:nvSpPr>
          <p:cNvPr id="8" name="TextBox 7">
            <a:extLst>
              <a:ext uri="{FF2B5EF4-FFF2-40B4-BE49-F238E27FC236}">
                <a16:creationId xmlns:a16="http://schemas.microsoft.com/office/drawing/2014/main" id="{8CAFC2F4-EDF0-4574-AC0D-B14634EF1C4A}"/>
              </a:ext>
            </a:extLst>
          </p:cNvPr>
          <p:cNvSpPr txBox="1"/>
          <p:nvPr/>
        </p:nvSpPr>
        <p:spPr>
          <a:xfrm>
            <a:off x="129540" y="1263893"/>
            <a:ext cx="5532120" cy="2416046"/>
          </a:xfrm>
          <a:prstGeom prst="rect">
            <a:avLst/>
          </a:prstGeom>
          <a:noFill/>
        </p:spPr>
        <p:txBody>
          <a:bodyPr wrap="square" lIns="91440" tIns="45720" rIns="91440" bIns="45720" anchor="t">
            <a:spAutoFit/>
          </a:bodyPr>
          <a:lstStyle/>
          <a:p>
            <a:pPr>
              <a:spcAft>
                <a:spcPts val="600"/>
              </a:spcAft>
            </a:pPr>
            <a:r>
              <a:rPr lang="en-US" sz="1800" b="1" dirty="0"/>
              <a:t>Internal</a:t>
            </a:r>
            <a:r>
              <a:rPr lang="pl-PL" sz="1800" b="1" dirty="0"/>
              <a:t> </a:t>
            </a:r>
            <a:r>
              <a:rPr lang="pl-PL" sz="1800" b="1" err="1"/>
              <a:t>Compliance</a:t>
            </a:r>
            <a:r>
              <a:rPr lang="en-US" sz="1800" b="1" dirty="0"/>
              <a:t> Audit – Closing Meeting</a:t>
            </a:r>
            <a:r>
              <a:rPr lang="en-US" b="1" dirty="0"/>
              <a:t> - </a:t>
            </a:r>
          </a:p>
          <a:p>
            <a:pPr>
              <a:spcAft>
                <a:spcPts val="600"/>
              </a:spcAft>
            </a:pPr>
            <a:r>
              <a:rPr lang="en-US" sz="1800" b="1" dirty="0"/>
              <a:t>2023-12-IQA</a:t>
            </a:r>
          </a:p>
          <a:p>
            <a:pPr>
              <a:spcAft>
                <a:spcPts val="600"/>
              </a:spcAft>
            </a:pPr>
            <a:endParaRPr lang="en-US" b="1" dirty="0"/>
          </a:p>
          <a:p>
            <a:pPr>
              <a:spcAft>
                <a:spcPts val="600"/>
              </a:spcAft>
            </a:pPr>
            <a:r>
              <a:rPr lang="en-GB" b="1" dirty="0"/>
              <a:t>Underwriters Laboratories </a:t>
            </a:r>
            <a:r>
              <a:rPr lang="en-GB" b="1" dirty="0" err="1"/>
              <a:t>Iberica</a:t>
            </a:r>
            <a:r>
              <a:rPr lang="en-GB" b="1" dirty="0"/>
              <a:t> S.L. - Processes</a:t>
            </a:r>
            <a:r>
              <a:rPr lang="en-US" b="1" dirty="0"/>
              <a:t> </a:t>
            </a:r>
          </a:p>
          <a:p>
            <a:pPr>
              <a:spcAft>
                <a:spcPts val="600"/>
              </a:spcAft>
            </a:pPr>
            <a:endParaRPr lang="en-US" sz="1800" b="1" dirty="0"/>
          </a:p>
          <a:p>
            <a:pPr>
              <a:spcAft>
                <a:spcPts val="600"/>
              </a:spcAft>
            </a:pPr>
            <a:endParaRPr lang="pt-BR" sz="1800" b="1" dirty="0">
              <a:highlight>
                <a:srgbClr val="FFFF00"/>
              </a:highlight>
              <a:cs typeface="Arial"/>
            </a:endParaRPr>
          </a:p>
        </p:txBody>
      </p:sp>
      <p:sp>
        <p:nvSpPr>
          <p:cNvPr id="12" name="TextBox 11">
            <a:extLst>
              <a:ext uri="{FF2B5EF4-FFF2-40B4-BE49-F238E27FC236}">
                <a16:creationId xmlns:a16="http://schemas.microsoft.com/office/drawing/2014/main" id="{AA0A3699-6F39-DFCF-88E8-99A475B39B4D}"/>
              </a:ext>
            </a:extLst>
          </p:cNvPr>
          <p:cNvSpPr txBox="1"/>
          <p:nvPr/>
        </p:nvSpPr>
        <p:spPr>
          <a:xfrm>
            <a:off x="4571967" y="2343150"/>
            <a:ext cx="65"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137160" indent="-137160" algn="ctr">
              <a:lnSpc>
                <a:spcPct val="100000"/>
              </a:lnSpc>
              <a:spcBef>
                <a:spcPts val="900"/>
              </a:spcBef>
              <a:buClr>
                <a:srgbClr val="CA0123"/>
              </a:buClr>
              <a:buSzPct val="100000"/>
              <a:buFont typeface="Arial"/>
            </a:pPr>
            <a:endParaRPr lang="en-US"/>
          </a:p>
        </p:txBody>
      </p:sp>
    </p:spTree>
    <p:extLst>
      <p:ext uri="{BB962C8B-B14F-4D97-AF65-F5344CB8AC3E}">
        <p14:creationId xmlns:p14="http://schemas.microsoft.com/office/powerpoint/2010/main" val="1621195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a:solidFill>
                  <a:srgbClr val="C00000"/>
                </a:solidFill>
              </a:rPr>
              <a:t>Non Conformances</a:t>
            </a:r>
            <a:endParaRPr lang="en-US" sz="1800">
              <a:solidFill>
                <a:srgbClr val="C00000"/>
              </a:solidFill>
            </a:endParaRPr>
          </a:p>
        </p:txBody>
      </p:sp>
      <p:pic>
        <p:nvPicPr>
          <p:cNvPr id="3" name="Picture 2">
            <a:extLst>
              <a:ext uri="{FF2B5EF4-FFF2-40B4-BE49-F238E27FC236}">
                <a16:creationId xmlns:a16="http://schemas.microsoft.com/office/drawing/2014/main" id="{DBB05BFF-475D-E0A1-5D8D-E8448012CC6D}"/>
              </a:ext>
            </a:extLst>
          </p:cNvPr>
          <p:cNvPicPr>
            <a:picLocks noChangeAspect="1"/>
          </p:cNvPicPr>
          <p:nvPr/>
        </p:nvPicPr>
        <p:blipFill>
          <a:blip r:embed="rId2"/>
          <a:stretch>
            <a:fillRect/>
          </a:stretch>
        </p:blipFill>
        <p:spPr>
          <a:xfrm>
            <a:off x="1567027" y="939880"/>
            <a:ext cx="4288912" cy="4054474"/>
          </a:xfrm>
          <a:prstGeom prst="rect">
            <a:avLst/>
          </a:prstGeom>
        </p:spPr>
      </p:pic>
    </p:spTree>
    <p:extLst>
      <p:ext uri="{BB962C8B-B14F-4D97-AF65-F5344CB8AC3E}">
        <p14:creationId xmlns:p14="http://schemas.microsoft.com/office/powerpoint/2010/main" val="245469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79532">
                  <a:extLst>
                    <a:ext uri="{9D8B030D-6E8A-4147-A177-3AD203B41FA5}">
                      <a16:colId xmlns:a16="http://schemas.microsoft.com/office/drawing/2014/main" val="335154618"/>
                    </a:ext>
                  </a:extLst>
                </a:gridCol>
                <a:gridCol w="471312">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a:solidFill>
                            <a:schemeClr val="bg1"/>
                          </a:solidFill>
                          <a:effectLst/>
                          <a:latin typeface="+mn-lt"/>
                        </a:rPr>
                        <a:t>ISO</a:t>
                      </a:r>
                      <a:r>
                        <a:rPr lang="en-GB" sz="800" b="1" i="0" u="none" strike="noStrike">
                          <a:solidFill>
                            <a:schemeClr val="bg1"/>
                          </a:solidFill>
                          <a:effectLst/>
                          <a:latin typeface="+mn-lt"/>
                        </a:rPr>
                        <a:t> 17065</a:t>
                      </a:r>
                      <a:r>
                        <a:rPr lang="pl-PL" sz="800" b="1" i="0" u="none" strike="noStrike">
                          <a:solidFill>
                            <a:schemeClr val="bg1"/>
                          </a:solidFill>
                          <a:effectLst/>
                          <a:latin typeface="+mn-lt"/>
                        </a:rPr>
                        <a:t>:201</a:t>
                      </a:r>
                      <a:r>
                        <a:rPr lang="en-GB" sz="800" b="1" i="0" u="none" strike="noStrike">
                          <a:solidFill>
                            <a:schemeClr val="bg1"/>
                          </a:solidFill>
                          <a:effectLst/>
                          <a:latin typeface="+mn-lt"/>
                        </a:rPr>
                        <a:t>2</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9" name="Table Placeholder 6">
            <a:extLst>
              <a:ext uri="{FF2B5EF4-FFF2-40B4-BE49-F238E27FC236}">
                <a16:creationId xmlns:a16="http://schemas.microsoft.com/office/drawing/2014/main" id="{C5F3CDA7-1998-4A07-AE75-5D794824696D}"/>
              </a:ext>
            </a:extLst>
          </p:cNvPr>
          <p:cNvGraphicFramePr>
            <a:graphicFrameLocks/>
          </p:cNvGraphicFramePr>
          <p:nvPr>
            <p:extLst>
              <p:ext uri="{D42A27DB-BD31-4B8C-83A1-F6EECF244321}">
                <p14:modId xmlns:p14="http://schemas.microsoft.com/office/powerpoint/2010/main" val="193618641"/>
              </p:ext>
            </p:extLst>
          </p:nvPr>
        </p:nvGraphicFramePr>
        <p:xfrm>
          <a:off x="171854" y="2415714"/>
          <a:ext cx="8800291" cy="520508"/>
        </p:xfrm>
        <a:graphic>
          <a:graphicData uri="http://schemas.openxmlformats.org/drawingml/2006/table">
            <a:tbl>
              <a:tblPr firstRow="1" bandRow="1">
                <a:tableStyleId>{B301B821-A1FF-4177-AEE7-76D212191A09}</a:tableStyleId>
              </a:tblPr>
              <a:tblGrid>
                <a:gridCol w="606917">
                  <a:extLst>
                    <a:ext uri="{9D8B030D-6E8A-4147-A177-3AD203B41FA5}">
                      <a16:colId xmlns:a16="http://schemas.microsoft.com/office/drawing/2014/main" val="1272756190"/>
                    </a:ext>
                  </a:extLst>
                </a:gridCol>
                <a:gridCol w="4096687">
                  <a:extLst>
                    <a:ext uri="{9D8B030D-6E8A-4147-A177-3AD203B41FA5}">
                      <a16:colId xmlns:a16="http://schemas.microsoft.com/office/drawing/2014/main" val="696108639"/>
                    </a:ext>
                  </a:extLst>
                </a:gridCol>
                <a:gridCol w="2806989">
                  <a:extLst>
                    <a:ext uri="{9D8B030D-6E8A-4147-A177-3AD203B41FA5}">
                      <a16:colId xmlns:a16="http://schemas.microsoft.com/office/drawing/2014/main" val="335154618"/>
                    </a:ext>
                  </a:extLst>
                </a:gridCol>
                <a:gridCol w="529105">
                  <a:extLst>
                    <a:ext uri="{9D8B030D-6E8A-4147-A177-3AD203B41FA5}">
                      <a16:colId xmlns:a16="http://schemas.microsoft.com/office/drawing/2014/main" val="750055400"/>
                    </a:ext>
                  </a:extLst>
                </a:gridCol>
                <a:gridCol w="760593">
                  <a:extLst>
                    <a:ext uri="{9D8B030D-6E8A-4147-A177-3AD203B41FA5}">
                      <a16:colId xmlns:a16="http://schemas.microsoft.com/office/drawing/2014/main" val="3453324595"/>
                    </a:ext>
                  </a:extLst>
                </a:gridCol>
              </a:tblGrid>
              <a:tr h="520508">
                <a:tc>
                  <a:txBody>
                    <a:bodyPr/>
                    <a:lstStyle/>
                    <a:p>
                      <a:pPr algn="ctr" fontAlgn="b"/>
                      <a:r>
                        <a:rPr lang="en-GB" sz="800" b="0" i="0" u="none" strike="noStrike" noProof="0">
                          <a:solidFill>
                            <a:srgbClr val="000000"/>
                          </a:solidFill>
                          <a:effectLst/>
                          <a:latin typeface="+mn-lt"/>
                        </a:rPr>
                        <a:t>7.8</a:t>
                      </a:r>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GB" sz="800" b="0" i="0" u="none" strike="noStrike" noProof="0">
                        <a:solidFill>
                          <a:srgbClr val="000000"/>
                        </a:solidFill>
                        <a:effectLst/>
                        <a:latin typeface="+mn-lt"/>
                      </a:endParaRPr>
                    </a:p>
                    <a:p>
                      <a:pPr algn="l" fontAlgn="b">
                        <a:spcAft>
                          <a:spcPts val="0"/>
                        </a:spcAft>
                      </a:pPr>
                      <a:r>
                        <a:rPr lang="en-GB" sz="800" b="0" i="0" u="none" strike="noStrike" noProof="0">
                          <a:solidFill>
                            <a:srgbClr val="000000"/>
                          </a:solidFill>
                          <a:effectLst/>
                          <a:latin typeface="+mn-lt"/>
                        </a:rPr>
                        <a:t>Product </a:t>
                      </a:r>
                      <a:r>
                        <a:rPr lang="en-GB" sz="800" b="0" i="0" u="none" strike="noStrike" noProof="0" err="1">
                          <a:solidFill>
                            <a:srgbClr val="000000"/>
                          </a:solidFill>
                          <a:effectLst/>
                          <a:latin typeface="+mn-lt"/>
                        </a:rPr>
                        <a:t>Pyrobel</a:t>
                      </a:r>
                      <a:r>
                        <a:rPr lang="en-GB" sz="800" b="0" i="0" u="none" strike="noStrike" noProof="0">
                          <a:solidFill>
                            <a:srgbClr val="000000"/>
                          </a:solidFill>
                          <a:effectLst/>
                          <a:latin typeface="+mn-lt"/>
                        </a:rPr>
                        <a:t> 60 EG VL is not listed in product IQ</a:t>
                      </a: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GB" sz="800" b="0" i="0" u="none" strike="noStrike" noProof="0">
                          <a:solidFill>
                            <a:schemeClr val="tx1"/>
                          </a:solidFill>
                          <a:effectLst/>
                          <a:latin typeface="+mn-lt"/>
                        </a:rPr>
                        <a:t>Conduct an investigation to understand why product is not listed, is it product type / transaction Centre / IT issue? Once determined sample a number of other projects to determine if issue is systemic </a:t>
                      </a:r>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a:solidFill>
                            <a:schemeClr val="tx1"/>
                          </a:solidFill>
                          <a:effectLst/>
                          <a:latin typeface="+mn-lt"/>
                        </a:rPr>
                        <a:t>Low</a:t>
                      </a:r>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a:solidFill>
                            <a:schemeClr val="tx1"/>
                          </a:solidFill>
                          <a:effectLst/>
                          <a:latin typeface="+mn-lt"/>
                        </a:rPr>
                        <a:t>OBS-BAR-MH-03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extLst>
              <p:ext uri="{D42A27DB-BD31-4B8C-83A1-F6EECF244321}">
                <p14:modId xmlns:p14="http://schemas.microsoft.com/office/powerpoint/2010/main" val="887338015"/>
              </p:ext>
            </p:extLst>
          </p:nvPr>
        </p:nvGraphicFramePr>
        <p:xfrm>
          <a:off x="152400" y="1696062"/>
          <a:ext cx="8839200" cy="48768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rtl="0" fontAlgn="b"/>
                      <a:r>
                        <a:rPr lang="en-GB" sz="800" b="0" i="0" u="none" strike="noStrike">
                          <a:solidFill>
                            <a:srgbClr val="000000"/>
                          </a:solidFill>
                          <a:effectLst/>
                          <a:latin typeface="+mn-lt"/>
                        </a:rPr>
                        <a:t>7.2</a:t>
                      </a:r>
                      <a:endParaRPr lang="en-US" sz="800" b="0" i="0" u="none" strike="noStrike">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endParaRPr lang="en-GB" sz="800" b="0" i="0" u="none" strike="noStrike">
                        <a:solidFill>
                          <a:srgbClr val="000000"/>
                        </a:solidFill>
                        <a:effectLst/>
                        <a:latin typeface="+mn-lt"/>
                      </a:endParaRPr>
                    </a:p>
                    <a:p>
                      <a:pPr algn="l" rtl="0" fontAlgn="b">
                        <a:spcAft>
                          <a:spcPts val="0"/>
                        </a:spcAft>
                      </a:pPr>
                      <a:r>
                        <a:rPr lang="en-GB" sz="800" b="0" i="0" u="none" strike="noStrike">
                          <a:solidFill>
                            <a:srgbClr val="000000"/>
                          </a:solidFill>
                          <a:effectLst/>
                          <a:latin typeface="+mn-lt"/>
                        </a:rPr>
                        <a:t>There is no evidence that the client has accepted the quote as part of the application for project number 4789569038. </a:t>
                      </a:r>
                    </a:p>
                    <a:p>
                      <a:pPr algn="l" rtl="0" fontAlgn="b">
                        <a:spcAft>
                          <a:spcPts val="0"/>
                        </a:spcAft>
                      </a:pPr>
                      <a:endParaRPr lang="en-US" sz="800" b="0" i="0" u="none" strike="noStrike">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r>
                        <a:rPr lang="en-GB" sz="800" b="1" i="0" u="none" strike="noStrike">
                          <a:solidFill>
                            <a:schemeClr val="tx1"/>
                          </a:solidFill>
                          <a:effectLst/>
                          <a:latin typeface="+mn-lt"/>
                        </a:rPr>
                        <a:t>CAR FORCED CLOSED -  project initiated in 2020 previous CAR addressed issue. 223925425</a:t>
                      </a:r>
                      <a:endParaRPr lang="en-US" sz="800" b="1" i="0" u="none" strike="noStrike">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a:solidFill>
                            <a:schemeClr val="tx1"/>
                          </a:solidFill>
                          <a:effectLst/>
                          <a:latin typeface="+mn-lt"/>
                        </a:rPr>
                        <a:t>OBS-BAR-MH-02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extLst>
              <p:ext uri="{D42A27DB-BD31-4B8C-83A1-F6EECF244321}">
                <p14:modId xmlns:p14="http://schemas.microsoft.com/office/powerpoint/2010/main" val="2434333447"/>
              </p:ext>
            </p:extLst>
          </p:nvPr>
        </p:nvGraphicFramePr>
        <p:xfrm>
          <a:off x="132945" y="704088"/>
          <a:ext cx="8839200" cy="88392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487680">
                <a:tc>
                  <a:txBody>
                    <a:bodyPr/>
                    <a:lstStyle/>
                    <a:p>
                      <a:pPr algn="ctr" fontAlgn="b"/>
                      <a:r>
                        <a:rPr lang="en-US" sz="800" b="0" i="0" u="none" strike="noStrike" noProof="0">
                          <a:solidFill>
                            <a:srgbClr val="000000"/>
                          </a:solidFill>
                          <a:effectLst/>
                          <a:latin typeface="+mn-lt"/>
                        </a:rPr>
                        <a:t>7.5.2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r>
                        <a:rPr lang="en-GB" sz="800" b="0" i="0" u="none" strike="noStrike" noProof="0">
                          <a:solidFill>
                            <a:srgbClr val="000000"/>
                          </a:solidFill>
                          <a:effectLst/>
                          <a:latin typeface="+mn-lt"/>
                        </a:rPr>
                        <a:t> </a:t>
                      </a:r>
                    </a:p>
                    <a:p>
                      <a:pPr algn="l" fontAlgn="b">
                        <a:spcBef>
                          <a:spcPts val="600"/>
                        </a:spcBef>
                        <a:spcAft>
                          <a:spcPts val="0"/>
                        </a:spcAft>
                      </a:pPr>
                      <a:r>
                        <a:rPr lang="en-GB" sz="800" b="0" i="0" u="none" strike="noStrike" noProof="0">
                          <a:solidFill>
                            <a:srgbClr val="000000"/>
                          </a:solidFill>
                          <a:effectLst/>
                          <a:latin typeface="+mn-lt"/>
                        </a:rPr>
                        <a:t>Report Independent R40699-20220331 (PN 4790115314) states the product is not compliant throughout for the various testing stages; however, the conclusion states that the product is compliant. The report also refers to product IQ which is not accurate as this is an unlisted product. </a:t>
                      </a:r>
                    </a:p>
                    <a:p>
                      <a:pPr algn="l" fontAlgn="b">
                        <a:spcBef>
                          <a:spcPts val="600"/>
                        </a:spcBef>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GB" sz="800" b="0" i="0" u="none" strike="noStrike" noProof="0">
                          <a:solidFill>
                            <a:schemeClr val="tx1"/>
                          </a:solidFill>
                          <a:effectLst/>
                          <a:latin typeface="+mn-lt"/>
                        </a:rPr>
                        <a:t>Conduct a review to verify if this is a systemic issue</a:t>
                      </a:r>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a:solidFill>
                            <a:schemeClr val="tx1"/>
                          </a:solidFill>
                          <a:effectLst/>
                          <a:latin typeface="+mn-lt"/>
                        </a:rPr>
                        <a:t>Medium</a:t>
                      </a:r>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a:solidFill>
                            <a:schemeClr val="tx1"/>
                          </a:solidFill>
                          <a:effectLst/>
                          <a:latin typeface="+mn-lt"/>
                        </a:rPr>
                        <a:t>OBS-BAR-MH-01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nvGraphicFramePr>
        <p:xfrm>
          <a:off x="171855" y="3271702"/>
          <a:ext cx="8839200" cy="62484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62484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a:solidFill>
                            <a:srgbClr val="000000"/>
                          </a:solidFill>
                          <a:effectLst/>
                          <a:latin typeface="+mn-lt"/>
                        </a:rPr>
                        <a:t> </a:t>
                      </a:r>
                    </a:p>
                    <a:p>
                      <a:pPr algn="l" fontAlgn="b">
                        <a:spcAft>
                          <a:spcPts val="0"/>
                        </a:spcAft>
                      </a:pPr>
                      <a:r>
                        <a:rPr lang="en-GB" sz="800" b="0" i="0" u="none" strike="noStrike" noProof="0">
                          <a:solidFill>
                            <a:srgbClr val="000000"/>
                          </a:solidFill>
                          <a:effectLst/>
                          <a:latin typeface="+mn-lt"/>
                        </a:rPr>
                        <a:t> 4790111537 1-1-DataSheet-CR2 of E363621-20220128-TestRecord states TBD for Clause 8 Assembly and Packaging (Cell D56) and Pass in Comments/Measurements, which seems an obvious typo.</a:t>
                      </a: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GB" sz="800" b="0" i="0" u="none" strike="noStrike" noProof="0">
                          <a:solidFill>
                            <a:schemeClr val="tx1"/>
                          </a:solidFill>
                          <a:effectLst/>
                          <a:latin typeface="+mn-lt"/>
                        </a:rPr>
                        <a:t> Service Request</a:t>
                      </a:r>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a:solidFill>
                            <a:schemeClr val="tx1"/>
                          </a:solidFill>
                          <a:effectLst/>
                          <a:latin typeface="+mn-lt"/>
                        </a:rPr>
                        <a:t>Low</a:t>
                      </a:r>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167878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512269" y="278605"/>
            <a:ext cx="758874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fr-FR" sz="1400" b="1" i="0" err="1">
                <a:solidFill>
                  <a:srgbClr val="333333"/>
                </a:solidFill>
                <a:effectLst/>
                <a:latin typeface="Arial" panose="020B0604020202020204" pitchFamily="34" charset="0"/>
              </a:rPr>
              <a:t>Underwriters</a:t>
            </a:r>
            <a:r>
              <a:rPr lang="fr-FR" sz="1400" b="1" i="0">
                <a:solidFill>
                  <a:srgbClr val="333333"/>
                </a:solidFill>
                <a:effectLst/>
                <a:latin typeface="Arial" panose="020B0604020202020204" pitchFamily="34" charset="0"/>
              </a:rPr>
              <a:t> </a:t>
            </a:r>
            <a:r>
              <a:rPr lang="fr-FR" sz="1400" b="1" i="0" err="1">
                <a:solidFill>
                  <a:srgbClr val="333333"/>
                </a:solidFill>
                <a:effectLst/>
                <a:latin typeface="Arial" panose="020B0604020202020204" pitchFamily="34" charset="0"/>
              </a:rPr>
              <a:t>Laboratories</a:t>
            </a:r>
            <a:r>
              <a:rPr lang="fr-FR" sz="1400" b="1" i="0">
                <a:solidFill>
                  <a:srgbClr val="333333"/>
                </a:solidFill>
                <a:effectLst/>
                <a:latin typeface="Arial" panose="020B0604020202020204" pitchFamily="34" charset="0"/>
              </a:rPr>
              <a:t> </a:t>
            </a:r>
            <a:r>
              <a:rPr lang="fr-FR" sz="1400" b="1" i="0" err="1">
                <a:solidFill>
                  <a:srgbClr val="333333"/>
                </a:solidFill>
                <a:effectLst/>
                <a:latin typeface="Arial" panose="020B0604020202020204" pitchFamily="34" charset="0"/>
              </a:rPr>
              <a:t>Iberica</a:t>
            </a:r>
            <a:r>
              <a:rPr lang="fr-FR" sz="1400" b="1" i="0">
                <a:solidFill>
                  <a:srgbClr val="333333"/>
                </a:solidFill>
                <a:effectLst/>
                <a:latin typeface="Arial" panose="020B0604020202020204" pitchFamily="34" charset="0"/>
              </a:rPr>
              <a:t> S.L – </a:t>
            </a:r>
            <a:r>
              <a:rPr lang="fr-FR" sz="1400" b="1" i="0" err="1">
                <a:solidFill>
                  <a:srgbClr val="333333"/>
                </a:solidFill>
                <a:effectLst/>
                <a:latin typeface="Arial" panose="020B0604020202020204" pitchFamily="34" charset="0"/>
              </a:rPr>
              <a:t>Integration</a:t>
            </a:r>
            <a:r>
              <a:rPr lang="fr-FR" sz="1400" b="1" i="0">
                <a:solidFill>
                  <a:srgbClr val="333333"/>
                </a:solidFill>
                <a:effectLst/>
                <a:latin typeface="Arial" panose="020B0604020202020204" pitchFamily="34" charset="0"/>
              </a:rPr>
              <a:t> </a:t>
            </a:r>
            <a:r>
              <a:rPr lang="fr-FR" sz="1400" b="1" i="0" err="1">
                <a:solidFill>
                  <a:srgbClr val="333333"/>
                </a:solidFill>
                <a:effectLst/>
                <a:latin typeface="Arial" panose="020B0604020202020204" pitchFamily="34" charset="0"/>
              </a:rPr>
              <a:t>Status</a:t>
            </a:r>
            <a:endParaRPr lang="en-US" altLang="pt-BR" sz="1600" b="1">
              <a:solidFill>
                <a:srgbClr val="C00000"/>
              </a:solidFill>
            </a:endParaRPr>
          </a:p>
        </p:txBody>
      </p:sp>
      <p:graphicFrame>
        <p:nvGraphicFramePr>
          <p:cNvPr id="2" name="Chart 1">
            <a:extLst>
              <a:ext uri="{FF2B5EF4-FFF2-40B4-BE49-F238E27FC236}">
                <a16:creationId xmlns:a16="http://schemas.microsoft.com/office/drawing/2014/main" id="{A677927C-70C8-4DB4-8854-3D76EDDEB25F}"/>
              </a:ext>
            </a:extLst>
          </p:cNvPr>
          <p:cNvGraphicFramePr>
            <a:graphicFrameLocks/>
          </p:cNvGraphicFramePr>
          <p:nvPr/>
        </p:nvGraphicFramePr>
        <p:xfrm>
          <a:off x="512269" y="826676"/>
          <a:ext cx="6908850" cy="266908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97CAA4D-BDCF-3835-95CC-968D232CF791}"/>
              </a:ext>
            </a:extLst>
          </p:cNvPr>
          <p:cNvSpPr txBox="1"/>
          <p:nvPr/>
        </p:nvSpPr>
        <p:spPr>
          <a:xfrm>
            <a:off x="570653" y="3739603"/>
            <a:ext cx="7340705" cy="1107996"/>
          </a:xfrm>
          <a:prstGeom prst="rect">
            <a:avLst/>
          </a:prstGeom>
          <a:noFill/>
        </p:spPr>
        <p:txBody>
          <a:bodyPr wrap="square">
            <a:spAutoFit/>
          </a:bodyPr>
          <a:lstStyle/>
          <a:p>
            <a:r>
              <a:rPr lang="en-US" sz="1100">
                <a:effectLst/>
                <a:latin typeface="Calibri" panose="020F0502020204030204" pitchFamily="34" charset="0"/>
                <a:ea typeface="Times New Roman" panose="02020603050405020304" pitchFamily="18" charset="0"/>
              </a:rPr>
              <a:t>Integration records show compliance with approved UL SOLUTIONS CERTIFICATION BODY COMPLIANCE POLICY. </a:t>
            </a:r>
            <a:endParaRPr lang="en-US" sz="1200">
              <a:effectLst/>
              <a:latin typeface="Times New Roman" panose="02020603050405020304" pitchFamily="18" charset="0"/>
              <a:ea typeface="Times New Roman" panose="02020603050405020304" pitchFamily="18" charset="0"/>
            </a:endParaRPr>
          </a:p>
          <a:p>
            <a:r>
              <a:rPr lang="en-US" sz="1100">
                <a:effectLst/>
                <a:latin typeface="Calibri" panose="020F0502020204030204" pitchFamily="34"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r>
              <a:rPr lang="en-US" sz="1100">
                <a:effectLst/>
                <a:latin typeface="Calibri" panose="020F0502020204030204" pitchFamily="34" charset="0"/>
                <a:ea typeface="Times New Roman" panose="02020603050405020304" pitchFamily="18" charset="0"/>
              </a:rPr>
              <a:t>There is a one-year period for transition to this new enterprise policy. UL Solutions certification bodies that currently reference the Global Certification Compliance Manual (Policy-ULID-004123 (DCS:00-CB-P0854)) will need to update those references to this new policy during this one-year transition. </a:t>
            </a:r>
            <a:r>
              <a:rPr lang="en-US" sz="1100" b="1">
                <a:effectLst/>
                <a:latin typeface="Calibri" panose="020F0502020204030204" pitchFamily="34" charset="0"/>
                <a:ea typeface="Times New Roman" panose="02020603050405020304" pitchFamily="18" charset="0"/>
              </a:rPr>
              <a:t>UL Solutions certification bodies that do not currently utilize the compliance described herein will need to adopt this new policy during this one-year transition</a:t>
            </a:r>
            <a:r>
              <a:rPr lang="en-US" sz="1100">
                <a:effectLst/>
                <a:latin typeface="Calibri" panose="020F0502020204030204" pitchFamily="34" charset="0"/>
                <a:ea typeface="Times New Roman" panose="02020603050405020304" pitchFamily="18" charset="0"/>
              </a:rPr>
              <a:t>.</a:t>
            </a:r>
            <a:endParaRPr lang="en-US"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913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52400" y="514350"/>
            <a:ext cx="8551289" cy="3101686"/>
          </a:xfrm>
        </p:spPr>
        <p:txBody>
          <a:bodyPr vert="horz" lIns="0" tIns="0" rIns="0" bIns="0" rtlCol="0" anchor="t">
            <a:noAutofit/>
          </a:bodyPr>
          <a:lstStyle/>
          <a:p>
            <a:pPr algn="just"/>
            <a:r>
              <a:rPr lang="en-US" sz="1100"/>
              <a:t>Based on the evaluation of the projects the Certification Body of UL LLC (Underwriters Laboratories </a:t>
            </a:r>
            <a:r>
              <a:rPr lang="en-US" sz="1100" err="1"/>
              <a:t>Iberica</a:t>
            </a:r>
            <a:r>
              <a:rPr lang="en-US" sz="1100"/>
              <a:t> S.L.) complied with the certification process through the records reviewed.</a:t>
            </a:r>
          </a:p>
          <a:p>
            <a:pPr algn="just"/>
            <a:r>
              <a:rPr lang="en-US" sz="1100">
                <a:ea typeface="+mn-lt"/>
                <a:cs typeface="+mn-lt"/>
              </a:rPr>
              <a:t>The Scope of the assessment was to review US an CAN Safety Scheme for CMIT, however no projects were handled from the Barcelona office.</a:t>
            </a:r>
          </a:p>
          <a:p>
            <a:r>
              <a:rPr lang="en-US" sz="1100" b="1">
                <a:cs typeface="Arial"/>
              </a:rPr>
              <a:t>Overall 3 Observations and 1 Service Request w</a:t>
            </a:r>
            <a:r>
              <a:rPr lang="en-US" sz="1100" b="1" i="0">
                <a:effectLst/>
                <a:cs typeface="Arial"/>
              </a:rPr>
              <a:t>ere raised, there were none significant enough in nature to provide a high risk to the business.</a:t>
            </a:r>
          </a:p>
          <a:p>
            <a:endParaRPr lang="en-US" sz="1100" b="1">
              <a:solidFill>
                <a:srgbClr val="FF0000"/>
              </a:solidFill>
              <a:ea typeface="+mn-lt"/>
              <a:cs typeface="Arial"/>
            </a:endParaRPr>
          </a:p>
          <a:p>
            <a:endParaRPr lang="en-US" sz="1100" b="1">
              <a:solidFill>
                <a:srgbClr val="FF0000"/>
              </a:solidFill>
              <a:ea typeface="+mn-lt"/>
              <a:cs typeface="Arial"/>
            </a:endParaRPr>
          </a:p>
          <a:p>
            <a:endParaRPr lang="en-US" sz="1100" b="1">
              <a:solidFill>
                <a:srgbClr val="FF0000"/>
              </a:solidFill>
              <a:ea typeface="+mn-lt"/>
              <a:cs typeface="Arial"/>
            </a:endParaRPr>
          </a:p>
          <a:p>
            <a:pPr algn="ctr"/>
            <a:r>
              <a:rPr lang="en-US" sz="1400">
                <a:solidFill>
                  <a:srgbClr val="0070C0"/>
                </a:solidFill>
                <a:latin typeface="Book Antiqua" panose="02040602050305030304" pitchFamily="18" charset="0"/>
                <a:ea typeface="+mn-lt"/>
                <a:cs typeface="Arial"/>
              </a:rPr>
              <a:t>The Audit Team would like to thank all the staff management who assisted with record review and answered any queries which were raised. We appreciate the support.</a:t>
            </a:r>
            <a:endParaRPr lang="en-US" sz="1400">
              <a:solidFill>
                <a:srgbClr val="0070C0"/>
              </a:solidFill>
              <a:latin typeface="Book Antiqua" panose="02040602050305030304" pitchFamily="18" charset="0"/>
              <a:ea typeface="+mn-lt"/>
              <a:cs typeface="+mn-lt"/>
            </a:endParaRP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5638800" cy="276999"/>
          </a:xfrm>
        </p:spPr>
        <p:txBody>
          <a:bodyPr/>
          <a:lstStyle/>
          <a:p>
            <a:r>
              <a:rPr lang="en-US" sz="1800" b="1"/>
              <a:t>Summary</a:t>
            </a:r>
            <a:endParaRPr lang="en-US" sz="1800">
              <a:highlight>
                <a:srgbClr val="FFFF00"/>
              </a:highlight>
              <a:cs typeface="Arial"/>
            </a:endParaRPr>
          </a:p>
        </p:txBody>
      </p:sp>
    </p:spTree>
    <p:extLst>
      <p:ext uri="{BB962C8B-B14F-4D97-AF65-F5344CB8AC3E}">
        <p14:creationId xmlns:p14="http://schemas.microsoft.com/office/powerpoint/2010/main" val="260850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31619" y="1290205"/>
            <a:ext cx="8534400" cy="2462213"/>
          </a:xfrm>
          <a:prstGeom prst="rect">
            <a:avLst/>
          </a:prstGeom>
        </p:spPr>
        <p:txBody>
          <a:bodyPr wrap="square">
            <a:spAutoFit/>
          </a:bodyPr>
          <a:lstStyle/>
          <a:p>
            <a:pPr marL="171450" indent="-171450">
              <a:buFont typeface="Wingdings" panose="05000000000000000000" pitchFamily="2" charset="2"/>
              <a:buChar char="Ø"/>
              <a:defRPr/>
            </a:pPr>
            <a:r>
              <a:rPr lang="en-US" sz="1400" b="1">
                <a:latin typeface="+mj-lt"/>
              </a:rPr>
              <a:t>Plan 2024 Audit</a:t>
            </a:r>
          </a:p>
          <a:p>
            <a:pPr marL="171450" indent="-171450">
              <a:buFont typeface="Wingdings" panose="05000000000000000000" pitchFamily="2" charset="2"/>
              <a:buChar char="Ø"/>
              <a:defRPr/>
            </a:pPr>
            <a:endParaRPr lang="en-US" sz="1400">
              <a:latin typeface="+mj-lt"/>
            </a:endParaRPr>
          </a:p>
          <a:p>
            <a:pPr marL="628650" lvl="1" indent="-171450">
              <a:buFont typeface="Wingdings" panose="05000000000000000000" pitchFamily="2" charset="2"/>
              <a:buChar char="Ø"/>
              <a:defRPr/>
            </a:pPr>
            <a:r>
              <a:rPr lang="en-US" sz="1400">
                <a:latin typeface="+mj-lt"/>
              </a:rPr>
              <a:t>Dates: Week Commencing 12</a:t>
            </a:r>
            <a:r>
              <a:rPr lang="en-US" sz="1400" baseline="30000">
                <a:latin typeface="+mj-lt"/>
              </a:rPr>
              <a:t>th</a:t>
            </a:r>
            <a:r>
              <a:rPr lang="en-US" sz="1400">
                <a:latin typeface="+mj-lt"/>
              </a:rPr>
              <a:t> February 2024</a:t>
            </a:r>
          </a:p>
          <a:p>
            <a:pPr marL="628650" lvl="1" indent="-171450">
              <a:buFont typeface="Wingdings" panose="05000000000000000000" pitchFamily="2" charset="2"/>
              <a:buChar char="Ø"/>
              <a:defRPr/>
            </a:pPr>
            <a:endParaRPr lang="en-US" sz="1400">
              <a:latin typeface="+mj-lt"/>
            </a:endParaRPr>
          </a:p>
          <a:p>
            <a:pPr marL="628650" lvl="1" indent="-171450">
              <a:buFont typeface="Wingdings" panose="05000000000000000000" pitchFamily="2" charset="2"/>
              <a:buChar char="Ø"/>
              <a:defRPr/>
            </a:pPr>
            <a:endParaRPr lang="en-US" sz="1400">
              <a:latin typeface="+mj-lt"/>
            </a:endParaRPr>
          </a:p>
          <a:p>
            <a:pPr marL="628650" lvl="1" indent="-171450">
              <a:buFont typeface="Wingdings" panose="05000000000000000000" pitchFamily="2" charset="2"/>
              <a:buChar char="Ø"/>
              <a:defRPr/>
            </a:pPr>
            <a:r>
              <a:rPr lang="en-US" sz="1400">
                <a:latin typeface="+mj-lt"/>
              </a:rPr>
              <a:t>Expectation: As SNAP is being phased out with all locations becoming Recognized sites, the audit next year will focus on the full Credential Audit.  </a:t>
            </a:r>
          </a:p>
          <a:p>
            <a:pPr marL="171450" indent="-171450">
              <a:buFont typeface="Wingdings" panose="05000000000000000000" pitchFamily="2" charset="2"/>
              <a:buChar char="Ø"/>
              <a:defRPr/>
            </a:pPr>
            <a:endParaRPr lang="en-US" sz="1400">
              <a:latin typeface="+mj-lt"/>
            </a:endParaRPr>
          </a:p>
          <a:p>
            <a:pPr marL="171450" indent="-171450">
              <a:buFont typeface="Wingdings" panose="05000000000000000000" pitchFamily="2" charset="2"/>
              <a:buChar char="Ø"/>
              <a:defRPr/>
            </a:pPr>
            <a:endParaRPr lang="en-US" sz="1400">
              <a:latin typeface="+mj-lt"/>
            </a:endParaRPr>
          </a:p>
          <a:p>
            <a:pPr marL="171450" indent="-171450">
              <a:buFont typeface="Wingdings" panose="05000000000000000000" pitchFamily="2" charset="2"/>
              <a:buChar char="Ø"/>
              <a:defRPr/>
            </a:pPr>
            <a:endParaRPr lang="en-US" sz="1400">
              <a:latin typeface="+mj-lt"/>
            </a:endParaRPr>
          </a:p>
          <a:p>
            <a:pPr marL="171450" indent="-171450">
              <a:buFont typeface="Wingdings" panose="05000000000000000000" pitchFamily="2" charset="2"/>
              <a:buChar char="Ø"/>
              <a:defRPr/>
            </a:pPr>
            <a:endParaRPr lang="en-US" sz="1400">
              <a:latin typeface="+mj-lt"/>
            </a:endParaRPr>
          </a:p>
        </p:txBody>
      </p:sp>
    </p:spTree>
    <p:extLst>
      <p:ext uri="{BB962C8B-B14F-4D97-AF65-F5344CB8AC3E}">
        <p14:creationId xmlns:p14="http://schemas.microsoft.com/office/powerpoint/2010/main" val="3453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95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18DC2-0B17-8257-1B95-4D20F1539A90}"/>
              </a:ext>
            </a:extLst>
          </p:cNvPr>
          <p:cNvSpPr>
            <a:spLocks noGrp="1"/>
          </p:cNvSpPr>
          <p:nvPr>
            <p:ph type="sldNum" sz="quarter" idx="12"/>
          </p:nvPr>
        </p:nvSpPr>
        <p:spPr/>
        <p:txBody>
          <a:bodyPr/>
          <a:lstStyle/>
          <a:p>
            <a:fld id="{0FB653A9-F313-624D-BF6F-1C4E70BAF06A}" type="slidenum">
              <a:rPr lang="en-US" smtClean="0"/>
              <a:pPr/>
              <a:t>2</a:t>
            </a:fld>
            <a:endParaRPr lang="en-US"/>
          </a:p>
        </p:txBody>
      </p:sp>
      <p:sp>
        <p:nvSpPr>
          <p:cNvPr id="9" name="Text Placeholder 1">
            <a:extLst>
              <a:ext uri="{FF2B5EF4-FFF2-40B4-BE49-F238E27FC236}">
                <a16:creationId xmlns:a16="http://schemas.microsoft.com/office/drawing/2014/main" id="{CC9A025E-1331-48E0-BA41-1166A40CE4DC}"/>
              </a:ext>
            </a:extLst>
          </p:cNvPr>
          <p:cNvSpPr txBox="1">
            <a:spLocks/>
          </p:cNvSpPr>
          <p:nvPr/>
        </p:nvSpPr>
        <p:spPr>
          <a:xfrm>
            <a:off x="533400" y="1059180"/>
            <a:ext cx="3769744" cy="3309104"/>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buFont typeface="Wingdings" panose="05000000000000000000" pitchFamily="2" charset="2"/>
              <a:buChar char="Ø"/>
            </a:pPr>
            <a:r>
              <a:rPr lang="en-US"/>
              <a:t>Audit Scope</a:t>
            </a:r>
          </a:p>
          <a:p>
            <a:pPr marL="228600" indent="-228600">
              <a:buFont typeface="Wingdings" panose="05000000000000000000" pitchFamily="2" charset="2"/>
              <a:buChar char="Ø"/>
            </a:pPr>
            <a:r>
              <a:rPr lang="en-US"/>
              <a:t>Risks and Raised Concerns</a:t>
            </a:r>
          </a:p>
          <a:p>
            <a:pPr marL="228600" indent="-228600">
              <a:buFont typeface="Wingdings" panose="05000000000000000000" pitchFamily="2" charset="2"/>
              <a:buChar char="Ø"/>
            </a:pPr>
            <a:r>
              <a:rPr lang="en-US"/>
              <a:t>Executive Summary </a:t>
            </a:r>
          </a:p>
          <a:p>
            <a:pPr marL="228600" indent="-228600">
              <a:buFont typeface="Wingdings" panose="05000000000000000000" pitchFamily="2" charset="2"/>
              <a:buChar char="Ø"/>
            </a:pPr>
            <a:r>
              <a:rPr lang="en-US"/>
              <a:t>Recommended Improvement Roadmap </a:t>
            </a:r>
            <a:br>
              <a:rPr lang="en-US"/>
            </a:br>
            <a:r>
              <a:rPr lang="en-US"/>
              <a:t>and Next Steps</a:t>
            </a:r>
          </a:p>
        </p:txBody>
      </p:sp>
      <p:sp>
        <p:nvSpPr>
          <p:cNvPr id="10" name="Title 2">
            <a:extLst>
              <a:ext uri="{FF2B5EF4-FFF2-40B4-BE49-F238E27FC236}">
                <a16:creationId xmlns:a16="http://schemas.microsoft.com/office/drawing/2014/main" id="{8BF47348-1082-4985-891A-E5E1C35DEEF5}"/>
              </a:ext>
            </a:extLst>
          </p:cNvPr>
          <p:cNvSpPr>
            <a:spLocks noGrp="1"/>
          </p:cNvSpPr>
          <p:nvPr>
            <p:ph type="title"/>
          </p:nvPr>
        </p:nvSpPr>
        <p:spPr>
          <a:xfrm>
            <a:off x="624840" y="652105"/>
            <a:ext cx="2324676" cy="246221"/>
          </a:xfrm>
        </p:spPr>
        <p:txBody>
          <a:bodyPr/>
          <a:lstStyle/>
          <a:p>
            <a:r>
              <a:rPr lang="en-US" sz="1600" b="1">
                <a:solidFill>
                  <a:srgbClr val="C00000"/>
                </a:solidFill>
              </a:rPr>
              <a:t> Agenda: </a:t>
            </a:r>
            <a:endParaRPr lang="en-US" sz="1600">
              <a:solidFill>
                <a:srgbClr val="C00000"/>
              </a:solidFill>
            </a:endParaRPr>
          </a:p>
        </p:txBody>
      </p:sp>
      <p:sp>
        <p:nvSpPr>
          <p:cNvPr id="11" name="Title 2">
            <a:extLst>
              <a:ext uri="{FF2B5EF4-FFF2-40B4-BE49-F238E27FC236}">
                <a16:creationId xmlns:a16="http://schemas.microsoft.com/office/drawing/2014/main" id="{698DD65D-9DFE-4019-92B5-8EE31B6A74CF}"/>
              </a:ext>
            </a:extLst>
          </p:cNvPr>
          <p:cNvSpPr txBox="1">
            <a:spLocks/>
          </p:cNvSpPr>
          <p:nvPr/>
        </p:nvSpPr>
        <p:spPr>
          <a:xfrm>
            <a:off x="5554980" y="713660"/>
            <a:ext cx="2513163"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a:solidFill>
                  <a:srgbClr val="C00000"/>
                </a:solidFill>
              </a:rPr>
              <a:t>Assessment Team: </a:t>
            </a:r>
            <a:endParaRPr lang="en-US" sz="1600">
              <a:solidFill>
                <a:srgbClr val="C00000"/>
              </a:solidFill>
            </a:endParaRPr>
          </a:p>
        </p:txBody>
      </p:sp>
      <p:sp>
        <p:nvSpPr>
          <p:cNvPr id="12" name="Text Placeholder 1">
            <a:extLst>
              <a:ext uri="{FF2B5EF4-FFF2-40B4-BE49-F238E27FC236}">
                <a16:creationId xmlns:a16="http://schemas.microsoft.com/office/drawing/2014/main" id="{422F5D67-E0FF-49AE-95D4-59A85418A850}"/>
              </a:ext>
            </a:extLst>
          </p:cNvPr>
          <p:cNvSpPr txBox="1">
            <a:spLocks/>
          </p:cNvSpPr>
          <p:nvPr/>
        </p:nvSpPr>
        <p:spPr>
          <a:xfrm>
            <a:off x="5486401" y="847852"/>
            <a:ext cx="3329940"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a:t> </a:t>
            </a:r>
          </a:p>
          <a:p>
            <a:pPr marL="285750" indent="-285750">
              <a:spcAft>
                <a:spcPts val="0"/>
              </a:spcAft>
              <a:buClr>
                <a:srgbClr val="C00000"/>
              </a:buClr>
              <a:buFont typeface="Wingdings" panose="05000000000000000000" pitchFamily="2" charset="2"/>
              <a:buChar char="Ø"/>
            </a:pPr>
            <a:r>
              <a:rPr lang="en-US" b="1"/>
              <a:t>Lead Auditor:</a:t>
            </a:r>
            <a:r>
              <a:rPr lang="en-US"/>
              <a:t>    Grainne Cheevers 	</a:t>
            </a:r>
          </a:p>
          <a:p>
            <a:pPr marL="285750" indent="-285750">
              <a:spcAft>
                <a:spcPts val="0"/>
              </a:spcAft>
              <a:buClr>
                <a:srgbClr val="C00000"/>
              </a:buClr>
              <a:buFont typeface="Wingdings" panose="05000000000000000000" pitchFamily="2" charset="2"/>
              <a:buChar char="Ø"/>
            </a:pPr>
            <a:r>
              <a:rPr lang="en-US" b="1"/>
              <a:t>Auditors: </a:t>
            </a:r>
            <a:r>
              <a:rPr lang="en-US"/>
              <a:t>	  Michelle Howell</a:t>
            </a:r>
          </a:p>
          <a:p>
            <a:pPr>
              <a:spcAft>
                <a:spcPts val="0"/>
              </a:spcAft>
              <a:buClr>
                <a:srgbClr val="C00000"/>
              </a:buClr>
            </a:pPr>
            <a:r>
              <a:rPr lang="en-US"/>
              <a:t>	</a:t>
            </a:r>
            <a:r>
              <a:rPr lang="en-US" b="1"/>
              <a:t>		</a:t>
            </a:r>
            <a:r>
              <a:rPr lang="en-US"/>
              <a:t>  Przemyk Zaleski        </a:t>
            </a:r>
          </a:p>
        </p:txBody>
      </p:sp>
    </p:spTree>
    <p:extLst>
      <p:ext uri="{BB962C8B-B14F-4D97-AF65-F5344CB8AC3E}">
        <p14:creationId xmlns:p14="http://schemas.microsoft.com/office/powerpoint/2010/main" val="30196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5DC1-110F-4AE5-85A3-7F79C58E0D08}"/>
              </a:ext>
            </a:extLst>
          </p:cNvPr>
          <p:cNvSpPr>
            <a:spLocks noGrp="1"/>
          </p:cNvSpPr>
          <p:nvPr>
            <p:ph type="title"/>
          </p:nvPr>
        </p:nvSpPr>
        <p:spPr>
          <a:xfrm>
            <a:off x="411480" y="411480"/>
            <a:ext cx="5516245" cy="438752"/>
          </a:xfrm>
        </p:spPr>
        <p:txBody>
          <a:bodyPr/>
          <a:lstStyle/>
          <a:p>
            <a:r>
              <a:rPr lang="en-GB"/>
              <a:t>Attendees</a:t>
            </a:r>
            <a:endParaRPr lang="en-US"/>
          </a:p>
        </p:txBody>
      </p:sp>
      <p:sp>
        <p:nvSpPr>
          <p:cNvPr id="3" name="Text Placeholder 2">
            <a:extLst>
              <a:ext uri="{FF2B5EF4-FFF2-40B4-BE49-F238E27FC236}">
                <a16:creationId xmlns:a16="http://schemas.microsoft.com/office/drawing/2014/main" id="{B0DA3E66-816F-497E-AA69-FC8E20B40784}"/>
              </a:ext>
            </a:extLst>
          </p:cNvPr>
          <p:cNvSpPr>
            <a:spLocks noGrp="1"/>
          </p:cNvSpPr>
          <p:nvPr>
            <p:ph type="body" sz="quarter" idx="13"/>
          </p:nvPr>
        </p:nvSpPr>
        <p:spPr>
          <a:xfrm>
            <a:off x="411163" y="962326"/>
            <a:ext cx="3803904" cy="502920"/>
          </a:xfrm>
        </p:spPr>
        <p:txBody>
          <a:bodyPr/>
          <a:lstStyle/>
          <a:p>
            <a:r>
              <a:rPr lang="en-GB"/>
              <a:t>Opening Meeting Attendees – 6</a:t>
            </a:r>
            <a:r>
              <a:rPr lang="en-GB" baseline="30000"/>
              <a:t>th</a:t>
            </a:r>
            <a:r>
              <a:rPr lang="en-GB"/>
              <a:t> February		</a:t>
            </a:r>
            <a:endParaRPr lang="en-US"/>
          </a:p>
        </p:txBody>
      </p:sp>
      <p:sp>
        <p:nvSpPr>
          <p:cNvPr id="4" name="Content Placeholder 3">
            <a:extLst>
              <a:ext uri="{FF2B5EF4-FFF2-40B4-BE49-F238E27FC236}">
                <a16:creationId xmlns:a16="http://schemas.microsoft.com/office/drawing/2014/main" id="{6FC5E5BB-70FE-476F-8BC0-634B2C77B413}"/>
              </a:ext>
            </a:extLst>
          </p:cNvPr>
          <p:cNvSpPr>
            <a:spLocks noGrp="1"/>
          </p:cNvSpPr>
          <p:nvPr>
            <p:ph sz="half" idx="1"/>
          </p:nvPr>
        </p:nvSpPr>
        <p:spPr>
          <a:xfrm>
            <a:off x="439626" y="1449313"/>
            <a:ext cx="3944621" cy="3013710"/>
          </a:xfrm>
        </p:spPr>
        <p:txBody>
          <a:bodyPr>
            <a:normAutofit fontScale="92500" lnSpcReduction="10000"/>
          </a:bodyPr>
          <a:lstStyle/>
          <a:p>
            <a:r>
              <a:rPr lang="en-US"/>
              <a:t>Cheevers, Grainne</a:t>
            </a:r>
          </a:p>
          <a:p>
            <a:r>
              <a:rPr lang="en-US"/>
              <a:t>Gonzalez, Jonathan</a:t>
            </a:r>
          </a:p>
          <a:p>
            <a:r>
              <a:rPr lang="en-US"/>
              <a:t>Malysa, Thomas</a:t>
            </a:r>
          </a:p>
          <a:p>
            <a:r>
              <a:rPr lang="en-US"/>
              <a:t>Rocco, Davide</a:t>
            </a:r>
          </a:p>
          <a:p>
            <a:r>
              <a:rPr lang="en-US"/>
              <a:t>Gravalos, Alberto</a:t>
            </a:r>
          </a:p>
          <a:p>
            <a:r>
              <a:rPr lang="en-US"/>
              <a:t>Friggi, Neil</a:t>
            </a:r>
          </a:p>
          <a:p>
            <a:r>
              <a:rPr lang="en-US"/>
              <a:t>Vidal, Jose</a:t>
            </a:r>
          </a:p>
          <a:p>
            <a:r>
              <a:rPr lang="en-US"/>
              <a:t>Andreola, Nadia – Did not attend</a:t>
            </a:r>
          </a:p>
          <a:p>
            <a:r>
              <a:rPr lang="en-US"/>
              <a:t>Martinez Moreno, Marc – Did not attend</a:t>
            </a:r>
          </a:p>
          <a:p>
            <a:endParaRPr lang="en-US"/>
          </a:p>
          <a:p>
            <a:endParaRPr lang="en-US"/>
          </a:p>
        </p:txBody>
      </p:sp>
      <p:sp>
        <p:nvSpPr>
          <p:cNvPr id="5" name="Text Placeholder 4">
            <a:extLst>
              <a:ext uri="{FF2B5EF4-FFF2-40B4-BE49-F238E27FC236}">
                <a16:creationId xmlns:a16="http://schemas.microsoft.com/office/drawing/2014/main" id="{25B10537-DA9A-4F38-B82E-D75DD2C45BB9}"/>
              </a:ext>
            </a:extLst>
          </p:cNvPr>
          <p:cNvSpPr>
            <a:spLocks noGrp="1"/>
          </p:cNvSpPr>
          <p:nvPr>
            <p:ph type="body" sz="quarter" idx="14"/>
          </p:nvPr>
        </p:nvSpPr>
        <p:spPr>
          <a:xfrm>
            <a:off x="4572000" y="962326"/>
            <a:ext cx="3803904" cy="502920"/>
          </a:xfrm>
        </p:spPr>
        <p:txBody>
          <a:bodyPr/>
          <a:lstStyle/>
          <a:p>
            <a:r>
              <a:rPr lang="en-GB"/>
              <a:t>Closing Meeting Attendees – 17</a:t>
            </a:r>
            <a:r>
              <a:rPr lang="en-GB" baseline="30000"/>
              <a:t>th</a:t>
            </a:r>
            <a:r>
              <a:rPr lang="en-GB"/>
              <a:t> February *</a:t>
            </a:r>
            <a:endParaRPr lang="en-US"/>
          </a:p>
        </p:txBody>
      </p:sp>
      <p:sp>
        <p:nvSpPr>
          <p:cNvPr id="7" name="Slide Number Placeholder 6">
            <a:extLst>
              <a:ext uri="{FF2B5EF4-FFF2-40B4-BE49-F238E27FC236}">
                <a16:creationId xmlns:a16="http://schemas.microsoft.com/office/drawing/2014/main" id="{A8F5EFD5-1717-4353-8E62-175FC48B8F39}"/>
              </a:ext>
            </a:extLst>
          </p:cNvPr>
          <p:cNvSpPr>
            <a:spLocks noGrp="1"/>
          </p:cNvSpPr>
          <p:nvPr>
            <p:ph type="sldNum" sz="quarter" idx="12"/>
          </p:nvPr>
        </p:nvSpPr>
        <p:spPr/>
        <p:txBody>
          <a:bodyPr/>
          <a:lstStyle/>
          <a:p>
            <a:fld id="{0FB653A9-F313-624D-BF6F-1C4E70BAF06A}" type="slidenum">
              <a:rPr lang="en-US" smtClean="0"/>
              <a:t>3</a:t>
            </a:fld>
            <a:endParaRPr lang="en-US"/>
          </a:p>
        </p:txBody>
      </p:sp>
      <p:sp>
        <p:nvSpPr>
          <p:cNvPr id="8" name="Content Placeholder 3">
            <a:extLst>
              <a:ext uri="{FF2B5EF4-FFF2-40B4-BE49-F238E27FC236}">
                <a16:creationId xmlns:a16="http://schemas.microsoft.com/office/drawing/2014/main" id="{E31407CD-524E-46E0-8E61-F5A0B0931185}"/>
              </a:ext>
            </a:extLst>
          </p:cNvPr>
          <p:cNvSpPr txBox="1">
            <a:spLocks/>
          </p:cNvSpPr>
          <p:nvPr/>
        </p:nvSpPr>
        <p:spPr>
          <a:xfrm>
            <a:off x="4590573" y="1528849"/>
            <a:ext cx="3944621" cy="3013710"/>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endParaRPr lang="en-US"/>
          </a:p>
        </p:txBody>
      </p:sp>
      <p:sp>
        <p:nvSpPr>
          <p:cNvPr id="9" name="Content Placeholder 3">
            <a:extLst>
              <a:ext uri="{FF2B5EF4-FFF2-40B4-BE49-F238E27FC236}">
                <a16:creationId xmlns:a16="http://schemas.microsoft.com/office/drawing/2014/main" id="{55DB5827-0AAC-FD22-BC36-9BB6E6CC7CF0}"/>
              </a:ext>
            </a:extLst>
          </p:cNvPr>
          <p:cNvSpPr txBox="1">
            <a:spLocks/>
          </p:cNvSpPr>
          <p:nvPr/>
        </p:nvSpPr>
        <p:spPr>
          <a:xfrm>
            <a:off x="4590573" y="1465246"/>
            <a:ext cx="3944621" cy="3013710"/>
          </a:xfrm>
          <a:prstGeom prst="rect">
            <a:avLst/>
          </a:prstGeom>
        </p:spPr>
        <p:txBody>
          <a:bodyPr vert="horz" lIns="0" tIns="0" rIns="0" bIns="0" rtlCol="0">
            <a:normAutofit fontScale="92500" lnSpcReduction="10000"/>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r>
              <a:rPr lang="en-US"/>
              <a:t>Cheevers, Grainne</a:t>
            </a:r>
          </a:p>
          <a:p>
            <a:r>
              <a:rPr lang="en-US"/>
              <a:t>Gonzalez, Jonathan</a:t>
            </a:r>
          </a:p>
          <a:p>
            <a:r>
              <a:rPr lang="en-US"/>
              <a:t>Malysa, Thomas</a:t>
            </a:r>
          </a:p>
          <a:p>
            <a:r>
              <a:rPr lang="en-US"/>
              <a:t>Rocco, Davide</a:t>
            </a:r>
          </a:p>
          <a:p>
            <a:r>
              <a:rPr lang="en-US"/>
              <a:t>Gravalos, Alberto</a:t>
            </a:r>
          </a:p>
          <a:p>
            <a:r>
              <a:rPr lang="en-US"/>
              <a:t>Friggi, Neil</a:t>
            </a:r>
          </a:p>
          <a:p>
            <a:r>
              <a:rPr lang="en-US"/>
              <a:t>Vidal, Jose</a:t>
            </a:r>
          </a:p>
          <a:p>
            <a:r>
              <a:rPr lang="en-US"/>
              <a:t>Andreola, Nadia</a:t>
            </a:r>
          </a:p>
          <a:p>
            <a:r>
              <a:rPr lang="en-US"/>
              <a:t>Martinez Moreno, Marc</a:t>
            </a:r>
          </a:p>
          <a:p>
            <a:endParaRPr lang="en-US"/>
          </a:p>
        </p:txBody>
      </p:sp>
      <p:sp>
        <p:nvSpPr>
          <p:cNvPr id="10" name="TextBox 9">
            <a:extLst>
              <a:ext uri="{FF2B5EF4-FFF2-40B4-BE49-F238E27FC236}">
                <a16:creationId xmlns:a16="http://schemas.microsoft.com/office/drawing/2014/main" id="{99484AEC-BBC3-F9DA-A5F6-14483DF8E559}"/>
              </a:ext>
            </a:extLst>
          </p:cNvPr>
          <p:cNvSpPr txBox="1"/>
          <p:nvPr/>
        </p:nvSpPr>
        <p:spPr>
          <a:xfrm>
            <a:off x="5728854" y="4510139"/>
            <a:ext cx="3726873" cy="246221"/>
          </a:xfrm>
          <a:prstGeom prst="rect">
            <a:avLst/>
          </a:prstGeom>
          <a:noFill/>
        </p:spPr>
        <p:txBody>
          <a:bodyPr wrap="square" rtlCol="0">
            <a:spAutoFit/>
          </a:bodyPr>
          <a:lstStyle/>
          <a:p>
            <a:r>
              <a:rPr lang="en-GB" sz="1000"/>
              <a:t>* Delayed due to Lead Absence (Illness)</a:t>
            </a:r>
            <a:endParaRPr lang="en-US" sz="1000"/>
          </a:p>
        </p:txBody>
      </p:sp>
    </p:spTree>
    <p:extLst>
      <p:ext uri="{BB962C8B-B14F-4D97-AF65-F5344CB8AC3E}">
        <p14:creationId xmlns:p14="http://schemas.microsoft.com/office/powerpoint/2010/main" val="142822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4</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US" b="1"/>
              <a:t> </a:t>
            </a:r>
            <a:r>
              <a:rPr lang="en-US"/>
              <a:t>The scope of the audit was reviewing the implementation of the </a:t>
            </a:r>
            <a:r>
              <a:rPr lang="pt-BR"/>
              <a:t>UL LLC requirement for the US and CAN Safety Scheme Project Reviews</a:t>
            </a:r>
          </a:p>
          <a:p>
            <a:endParaRPr lang="en-US"/>
          </a:p>
          <a:p>
            <a:endParaRPr lang="en-US"/>
          </a:p>
          <a:p>
            <a:endParaRPr lang="en-US"/>
          </a:p>
          <a:p>
            <a:endParaRPr lang="en-US"/>
          </a:p>
          <a:p>
            <a:endParaRPr lang="en-US"/>
          </a:p>
          <a:p>
            <a:endParaRPr lang="en-US"/>
          </a:p>
          <a:p>
            <a:endParaRPr lang="en-US"/>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4689764" cy="276999"/>
          </a:xfrm>
        </p:spPr>
        <p:txBody>
          <a:bodyPr/>
          <a:lstStyle/>
          <a:p>
            <a:r>
              <a:rPr lang="en-US" sz="1800" b="1">
                <a:solidFill>
                  <a:srgbClr val="C00000"/>
                </a:solidFill>
              </a:rPr>
              <a:t>Audit Scope</a:t>
            </a:r>
            <a:endParaRPr lang="en-US" sz="1800">
              <a:solidFill>
                <a:srgbClr val="C00000"/>
              </a:solidFill>
              <a:highlight>
                <a:srgbClr val="FFFF00"/>
              </a:highlight>
            </a:endParaRPr>
          </a:p>
        </p:txBody>
      </p:sp>
      <p:graphicFrame>
        <p:nvGraphicFramePr>
          <p:cNvPr id="8" name="Table 7">
            <a:extLst>
              <a:ext uri="{FF2B5EF4-FFF2-40B4-BE49-F238E27FC236}">
                <a16:creationId xmlns:a16="http://schemas.microsoft.com/office/drawing/2014/main" id="{3D153373-7B6F-7DF8-C4B2-F4966F9A5033}"/>
              </a:ext>
            </a:extLst>
          </p:cNvPr>
          <p:cNvGraphicFramePr>
            <a:graphicFrameLocks noGrp="1"/>
          </p:cNvGraphicFramePr>
          <p:nvPr>
            <p:extLst>
              <p:ext uri="{D42A27DB-BD31-4B8C-83A1-F6EECF244321}">
                <p14:modId xmlns:p14="http://schemas.microsoft.com/office/powerpoint/2010/main" val="2123653385"/>
              </p:ext>
            </p:extLst>
          </p:nvPr>
        </p:nvGraphicFramePr>
        <p:xfrm>
          <a:off x="794231" y="2876292"/>
          <a:ext cx="5819220" cy="571500"/>
        </p:xfrm>
        <a:graphic>
          <a:graphicData uri="http://schemas.openxmlformats.org/drawingml/2006/table">
            <a:tbl>
              <a:tblPr firstRow="1" firstCol="1" bandRow="1"/>
              <a:tblGrid>
                <a:gridCol w="1587500">
                  <a:extLst>
                    <a:ext uri="{9D8B030D-6E8A-4147-A177-3AD203B41FA5}">
                      <a16:colId xmlns:a16="http://schemas.microsoft.com/office/drawing/2014/main" val="194328456"/>
                    </a:ext>
                  </a:extLst>
                </a:gridCol>
                <a:gridCol w="1343025">
                  <a:extLst>
                    <a:ext uri="{9D8B030D-6E8A-4147-A177-3AD203B41FA5}">
                      <a16:colId xmlns:a16="http://schemas.microsoft.com/office/drawing/2014/main" val="3223465230"/>
                    </a:ext>
                  </a:extLst>
                </a:gridCol>
                <a:gridCol w="1086485">
                  <a:extLst>
                    <a:ext uri="{9D8B030D-6E8A-4147-A177-3AD203B41FA5}">
                      <a16:colId xmlns:a16="http://schemas.microsoft.com/office/drawing/2014/main" val="1962897673"/>
                    </a:ext>
                  </a:extLst>
                </a:gridCol>
                <a:gridCol w="1802210">
                  <a:extLst>
                    <a:ext uri="{9D8B030D-6E8A-4147-A177-3AD203B41FA5}">
                      <a16:colId xmlns:a16="http://schemas.microsoft.com/office/drawing/2014/main" val="2303933826"/>
                    </a:ext>
                  </a:extLst>
                </a:gridCol>
              </a:tblGrid>
              <a:tr h="190500">
                <a:tc>
                  <a:txBody>
                    <a:bodyPr/>
                    <a:lstStyle/>
                    <a:p>
                      <a:r>
                        <a:rPr lang="en-US" sz="1100">
                          <a:effectLst/>
                          <a:latin typeface="Calibri" panose="020F0502020204030204" pitchFamily="34" charset="0"/>
                          <a:ea typeface="Times New Roman" panose="02020603050405020304" pitchFamily="18" charset="0"/>
                        </a:rPr>
                        <a:t>UL Solutions Legal Entity</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r>
                        <a:rPr lang="en-US" sz="1100">
                          <a:effectLst/>
                          <a:latin typeface="Calibri" panose="020F0502020204030204" pitchFamily="34" charset="0"/>
                          <a:ea typeface="Times New Roman" panose="02020603050405020304" pitchFamily="18" charset="0"/>
                        </a:rPr>
                        <a:t>UL LLC</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52381711"/>
                  </a:ext>
                </a:extLst>
              </a:tr>
              <a:tr h="190500">
                <a:tc>
                  <a:txBody>
                    <a:bodyPr/>
                    <a:lstStyle/>
                    <a:p>
                      <a:r>
                        <a:rPr lang="en-US" sz="1100">
                          <a:effectLst/>
                          <a:latin typeface="Calibri" panose="020F0502020204030204" pitchFamily="34" charset="0"/>
                          <a:ea typeface="Times New Roman" panose="02020603050405020304" pitchFamily="18" charset="0"/>
                        </a:rPr>
                        <a:t>Accreditor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a:effectLst/>
                          <a:latin typeface="Calibri" panose="020F0502020204030204" pitchFamily="34" charset="0"/>
                          <a:ea typeface="Times New Roman" panose="02020603050405020304" pitchFamily="18" charset="0"/>
                        </a:rPr>
                        <a:t>ANAB</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a:effectLst/>
                          <a:latin typeface="Calibri" panose="020F0502020204030204" pitchFamily="34" charset="0"/>
                          <a:ea typeface="Times New Roman" panose="02020603050405020304" pitchFamily="18" charset="0"/>
                        </a:rPr>
                        <a:t>OSHA</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a:effectLst/>
                          <a:latin typeface="Calibri" panose="020F0502020204030204" pitchFamily="34" charset="0"/>
                          <a:ea typeface="Times New Roman" panose="02020603050405020304" pitchFamily="18" charset="0"/>
                        </a:rPr>
                        <a:t>SCC</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4202963"/>
                  </a:ext>
                </a:extLst>
              </a:tr>
              <a:tr h="190500">
                <a:tc>
                  <a:txBody>
                    <a:bodyPr/>
                    <a:lstStyle/>
                    <a:p>
                      <a:r>
                        <a:rPr lang="en-US" sz="1100">
                          <a:effectLst/>
                          <a:latin typeface="Calibri" panose="020F0502020204030204" pitchFamily="34" charset="0"/>
                          <a:ea typeface="Times New Roman" panose="02020603050405020304" pitchFamily="18" charset="0"/>
                        </a:rPr>
                        <a:t>Spain - Barcelona</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a:effectLst/>
                          <a:latin typeface="Calibri" panose="020F0502020204030204" pitchFamily="34" charset="0"/>
                          <a:ea typeface="Times New Roman" panose="02020603050405020304" pitchFamily="18" charset="0"/>
                        </a:rPr>
                        <a:t>ACTIVE</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a:effectLst/>
                          <a:latin typeface="Calibri" panose="020F0502020204030204" pitchFamily="34" charset="0"/>
                          <a:ea typeface="Times New Roman" panose="02020603050405020304" pitchFamily="18" charset="0"/>
                        </a:rPr>
                        <a:t>SNAP</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a:effectLst/>
                          <a:latin typeface="Calibri" panose="020F0502020204030204" pitchFamily="34" charset="0"/>
                          <a:ea typeface="Times New Roman" panose="02020603050405020304" pitchFamily="18" charset="0"/>
                        </a:rPr>
                        <a:t>ACTIVE</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703537"/>
                  </a:ext>
                </a:extLst>
              </a:tr>
            </a:tbl>
          </a:graphicData>
        </a:graphic>
      </p:graphicFrame>
      <p:graphicFrame>
        <p:nvGraphicFramePr>
          <p:cNvPr id="9" name="Table 8">
            <a:extLst>
              <a:ext uri="{FF2B5EF4-FFF2-40B4-BE49-F238E27FC236}">
                <a16:creationId xmlns:a16="http://schemas.microsoft.com/office/drawing/2014/main" id="{53893789-7018-9151-B074-4F0F7E0D12DA}"/>
              </a:ext>
            </a:extLst>
          </p:cNvPr>
          <p:cNvGraphicFramePr>
            <a:graphicFrameLocks noGrp="1"/>
          </p:cNvGraphicFramePr>
          <p:nvPr>
            <p:extLst>
              <p:ext uri="{D42A27DB-BD31-4B8C-83A1-F6EECF244321}">
                <p14:modId xmlns:p14="http://schemas.microsoft.com/office/powerpoint/2010/main" val="717380256"/>
              </p:ext>
            </p:extLst>
          </p:nvPr>
        </p:nvGraphicFramePr>
        <p:xfrm>
          <a:off x="801319" y="1510784"/>
          <a:ext cx="5812132" cy="952500"/>
        </p:xfrm>
        <a:graphic>
          <a:graphicData uri="http://schemas.openxmlformats.org/drawingml/2006/table">
            <a:tbl>
              <a:tblPr firstRow="1" firstCol="1" bandRow="1"/>
              <a:tblGrid>
                <a:gridCol w="5812132">
                  <a:extLst>
                    <a:ext uri="{9D8B030D-6E8A-4147-A177-3AD203B41FA5}">
                      <a16:colId xmlns:a16="http://schemas.microsoft.com/office/drawing/2014/main" val="3714118157"/>
                    </a:ext>
                  </a:extLst>
                </a:gridCol>
              </a:tblGrid>
              <a:tr h="190500">
                <a:tc>
                  <a:txBody>
                    <a:bodyPr/>
                    <a:lstStyle/>
                    <a:p>
                      <a:r>
                        <a:rPr lang="en-US" sz="1100" b="1">
                          <a:effectLst/>
                          <a:latin typeface="Calibri" panose="020F0502020204030204" pitchFamily="34" charset="0"/>
                          <a:ea typeface="Times New Roman" panose="02020603050405020304" pitchFamily="18" charset="0"/>
                        </a:rPr>
                        <a:t>COU</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9588583"/>
                  </a:ext>
                </a:extLst>
              </a:tr>
              <a:tr h="190500">
                <a:tc>
                  <a:txBody>
                    <a:bodyPr/>
                    <a:lstStyle/>
                    <a:p>
                      <a:r>
                        <a:rPr lang="en-US" sz="1100">
                          <a:effectLst/>
                          <a:latin typeface="Calibri" panose="020F0502020204030204" pitchFamily="34" charset="0"/>
                          <a:ea typeface="Times New Roman" panose="02020603050405020304" pitchFamily="18" charset="0"/>
                        </a:rPr>
                        <a:t>Appliances, HVAC &amp; Lighting</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1998307"/>
                  </a:ext>
                </a:extLst>
              </a:tr>
              <a:tr h="190500">
                <a:tc>
                  <a:txBody>
                    <a:bodyPr/>
                    <a:lstStyle/>
                    <a:p>
                      <a:r>
                        <a:rPr lang="en-US" sz="1100">
                          <a:effectLst/>
                          <a:latin typeface="Calibri" panose="020F0502020204030204" pitchFamily="34" charset="0"/>
                          <a:ea typeface="Times New Roman" panose="02020603050405020304" pitchFamily="18" charset="0"/>
                        </a:rPr>
                        <a:t>Built Environment</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5590873"/>
                  </a:ext>
                </a:extLst>
              </a:tr>
              <a:tr h="190500">
                <a:tc>
                  <a:txBody>
                    <a:bodyPr/>
                    <a:lstStyle/>
                    <a:p>
                      <a:r>
                        <a:rPr lang="en-US" sz="1100">
                          <a:effectLst/>
                          <a:latin typeface="Calibri" panose="020F0502020204030204" pitchFamily="34" charset="0"/>
                          <a:ea typeface="Times New Roman" panose="02020603050405020304" pitchFamily="18" charset="0"/>
                        </a:rPr>
                        <a:t>Consumer, Medical &amp; Information Technologies</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424643"/>
                  </a:ext>
                </a:extLst>
              </a:tr>
              <a:tr h="190500">
                <a:tc>
                  <a:txBody>
                    <a:bodyPr/>
                    <a:lstStyle/>
                    <a:p>
                      <a:r>
                        <a:rPr lang="en-US" sz="1100">
                          <a:effectLst/>
                          <a:latin typeface="Calibri" panose="020F0502020204030204" pitchFamily="34" charset="0"/>
                          <a:ea typeface="Times New Roman" panose="02020603050405020304" pitchFamily="18" charset="0"/>
                        </a:rPr>
                        <a:t>Energy &amp; Industrial Automation</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848398"/>
                  </a:ext>
                </a:extLst>
              </a:tr>
            </a:tbl>
          </a:graphicData>
        </a:graphic>
      </p:graphicFrame>
      <p:sp>
        <p:nvSpPr>
          <p:cNvPr id="10" name="Rectangle 2">
            <a:extLst>
              <a:ext uri="{FF2B5EF4-FFF2-40B4-BE49-F238E27FC236}">
                <a16:creationId xmlns:a16="http://schemas.microsoft.com/office/drawing/2014/main" id="{33C815DA-708E-B757-DFBB-A5927B348688}"/>
              </a:ext>
            </a:extLst>
          </p:cNvPr>
          <p:cNvSpPr>
            <a:spLocks noChangeArrowheads="1"/>
          </p:cNvSpPr>
          <p:nvPr/>
        </p:nvSpPr>
        <p:spPr bwMode="auto">
          <a:xfrm>
            <a:off x="794231" y="130226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0445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5</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US" b="1"/>
              <a:t> </a:t>
            </a:r>
            <a:r>
              <a:rPr lang="en-US"/>
              <a:t>The scope of the audit was reviewing the implementation of the </a:t>
            </a:r>
            <a:r>
              <a:rPr lang="pt-BR"/>
              <a:t>UL LLC requirement for the US and CAN Safety Scheme Project Reviews</a:t>
            </a:r>
          </a:p>
          <a:p>
            <a:endParaRPr lang="en-US"/>
          </a:p>
          <a:p>
            <a:endParaRPr lang="en-US"/>
          </a:p>
          <a:p>
            <a:endParaRPr lang="en-US"/>
          </a:p>
          <a:p>
            <a:endParaRPr lang="en-US"/>
          </a:p>
          <a:p>
            <a:endParaRPr lang="en-US"/>
          </a:p>
          <a:p>
            <a:endParaRPr lang="en-US"/>
          </a:p>
          <a:p>
            <a:endParaRPr lang="en-US"/>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4689764" cy="276999"/>
          </a:xfrm>
        </p:spPr>
        <p:txBody>
          <a:bodyPr/>
          <a:lstStyle/>
          <a:p>
            <a:r>
              <a:rPr lang="en-US" sz="1800" b="1">
                <a:solidFill>
                  <a:srgbClr val="C00000"/>
                </a:solidFill>
              </a:rPr>
              <a:t>Audit Scope</a:t>
            </a:r>
            <a:endParaRPr lang="en-US" sz="1800">
              <a:solidFill>
                <a:srgbClr val="C00000"/>
              </a:solidFill>
              <a:highlight>
                <a:srgbClr val="FFFF00"/>
              </a:highlight>
            </a:endParaRPr>
          </a:p>
        </p:txBody>
      </p:sp>
      <p:sp>
        <p:nvSpPr>
          <p:cNvPr id="10" name="Rectangle 2">
            <a:extLst>
              <a:ext uri="{FF2B5EF4-FFF2-40B4-BE49-F238E27FC236}">
                <a16:creationId xmlns:a16="http://schemas.microsoft.com/office/drawing/2014/main" id="{33C815DA-708E-B757-DFBB-A5927B348688}"/>
              </a:ext>
            </a:extLst>
          </p:cNvPr>
          <p:cNvSpPr>
            <a:spLocks noChangeArrowheads="1"/>
          </p:cNvSpPr>
          <p:nvPr/>
        </p:nvSpPr>
        <p:spPr bwMode="auto">
          <a:xfrm>
            <a:off x="794231" y="130226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a:extLst>
              <a:ext uri="{FF2B5EF4-FFF2-40B4-BE49-F238E27FC236}">
                <a16:creationId xmlns:a16="http://schemas.microsoft.com/office/drawing/2014/main" id="{438C2C0E-9319-F467-D784-99DEB09EE6D9}"/>
              </a:ext>
            </a:extLst>
          </p:cNvPr>
          <p:cNvGraphicFramePr>
            <a:graphicFrameLocks noGrp="1"/>
          </p:cNvGraphicFramePr>
          <p:nvPr>
            <p:extLst>
              <p:ext uri="{D42A27DB-BD31-4B8C-83A1-F6EECF244321}">
                <p14:modId xmlns:p14="http://schemas.microsoft.com/office/powerpoint/2010/main" val="2772372929"/>
              </p:ext>
            </p:extLst>
          </p:nvPr>
        </p:nvGraphicFramePr>
        <p:xfrm>
          <a:off x="971440" y="1530866"/>
          <a:ext cx="6101305" cy="1853165"/>
        </p:xfrm>
        <a:graphic>
          <a:graphicData uri="http://schemas.openxmlformats.org/drawingml/2006/table">
            <a:tbl>
              <a:tblPr firstRow="1" firstCol="1" bandRow="1"/>
              <a:tblGrid>
                <a:gridCol w="920264">
                  <a:extLst>
                    <a:ext uri="{9D8B030D-6E8A-4147-A177-3AD203B41FA5}">
                      <a16:colId xmlns:a16="http://schemas.microsoft.com/office/drawing/2014/main" val="1735946205"/>
                    </a:ext>
                  </a:extLst>
                </a:gridCol>
                <a:gridCol w="920264">
                  <a:extLst>
                    <a:ext uri="{9D8B030D-6E8A-4147-A177-3AD203B41FA5}">
                      <a16:colId xmlns:a16="http://schemas.microsoft.com/office/drawing/2014/main" val="3160826686"/>
                    </a:ext>
                  </a:extLst>
                </a:gridCol>
                <a:gridCol w="1572201">
                  <a:extLst>
                    <a:ext uri="{9D8B030D-6E8A-4147-A177-3AD203B41FA5}">
                      <a16:colId xmlns:a16="http://schemas.microsoft.com/office/drawing/2014/main" val="416642974"/>
                    </a:ext>
                  </a:extLst>
                </a:gridCol>
                <a:gridCol w="1142877">
                  <a:extLst>
                    <a:ext uri="{9D8B030D-6E8A-4147-A177-3AD203B41FA5}">
                      <a16:colId xmlns:a16="http://schemas.microsoft.com/office/drawing/2014/main" val="3214787930"/>
                    </a:ext>
                  </a:extLst>
                </a:gridCol>
                <a:gridCol w="1545699">
                  <a:extLst>
                    <a:ext uri="{9D8B030D-6E8A-4147-A177-3AD203B41FA5}">
                      <a16:colId xmlns:a16="http://schemas.microsoft.com/office/drawing/2014/main" val="895828795"/>
                    </a:ext>
                  </a:extLst>
                </a:gridCol>
              </a:tblGrid>
              <a:tr h="215689">
                <a:tc>
                  <a:txBody>
                    <a:bodyPr/>
                    <a:lstStyle/>
                    <a:p>
                      <a:endParaRPr lang="en-US" sz="1000" b="0">
                        <a:effectLst/>
                        <a:latin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Staff</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Projects to audit</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Project</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Project Handler</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310556"/>
                  </a:ext>
                </a:extLst>
              </a:tr>
              <a:tr h="409369">
                <a:tc>
                  <a:txBody>
                    <a:bodyPr/>
                    <a:lstStyle/>
                    <a:p>
                      <a:r>
                        <a:rPr lang="en-US" sz="1100" b="0">
                          <a:solidFill>
                            <a:srgbClr val="000000"/>
                          </a:solidFill>
                          <a:effectLst/>
                          <a:latin typeface="Calibri" panose="020F0502020204030204" pitchFamily="34" charset="0"/>
                          <a:ea typeface="Times New Roman" panose="02020603050405020304" pitchFamily="18" charset="0"/>
                        </a:rPr>
                        <a:t>AHL</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3</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2</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effectLst/>
                          <a:latin typeface="Calibri" panose="020F0502020204030204" pitchFamily="34" charset="0"/>
                          <a:ea typeface="Times New Roman" panose="02020603050405020304" pitchFamily="18" charset="0"/>
                        </a:rPr>
                        <a:t>4790302153</a:t>
                      </a:r>
                      <a:endParaRPr lang="en-US" sz="1200" b="0">
                        <a:effectLst/>
                        <a:latin typeface="Times New Roman" panose="02020603050405020304" pitchFamily="18" charset="0"/>
                        <a:ea typeface="Times New Roman" panose="02020603050405020304" pitchFamily="18" charset="0"/>
                      </a:endParaRPr>
                    </a:p>
                    <a:p>
                      <a:pPr algn="ctr"/>
                      <a:r>
                        <a:rPr lang="en-US" sz="1100" b="0">
                          <a:effectLst/>
                          <a:latin typeface="Calibri" panose="020F0502020204030204" pitchFamily="34" charset="0"/>
                          <a:ea typeface="Times New Roman" panose="02020603050405020304" pitchFamily="18" charset="0"/>
                        </a:rPr>
                        <a:t>4790111537</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b="0">
                          <a:effectLst/>
                          <a:latin typeface="Calibri" panose="020F0502020204030204" pitchFamily="34" charset="0"/>
                          <a:ea typeface="Times New Roman" panose="02020603050405020304" pitchFamily="18" charset="0"/>
                        </a:rPr>
                        <a:t>Serrano, Jesus</a:t>
                      </a:r>
                      <a:endParaRPr lang="en-US" sz="1200" b="0">
                        <a:effectLst/>
                        <a:latin typeface="Times New Roman" panose="02020603050405020304" pitchFamily="18" charset="0"/>
                        <a:ea typeface="Times New Roman" panose="02020603050405020304" pitchFamily="18" charset="0"/>
                      </a:endParaRPr>
                    </a:p>
                    <a:p>
                      <a:r>
                        <a:rPr lang="en-US" sz="1100" b="0">
                          <a:effectLst/>
                          <a:latin typeface="Calibri" panose="020F0502020204030204" pitchFamily="34" charset="0"/>
                          <a:ea typeface="Times New Roman" panose="02020603050405020304" pitchFamily="18" charset="0"/>
                        </a:rPr>
                        <a:t>Serrano, Jesus</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6277999"/>
                  </a:ext>
                </a:extLst>
              </a:tr>
              <a:tr h="409369">
                <a:tc>
                  <a:txBody>
                    <a:bodyPr/>
                    <a:lstStyle/>
                    <a:p>
                      <a:r>
                        <a:rPr lang="en-US" sz="1100" b="0">
                          <a:solidFill>
                            <a:srgbClr val="000000"/>
                          </a:solidFill>
                          <a:effectLst/>
                          <a:latin typeface="Calibri" panose="020F0502020204030204" pitchFamily="34" charset="0"/>
                          <a:ea typeface="Times New Roman" panose="02020603050405020304" pitchFamily="18" charset="0"/>
                        </a:rPr>
                        <a:t>BE</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2</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2</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effectLst/>
                          <a:latin typeface="Calibri" panose="020F0502020204030204" pitchFamily="34" charset="0"/>
                          <a:ea typeface="Times New Roman" panose="02020603050405020304" pitchFamily="18" charset="0"/>
                        </a:rPr>
                        <a:t>4790115314</a:t>
                      </a:r>
                      <a:endParaRPr lang="en-US" sz="1200" b="0">
                        <a:effectLst/>
                        <a:latin typeface="Times New Roman" panose="02020603050405020304" pitchFamily="18" charset="0"/>
                        <a:ea typeface="Times New Roman" panose="02020603050405020304" pitchFamily="18" charset="0"/>
                      </a:endParaRPr>
                    </a:p>
                    <a:p>
                      <a:pPr algn="ctr"/>
                      <a:r>
                        <a:rPr lang="en-US" sz="1100" b="0">
                          <a:effectLst/>
                          <a:latin typeface="Calibri" panose="020F0502020204030204" pitchFamily="34" charset="0"/>
                          <a:ea typeface="Times New Roman" panose="02020603050405020304" pitchFamily="18" charset="0"/>
                        </a:rPr>
                        <a:t>4789569038</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b="0">
                          <a:effectLst/>
                          <a:latin typeface="Calibri" panose="020F0502020204030204" pitchFamily="34" charset="0"/>
                          <a:ea typeface="Times New Roman" panose="02020603050405020304" pitchFamily="18" charset="0"/>
                        </a:rPr>
                        <a:t>Barrera, Leandro</a:t>
                      </a:r>
                      <a:endParaRPr lang="en-US" sz="1200" b="0">
                        <a:effectLst/>
                        <a:latin typeface="Times New Roman" panose="02020603050405020304" pitchFamily="18" charset="0"/>
                        <a:ea typeface="Times New Roman" panose="02020603050405020304" pitchFamily="18" charset="0"/>
                      </a:endParaRPr>
                    </a:p>
                    <a:p>
                      <a:r>
                        <a:rPr lang="en-US" sz="1100" b="0" err="1">
                          <a:effectLst/>
                          <a:latin typeface="Calibri" panose="020F0502020204030204" pitchFamily="34" charset="0"/>
                          <a:ea typeface="Times New Roman" panose="02020603050405020304" pitchFamily="18" charset="0"/>
                        </a:rPr>
                        <a:t>Sabbione</a:t>
                      </a:r>
                      <a:r>
                        <a:rPr lang="en-US" sz="1100" b="0">
                          <a:effectLst/>
                          <a:latin typeface="Calibri" panose="020F0502020204030204" pitchFamily="34" charset="0"/>
                          <a:ea typeface="Times New Roman" panose="02020603050405020304" pitchFamily="18" charset="0"/>
                        </a:rPr>
                        <a:t>, Juan Pablo</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6975865"/>
                  </a:ext>
                </a:extLst>
              </a:tr>
              <a:tr h="409369">
                <a:tc>
                  <a:txBody>
                    <a:bodyPr/>
                    <a:lstStyle/>
                    <a:p>
                      <a:r>
                        <a:rPr lang="en-US" sz="1100" b="0">
                          <a:solidFill>
                            <a:srgbClr val="000000"/>
                          </a:solidFill>
                          <a:effectLst/>
                          <a:latin typeface="Calibri" panose="020F0502020204030204" pitchFamily="34" charset="0"/>
                          <a:ea typeface="Times New Roman" panose="02020603050405020304" pitchFamily="18" charset="0"/>
                        </a:rPr>
                        <a:t>CMIT*</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3</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2</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effectLst/>
                          <a:latin typeface="Calibri" panose="020F0502020204030204" pitchFamily="34" charset="0"/>
                          <a:ea typeface="Times New Roman" panose="02020603050405020304" pitchFamily="18" charset="0"/>
                        </a:rPr>
                        <a:t>4790010233*</a:t>
                      </a:r>
                      <a:endParaRPr lang="en-US" sz="1200" b="0">
                        <a:effectLst/>
                        <a:latin typeface="Times New Roman" panose="02020603050405020304" pitchFamily="18" charset="0"/>
                        <a:ea typeface="Times New Roman" panose="02020603050405020304" pitchFamily="18" charset="0"/>
                      </a:endParaRPr>
                    </a:p>
                    <a:p>
                      <a:pPr algn="ctr"/>
                      <a:r>
                        <a:rPr lang="en-US" sz="1100" b="0">
                          <a:effectLst/>
                          <a:latin typeface="Calibri" panose="020F0502020204030204" pitchFamily="34" charset="0"/>
                          <a:ea typeface="Times New Roman" panose="02020603050405020304" pitchFamily="18" charset="0"/>
                        </a:rPr>
                        <a:t>4790613642*</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b="0">
                          <a:effectLst/>
                          <a:latin typeface="Calibri" panose="020F0502020204030204" pitchFamily="34" charset="0"/>
                          <a:ea typeface="Times New Roman" panose="02020603050405020304" pitchFamily="18" charset="0"/>
                        </a:rPr>
                        <a:t>Altamirano, Sabrina</a:t>
                      </a:r>
                      <a:endParaRPr lang="en-US" sz="1200" b="0">
                        <a:effectLst/>
                        <a:latin typeface="Times New Roman" panose="02020603050405020304" pitchFamily="18" charset="0"/>
                        <a:ea typeface="Times New Roman" panose="02020603050405020304" pitchFamily="18" charset="0"/>
                      </a:endParaRPr>
                    </a:p>
                    <a:p>
                      <a:r>
                        <a:rPr lang="en-US" sz="1100" b="0">
                          <a:effectLst/>
                          <a:latin typeface="Calibri" panose="020F0502020204030204" pitchFamily="34" charset="0"/>
                          <a:ea typeface="Times New Roman" panose="02020603050405020304" pitchFamily="18" charset="0"/>
                        </a:rPr>
                        <a:t>Altamirano, Sabrina</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8767654"/>
                  </a:ext>
                </a:extLst>
              </a:tr>
              <a:tr h="409369">
                <a:tc>
                  <a:txBody>
                    <a:bodyPr/>
                    <a:lstStyle/>
                    <a:p>
                      <a:r>
                        <a:rPr lang="en-US" sz="1100" b="0">
                          <a:solidFill>
                            <a:srgbClr val="000000"/>
                          </a:solidFill>
                          <a:effectLst/>
                          <a:latin typeface="Calibri" panose="020F0502020204030204" pitchFamily="34" charset="0"/>
                          <a:ea typeface="Times New Roman" panose="02020603050405020304" pitchFamily="18" charset="0"/>
                        </a:rPr>
                        <a:t>E&amp;IA</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2</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r>
                        <a:rPr lang="en-US" sz="1100" b="0">
                          <a:solidFill>
                            <a:srgbClr val="000000"/>
                          </a:solidFill>
                          <a:effectLst/>
                          <a:latin typeface="Calibri" panose="020F0502020204030204" pitchFamily="34" charset="0"/>
                          <a:ea typeface="Times New Roman" panose="02020603050405020304" pitchFamily="18" charset="0"/>
                        </a:rPr>
                        <a:t>2</a:t>
                      </a:r>
                      <a:endParaRPr lang="en-US" sz="1200" b="0">
                        <a:effectLst/>
                        <a:latin typeface="Times New Roman" panose="02020603050405020304" pitchFamily="18" charset="0"/>
                        <a:ea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0">
                          <a:effectLst/>
                          <a:latin typeface="Calibri" panose="020F0502020204030204" pitchFamily="34" charset="0"/>
                          <a:ea typeface="Times New Roman" panose="02020603050405020304" pitchFamily="18" charset="0"/>
                        </a:rPr>
                        <a:t>4790167376</a:t>
                      </a:r>
                      <a:endParaRPr lang="en-US" sz="1200" b="0">
                        <a:effectLst/>
                        <a:latin typeface="Times New Roman" panose="02020603050405020304" pitchFamily="18" charset="0"/>
                        <a:ea typeface="Times New Roman" panose="02020603050405020304" pitchFamily="18" charset="0"/>
                      </a:endParaRPr>
                    </a:p>
                    <a:p>
                      <a:pPr algn="ctr"/>
                      <a:r>
                        <a:rPr lang="en-US" sz="1100" b="0">
                          <a:effectLst/>
                          <a:latin typeface="Calibri" panose="020F0502020204030204" pitchFamily="34" charset="0"/>
                          <a:ea typeface="Times New Roman" panose="02020603050405020304" pitchFamily="18" charset="0"/>
                        </a:rPr>
                        <a:t>4790502097</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b="0">
                          <a:effectLst/>
                          <a:latin typeface="Calibri" panose="020F0502020204030204" pitchFamily="34" charset="0"/>
                          <a:ea typeface="Times New Roman" panose="02020603050405020304" pitchFamily="18" charset="0"/>
                        </a:rPr>
                        <a:t>Martinez Moreno, Marc</a:t>
                      </a:r>
                      <a:endParaRPr lang="en-US" sz="1200" b="0">
                        <a:effectLst/>
                        <a:latin typeface="Times New Roman" panose="02020603050405020304" pitchFamily="18" charset="0"/>
                        <a:ea typeface="Times New Roman" panose="02020603050405020304" pitchFamily="18" charset="0"/>
                      </a:endParaRPr>
                    </a:p>
                    <a:p>
                      <a:r>
                        <a:rPr lang="en-US" sz="1100" b="0">
                          <a:effectLst/>
                          <a:latin typeface="Calibri" panose="020F0502020204030204" pitchFamily="34" charset="0"/>
                          <a:ea typeface="Times New Roman" panose="02020603050405020304" pitchFamily="18" charset="0"/>
                        </a:rPr>
                        <a:t>Martinez Moreno, Marc</a:t>
                      </a:r>
                      <a:endParaRPr lang="en-US" sz="1200" b="0">
                        <a:effectLst/>
                        <a:latin typeface="Times New Roman" panose="02020603050405020304" pitchFamily="18" charset="0"/>
                        <a:ea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9089618"/>
                  </a:ext>
                </a:extLst>
              </a:tr>
            </a:tbl>
          </a:graphicData>
        </a:graphic>
      </p:graphicFrame>
      <p:sp>
        <p:nvSpPr>
          <p:cNvPr id="12" name="TextBox 11">
            <a:extLst>
              <a:ext uri="{FF2B5EF4-FFF2-40B4-BE49-F238E27FC236}">
                <a16:creationId xmlns:a16="http://schemas.microsoft.com/office/drawing/2014/main" id="{E09B70B6-9463-3CF2-BDEC-1AD4534AB0E4}"/>
              </a:ext>
            </a:extLst>
          </p:cNvPr>
          <p:cNvSpPr txBox="1"/>
          <p:nvPr/>
        </p:nvSpPr>
        <p:spPr>
          <a:xfrm>
            <a:off x="286595" y="3759447"/>
            <a:ext cx="7548149" cy="307777"/>
          </a:xfrm>
          <a:prstGeom prst="rect">
            <a:avLst/>
          </a:prstGeom>
          <a:noFill/>
        </p:spPr>
        <p:txBody>
          <a:bodyPr wrap="square" lIns="0" tIns="0" rIns="0" bIns="0" rtlCol="0">
            <a:spAutoFit/>
          </a:bodyPr>
          <a:lstStyle/>
          <a:p>
            <a:pPr algn="l">
              <a:lnSpc>
                <a:spcPct val="100000"/>
              </a:lnSpc>
              <a:spcBef>
                <a:spcPts val="900"/>
              </a:spcBef>
              <a:buClr>
                <a:srgbClr val="CA0123"/>
              </a:buClr>
              <a:buSzPct val="100000"/>
            </a:pPr>
            <a:r>
              <a:rPr lang="en-GB" sz="1000"/>
              <a:t>* Projects for CMIT were not completed during the audit as they were preliminary investigations which did not result in Certification. It was confirmed by CMIT Senior Regional Operations Manager that no CMIT US CAN projects were issued by location Barcelona.</a:t>
            </a:r>
            <a:endParaRPr lang="en-US" sz="1000"/>
          </a:p>
        </p:txBody>
      </p:sp>
    </p:spTree>
    <p:extLst>
      <p:ext uri="{BB962C8B-B14F-4D97-AF65-F5344CB8AC3E}">
        <p14:creationId xmlns:p14="http://schemas.microsoft.com/office/powerpoint/2010/main" val="21217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a:solidFill>
                  <a:srgbClr val="C00000"/>
                </a:solidFill>
              </a:rPr>
              <a:t>Non Conformances</a:t>
            </a:r>
            <a:endParaRPr lang="en-US" sz="1800">
              <a:solidFill>
                <a:srgbClr val="C00000"/>
              </a:solidFill>
            </a:endParaRPr>
          </a:p>
        </p:txBody>
      </p:sp>
      <p:pic>
        <p:nvPicPr>
          <p:cNvPr id="3" name="Picture 2">
            <a:extLst>
              <a:ext uri="{FF2B5EF4-FFF2-40B4-BE49-F238E27FC236}">
                <a16:creationId xmlns:a16="http://schemas.microsoft.com/office/drawing/2014/main" id="{5F73B2E1-D7AE-2A1B-101E-581E1FBBCB40}"/>
              </a:ext>
            </a:extLst>
          </p:cNvPr>
          <p:cNvPicPr>
            <a:picLocks noChangeAspect="1"/>
          </p:cNvPicPr>
          <p:nvPr/>
        </p:nvPicPr>
        <p:blipFill>
          <a:blip r:embed="rId2"/>
          <a:stretch>
            <a:fillRect/>
          </a:stretch>
        </p:blipFill>
        <p:spPr>
          <a:xfrm>
            <a:off x="1643504" y="954849"/>
            <a:ext cx="5057895" cy="3758340"/>
          </a:xfrm>
          <a:prstGeom prst="rect">
            <a:avLst/>
          </a:prstGeom>
        </p:spPr>
      </p:pic>
    </p:spTree>
    <p:extLst>
      <p:ext uri="{BB962C8B-B14F-4D97-AF65-F5344CB8AC3E}">
        <p14:creationId xmlns:p14="http://schemas.microsoft.com/office/powerpoint/2010/main" val="146341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79532">
                  <a:extLst>
                    <a:ext uri="{9D8B030D-6E8A-4147-A177-3AD203B41FA5}">
                      <a16:colId xmlns:a16="http://schemas.microsoft.com/office/drawing/2014/main" val="335154618"/>
                    </a:ext>
                  </a:extLst>
                </a:gridCol>
                <a:gridCol w="471312">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a:solidFill>
                            <a:schemeClr val="bg1"/>
                          </a:solidFill>
                          <a:effectLst/>
                          <a:latin typeface="+mn-lt"/>
                        </a:rPr>
                        <a:t>ISO</a:t>
                      </a:r>
                      <a:r>
                        <a:rPr lang="en-GB" sz="800" b="1" i="0" u="none" strike="noStrike">
                          <a:solidFill>
                            <a:schemeClr val="bg1"/>
                          </a:solidFill>
                          <a:effectLst/>
                          <a:latin typeface="+mn-lt"/>
                        </a:rPr>
                        <a:t> 17065</a:t>
                      </a:r>
                      <a:r>
                        <a:rPr lang="pl-PL" sz="800" b="1" i="0" u="none" strike="noStrike">
                          <a:solidFill>
                            <a:schemeClr val="bg1"/>
                          </a:solidFill>
                          <a:effectLst/>
                          <a:latin typeface="+mn-lt"/>
                        </a:rPr>
                        <a:t>:201</a:t>
                      </a:r>
                      <a:r>
                        <a:rPr lang="en-GB" sz="800" b="1" i="0" u="none" strike="noStrike">
                          <a:solidFill>
                            <a:schemeClr val="bg1"/>
                          </a:solidFill>
                          <a:effectLst/>
                          <a:latin typeface="+mn-lt"/>
                        </a:rPr>
                        <a:t>2</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3" name="Table Placeholder 6">
            <a:extLst>
              <a:ext uri="{FF2B5EF4-FFF2-40B4-BE49-F238E27FC236}">
                <a16:creationId xmlns:a16="http://schemas.microsoft.com/office/drawing/2014/main" id="{F0363397-DA9B-7660-22CD-1FF7BF6BB8D0}"/>
              </a:ext>
            </a:extLst>
          </p:cNvPr>
          <p:cNvGraphicFramePr>
            <a:graphicFrameLocks/>
          </p:cNvGraphicFramePr>
          <p:nvPr>
            <p:extLst>
              <p:ext uri="{D42A27DB-BD31-4B8C-83A1-F6EECF244321}">
                <p14:modId xmlns:p14="http://schemas.microsoft.com/office/powerpoint/2010/main" val="998852521"/>
              </p:ext>
            </p:extLst>
          </p:nvPr>
        </p:nvGraphicFramePr>
        <p:xfrm>
          <a:off x="152400" y="813519"/>
          <a:ext cx="8839200" cy="88392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487680">
                <a:tc>
                  <a:txBody>
                    <a:bodyPr/>
                    <a:lstStyle/>
                    <a:p>
                      <a:pPr algn="ctr" fontAlgn="b"/>
                      <a:r>
                        <a:rPr lang="en-US" sz="800" b="0" i="0" u="none" strike="noStrike" noProof="0">
                          <a:solidFill>
                            <a:srgbClr val="000000"/>
                          </a:solidFill>
                          <a:effectLst/>
                          <a:latin typeface="+mn-lt"/>
                        </a:rPr>
                        <a:t>7.5.2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r>
                        <a:rPr lang="en-GB" sz="800" b="0" i="0" u="none" strike="noStrike" noProof="0">
                          <a:solidFill>
                            <a:srgbClr val="000000"/>
                          </a:solidFill>
                          <a:effectLst/>
                          <a:latin typeface="+mn-lt"/>
                        </a:rPr>
                        <a:t> </a:t>
                      </a:r>
                    </a:p>
                    <a:p>
                      <a:pPr algn="l" fontAlgn="b">
                        <a:spcBef>
                          <a:spcPts val="600"/>
                        </a:spcBef>
                        <a:spcAft>
                          <a:spcPts val="0"/>
                        </a:spcAft>
                      </a:pPr>
                      <a:r>
                        <a:rPr lang="en-GB" sz="800" b="0" i="0" u="none" strike="noStrike" noProof="0">
                          <a:solidFill>
                            <a:srgbClr val="000000"/>
                          </a:solidFill>
                          <a:effectLst/>
                          <a:latin typeface="+mn-lt"/>
                        </a:rPr>
                        <a:t>Report Independent R40699-20220331 (PN 4790115314) states the product is not compliant throughout for the various testing stages; however, the conclusion states that the product is compliant. The report also refers to product IQ which is not accurate as this is an unlisted product. </a:t>
                      </a:r>
                    </a:p>
                    <a:p>
                      <a:pPr algn="l" fontAlgn="b">
                        <a:spcBef>
                          <a:spcPts val="600"/>
                        </a:spcBef>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GB" sz="800" b="0" i="0" u="none" strike="noStrike" noProof="0">
                          <a:solidFill>
                            <a:schemeClr val="tx1"/>
                          </a:solidFill>
                          <a:effectLst/>
                          <a:latin typeface="+mn-lt"/>
                        </a:rPr>
                        <a:t>Conduct a review to verify if this is a systemic issue</a:t>
                      </a:r>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a:solidFill>
                            <a:schemeClr val="tx1"/>
                          </a:solidFill>
                          <a:effectLst/>
                          <a:latin typeface="+mn-lt"/>
                        </a:rPr>
                        <a:t>Low</a:t>
                      </a:r>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a:solidFill>
                            <a:schemeClr val="tx1"/>
                          </a:solidFill>
                          <a:effectLst/>
                          <a:latin typeface="+mn-lt"/>
                        </a:rPr>
                        <a:t>OBS-BAR-MH-01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26077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4290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a:solidFill>
                  <a:srgbClr val="C00000"/>
                </a:solidFill>
              </a:rPr>
              <a:t>Non Conformances</a:t>
            </a:r>
            <a:endParaRPr lang="en-US" sz="1800">
              <a:solidFill>
                <a:srgbClr val="C00000"/>
              </a:solidFill>
            </a:endParaRPr>
          </a:p>
        </p:txBody>
      </p:sp>
      <p:pic>
        <p:nvPicPr>
          <p:cNvPr id="3" name="Picture 2">
            <a:extLst>
              <a:ext uri="{FF2B5EF4-FFF2-40B4-BE49-F238E27FC236}">
                <a16:creationId xmlns:a16="http://schemas.microsoft.com/office/drawing/2014/main" id="{65E0185F-F0C2-4124-B3D2-B6673D08B94A}"/>
              </a:ext>
            </a:extLst>
          </p:cNvPr>
          <p:cNvPicPr>
            <a:picLocks noChangeAspect="1"/>
          </p:cNvPicPr>
          <p:nvPr/>
        </p:nvPicPr>
        <p:blipFill>
          <a:blip r:embed="rId2"/>
          <a:stretch>
            <a:fillRect/>
          </a:stretch>
        </p:blipFill>
        <p:spPr>
          <a:xfrm>
            <a:off x="1652991" y="885576"/>
            <a:ext cx="4863629" cy="4072783"/>
          </a:xfrm>
          <a:prstGeom prst="rect">
            <a:avLst/>
          </a:prstGeom>
        </p:spPr>
      </p:pic>
    </p:spTree>
    <p:extLst>
      <p:ext uri="{BB962C8B-B14F-4D97-AF65-F5344CB8AC3E}">
        <p14:creationId xmlns:p14="http://schemas.microsoft.com/office/powerpoint/2010/main" val="158129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79532">
                  <a:extLst>
                    <a:ext uri="{9D8B030D-6E8A-4147-A177-3AD203B41FA5}">
                      <a16:colId xmlns:a16="http://schemas.microsoft.com/office/drawing/2014/main" val="335154618"/>
                    </a:ext>
                  </a:extLst>
                </a:gridCol>
                <a:gridCol w="471312">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a:solidFill>
                            <a:schemeClr val="bg1"/>
                          </a:solidFill>
                          <a:effectLst/>
                          <a:latin typeface="+mn-lt"/>
                        </a:rPr>
                        <a:t>ISO</a:t>
                      </a:r>
                      <a:r>
                        <a:rPr lang="en-GB" sz="800" b="1" i="0" u="none" strike="noStrike">
                          <a:solidFill>
                            <a:schemeClr val="bg1"/>
                          </a:solidFill>
                          <a:effectLst/>
                          <a:latin typeface="+mn-lt"/>
                        </a:rPr>
                        <a:t> 17065</a:t>
                      </a:r>
                      <a:r>
                        <a:rPr lang="pl-PL" sz="800" b="1" i="0" u="none" strike="noStrike">
                          <a:solidFill>
                            <a:schemeClr val="bg1"/>
                          </a:solidFill>
                          <a:effectLst/>
                          <a:latin typeface="+mn-lt"/>
                        </a:rPr>
                        <a:t>:201</a:t>
                      </a:r>
                      <a:r>
                        <a:rPr lang="en-GB" sz="800" b="1" i="0" u="none" strike="noStrike">
                          <a:solidFill>
                            <a:schemeClr val="bg1"/>
                          </a:solidFill>
                          <a:effectLst/>
                          <a:latin typeface="+mn-lt"/>
                        </a:rPr>
                        <a:t>2</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extLst>
              <p:ext uri="{D42A27DB-BD31-4B8C-83A1-F6EECF244321}">
                <p14:modId xmlns:p14="http://schemas.microsoft.com/office/powerpoint/2010/main" val="445944228"/>
              </p:ext>
            </p:extLst>
          </p:nvPr>
        </p:nvGraphicFramePr>
        <p:xfrm>
          <a:off x="171855" y="1800808"/>
          <a:ext cx="8839200" cy="48768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rtl="0" fontAlgn="b"/>
                      <a:r>
                        <a:rPr lang="en-GB" sz="800" b="0" i="0" u="none" strike="noStrike">
                          <a:solidFill>
                            <a:srgbClr val="000000"/>
                          </a:solidFill>
                          <a:effectLst/>
                          <a:latin typeface="+mn-lt"/>
                        </a:rPr>
                        <a:t>7.2</a:t>
                      </a:r>
                      <a:endParaRPr lang="en-US" sz="800" b="0" i="0" u="none" strike="noStrike">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endParaRPr lang="en-GB" sz="800" b="0" i="0" u="none" strike="noStrike">
                        <a:solidFill>
                          <a:srgbClr val="000000"/>
                        </a:solidFill>
                        <a:effectLst/>
                        <a:latin typeface="+mn-lt"/>
                      </a:endParaRPr>
                    </a:p>
                    <a:p>
                      <a:pPr algn="l" rtl="0" fontAlgn="b">
                        <a:spcAft>
                          <a:spcPts val="0"/>
                        </a:spcAft>
                      </a:pPr>
                      <a:r>
                        <a:rPr lang="en-GB" sz="800" b="0" i="0" u="none" strike="noStrike">
                          <a:solidFill>
                            <a:srgbClr val="000000"/>
                          </a:solidFill>
                          <a:effectLst/>
                          <a:latin typeface="+mn-lt"/>
                        </a:rPr>
                        <a:t>There is no evidence that the client has accepted the quote as part of the application for project number 4789569038. </a:t>
                      </a:r>
                    </a:p>
                    <a:p>
                      <a:pPr algn="l" rtl="0" fontAlgn="b">
                        <a:spcAft>
                          <a:spcPts val="0"/>
                        </a:spcAft>
                      </a:pPr>
                      <a:endParaRPr lang="en-US" sz="800" b="0" i="0" u="none" strike="noStrike">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r>
                        <a:rPr lang="en-GB" sz="800" b="1" i="0" u="none" strike="noStrike">
                          <a:solidFill>
                            <a:schemeClr val="tx1"/>
                          </a:solidFill>
                          <a:effectLst/>
                          <a:latin typeface="+mn-lt"/>
                        </a:rPr>
                        <a:t>CAR FORCED CLOSED -  project initiated in 2020 previous CAR addressed issue. 223925425</a:t>
                      </a:r>
                      <a:endParaRPr lang="en-US" sz="800" b="1" i="0" u="none" strike="noStrike">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a:solidFill>
                            <a:schemeClr val="tx1"/>
                          </a:solidFill>
                          <a:effectLst/>
                          <a:latin typeface="+mn-lt"/>
                        </a:rPr>
                        <a:t>OBS-BAR-MH-02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2" name="Table Placeholder 6">
            <a:extLst>
              <a:ext uri="{FF2B5EF4-FFF2-40B4-BE49-F238E27FC236}">
                <a16:creationId xmlns:a16="http://schemas.microsoft.com/office/drawing/2014/main" id="{1D110DD2-DAF8-5AEF-6D79-126DBAF6B00A}"/>
              </a:ext>
            </a:extLst>
          </p:cNvPr>
          <p:cNvGraphicFramePr>
            <a:graphicFrameLocks/>
          </p:cNvGraphicFramePr>
          <p:nvPr>
            <p:extLst>
              <p:ext uri="{D42A27DB-BD31-4B8C-83A1-F6EECF244321}">
                <p14:modId xmlns:p14="http://schemas.microsoft.com/office/powerpoint/2010/main" val="2201317136"/>
              </p:ext>
            </p:extLst>
          </p:nvPr>
        </p:nvGraphicFramePr>
        <p:xfrm>
          <a:off x="152400" y="813519"/>
          <a:ext cx="8839200" cy="88392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487680">
                <a:tc>
                  <a:txBody>
                    <a:bodyPr/>
                    <a:lstStyle/>
                    <a:p>
                      <a:pPr algn="ctr" fontAlgn="b"/>
                      <a:r>
                        <a:rPr lang="en-US" sz="800" b="0" i="0" u="none" strike="noStrike" noProof="0">
                          <a:solidFill>
                            <a:srgbClr val="000000"/>
                          </a:solidFill>
                          <a:effectLst/>
                          <a:latin typeface="+mn-lt"/>
                        </a:rPr>
                        <a:t>7.5.2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r>
                        <a:rPr lang="en-GB" sz="800" b="0" i="0" u="none" strike="noStrike" noProof="0">
                          <a:solidFill>
                            <a:srgbClr val="000000"/>
                          </a:solidFill>
                          <a:effectLst/>
                          <a:latin typeface="+mn-lt"/>
                        </a:rPr>
                        <a:t> </a:t>
                      </a:r>
                    </a:p>
                    <a:p>
                      <a:pPr algn="l" fontAlgn="b">
                        <a:spcBef>
                          <a:spcPts val="600"/>
                        </a:spcBef>
                        <a:spcAft>
                          <a:spcPts val="0"/>
                        </a:spcAft>
                      </a:pPr>
                      <a:r>
                        <a:rPr lang="en-GB" sz="800" b="0" i="0" u="none" strike="noStrike" noProof="0">
                          <a:solidFill>
                            <a:srgbClr val="000000"/>
                          </a:solidFill>
                          <a:effectLst/>
                          <a:latin typeface="+mn-lt"/>
                        </a:rPr>
                        <a:t>Report Independent R40699-20220331 (PN 4790115314) states the product is not compliant throughout for the various testing stages; however, the conclusion states that the product is compliant. The report also refers to product IQ which is not accurate as this is an unlisted product. </a:t>
                      </a:r>
                    </a:p>
                    <a:p>
                      <a:pPr algn="l" fontAlgn="b">
                        <a:spcBef>
                          <a:spcPts val="600"/>
                        </a:spcBef>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GB" sz="800" b="0" i="0" u="none" strike="noStrike" noProof="0">
                          <a:solidFill>
                            <a:schemeClr val="tx1"/>
                          </a:solidFill>
                          <a:effectLst/>
                          <a:latin typeface="+mn-lt"/>
                        </a:rPr>
                        <a:t>Conduct a review to verify if this is a systemic issue</a:t>
                      </a:r>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800" b="1" i="0" u="none" strike="noStrike" noProof="0">
                          <a:solidFill>
                            <a:schemeClr val="tx1"/>
                          </a:solidFill>
                          <a:effectLst/>
                          <a:latin typeface="+mn-lt"/>
                        </a:rPr>
                        <a:t>Medium</a:t>
                      </a:r>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a:solidFill>
                            <a:schemeClr val="tx1"/>
                          </a:solidFill>
                          <a:effectLst/>
                          <a:latin typeface="+mn-lt"/>
                        </a:rPr>
                        <a:t>OBS-BAR-MH-01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117507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UL Solutions">
  <a:themeElements>
    <a:clrScheme name="UL Solutions Colors">
      <a:dk1>
        <a:srgbClr val="000000"/>
      </a:dk1>
      <a:lt1>
        <a:srgbClr val="FFFFFF"/>
      </a:lt1>
      <a:dk2>
        <a:srgbClr val="000000"/>
      </a:dk2>
      <a:lt2>
        <a:srgbClr val="FFFFFF"/>
      </a:lt2>
      <a:accent1>
        <a:srgbClr val="B3AB98"/>
      </a:accent1>
      <a:accent2>
        <a:srgbClr val="122C49"/>
      </a:accent2>
      <a:accent3>
        <a:srgbClr val="9EC5D9"/>
      </a:accent3>
      <a:accent4>
        <a:srgbClr val="577E9E"/>
      </a:accent4>
      <a:accent5>
        <a:srgbClr val="00E2E6"/>
      </a:accent5>
      <a:accent6>
        <a:srgbClr val="FF6255"/>
      </a:accent6>
      <a:hlink>
        <a:srgbClr val="CA0123"/>
      </a:hlink>
      <a:folHlink>
        <a:srgbClr val="CA0123"/>
      </a:folHlink>
    </a:clrScheme>
    <a:fontScheme name="UL Solutions Fonts">
      <a:majorFont>
        <a:latin typeface="Arial"/>
        <a:ea typeface=""/>
        <a:cs typeface=""/>
      </a:majorFont>
      <a:minorFont>
        <a:latin typeface="Arial"/>
        <a:ea typeface=""/>
        <a:cs typeface=""/>
      </a:minorFont>
    </a:fontScheme>
    <a:fmtScheme name="UL Solutions Effects">
      <a:fillStyleLst>
        <a:solidFill>
          <a:schemeClr val="phClr"/>
        </a:solidFill>
        <a:solidFill>
          <a:schemeClr val="phClr"/>
        </a:solidFill>
        <a:solidFill>
          <a:schemeClr val="phClr"/>
        </a:solidFill>
      </a:fillStyleLst>
      <a:lnStyleLst>
        <a:ln w="19050" cap="flat" cmpd="sng" algn="ctr">
          <a:solidFill>
            <a:schemeClr val="phClr"/>
          </a:solidFill>
          <a:prstDash val="solid"/>
          <a:miter lim="800000"/>
        </a:ln>
        <a:ln w="190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19050" cap="flat">
          <a:miter lim="800000"/>
        </a:ln>
      </a:spPr>
      <a:bodyPr/>
      <a:lstStyle>
        <a:defPPr algn="ctr">
          <a:lnSpc>
            <a:spcPct val="100000"/>
          </a:lnSpc>
          <a:defRPr sz="1400"/>
        </a:defPPr>
      </a:lstStyle>
      <a:style>
        <a:lnRef idx="0">
          <a:schemeClr val="tx1"/>
        </a:lnRef>
        <a:fillRef idx="1">
          <a:schemeClr val="accent1"/>
        </a:fillRef>
        <a:effectRef idx="0">
          <a:srgbClr val="000000"/>
        </a:effectRef>
        <a:fontRef idx="minor">
          <a:schemeClr val="tx1"/>
        </a:fontRef>
      </a:style>
    </a:spDef>
    <a:lnDef>
      <a:spPr>
        <a:ln w="19050" cap="flat">
          <a:miter lim="800000"/>
        </a:ln>
      </a:spPr>
      <a:bodyPr/>
      <a:lstStyle/>
      <a:style>
        <a:lnRef idx="1">
          <a:schemeClr val="tx1"/>
        </a:lnRef>
        <a:fillRef idx="0">
          <a:schemeClr val="accent1"/>
        </a:fillRef>
        <a:effectRef idx="0">
          <a:srgbClr val="000000"/>
        </a:effectRef>
        <a:fontRef idx="minor">
          <a:schemeClr val="tx1"/>
        </a:fontRef>
      </a:style>
    </a:lnDef>
    <a:txDef>
      <a:spPr>
        <a:noFill/>
      </a:spPr>
      <a:bodyPr wrap="none" lIns="0" tIns="0" rIns="0" bIns="0" rtlCol="0">
        <a:spAutoFit/>
      </a:bodyPr>
      <a:lstStyle>
        <a:defPPr marL="137160" indent="-137160" algn="l">
          <a:lnSpc>
            <a:spcPct val="100000"/>
          </a:lnSpc>
          <a:spcBef>
            <a:spcPts val="900"/>
          </a:spcBef>
          <a:buClr>
            <a:srgbClr val="CA0123"/>
          </a:buClr>
          <a:buSzPct val="100000"/>
          <a:buFont typeface="Arial"/>
          <a:buChar char="•"/>
          <a:defRPr sz="1400" dirty="0"/>
        </a:defPPr>
      </a:lstStyle>
    </a:txDef>
  </a:objectDefaults>
  <a:extraClrSchemeLst/>
  <a:custClrLst>
    <a:custClr name="Bright Blue">
      <a:srgbClr val="0A32FF"/>
    </a:custClr>
    <a:custClr name="Dark Blue">
      <a:srgbClr val="000095"/>
    </a:custClr>
    <a:custClr name="Bright Green">
      <a:srgbClr val="00A451"/>
    </a:custClr>
    <a:custClr name="Dark Green">
      <a:srgbClr val="123A28"/>
    </a:custClr>
    <a:custClr name="Bright Red">
      <a:srgbClr val="CA0123"/>
    </a:custClr>
    <a:custClr name="Dark Red">
      <a:srgbClr val="5B0428"/>
    </a:custClr>
    <a:custClr name="White">
      <a:srgbClr val="FFFFFF"/>
    </a:custClr>
    <a:custClr name="Pebble">
      <a:srgbClr val="E5DDCA"/>
    </a:custClr>
  </a:custClrLst>
  <a:extLst>
    <a:ext uri="{05A4C25C-085E-4340-85A3-A5531E510DB2}">
      <thm15:themeFamily xmlns:thm15="http://schemas.microsoft.com/office/thememl/2012/main" name="UL PowerPoint Template.potx  -  Read-Only" id="{CB4E5ECB-C179-48F3-864C-E295DD801441}" vid="{D82A6C5E-B19D-42A3-A43D-0F0D911F4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097664390EC04084992733E3576D39" ma:contentTypeVersion="10" ma:contentTypeDescription="Create a new document." ma:contentTypeScope="" ma:versionID="77eee203ce6df04afcec7b982a68c0aa">
  <xsd:schema xmlns:xsd="http://www.w3.org/2001/XMLSchema" xmlns:xs="http://www.w3.org/2001/XMLSchema" xmlns:p="http://schemas.microsoft.com/office/2006/metadata/properties" xmlns:ns2="faf5d408-3899-47b8-9562-4f160ee88f98" xmlns:ns3="f923a017-90dd-4873-8529-5ce3ec654156" targetNamespace="http://schemas.microsoft.com/office/2006/metadata/properties" ma:root="true" ma:fieldsID="4eac676fd5046a9819b085bbdec74cd2" ns2:_="" ns3:_="">
    <xsd:import namespace="faf5d408-3899-47b8-9562-4f160ee88f98"/>
    <xsd:import namespace="f923a017-90dd-4873-8529-5ce3ec65415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5d408-3899-47b8-9562-4f160ee88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937bdf-42e3-4142-868d-c06716fb8cc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ocation" ma:index="17" nillable="true" ma:displayName="Location" ma:format="Dropdown" ma:internalName="Location">
      <xsd:simpleType>
        <xsd:restriction base="dms:Choice">
          <xsd:enumeration value="United Kingdom - Basingstoke"/>
          <xsd:enumeration value="Italy - Carugate"/>
          <xsd:enumeration value="Netherlands - Arnhem"/>
        </xsd:restriction>
      </xsd:simpleType>
    </xsd:element>
  </xsd:schema>
  <xsd:schema xmlns:xsd="http://www.w3.org/2001/XMLSchema" xmlns:xs="http://www.w3.org/2001/XMLSchema" xmlns:dms="http://schemas.microsoft.com/office/2006/documentManagement/types" xmlns:pc="http://schemas.microsoft.com/office/infopath/2007/PartnerControls" targetNamespace="f923a017-90dd-4873-8529-5ce3ec65415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2898a44-544b-4fcc-b1d7-b8f02168a46b}" ma:internalName="TaxCatchAll" ma:showField="CatchAllData" ma:web="f923a017-90dd-4873-8529-5ce3ec65415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f5d408-3899-47b8-9562-4f160ee88f98">
      <Terms xmlns="http://schemas.microsoft.com/office/infopath/2007/PartnerControls"/>
    </lcf76f155ced4ddcb4097134ff3c332f>
    <TaxCatchAll xmlns="f923a017-90dd-4873-8529-5ce3ec654156" xsi:nil="true"/>
    <Location xmlns="faf5d408-3899-47b8-9562-4f160ee88f98" xsi:nil="true"/>
  </documentManagement>
</p:properties>
</file>

<file path=customXml/itemProps1.xml><?xml version="1.0" encoding="utf-8"?>
<ds:datastoreItem xmlns:ds="http://schemas.openxmlformats.org/officeDocument/2006/customXml" ds:itemID="{4C3BB88F-B46E-44B7-AA12-527BF45F8950}">
  <ds:schemaRefs>
    <ds:schemaRef ds:uri="http://schemas.microsoft.com/sharepoint/v3/contenttype/forms"/>
  </ds:schemaRefs>
</ds:datastoreItem>
</file>

<file path=customXml/itemProps2.xml><?xml version="1.0" encoding="utf-8"?>
<ds:datastoreItem xmlns:ds="http://schemas.openxmlformats.org/officeDocument/2006/customXml" ds:itemID="{8DFADF14-B371-44AB-974A-E6CA516EB3B0}">
  <ds:schemaRefs>
    <ds:schemaRef ds:uri="f923a017-90dd-4873-8529-5ce3ec654156"/>
    <ds:schemaRef ds:uri="faf5d408-3899-47b8-9562-4f160ee88f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64CFE5-2DB1-45C4-9AF2-670A350BCC57}">
  <ds:schemaRefs>
    <ds:schemaRef ds:uri="f923a017-90dd-4873-8529-5ce3ec654156"/>
    <ds:schemaRef ds:uri="faf5d408-3899-47b8-9562-4f160ee88f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70115954-0ccd-45f0-87bd-03b2a3587569}" enabled="0" method="" siteId="{70115954-0ccd-45f0-87bd-03b2a3587569}" removed="1"/>
</clbl:labelList>
</file>

<file path=docProps/app.xml><?xml version="1.0" encoding="utf-8"?>
<Properties xmlns="http://schemas.openxmlformats.org/officeDocument/2006/extended-properties" xmlns:vt="http://schemas.openxmlformats.org/officeDocument/2006/docPropsVTypes">
  <Template>UL_Corporate_16x9_v1</Template>
  <TotalTime>0</TotalTime>
  <Words>996</Words>
  <Application>Microsoft Office PowerPoint</Application>
  <PresentationFormat>On-screen Show (16:9)</PresentationFormat>
  <Paragraphs>187</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Book Antiqua</vt:lpstr>
      <vt:lpstr>Calibri</vt:lpstr>
      <vt:lpstr>Times New Roman</vt:lpstr>
      <vt:lpstr>Wingdings</vt:lpstr>
      <vt:lpstr>UL Corporate (16x9) 2017</vt:lpstr>
      <vt:lpstr>UL Solutions</vt:lpstr>
      <vt:lpstr>PowerPoint Presentation</vt:lpstr>
      <vt:lpstr> Agenda: </vt:lpstr>
      <vt:lpstr>Attendees</vt:lpstr>
      <vt:lpstr>Audit Scope</vt:lpstr>
      <vt:lpstr>Audit Scope</vt:lpstr>
      <vt:lpstr>PowerPoint Presentation</vt:lpstr>
      <vt:lpstr>Risks and Raised Concerns</vt:lpstr>
      <vt:lpstr>PowerPoint Presentation</vt:lpstr>
      <vt:lpstr>Risks and Raised Concerns</vt:lpstr>
      <vt:lpstr>PowerPoint Presentation</vt:lpstr>
      <vt:lpstr>Risks and Raised Concerns</vt:lpstr>
      <vt:lpstr>PowerPoint Presentation</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Cheevers, Grainne</cp:lastModifiedBy>
  <cp:revision>1</cp:revision>
  <cp:lastPrinted>2018-01-11T17:48:36Z</cp:lastPrinted>
  <dcterms:created xsi:type="dcterms:W3CDTF">2017-12-19T02:07:46Z</dcterms:created>
  <dcterms:modified xsi:type="dcterms:W3CDTF">2023-02-27T12:39:22Z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0x010100A6097664390EC04084992733E3576D39</vt:lpwstr>
  </property>
  <property fmtid="{D5CDD505-2E9C-101B-9397-08002B2CF9AE}" pid="3" name="MediaServiceImageTags">
    <vt:lpwstr/>
  </property>
</Properties>
</file>