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3" r:id="rId4"/>
    <p:sldMasterId id="2147483660" r:id="rId5"/>
  </p:sldMasterIdLst>
  <p:notesMasterIdLst>
    <p:notesMasterId r:id="rId18"/>
  </p:notesMasterIdLst>
  <p:handoutMasterIdLst>
    <p:handoutMasterId r:id="rId19"/>
  </p:handoutMasterIdLst>
  <p:sldIdLst>
    <p:sldId id="308131" r:id="rId6"/>
    <p:sldId id="308132" r:id="rId7"/>
    <p:sldId id="421" r:id="rId8"/>
    <p:sldId id="308133" r:id="rId9"/>
    <p:sldId id="308130" r:id="rId10"/>
    <p:sldId id="308126" r:id="rId11"/>
    <p:sldId id="1528" r:id="rId12"/>
    <p:sldId id="308143" r:id="rId13"/>
    <p:sldId id="308134" r:id="rId14"/>
    <p:sldId id="1448" r:id="rId15"/>
    <p:sldId id="1522" r:id="rId16"/>
    <p:sldId id="308144" r:id="rId17"/>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D84174F-1405-40FE-972F-3D709E5C6425}">
          <p14:sldIdLst/>
        </p14:section>
        <p14:section name="Default Section" id="{398C89AC-32AC-442E-8922-96A1A35113FC}">
          <p14:sldIdLst>
            <p14:sldId id="308131"/>
            <p14:sldId id="308132"/>
            <p14:sldId id="421"/>
            <p14:sldId id="308133"/>
            <p14:sldId id="308130"/>
            <p14:sldId id="308126"/>
            <p14:sldId id="1528"/>
            <p14:sldId id="308143"/>
            <p14:sldId id="308134"/>
            <p14:sldId id="1448"/>
            <p14:sldId id="1522"/>
            <p14:sldId id="30814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a Rutland" initials="MR" lastIdx="1" clrIdx="0"/>
  <p:cmAuthor id="2" name="Maria Rutland" initials="MR [2]" lastIdx="1" clrIdx="1"/>
  <p:cmAuthor id="3" name="Maria Rutland" initials="MR [3]" lastIdx="1" clrIdx="2"/>
  <p:cmAuthor id="4" name="Maria Rutland" initials="MR [4]" lastIdx="1" clrIdx="3"/>
  <p:cmAuthor id="5" name="Maria Rutland" initials="MR [5]" lastIdx="1" clrIdx="4"/>
  <p:cmAuthor id="6" name="Maria Rutland" initials="MR [6]" lastIdx="1" clrIdx="5"/>
  <p:cmAuthor id="7" name="Maria Rutland" initials="MR [7]" lastIdx="1" clrIdx="6"/>
  <p:cmAuthor id="8" name="Maria Rutland" initials="MR [8]" lastIdx="1" clrIdx="7"/>
  <p:cmAuthor id="9" name="Maria Rutland" initials="MR [9]" lastIdx="1" clrIdx="8"/>
  <p:cmAuthor id="10" name="Maria Rutland" initials="MR [10]" lastIdx="1" clrIdx="9"/>
  <p:cmAuthor id="11" name="Maria Rutland" initials="MR [11]" lastIdx="1" clrIdx="10"/>
  <p:cmAuthor id="12" name="Maria Rutland" initials="MR [12]" lastIdx="1" clrIdx="11"/>
  <p:cmAuthor id="13" name="Maria Rutland" initials="MR [13]" lastIdx="1" clrIdx="12"/>
  <p:cmAuthor id="14" name="Maria Rutland" initials="MR [14]" lastIdx="1" clrIdx="13"/>
  <p:cmAuthor id="15" name="Maria Rutland" initials="MR [15]" lastIdx="1" clrIdx="14"/>
  <p:cmAuthor id="16" name="Maria Rutland" initials="MR [16]" lastIdx="1" clrIdx="15"/>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62F"/>
    <a:srgbClr val="FFDE8B"/>
    <a:srgbClr val="67B1E2"/>
    <a:srgbClr val="59B7B3"/>
    <a:srgbClr val="C4B8AA"/>
    <a:srgbClr val="F18A21"/>
    <a:srgbClr val="92C83E"/>
    <a:srgbClr val="892433"/>
    <a:srgbClr val="0B3C61"/>
    <a:srgbClr val="A96D2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448" y="6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s-bourienne, Stephanie" userId="744b373e-ea56-4205-9677-0c98486039c8" providerId="ADAL" clId="{E3B9BD7E-346A-4E73-9665-725B7B9FFCD4}"/>
    <pc:docChg chg="undo custSel modSld">
      <pc:chgData name="Riss-bourienne, Stephanie" userId="744b373e-ea56-4205-9677-0c98486039c8" providerId="ADAL" clId="{E3B9BD7E-346A-4E73-9665-725B7B9FFCD4}" dt="2023-12-22T12:20:42.458" v="2"/>
      <pc:docMkLst>
        <pc:docMk/>
      </pc:docMkLst>
      <pc:sldChg chg="modSp mod">
        <pc:chgData name="Riss-bourienne, Stephanie" userId="744b373e-ea56-4205-9677-0c98486039c8" providerId="ADAL" clId="{E3B9BD7E-346A-4E73-9665-725B7B9FFCD4}" dt="2023-12-22T12:20:42.458" v="2"/>
        <pc:sldMkLst>
          <pc:docMk/>
          <pc:sldMk cId="1012054945" sldId="308143"/>
        </pc:sldMkLst>
        <pc:spChg chg="mod">
          <ac:chgData name="Riss-bourienne, Stephanie" userId="744b373e-ea56-4205-9677-0c98486039c8" providerId="ADAL" clId="{E3B9BD7E-346A-4E73-9665-725B7B9FFCD4}" dt="2023-12-22T12:20:42.458" v="2"/>
          <ac:spMkLst>
            <pc:docMk/>
            <pc:sldMk cId="1012054945" sldId="308143"/>
            <ac:spMk id="13" creationId="{22D17F65-2DD5-6818-7EDF-2494EC4B84FA}"/>
          </ac:spMkLst>
        </pc:spChg>
      </pc:sldChg>
    </pc:docChg>
  </pc:docChgLst>
  <pc:docChgLst>
    <pc:chgData name="Riss-bourienne, Stephanie" userId="744b373e-ea56-4205-9677-0c98486039c8" providerId="ADAL" clId="{39B485F2-E99A-40DC-BEFD-7E49824A4B07}"/>
    <pc:docChg chg="undo redo custSel delSld modSld sldOrd modSection">
      <pc:chgData name="Riss-bourienne, Stephanie" userId="744b373e-ea56-4205-9677-0c98486039c8" providerId="ADAL" clId="{39B485F2-E99A-40DC-BEFD-7E49824A4B07}" dt="2023-12-07T12:15:49.906" v="4539" actId="20577"/>
      <pc:docMkLst>
        <pc:docMk/>
      </pc:docMkLst>
      <pc:sldChg chg="addSp modSp mod">
        <pc:chgData name="Riss-bourienne, Stephanie" userId="744b373e-ea56-4205-9677-0c98486039c8" providerId="ADAL" clId="{39B485F2-E99A-40DC-BEFD-7E49824A4B07}" dt="2023-12-07T12:15:49.906" v="4539" actId="20577"/>
        <pc:sldMkLst>
          <pc:docMk/>
          <pc:sldMk cId="1428222602" sldId="421"/>
        </pc:sldMkLst>
        <pc:spChg chg="mod">
          <ac:chgData name="Riss-bourienne, Stephanie" userId="744b373e-ea56-4205-9677-0c98486039c8" providerId="ADAL" clId="{39B485F2-E99A-40DC-BEFD-7E49824A4B07}" dt="2023-12-05T13:09:51.461" v="4507" actId="20577"/>
          <ac:spMkLst>
            <pc:docMk/>
            <pc:sldMk cId="1428222602" sldId="421"/>
            <ac:spMk id="3" creationId="{B0DA3E66-816F-497E-AA69-FC8E20B40784}"/>
          </ac:spMkLst>
        </pc:spChg>
        <pc:spChg chg="mod">
          <ac:chgData name="Riss-bourienne, Stephanie" userId="744b373e-ea56-4205-9677-0c98486039c8" providerId="ADAL" clId="{39B485F2-E99A-40DC-BEFD-7E49824A4B07}" dt="2023-12-05T12:33:21.705" v="4414" actId="20577"/>
          <ac:spMkLst>
            <pc:docMk/>
            <pc:sldMk cId="1428222602" sldId="421"/>
            <ac:spMk id="4" creationId="{6FC5E5BB-70FE-476F-8BC0-634B2C77B413}"/>
          </ac:spMkLst>
        </pc:spChg>
        <pc:spChg chg="mod">
          <ac:chgData name="Riss-bourienne, Stephanie" userId="744b373e-ea56-4205-9677-0c98486039c8" providerId="ADAL" clId="{39B485F2-E99A-40DC-BEFD-7E49824A4B07}" dt="2023-12-07T12:15:31.858" v="4524" actId="20577"/>
          <ac:spMkLst>
            <pc:docMk/>
            <pc:sldMk cId="1428222602" sldId="421"/>
            <ac:spMk id="5" creationId="{25B10537-DA9A-4F38-B82E-D75DD2C45BB9}"/>
          </ac:spMkLst>
        </pc:spChg>
        <pc:spChg chg="add mod">
          <ac:chgData name="Riss-bourienne, Stephanie" userId="744b373e-ea56-4205-9677-0c98486039c8" providerId="ADAL" clId="{39B485F2-E99A-40DC-BEFD-7E49824A4B07}" dt="2023-12-07T12:15:49.906" v="4539" actId="20577"/>
          <ac:spMkLst>
            <pc:docMk/>
            <pc:sldMk cId="1428222602" sldId="421"/>
            <ac:spMk id="9" creationId="{071E5BF2-F147-430E-AFF1-59CAA3D433C4}"/>
          </ac:spMkLst>
        </pc:spChg>
      </pc:sldChg>
      <pc:sldChg chg="modSp del mod">
        <pc:chgData name="Riss-bourienne, Stephanie" userId="744b373e-ea56-4205-9677-0c98486039c8" providerId="ADAL" clId="{39B485F2-E99A-40DC-BEFD-7E49824A4B07}" dt="2023-12-05T12:33:55.055" v="4496" actId="47"/>
        <pc:sldMkLst>
          <pc:docMk/>
          <pc:sldMk cId="4276066784" sldId="1450"/>
        </pc:sldMkLst>
        <pc:spChg chg="mod">
          <ac:chgData name="Riss-bourienne, Stephanie" userId="744b373e-ea56-4205-9677-0c98486039c8" providerId="ADAL" clId="{39B485F2-E99A-40DC-BEFD-7E49824A4B07}" dt="2023-12-05T09:40:53.340" v="303" actId="20577"/>
          <ac:spMkLst>
            <pc:docMk/>
            <pc:sldMk cId="4276066784" sldId="1450"/>
            <ac:spMk id="3" creationId="{B47C33AA-E991-42D6-AC7F-CABBD0668821}"/>
          </ac:spMkLst>
        </pc:spChg>
      </pc:sldChg>
      <pc:sldChg chg="del">
        <pc:chgData name="Riss-bourienne, Stephanie" userId="744b373e-ea56-4205-9677-0c98486039c8" providerId="ADAL" clId="{39B485F2-E99A-40DC-BEFD-7E49824A4B07}" dt="2023-12-05T11:39:34.874" v="2078" actId="47"/>
        <pc:sldMkLst>
          <pc:docMk/>
          <pc:sldMk cId="3831782706" sldId="1516"/>
        </pc:sldMkLst>
      </pc:sldChg>
      <pc:sldChg chg="modSp mod">
        <pc:chgData name="Riss-bourienne, Stephanie" userId="744b373e-ea56-4205-9677-0c98486039c8" providerId="ADAL" clId="{39B485F2-E99A-40DC-BEFD-7E49824A4B07}" dt="2023-12-05T12:25:25.198" v="3615" actId="20577"/>
        <pc:sldMkLst>
          <pc:docMk/>
          <pc:sldMk cId="34532558" sldId="1522"/>
        </pc:sldMkLst>
        <pc:spChg chg="mod">
          <ac:chgData name="Riss-bourienne, Stephanie" userId="744b373e-ea56-4205-9677-0c98486039c8" providerId="ADAL" clId="{39B485F2-E99A-40DC-BEFD-7E49824A4B07}" dt="2023-12-05T12:25:25.198" v="3615" actId="20577"/>
          <ac:spMkLst>
            <pc:docMk/>
            <pc:sldMk cId="34532558" sldId="1522"/>
            <ac:spMk id="4" creationId="{5626B47D-0AC7-4BFC-B83B-E8AEF1CBE40E}"/>
          </ac:spMkLst>
        </pc:spChg>
      </pc:sldChg>
      <pc:sldChg chg="del">
        <pc:chgData name="Riss-bourienne, Stephanie" userId="744b373e-ea56-4205-9677-0c98486039c8" providerId="ADAL" clId="{39B485F2-E99A-40DC-BEFD-7E49824A4B07}" dt="2023-12-05T12:33:53.380" v="4495" actId="47"/>
        <pc:sldMkLst>
          <pc:docMk/>
          <pc:sldMk cId="3016375879" sldId="1524"/>
        </pc:sldMkLst>
      </pc:sldChg>
      <pc:sldChg chg="modSp mod ord">
        <pc:chgData name="Riss-bourienne, Stephanie" userId="744b373e-ea56-4205-9677-0c98486039c8" providerId="ADAL" clId="{39B485F2-E99A-40DC-BEFD-7E49824A4B07}" dt="2023-12-05T12:31:47.523" v="4284" actId="20577"/>
        <pc:sldMkLst>
          <pc:docMk/>
          <pc:sldMk cId="2608506759" sldId="1528"/>
        </pc:sldMkLst>
        <pc:spChg chg="mod">
          <ac:chgData name="Riss-bourienne, Stephanie" userId="744b373e-ea56-4205-9677-0c98486039c8" providerId="ADAL" clId="{39B485F2-E99A-40DC-BEFD-7E49824A4B07}" dt="2023-12-05T12:31:47.523" v="4284" actId="20577"/>
          <ac:spMkLst>
            <pc:docMk/>
            <pc:sldMk cId="2608506759" sldId="1528"/>
            <ac:spMk id="2" creationId="{E894DD6F-33A4-4014-899B-2114FBF76939}"/>
          </ac:spMkLst>
        </pc:spChg>
        <pc:spChg chg="mod">
          <ac:chgData name="Riss-bourienne, Stephanie" userId="744b373e-ea56-4205-9677-0c98486039c8" providerId="ADAL" clId="{39B485F2-E99A-40DC-BEFD-7E49824A4B07}" dt="2023-12-05T12:26:23.249" v="3633" actId="20577"/>
          <ac:spMkLst>
            <pc:docMk/>
            <pc:sldMk cId="2608506759" sldId="1528"/>
            <ac:spMk id="3" creationId="{78EF7B02-1757-47D9-9E92-31CE1E4D60F9}"/>
          </ac:spMkLst>
        </pc:spChg>
      </pc:sldChg>
      <pc:sldChg chg="del">
        <pc:chgData name="Riss-bourienne, Stephanie" userId="744b373e-ea56-4205-9677-0c98486039c8" providerId="ADAL" clId="{39B485F2-E99A-40DC-BEFD-7E49824A4B07}" dt="2023-12-05T09:40:02.284" v="179" actId="2696"/>
        <pc:sldMkLst>
          <pc:docMk/>
          <pc:sldMk cId="3326279217" sldId="308127"/>
        </pc:sldMkLst>
      </pc:sldChg>
      <pc:sldChg chg="modSp mod">
        <pc:chgData name="Riss-bourienne, Stephanie" userId="744b373e-ea56-4205-9677-0c98486039c8" providerId="ADAL" clId="{39B485F2-E99A-40DC-BEFD-7E49824A4B07}" dt="2023-12-05T09:36:30.982" v="89" actId="20577"/>
        <pc:sldMkLst>
          <pc:docMk/>
          <pc:sldMk cId="1621195322" sldId="308131"/>
        </pc:sldMkLst>
        <pc:spChg chg="mod">
          <ac:chgData name="Riss-bourienne, Stephanie" userId="744b373e-ea56-4205-9677-0c98486039c8" providerId="ADAL" clId="{39B485F2-E99A-40DC-BEFD-7E49824A4B07}" dt="2023-12-05T09:36:30.982" v="89" actId="20577"/>
          <ac:spMkLst>
            <pc:docMk/>
            <pc:sldMk cId="1621195322" sldId="308131"/>
            <ac:spMk id="8" creationId="{8CAFC2F4-EDF0-4574-AC0D-B14634EF1C4A}"/>
          </ac:spMkLst>
        </pc:spChg>
      </pc:sldChg>
      <pc:sldChg chg="modSp mod">
        <pc:chgData name="Riss-bourienne, Stephanie" userId="744b373e-ea56-4205-9677-0c98486039c8" providerId="ADAL" clId="{39B485F2-E99A-40DC-BEFD-7E49824A4B07}" dt="2023-12-05T12:33:47.052" v="4494" actId="20577"/>
        <pc:sldMkLst>
          <pc:docMk/>
          <pc:sldMk cId="3019690263" sldId="308132"/>
        </pc:sldMkLst>
        <pc:spChg chg="mod">
          <ac:chgData name="Riss-bourienne, Stephanie" userId="744b373e-ea56-4205-9677-0c98486039c8" providerId="ADAL" clId="{39B485F2-E99A-40DC-BEFD-7E49824A4B07}" dt="2023-12-05T12:33:47.052" v="4494" actId="20577"/>
          <ac:spMkLst>
            <pc:docMk/>
            <pc:sldMk cId="3019690263" sldId="308132"/>
            <ac:spMk id="9" creationId="{CC9A025E-1331-48E0-BA41-1166A40CE4DC}"/>
          </ac:spMkLst>
        </pc:spChg>
        <pc:spChg chg="mod">
          <ac:chgData name="Riss-bourienne, Stephanie" userId="744b373e-ea56-4205-9677-0c98486039c8" providerId="ADAL" clId="{39B485F2-E99A-40DC-BEFD-7E49824A4B07}" dt="2023-12-05T09:36:55.011" v="120" actId="1076"/>
          <ac:spMkLst>
            <pc:docMk/>
            <pc:sldMk cId="3019690263" sldId="308132"/>
            <ac:spMk id="11" creationId="{698DD65D-9DFE-4019-92B5-8EE31B6A74CF}"/>
          </ac:spMkLst>
        </pc:spChg>
        <pc:spChg chg="mod">
          <ac:chgData name="Riss-bourienne, Stephanie" userId="744b373e-ea56-4205-9677-0c98486039c8" providerId="ADAL" clId="{39B485F2-E99A-40DC-BEFD-7E49824A4B07}" dt="2023-12-05T09:36:57.277" v="121" actId="20577"/>
          <ac:spMkLst>
            <pc:docMk/>
            <pc:sldMk cId="3019690263" sldId="308132"/>
            <ac:spMk id="12" creationId="{422F5D67-E0FF-49AE-95D4-59A85418A850}"/>
          </ac:spMkLst>
        </pc:spChg>
      </pc:sldChg>
      <pc:sldChg chg="modSp mod">
        <pc:chgData name="Riss-bourienne, Stephanie" userId="744b373e-ea56-4205-9677-0c98486039c8" providerId="ADAL" clId="{39B485F2-E99A-40DC-BEFD-7E49824A4B07}" dt="2023-12-05T12:32:33.224" v="4348" actId="20577"/>
        <pc:sldMkLst>
          <pc:docMk/>
          <pc:sldMk cId="2121757980" sldId="308133"/>
        </pc:sldMkLst>
        <pc:spChg chg="mod">
          <ac:chgData name="Riss-bourienne, Stephanie" userId="744b373e-ea56-4205-9677-0c98486039c8" providerId="ADAL" clId="{39B485F2-E99A-40DC-BEFD-7E49824A4B07}" dt="2023-12-05T12:32:33.224" v="4348" actId="20577"/>
          <ac:spMkLst>
            <pc:docMk/>
            <pc:sldMk cId="2121757980" sldId="308133"/>
            <ac:spMk id="5" creationId="{8C3556FB-9DEA-470D-AA8B-407D21CA9C31}"/>
          </ac:spMkLst>
        </pc:spChg>
        <pc:spChg chg="mod">
          <ac:chgData name="Riss-bourienne, Stephanie" userId="744b373e-ea56-4205-9677-0c98486039c8" providerId="ADAL" clId="{39B485F2-E99A-40DC-BEFD-7E49824A4B07}" dt="2023-12-05T09:37:49.981" v="124" actId="20577"/>
          <ac:spMkLst>
            <pc:docMk/>
            <pc:sldMk cId="2121757980" sldId="308133"/>
            <ac:spMk id="6" creationId="{8CCA122E-0166-43BB-90B7-BC9C24E4545D}"/>
          </ac:spMkLst>
        </pc:spChg>
      </pc:sldChg>
      <pc:sldChg chg="addSp delSp modSp mod modClrScheme chgLayout">
        <pc:chgData name="Riss-bourienne, Stephanie" userId="744b373e-ea56-4205-9677-0c98486039c8" providerId="ADAL" clId="{39B485F2-E99A-40DC-BEFD-7E49824A4B07}" dt="2023-12-05T11:50:47.715" v="2856" actId="14100"/>
        <pc:sldMkLst>
          <pc:docMk/>
          <pc:sldMk cId="1463414886" sldId="308134"/>
        </pc:sldMkLst>
        <pc:spChg chg="add mod ord">
          <ac:chgData name="Riss-bourienne, Stephanie" userId="744b373e-ea56-4205-9677-0c98486039c8" providerId="ADAL" clId="{39B485F2-E99A-40DC-BEFD-7E49824A4B07}" dt="2023-12-05T11:39:08.732" v="2038" actId="6549"/>
          <ac:spMkLst>
            <pc:docMk/>
            <pc:sldMk cId="1463414886" sldId="308134"/>
            <ac:spMk id="2" creationId="{E132CDAE-18D8-49DE-8D3E-7B78C1B9C77E}"/>
          </ac:spMkLst>
        </pc:spChg>
        <pc:spChg chg="add mod ord">
          <ac:chgData name="Riss-bourienne, Stephanie" userId="744b373e-ea56-4205-9677-0c98486039c8" providerId="ADAL" clId="{39B485F2-E99A-40DC-BEFD-7E49824A4B07}" dt="2023-12-05T11:50:27.198" v="2851" actId="1076"/>
          <ac:spMkLst>
            <pc:docMk/>
            <pc:sldMk cId="1463414886" sldId="308134"/>
            <ac:spMk id="3" creationId="{1BDAEC6D-FC49-4F38-BE7B-15FA543B474B}"/>
          </ac:spMkLst>
        </pc:spChg>
        <pc:spChg chg="del mod">
          <ac:chgData name="Riss-bourienne, Stephanie" userId="744b373e-ea56-4205-9677-0c98486039c8" providerId="ADAL" clId="{39B485F2-E99A-40DC-BEFD-7E49824A4B07}" dt="2023-12-05T11:50:33.730" v="2852" actId="478"/>
          <ac:spMkLst>
            <pc:docMk/>
            <pc:sldMk cId="1463414886" sldId="308134"/>
            <ac:spMk id="4" creationId="{D54E4B2B-EF6D-4708-B9B0-E2B3BBB7BE9A}"/>
          </ac:spMkLst>
        </pc:spChg>
        <pc:spChg chg="add mod">
          <ac:chgData name="Riss-bourienne, Stephanie" userId="744b373e-ea56-4205-9677-0c98486039c8" providerId="ADAL" clId="{39B485F2-E99A-40DC-BEFD-7E49824A4B07}" dt="2023-12-05T11:50:39.613" v="2853" actId="1076"/>
          <ac:spMkLst>
            <pc:docMk/>
            <pc:sldMk cId="1463414886" sldId="308134"/>
            <ac:spMk id="5" creationId="{4EFFA91A-E5EF-43FF-AC3F-8B37BDAF659B}"/>
          </ac:spMkLst>
        </pc:spChg>
        <pc:spChg chg="add del mod">
          <ac:chgData name="Riss-bourienne, Stephanie" userId="744b373e-ea56-4205-9677-0c98486039c8" providerId="ADAL" clId="{39B485F2-E99A-40DC-BEFD-7E49824A4B07}" dt="2023-12-05T11:42:32.718" v="2205" actId="478"/>
          <ac:spMkLst>
            <pc:docMk/>
            <pc:sldMk cId="1463414886" sldId="308134"/>
            <ac:spMk id="6" creationId="{21F84C2D-2B8F-4EB0-AC77-AFCDFE32F949}"/>
          </ac:spMkLst>
        </pc:spChg>
        <pc:graphicFrameChg chg="add mod modGraphic">
          <ac:chgData name="Riss-bourienne, Stephanie" userId="744b373e-ea56-4205-9677-0c98486039c8" providerId="ADAL" clId="{39B485F2-E99A-40DC-BEFD-7E49824A4B07}" dt="2023-12-05T11:50:47.715" v="2856" actId="14100"/>
          <ac:graphicFrameMkLst>
            <pc:docMk/>
            <pc:sldMk cId="1463414886" sldId="308134"/>
            <ac:graphicFrameMk id="7" creationId="{BFBA96C9-F883-4C2C-8182-15FF22A9DC54}"/>
          </ac:graphicFrameMkLst>
        </pc:graphicFrameChg>
      </pc:sldChg>
      <pc:sldChg chg="del">
        <pc:chgData name="Riss-bourienne, Stephanie" userId="744b373e-ea56-4205-9677-0c98486039c8" providerId="ADAL" clId="{39B485F2-E99A-40DC-BEFD-7E49824A4B07}" dt="2023-12-05T09:39:52.564" v="178" actId="2696"/>
        <pc:sldMkLst>
          <pc:docMk/>
          <pc:sldMk cId="2454695820" sldId="308135"/>
        </pc:sldMkLst>
      </pc:sldChg>
      <pc:sldChg chg="del">
        <pc:chgData name="Riss-bourienne, Stephanie" userId="744b373e-ea56-4205-9677-0c98486039c8" providerId="ADAL" clId="{39B485F2-E99A-40DC-BEFD-7E49824A4B07}" dt="2023-12-05T12:24:37.199" v="3572" actId="47"/>
        <pc:sldMkLst>
          <pc:docMk/>
          <pc:sldMk cId="2557879236" sldId="308139"/>
        </pc:sldMkLst>
      </pc:sldChg>
      <pc:sldChg chg="addSp delSp modSp mod modClrScheme chgLayout">
        <pc:chgData name="Riss-bourienne, Stephanie" userId="744b373e-ea56-4205-9677-0c98486039c8" providerId="ADAL" clId="{39B485F2-E99A-40DC-BEFD-7E49824A4B07}" dt="2023-12-05T12:23:39.691" v="3570" actId="20577"/>
        <pc:sldMkLst>
          <pc:docMk/>
          <pc:sldMk cId="1012054945" sldId="308143"/>
        </pc:sldMkLst>
        <pc:spChg chg="add mod ord">
          <ac:chgData name="Riss-bourienne, Stephanie" userId="744b373e-ea56-4205-9677-0c98486039c8" providerId="ADAL" clId="{39B485F2-E99A-40DC-BEFD-7E49824A4B07}" dt="2023-12-05T09:42:29.676" v="307" actId="20577"/>
          <ac:spMkLst>
            <pc:docMk/>
            <pc:sldMk cId="1012054945" sldId="308143"/>
            <ac:spMk id="2" creationId="{064579F8-412B-4429-865A-53F08823F739}"/>
          </ac:spMkLst>
        </pc:spChg>
        <pc:spChg chg="add del mod ord">
          <ac:chgData name="Riss-bourienne, Stephanie" userId="744b373e-ea56-4205-9677-0c98486039c8" providerId="ADAL" clId="{39B485F2-E99A-40DC-BEFD-7E49824A4B07}" dt="2023-12-05T09:42:09.770" v="305" actId="26606"/>
          <ac:spMkLst>
            <pc:docMk/>
            <pc:sldMk cId="1012054945" sldId="308143"/>
            <ac:spMk id="3" creationId="{1FED54BF-7B29-45E1-A447-E1E1C7669628}"/>
          </ac:spMkLst>
        </pc:spChg>
        <pc:spChg chg="del">
          <ac:chgData name="Riss-bourienne, Stephanie" userId="744b373e-ea56-4205-9677-0c98486039c8" providerId="ADAL" clId="{39B485F2-E99A-40DC-BEFD-7E49824A4B07}" dt="2023-12-05T09:42:09.770" v="305" actId="26606"/>
          <ac:spMkLst>
            <pc:docMk/>
            <pc:sldMk cId="1012054945" sldId="308143"/>
            <ac:spMk id="8" creationId="{D4085DFE-734D-4C09-82D4-1D4243560CAA}"/>
          </ac:spMkLst>
        </pc:spChg>
        <pc:spChg chg="add mod">
          <ac:chgData name="Riss-bourienne, Stephanie" userId="744b373e-ea56-4205-9677-0c98486039c8" providerId="ADAL" clId="{39B485F2-E99A-40DC-BEFD-7E49824A4B07}" dt="2023-12-05T12:23:39.691" v="3570" actId="20577"/>
          <ac:spMkLst>
            <pc:docMk/>
            <pc:sldMk cId="1012054945" sldId="308143"/>
            <ac:spMk id="13" creationId="{22D17F65-2DD5-6818-7EDF-2494EC4B84F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AFD5BBDD-258A-3245-9E76-6E0CFE05E0A8}" type="datetimeFigureOut">
              <a:rPr lang="en-US" smtClean="0"/>
              <a:t>2023-12-22</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069C8A93-5AE0-2048-873B-C7F55F240B38}" type="slidenum">
              <a:rPr lang="en-US" smtClean="0"/>
              <a:t>‹#›</a:t>
            </a:fld>
            <a:endParaRPr lang="en-US"/>
          </a:p>
        </p:txBody>
      </p:sp>
    </p:spTree>
    <p:extLst>
      <p:ext uri="{BB962C8B-B14F-4D97-AF65-F5344CB8AC3E}">
        <p14:creationId xmlns:p14="http://schemas.microsoft.com/office/powerpoint/2010/main" val="1108965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69DD3BEF-6330-8B4B-BEF1-BC867D360D4A}" type="datetimeFigureOut">
              <a:rPr lang="en-US" smtClean="0"/>
              <a:t>2023-12-22</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6D63DD5A-981E-F740-ADE0-5BC9A9C446B7}" type="slidenum">
              <a:rPr lang="en-US" smtClean="0"/>
              <a:t>‹#›</a:t>
            </a:fld>
            <a:endParaRPr lang="en-US"/>
          </a:p>
        </p:txBody>
      </p:sp>
    </p:spTree>
    <p:extLst>
      <p:ext uri="{BB962C8B-B14F-4D97-AF65-F5344CB8AC3E}">
        <p14:creationId xmlns:p14="http://schemas.microsoft.com/office/powerpoint/2010/main" val="364272176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hyperlink" Target="https://crc.ul.com/app/library?library_type=icons" TargetMode="External"/><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Title Arial 32pt red</a:t>
            </a:r>
            <a:br>
              <a:rPr lang="en-US"/>
            </a:br>
            <a:r>
              <a:rPr lang="en-US"/>
              <a:t>sentence case</a:t>
            </a:r>
          </a:p>
        </p:txBody>
      </p:sp>
      <p:sp>
        <p:nvSpPr>
          <p:cNvPr id="29" name="Text Placeholder 28"/>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accent1"/>
                </a:solidFill>
                <a:latin typeface="Arial"/>
                <a:cs typeface="Arial"/>
              </a:defRPr>
            </a:lvl1pPr>
            <a:lvl2pPr marL="0" indent="0" algn="l">
              <a:buNone/>
              <a:tabLst/>
              <a:defRPr sz="1400">
                <a:solidFill>
                  <a:schemeClr val="accent1"/>
                </a:solidFill>
                <a:latin typeface="Arial"/>
                <a:cs typeface="Arial"/>
              </a:defRPr>
            </a:lvl2pPr>
            <a:lvl3pPr marL="0" indent="0">
              <a:buNone/>
              <a:tabLst/>
              <a:defRPr sz="1400" b="0">
                <a:solidFill>
                  <a:schemeClr val="accent1"/>
                </a:solidFill>
                <a:latin typeface="Arial"/>
                <a:cs typeface="Arial"/>
              </a:defRPr>
            </a:lvl3pPr>
            <a:lvl4pPr marL="0" indent="0">
              <a:buNone/>
              <a:defRPr sz="1400">
                <a:solidFill>
                  <a:schemeClr val="accent1"/>
                </a:solidFill>
                <a:latin typeface="Arial"/>
                <a:cs typeface="Arial"/>
              </a:defRPr>
            </a:lvl4pPr>
            <a:lvl5pPr marL="0" indent="0">
              <a:buNone/>
              <a:defRPr sz="1400">
                <a:solidFill>
                  <a:schemeClr val="accent1"/>
                </a:solidFill>
                <a:latin typeface="Arial"/>
                <a:cs typeface="Arial"/>
              </a:defRPr>
            </a:lvl5pPr>
            <a:lvl6pPr marL="0" indent="0">
              <a:buNone/>
              <a:defRPr>
                <a:solidFill>
                  <a:schemeClr val="accent1"/>
                </a:solidFill>
              </a:defRPr>
            </a:lvl6pPr>
            <a:lvl7pPr marL="0" indent="0">
              <a:buNone/>
              <a:defRPr>
                <a:solidFill>
                  <a:schemeClr val="accent1"/>
                </a:solidFill>
              </a:defRPr>
            </a:lvl7pPr>
            <a:lvl8pPr marL="0" indent="0">
              <a:buNone/>
              <a:defRPr>
                <a:solidFill>
                  <a:schemeClr val="accent1"/>
                </a:solidFill>
              </a:defRPr>
            </a:lvl8pPr>
            <a:lvl9pPr marL="0" indent="0">
              <a:buNone/>
              <a:defRPr>
                <a:solidFill>
                  <a:schemeClr val="accent1"/>
                </a:solidFill>
              </a:defRPr>
            </a:lvl9pPr>
          </a:lstStyle>
          <a:p>
            <a:pPr lvl="0"/>
            <a:r>
              <a:rPr lang="en-US"/>
              <a:t>Date | Subhead Arial 14pt red maximum one line | Date</a:t>
            </a:r>
          </a:p>
        </p:txBody>
      </p:sp>
      <p:sp>
        <p:nvSpPr>
          <p:cNvPr id="2" name="Footer Placeholder 1">
            <a:extLst>
              <a:ext uri="{FF2B5EF4-FFF2-40B4-BE49-F238E27FC236}">
                <a16:creationId xmlns:a16="http://schemas.microsoft.com/office/drawing/2014/main" id="{787B00C1-4E90-DF49-BADC-D2014CAF1262}"/>
              </a:ext>
            </a:extLst>
          </p:cNvPr>
          <p:cNvSpPr>
            <a:spLocks noGrp="1"/>
          </p:cNvSpPr>
          <p:nvPr>
            <p:ph type="ftr" sz="quarter" idx="12"/>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pic>
        <p:nvPicPr>
          <p:cNvPr id="7" name="Picture 6">
            <a:extLst>
              <a:ext uri="{FF2B5EF4-FFF2-40B4-BE49-F238E27FC236}">
                <a16:creationId xmlns:a16="http://schemas.microsoft.com/office/drawing/2014/main" id="{12D897A8-BC90-804A-AA9D-2979B85DA3DB}"/>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spTree>
    <p:extLst>
      <p:ext uri="{BB962C8B-B14F-4D97-AF65-F5344CB8AC3E}">
        <p14:creationId xmlns:p14="http://schemas.microsoft.com/office/powerpoint/2010/main" val="366503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Divider Red">
    <p:bg>
      <p:bgPr>
        <a:solidFill>
          <a:schemeClr val="accent1"/>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9" name="Picture 8">
            <a:extLst>
              <a:ext uri="{FF2B5EF4-FFF2-40B4-BE49-F238E27FC236}">
                <a16:creationId xmlns:a16="http://schemas.microsoft.com/office/drawing/2014/main" id="{CBCDD131-67FF-A849-A5E2-FEB459A32824}"/>
              </a:ext>
            </a:extLst>
          </p:cNvPr>
          <p:cNvPicPr>
            <a:picLocks noChangeAspect="1"/>
          </p:cNvPicPr>
          <p:nvPr userDrawn="1"/>
        </p:nvPicPr>
        <p:blipFill rotWithShape="1">
          <a:blip r:embed="rId2"/>
          <a:srcRect l="-399" r="16709"/>
          <a:stretch/>
        </p:blipFill>
        <p:spPr>
          <a:xfrm>
            <a:off x="7613495" y="1657350"/>
            <a:ext cx="1530505" cy="1828800"/>
          </a:xfrm>
          <a:prstGeom prst="rect">
            <a:avLst/>
          </a:prstGeom>
        </p:spPr>
      </p:pic>
    </p:spTree>
    <p:extLst>
      <p:ext uri="{BB962C8B-B14F-4D97-AF65-F5344CB8AC3E}">
        <p14:creationId xmlns:p14="http://schemas.microsoft.com/office/powerpoint/2010/main" val="2945129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Divider Blue">
    <p:bg>
      <p:bgPr>
        <a:solidFill>
          <a:srgbClr val="00518A"/>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4E2380AC-3CC1-184C-B829-CA9F2AEDDB68}"/>
              </a:ext>
            </a:extLst>
          </p:cNvPr>
          <p:cNvPicPr>
            <a:picLocks noChangeAspect="1"/>
          </p:cNvPicPr>
          <p:nvPr userDrawn="1"/>
        </p:nvPicPr>
        <p:blipFill rotWithShape="1">
          <a:blip r:embed="rId2"/>
          <a:srcRect l="-712" r="17022"/>
          <a:stretch/>
        </p:blipFill>
        <p:spPr>
          <a:xfrm>
            <a:off x="7613495" y="1657350"/>
            <a:ext cx="1530505" cy="1828800"/>
          </a:xfrm>
          <a:prstGeom prst="rect">
            <a:avLst/>
          </a:prstGeom>
        </p:spPr>
      </p:pic>
    </p:spTree>
    <p:extLst>
      <p:ext uri="{BB962C8B-B14F-4D97-AF65-F5344CB8AC3E}">
        <p14:creationId xmlns:p14="http://schemas.microsoft.com/office/powerpoint/2010/main" val="881118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Divider Teal">
    <p:bg>
      <p:bgPr>
        <a:solidFill>
          <a:schemeClr val="accent4"/>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CAE0E2CB-BFF4-B34D-8113-2F88FCC01E43}"/>
              </a:ext>
            </a:extLst>
          </p:cNvPr>
          <p:cNvPicPr>
            <a:picLocks noChangeAspect="1"/>
          </p:cNvPicPr>
          <p:nvPr userDrawn="1"/>
        </p:nvPicPr>
        <p:blipFill rotWithShape="1">
          <a:blip r:embed="rId2"/>
          <a:srcRect l="-712" r="17022"/>
          <a:stretch/>
        </p:blipFill>
        <p:spPr>
          <a:xfrm>
            <a:off x="7613495" y="1655993"/>
            <a:ext cx="1530505" cy="1828800"/>
          </a:xfrm>
          <a:prstGeom prst="rect">
            <a:avLst/>
          </a:prstGeom>
        </p:spPr>
      </p:pic>
    </p:spTree>
    <p:extLst>
      <p:ext uri="{BB962C8B-B14F-4D97-AF65-F5344CB8AC3E}">
        <p14:creationId xmlns:p14="http://schemas.microsoft.com/office/powerpoint/2010/main" val="1498640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Divider Green">
    <p:bg>
      <p:bgPr>
        <a:solidFill>
          <a:srgbClr val="4C9E44"/>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0A9F7CAD-991F-D24D-A14F-88773F4623BB}"/>
              </a:ext>
            </a:extLst>
          </p:cNvPr>
          <p:cNvPicPr>
            <a:picLocks noChangeAspect="1"/>
          </p:cNvPicPr>
          <p:nvPr userDrawn="1"/>
        </p:nvPicPr>
        <p:blipFill rotWithShape="1">
          <a:blip r:embed="rId2"/>
          <a:srcRect l="-879" r="17190"/>
          <a:stretch/>
        </p:blipFill>
        <p:spPr>
          <a:xfrm>
            <a:off x="7613495" y="1657350"/>
            <a:ext cx="1530505" cy="1828800"/>
          </a:xfrm>
          <a:prstGeom prst="rect">
            <a:avLst/>
          </a:prstGeom>
        </p:spPr>
      </p:pic>
    </p:spTree>
    <p:extLst>
      <p:ext uri="{BB962C8B-B14F-4D97-AF65-F5344CB8AC3E}">
        <p14:creationId xmlns:p14="http://schemas.microsoft.com/office/powerpoint/2010/main" val="2910674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Orange">
    <p:bg>
      <p:bgPr>
        <a:solidFill>
          <a:schemeClr val="accent2"/>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F26735AD-7EDC-A84C-B85F-33997B6FBB6B}"/>
              </a:ext>
            </a:extLst>
          </p:cNvPr>
          <p:cNvPicPr>
            <a:picLocks noChangeAspect="1"/>
          </p:cNvPicPr>
          <p:nvPr userDrawn="1"/>
        </p:nvPicPr>
        <p:blipFill rotWithShape="1">
          <a:blip r:embed="rId2"/>
          <a:srcRect l="-711" r="17024"/>
          <a:stretch/>
        </p:blipFill>
        <p:spPr>
          <a:xfrm>
            <a:off x="7613495" y="1657349"/>
            <a:ext cx="1530505" cy="1828800"/>
          </a:xfrm>
          <a:prstGeom prst="rect">
            <a:avLst/>
          </a:prstGeom>
        </p:spPr>
      </p:pic>
    </p:spTree>
    <p:extLst>
      <p:ext uri="{BB962C8B-B14F-4D97-AF65-F5344CB8AC3E}">
        <p14:creationId xmlns:p14="http://schemas.microsoft.com/office/powerpoint/2010/main" val="2494580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Divider Gray">
    <p:bg>
      <p:bgPr>
        <a:solidFill>
          <a:schemeClr val="tx2"/>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7" name="Picture 6">
            <a:extLst>
              <a:ext uri="{FF2B5EF4-FFF2-40B4-BE49-F238E27FC236}">
                <a16:creationId xmlns:a16="http://schemas.microsoft.com/office/drawing/2014/main" id="{859B4148-B4F5-8149-8787-C4A0A825DEE2}"/>
              </a:ext>
            </a:extLst>
          </p:cNvPr>
          <p:cNvPicPr>
            <a:picLocks noChangeAspect="1"/>
          </p:cNvPicPr>
          <p:nvPr userDrawn="1"/>
        </p:nvPicPr>
        <p:blipFill>
          <a:blip r:embed="rId2"/>
          <a:stretch>
            <a:fillRect/>
          </a:stretch>
        </p:blipFill>
        <p:spPr>
          <a:xfrm>
            <a:off x="7622390" y="1657349"/>
            <a:ext cx="1541930" cy="1828800"/>
          </a:xfrm>
          <a:prstGeom prst="rect">
            <a:avLst/>
          </a:prstGeom>
        </p:spPr>
      </p:pic>
    </p:spTree>
    <p:extLst>
      <p:ext uri="{BB962C8B-B14F-4D97-AF65-F5344CB8AC3E}">
        <p14:creationId xmlns:p14="http://schemas.microsoft.com/office/powerpoint/2010/main" val="4202148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Divider Black">
    <p:bg>
      <p:bgPr>
        <a:solidFill>
          <a:schemeClr val="tx1"/>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6" name="Picture 5">
            <a:extLst>
              <a:ext uri="{FF2B5EF4-FFF2-40B4-BE49-F238E27FC236}">
                <a16:creationId xmlns:a16="http://schemas.microsoft.com/office/drawing/2014/main" id="{D1077630-9BB8-3843-A71D-8FEDE0A2B646}"/>
              </a:ext>
            </a:extLst>
          </p:cNvPr>
          <p:cNvPicPr>
            <a:picLocks noChangeAspect="1"/>
          </p:cNvPicPr>
          <p:nvPr userDrawn="1"/>
        </p:nvPicPr>
        <p:blipFill>
          <a:blip r:embed="rId2"/>
          <a:stretch>
            <a:fillRect/>
          </a:stretch>
        </p:blipFill>
        <p:spPr>
          <a:xfrm>
            <a:off x="7613495" y="1654554"/>
            <a:ext cx="1541929" cy="1828800"/>
          </a:xfrm>
          <a:prstGeom prst="rect">
            <a:avLst/>
          </a:prstGeom>
        </p:spPr>
      </p:pic>
    </p:spTree>
    <p:extLst>
      <p:ext uri="{BB962C8B-B14F-4D97-AF65-F5344CB8AC3E}">
        <p14:creationId xmlns:p14="http://schemas.microsoft.com/office/powerpoint/2010/main" val="28947966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Divider Dynamic Box">
    <p:bg>
      <p:bgPr>
        <a:solidFill>
          <a:schemeClr val="bg1"/>
        </a:solidFill>
        <a:effectLst/>
      </p:bgPr>
    </p:bg>
    <p:spTree>
      <p:nvGrpSpPr>
        <p:cNvPr id="1" name=""/>
        <p:cNvGrpSpPr/>
        <p:nvPr/>
      </p:nvGrpSpPr>
      <p:grpSpPr>
        <a:xfrm>
          <a:off x="0" y="0"/>
          <a:ext cx="0" cy="0"/>
          <a:chOff x="0" y="0"/>
          <a:chExt cx="0" cy="0"/>
        </a:xfrm>
      </p:grpSpPr>
      <p:sp>
        <p:nvSpPr>
          <p:cNvPr id="12" name="Picture Placeholder 11"/>
          <p:cNvSpPr>
            <a:spLocks noGrp="1"/>
          </p:cNvSpPr>
          <p:nvPr>
            <p:ph type="pic" sz="quarter" idx="18" hasCustomPrompt="1"/>
          </p:nvPr>
        </p:nvSpPr>
        <p:spPr>
          <a:xfrm>
            <a:off x="1" y="0"/>
            <a:ext cx="9143999" cy="5143500"/>
          </a:xfrm>
          <a:prstGeom prst="rect">
            <a:avLst/>
          </a:prstGeom>
          <a:solidFill>
            <a:schemeClr val="tx2">
              <a:lumMod val="20000"/>
              <a:lumOff val="80000"/>
            </a:schemeClr>
          </a:solidFill>
        </p:spPr>
        <p:txBody>
          <a:bodyPr tIns="91440" bIns="91440"/>
          <a:lstStyle>
            <a:lvl1pPr marL="0" indent="0">
              <a:buNone/>
              <a:defRPr sz="1000" b="1">
                <a:solidFill>
                  <a:schemeClr val="tx2"/>
                </a:solidFill>
              </a:defRPr>
            </a:lvl1pPr>
          </a:lstStyle>
          <a:p>
            <a:r>
              <a:rPr lang="en-US"/>
              <a:t>Click icon to add image</a:t>
            </a:r>
          </a:p>
        </p:txBody>
      </p:sp>
      <p:sp>
        <p:nvSpPr>
          <p:cNvPr id="7" name="Text Placeholder 14"/>
          <p:cNvSpPr>
            <a:spLocks noGrp="1"/>
          </p:cNvSpPr>
          <p:nvPr>
            <p:ph type="body" sz="quarter" idx="15" hasCustomPrompt="1"/>
          </p:nvPr>
        </p:nvSpPr>
        <p:spPr>
          <a:xfrm>
            <a:off x="1" y="878960"/>
            <a:ext cx="4114799" cy="3380815"/>
          </a:xfrm>
          <a:prstGeom prst="rect">
            <a:avLst/>
          </a:prstGeom>
          <a:solidFill>
            <a:schemeClr val="accent1"/>
          </a:solidFill>
        </p:spPr>
        <p:txBody>
          <a:bodyPr wrap="square" lIns="301752" tIns="228600" rIns="301752" bIns="228600" anchor="t">
            <a:noAutofit/>
          </a:bodyPr>
          <a:lstStyle>
            <a:lvl1pPr marL="0" indent="0">
              <a:lnSpc>
                <a:spcPct val="100000"/>
              </a:lnSpc>
              <a:spcBef>
                <a:spcPts val="0"/>
              </a:spcBef>
              <a:buNone/>
              <a:defRPr sz="3000" b="0" cap="none" baseline="0">
                <a:solidFill>
                  <a:schemeClr val="bg1"/>
                </a:solidFill>
                <a:latin typeface="Arial"/>
                <a:cs typeface="Arial"/>
              </a:defRPr>
            </a:lvl1pPr>
            <a:lvl2pPr marL="0" indent="0">
              <a:buNone/>
              <a:defRPr sz="3000" b="0" cap="none">
                <a:solidFill>
                  <a:schemeClr val="bg1"/>
                </a:solidFill>
                <a:latin typeface="Arial"/>
                <a:cs typeface="Arial"/>
              </a:defRPr>
            </a:lvl2pPr>
            <a:lvl3pPr marL="0" indent="0">
              <a:buNone/>
              <a:defRPr sz="3000" b="0">
                <a:solidFill>
                  <a:schemeClr val="bg1"/>
                </a:solidFill>
                <a:latin typeface="Arial"/>
                <a:cs typeface="Arial"/>
              </a:defRPr>
            </a:lvl3pPr>
            <a:lvl4pPr marL="0" indent="0">
              <a:buNone/>
              <a:defRPr sz="3000" b="0">
                <a:solidFill>
                  <a:schemeClr val="bg1"/>
                </a:solidFill>
                <a:latin typeface="Arial"/>
                <a:cs typeface="Arial"/>
              </a:defRPr>
            </a:lvl4pPr>
            <a:lvl5pPr marL="0" indent="0">
              <a:buNone/>
              <a:defRPr sz="3000" b="0">
                <a:solidFill>
                  <a:schemeClr val="bg1"/>
                </a:solidFill>
                <a:latin typeface="Arial"/>
                <a:cs typeface="Arial"/>
              </a:defRPr>
            </a:lvl5pPr>
            <a:lvl6pPr marL="0" indent="0">
              <a:buNone/>
              <a:defRPr sz="3000">
                <a:solidFill>
                  <a:schemeClr val="bg1"/>
                </a:solidFill>
              </a:defRPr>
            </a:lvl6pPr>
            <a:lvl7pPr marL="0" indent="0">
              <a:buNone/>
              <a:defRPr sz="3000">
                <a:solidFill>
                  <a:schemeClr val="bg1"/>
                </a:solidFill>
              </a:defRPr>
            </a:lvl7pPr>
            <a:lvl8pPr marL="0" indent="0">
              <a:buNone/>
              <a:defRPr sz="3000">
                <a:solidFill>
                  <a:schemeClr val="bg1"/>
                </a:solidFill>
              </a:defRPr>
            </a:lvl8pPr>
            <a:lvl9pPr marL="0" indent="0">
              <a:buNone/>
              <a:defRPr sz="3000">
                <a:solidFill>
                  <a:schemeClr val="bg1"/>
                </a:solidFill>
              </a:defRPr>
            </a:lvl9pPr>
          </a:lstStyle>
          <a:p>
            <a:pPr lvl="0"/>
            <a:r>
              <a:rPr lang="en-US"/>
              <a:t>Section divider title </a:t>
            </a:r>
            <a:r>
              <a:rPr lang="en-US" err="1"/>
              <a:t>arial</a:t>
            </a:r>
            <a:r>
              <a:rPr lang="en-US"/>
              <a:t> 30pt white sentence case. Change the text box color to compliment the image.</a:t>
            </a:r>
          </a:p>
        </p:txBody>
      </p:sp>
      <p:sp>
        <p:nvSpPr>
          <p:cNvPr id="5" name="Slide Number Placeholder 4">
            <a:extLst>
              <a:ext uri="{FF2B5EF4-FFF2-40B4-BE49-F238E27FC236}">
                <a16:creationId xmlns:a16="http://schemas.microsoft.com/office/drawing/2014/main" id="{C01407F9-CE0E-8045-B329-80E641EC3218}"/>
              </a:ext>
            </a:extLst>
          </p:cNvPr>
          <p:cNvSpPr>
            <a:spLocks noGrp="1"/>
          </p:cNvSpPr>
          <p:nvPr>
            <p:ph type="sldNum" sz="quarter" idx="20"/>
          </p:nvPr>
        </p:nvSpPr>
        <p:spPr/>
        <p:txBody>
          <a:bodyPr/>
          <a:lstStyle>
            <a:lvl1pPr>
              <a:defRPr b="1">
                <a:solidFill>
                  <a:schemeClr val="bg1"/>
                </a:solidFill>
              </a:defRPr>
            </a:lvl1pPr>
          </a:lstStyle>
          <a:p>
            <a:fld id="{ABEF7161-39F9-F745-9A2B-33DA2ED59E91}" type="slidenum">
              <a:rPr lang="en-US" smtClean="0"/>
              <a:pPr/>
              <a:t>‹#›</a:t>
            </a:fld>
            <a:endParaRPr lang="en-US"/>
          </a:p>
        </p:txBody>
      </p:sp>
    </p:spTree>
    <p:extLst>
      <p:ext uri="{BB962C8B-B14F-4D97-AF65-F5344CB8AC3E}">
        <p14:creationId xmlns:p14="http://schemas.microsoft.com/office/powerpoint/2010/main" val="1038905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Divider Full Image">
    <p:bg>
      <p:bgPr>
        <a:solidFill>
          <a:schemeClr val="bg1"/>
        </a:solidFill>
        <a:effectLst/>
      </p:bgPr>
    </p:bg>
    <p:spTree>
      <p:nvGrpSpPr>
        <p:cNvPr id="1" name=""/>
        <p:cNvGrpSpPr/>
        <p:nvPr/>
      </p:nvGrpSpPr>
      <p:grpSpPr>
        <a:xfrm>
          <a:off x="0" y="0"/>
          <a:ext cx="0" cy="0"/>
          <a:chOff x="0" y="0"/>
          <a:chExt cx="0" cy="0"/>
        </a:xfrm>
      </p:grpSpPr>
      <p:sp>
        <p:nvSpPr>
          <p:cNvPr id="12" name="Picture Placeholder 11"/>
          <p:cNvSpPr>
            <a:spLocks noGrp="1"/>
          </p:cNvSpPr>
          <p:nvPr>
            <p:ph type="pic" sz="quarter" idx="18" hasCustomPrompt="1"/>
          </p:nvPr>
        </p:nvSpPr>
        <p:spPr>
          <a:xfrm>
            <a:off x="1" y="0"/>
            <a:ext cx="9143999" cy="5143500"/>
          </a:xfrm>
          <a:prstGeom prst="rect">
            <a:avLst/>
          </a:prstGeom>
          <a:solidFill>
            <a:schemeClr val="tx2">
              <a:lumMod val="20000"/>
              <a:lumOff val="80000"/>
            </a:schemeClr>
          </a:solidFill>
        </p:spPr>
        <p:txBody>
          <a:bodyPr tIns="91440" bIns="91440"/>
          <a:lstStyle>
            <a:lvl1pPr marL="0" indent="0">
              <a:buNone/>
              <a:defRPr sz="1000" b="1">
                <a:solidFill>
                  <a:schemeClr val="tx2"/>
                </a:solidFill>
              </a:defRPr>
            </a:lvl1pPr>
          </a:lstStyle>
          <a:p>
            <a:r>
              <a:rPr lang="en-US"/>
              <a:t>Click icon to add image</a:t>
            </a:r>
          </a:p>
        </p:txBody>
      </p:sp>
      <p:sp>
        <p:nvSpPr>
          <p:cNvPr id="5" name="Slide Number Placeholder 4">
            <a:extLst>
              <a:ext uri="{FF2B5EF4-FFF2-40B4-BE49-F238E27FC236}">
                <a16:creationId xmlns:a16="http://schemas.microsoft.com/office/drawing/2014/main" id="{C01407F9-CE0E-8045-B329-80E641EC3218}"/>
              </a:ext>
            </a:extLst>
          </p:cNvPr>
          <p:cNvSpPr>
            <a:spLocks noGrp="1"/>
          </p:cNvSpPr>
          <p:nvPr>
            <p:ph type="sldNum" sz="quarter" idx="20"/>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6" name="Text Placeholder 14">
            <a:extLst>
              <a:ext uri="{FF2B5EF4-FFF2-40B4-BE49-F238E27FC236}">
                <a16:creationId xmlns:a16="http://schemas.microsoft.com/office/drawing/2014/main" id="{A52D1C0D-26EC-E349-9A37-39423E32ED4F}"/>
              </a:ext>
            </a:extLst>
          </p:cNvPr>
          <p:cNvSpPr>
            <a:spLocks noGrp="1"/>
          </p:cNvSpPr>
          <p:nvPr>
            <p:ph type="body" sz="quarter" idx="15" hasCustomPrompt="1"/>
          </p:nvPr>
        </p:nvSpPr>
        <p:spPr>
          <a:xfrm>
            <a:off x="301624" y="361951"/>
            <a:ext cx="6556376" cy="1371599"/>
          </a:xfrm>
          <a:prstGeom prst="rect">
            <a:avLst/>
          </a:prstGeom>
        </p:spPr>
        <p:txBody>
          <a:bodyPr wrap="square" lIns="0" tIns="0" rIns="0" bIns="0" anchor="t">
            <a:no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cap="none">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Section divider title </a:t>
            </a:r>
            <a:r>
              <a:rPr lang="en-US" err="1"/>
              <a:t>arial</a:t>
            </a:r>
            <a:r>
              <a:rPr lang="en-US"/>
              <a:t> 32pt white sentence case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Divider Blank">
    <p:bg>
      <p:bgPr>
        <a:solidFill>
          <a:schemeClr val="bg1"/>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361951"/>
            <a:ext cx="6556376" cy="1371600"/>
          </a:xfrm>
          <a:prstGeom prst="rect">
            <a:avLst/>
          </a:prstGeom>
        </p:spPr>
        <p:txBody>
          <a:bodyPr wrap="square" lIns="0" tIns="0" rIns="0" bIns="0" anchor="t">
            <a:no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cap="none">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Section divider title </a:t>
            </a:r>
            <a:r>
              <a:rPr lang="en-US" err="1"/>
              <a:t>arial</a:t>
            </a:r>
            <a:r>
              <a:rPr lang="en-US"/>
              <a:t> 32pt red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a:solidFill>
                  <a:schemeClr val="tx1"/>
                </a:solidFill>
              </a:defRPr>
            </a:lvl1pPr>
          </a:lstStyle>
          <a:p>
            <a:fld id="{ABEF7161-39F9-F745-9A2B-33DA2ED59E91}" type="slidenum">
              <a:rPr lang="en-US" smtClean="0"/>
              <a:pPr/>
              <a:t>‹#›</a:t>
            </a:fld>
            <a:endParaRPr lang="en-US"/>
          </a:p>
        </p:txBody>
      </p:sp>
    </p:spTree>
    <p:extLst>
      <p:ext uri="{BB962C8B-B14F-4D97-AF65-F5344CB8AC3E}">
        <p14:creationId xmlns:p14="http://schemas.microsoft.com/office/powerpoint/2010/main" val="4094155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Tagline">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Title Arial 32pt red</a:t>
            </a:r>
            <a:br>
              <a:rPr lang="en-US"/>
            </a:br>
            <a:r>
              <a:rPr lang="en-US"/>
              <a:t>sentence case</a:t>
            </a:r>
          </a:p>
        </p:txBody>
      </p:sp>
      <p:sp>
        <p:nvSpPr>
          <p:cNvPr id="29" name="Text Placeholder 28"/>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accent1"/>
                </a:solidFill>
                <a:latin typeface="Arial"/>
                <a:cs typeface="Arial"/>
              </a:defRPr>
            </a:lvl1pPr>
            <a:lvl2pPr marL="0" indent="0">
              <a:buNone/>
              <a:defRPr sz="1400">
                <a:solidFill>
                  <a:schemeClr val="accent1"/>
                </a:solidFill>
                <a:latin typeface="Arial"/>
                <a:cs typeface="Arial"/>
              </a:defRPr>
            </a:lvl2pPr>
            <a:lvl3pPr marL="0" indent="0">
              <a:buNone/>
              <a:defRPr sz="1400">
                <a:solidFill>
                  <a:schemeClr val="accent1"/>
                </a:solidFill>
                <a:latin typeface="Arial"/>
                <a:cs typeface="Arial"/>
              </a:defRPr>
            </a:lvl3pPr>
            <a:lvl4pPr marL="0" indent="0">
              <a:buNone/>
              <a:defRPr sz="1400">
                <a:solidFill>
                  <a:schemeClr val="accent1"/>
                </a:solidFill>
                <a:latin typeface="Arial"/>
                <a:cs typeface="Arial"/>
              </a:defRPr>
            </a:lvl4pPr>
            <a:lvl5pPr marL="0" indent="0">
              <a:buNone/>
              <a:defRPr sz="1400">
                <a:solidFill>
                  <a:schemeClr val="accent1"/>
                </a:solidFill>
                <a:latin typeface="Arial"/>
                <a:cs typeface="Arial"/>
              </a:defRPr>
            </a:lvl5pPr>
            <a:lvl6pPr marL="0" indent="0">
              <a:buNone/>
              <a:defRPr>
                <a:solidFill>
                  <a:schemeClr val="accent1"/>
                </a:solidFill>
              </a:defRPr>
            </a:lvl6pPr>
            <a:lvl7pPr marL="0" indent="0">
              <a:buNone/>
              <a:defRPr>
                <a:solidFill>
                  <a:schemeClr val="accent1"/>
                </a:solidFill>
              </a:defRPr>
            </a:lvl7pPr>
            <a:lvl8pPr marL="0" indent="0">
              <a:buNone/>
              <a:defRPr>
                <a:solidFill>
                  <a:schemeClr val="accent1"/>
                </a:solidFill>
              </a:defRPr>
            </a:lvl8pPr>
            <a:lvl9pPr marL="0" indent="0">
              <a:buNone/>
              <a:defRPr>
                <a:solidFill>
                  <a:schemeClr val="accent1"/>
                </a:solidFill>
              </a:defRPr>
            </a:lvl9pPr>
          </a:lstStyle>
          <a:p>
            <a:pPr lvl="0"/>
            <a:r>
              <a:rPr lang="en-US"/>
              <a:t>Date | Subhead Arial 14pt red maximum one line | Date</a:t>
            </a:r>
          </a:p>
        </p:txBody>
      </p:sp>
      <p:sp>
        <p:nvSpPr>
          <p:cNvPr id="2" name="Footer Placeholder 1">
            <a:extLst>
              <a:ext uri="{FF2B5EF4-FFF2-40B4-BE49-F238E27FC236}">
                <a16:creationId xmlns:a16="http://schemas.microsoft.com/office/drawing/2014/main" id="{787B00C1-4E90-DF49-BADC-D2014CAF1262}"/>
              </a:ext>
            </a:extLst>
          </p:cNvPr>
          <p:cNvSpPr>
            <a:spLocks noGrp="1"/>
          </p:cNvSpPr>
          <p:nvPr>
            <p:ph type="ftr" sz="quarter" idx="12"/>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pic>
        <p:nvPicPr>
          <p:cNvPr id="10" name="Picture 9">
            <a:extLst>
              <a:ext uri="{FF2B5EF4-FFF2-40B4-BE49-F238E27FC236}">
                <a16:creationId xmlns:a16="http://schemas.microsoft.com/office/drawing/2014/main" id="{977CB134-93AE-884D-9A69-F8FABA06BB26}"/>
              </a:ext>
            </a:extLst>
          </p:cNvPr>
          <p:cNvPicPr>
            <a:picLocks noChangeAspect="1"/>
          </p:cNvPicPr>
          <p:nvPr userDrawn="1"/>
        </p:nvPicPr>
        <p:blipFill>
          <a:blip r:embed="rId2"/>
          <a:stretch>
            <a:fillRect/>
          </a:stretch>
        </p:blipFill>
        <p:spPr>
          <a:xfrm>
            <a:off x="7010400" y="4746253"/>
            <a:ext cx="1828800" cy="218756"/>
          </a:xfrm>
          <a:prstGeom prst="rect">
            <a:avLst/>
          </a:prstGeom>
        </p:spPr>
      </p:pic>
      <p:pic>
        <p:nvPicPr>
          <p:cNvPr id="7" name="Picture 6">
            <a:extLst>
              <a:ext uri="{FF2B5EF4-FFF2-40B4-BE49-F238E27FC236}">
                <a16:creationId xmlns:a16="http://schemas.microsoft.com/office/drawing/2014/main" id="{12D897A8-BC90-804A-AA9D-2979B85DA3DB}"/>
              </a:ext>
            </a:extLst>
          </p:cNvPr>
          <p:cNvPicPr>
            <a:picLocks noChangeAspect="1"/>
          </p:cNvPicPr>
          <p:nvPr userDrawn="1"/>
        </p:nvPicPr>
        <p:blipFill rotWithShape="1">
          <a:blip r:embed="rId3"/>
          <a:srcRect r="15914"/>
          <a:stretch/>
        </p:blipFill>
        <p:spPr>
          <a:xfrm>
            <a:off x="6837358" y="578358"/>
            <a:ext cx="2306642" cy="27432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FA000A69-246D-0B43-B5C6-5CB9A562AF2D}"/>
              </a:ext>
            </a:extLst>
          </p:cNvPr>
          <p:cNvSpPr>
            <a:spLocks noGrp="1"/>
          </p:cNvSpPr>
          <p:nvPr>
            <p:ph type="sldNum" sz="quarter" idx="20"/>
          </p:nvPr>
        </p:nvSpPr>
        <p:spPr/>
        <p:txBody>
          <a:bodyPr/>
          <a:lstStyle/>
          <a:p>
            <a:fld id="{ABEF7161-39F9-F745-9A2B-33DA2ED59E91}" type="slidenum">
              <a:rPr lang="en-US" smtClean="0"/>
              <a:pPr/>
              <a:t>‹#›</a:t>
            </a:fld>
            <a:endParaRPr lang="en-US"/>
          </a:p>
        </p:txBody>
      </p:sp>
      <p:sp>
        <p:nvSpPr>
          <p:cNvPr id="2" name="Title 1">
            <a:extLst>
              <a:ext uri="{FF2B5EF4-FFF2-40B4-BE49-F238E27FC236}">
                <a16:creationId xmlns:a16="http://schemas.microsoft.com/office/drawing/2014/main" id="{03063EED-7AF4-6943-80B0-77C197FB4E30}"/>
              </a:ext>
            </a:extLst>
          </p:cNvPr>
          <p:cNvSpPr>
            <a:spLocks noGrp="1"/>
          </p:cNvSpPr>
          <p:nvPr>
            <p:ph type="title" hasCustomPrompt="1"/>
          </p:nvPr>
        </p:nvSpPr>
        <p:spPr/>
        <p:txBody>
          <a:bodyPr/>
          <a:lstStyle>
            <a:lvl1pPr>
              <a:defRPr/>
            </a:lvl1pPr>
          </a:lstStyle>
          <a:p>
            <a:r>
              <a:rPr lang="en-US"/>
              <a:t>Title Arial 24pt red sentence case</a:t>
            </a:r>
          </a:p>
        </p:txBody>
      </p:sp>
    </p:spTree>
    <p:extLst>
      <p:ext uri="{BB962C8B-B14F-4D97-AF65-F5344CB8AC3E}">
        <p14:creationId xmlns:p14="http://schemas.microsoft.com/office/powerpoint/2010/main" val="2415554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Colum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lvl1pPr>
          </a:lstStyle>
          <a:p>
            <a:r>
              <a:rPr lang="en-US"/>
              <a:t>Title Arial 24pt red sentence case</a:t>
            </a:r>
          </a:p>
        </p:txBody>
      </p:sp>
      <p:sp>
        <p:nvSpPr>
          <p:cNvPr id="4" name="Text Placeholder 3">
            <a:extLst>
              <a:ext uri="{FF2B5EF4-FFF2-40B4-BE49-F238E27FC236}">
                <a16:creationId xmlns:a16="http://schemas.microsoft.com/office/drawing/2014/main" id="{BB8AD409-AA84-2E45-820C-609753B40071}"/>
              </a:ext>
            </a:extLst>
          </p:cNvPr>
          <p:cNvSpPr>
            <a:spLocks noGrp="1"/>
          </p:cNvSpPr>
          <p:nvPr>
            <p:ph type="body" sz="quarter" idx="22" hasCustomPrompt="1"/>
          </p:nvPr>
        </p:nvSpPr>
        <p:spPr>
          <a:xfrm>
            <a:off x="304800" y="971550"/>
            <a:ext cx="8535988" cy="3421583"/>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a:p>
            <a:pPr lvl="0"/>
            <a:endParaRPr lang="en-US"/>
          </a:p>
          <a:p>
            <a:pPr lvl="0"/>
            <a:endParaRPr lang="en-US"/>
          </a:p>
          <a:p>
            <a:pPr lvl="0"/>
            <a:endParaRPr lang="en-US"/>
          </a:p>
        </p:txBody>
      </p:sp>
    </p:spTree>
    <p:extLst>
      <p:ext uri="{BB962C8B-B14F-4D97-AF65-F5344CB8AC3E}">
        <p14:creationId xmlns:p14="http://schemas.microsoft.com/office/powerpoint/2010/main" val="2593943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lvl1pPr>
          </a:lstStyle>
          <a:p>
            <a:r>
              <a:rPr lang="en-US"/>
              <a:t>Title Arial 24pt red sentence case</a:t>
            </a:r>
          </a:p>
        </p:txBody>
      </p:sp>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5029200" y="971550"/>
            <a:ext cx="4114800" cy="34290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Text Placeholder 3">
            <a:extLst>
              <a:ext uri="{FF2B5EF4-FFF2-40B4-BE49-F238E27FC236}">
                <a16:creationId xmlns:a16="http://schemas.microsoft.com/office/drawing/2014/main" id="{A5221F32-7023-A742-AC86-057DC08A0618}"/>
              </a:ext>
            </a:extLst>
          </p:cNvPr>
          <p:cNvSpPr>
            <a:spLocks noGrp="1"/>
          </p:cNvSpPr>
          <p:nvPr>
            <p:ph type="body" sz="quarter" idx="22" hasCustomPrompt="1"/>
          </p:nvPr>
        </p:nvSpPr>
        <p:spPr>
          <a:xfrm>
            <a:off x="301624" y="971550"/>
            <a:ext cx="4270376"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a:p>
            <a:pPr lvl="0"/>
            <a:endParaRPr lang="en-US"/>
          </a:p>
        </p:txBody>
      </p:sp>
    </p:spTree>
    <p:extLst>
      <p:ext uri="{BB962C8B-B14F-4D97-AF65-F5344CB8AC3E}">
        <p14:creationId xmlns:p14="http://schemas.microsoft.com/office/powerpoint/2010/main" val="18953737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Lef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lvl1pPr>
          </a:lstStyle>
          <a:p>
            <a:r>
              <a:rPr lang="en-US"/>
              <a:t>Title Arial 24pt red sentence case</a:t>
            </a:r>
          </a:p>
        </p:txBody>
      </p:sp>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0" y="971550"/>
            <a:ext cx="4114800" cy="34290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Text Placeholder 3">
            <a:extLst>
              <a:ext uri="{FF2B5EF4-FFF2-40B4-BE49-F238E27FC236}">
                <a16:creationId xmlns:a16="http://schemas.microsoft.com/office/drawing/2014/main" id="{771E85E7-1738-3149-9375-A105E1E34358}"/>
              </a:ext>
            </a:extLst>
          </p:cNvPr>
          <p:cNvSpPr>
            <a:spLocks noGrp="1"/>
          </p:cNvSpPr>
          <p:nvPr>
            <p:ph type="body" sz="quarter" idx="22" hasCustomPrompt="1"/>
          </p:nvPr>
        </p:nvSpPr>
        <p:spPr>
          <a:xfrm>
            <a:off x="4572000" y="971550"/>
            <a:ext cx="4267200"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16425050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Bottom">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lvl1pPr>
          </a:lstStyle>
          <a:p>
            <a:r>
              <a:rPr lang="en-US"/>
              <a:t>Title Arial 24pt red sentence case</a:t>
            </a:r>
          </a:p>
        </p:txBody>
      </p:sp>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0" y="2461798"/>
            <a:ext cx="9144000" cy="1938752"/>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Text Placeholder 3">
            <a:extLst>
              <a:ext uri="{FF2B5EF4-FFF2-40B4-BE49-F238E27FC236}">
                <a16:creationId xmlns:a16="http://schemas.microsoft.com/office/drawing/2014/main" id="{84A85946-3149-F44B-8CAA-2BB03309A599}"/>
              </a:ext>
            </a:extLst>
          </p:cNvPr>
          <p:cNvSpPr>
            <a:spLocks noGrp="1"/>
          </p:cNvSpPr>
          <p:nvPr>
            <p:ph type="body" sz="quarter" idx="22" hasCustomPrompt="1"/>
          </p:nvPr>
        </p:nvSpPr>
        <p:spPr>
          <a:xfrm>
            <a:off x="301624" y="971551"/>
            <a:ext cx="8539164" cy="1201738"/>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Bullet point 14pt black lorem ipsum dolor sit </a:t>
            </a:r>
            <a:r>
              <a:rPr lang="en-US" err="1"/>
              <a:t>amet</a:t>
            </a:r>
            <a:r>
              <a:rPr lang="en-US"/>
              <a:t>, </a:t>
            </a:r>
            <a:r>
              <a:rPr lang="en-US" err="1"/>
              <a:t>consectetuer</a:t>
            </a:r>
            <a:r>
              <a:rPr lang="en-US"/>
              <a:t> </a:t>
            </a:r>
            <a:r>
              <a:rPr lang="en-US" err="1"/>
              <a:t>adipiscing</a:t>
            </a:r>
            <a:endParaRPr lang="en-US"/>
          </a:p>
          <a:p>
            <a:pPr lvl="0"/>
            <a:endParaRPr lang="en-US"/>
          </a:p>
        </p:txBody>
      </p:sp>
    </p:spTree>
    <p:extLst>
      <p:ext uri="{BB962C8B-B14F-4D97-AF65-F5344CB8AC3E}">
        <p14:creationId xmlns:p14="http://schemas.microsoft.com/office/powerpoint/2010/main" val="11812593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Bottom Full">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0" y="2461798"/>
            <a:ext cx="9144000" cy="2681702"/>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9" name="Text Placeholder 3">
            <a:extLst>
              <a:ext uri="{FF2B5EF4-FFF2-40B4-BE49-F238E27FC236}">
                <a16:creationId xmlns:a16="http://schemas.microsoft.com/office/drawing/2014/main" id="{AFC466A1-474F-2440-9F70-B6D108C91F5B}"/>
              </a:ext>
            </a:extLst>
          </p:cNvPr>
          <p:cNvSpPr>
            <a:spLocks noGrp="1"/>
          </p:cNvSpPr>
          <p:nvPr>
            <p:ph type="body" sz="quarter" idx="22" hasCustomPrompt="1"/>
          </p:nvPr>
        </p:nvSpPr>
        <p:spPr>
          <a:xfrm>
            <a:off x="301624" y="1504950"/>
            <a:ext cx="4117976" cy="6858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a:t>
            </a:r>
          </a:p>
        </p:txBody>
      </p:sp>
      <p:sp>
        <p:nvSpPr>
          <p:cNvPr id="10" name="Text Placeholder 3">
            <a:extLst>
              <a:ext uri="{FF2B5EF4-FFF2-40B4-BE49-F238E27FC236}">
                <a16:creationId xmlns:a16="http://schemas.microsoft.com/office/drawing/2014/main" id="{9E22A749-A33C-3945-B1AD-1E2E5DAF7AB7}"/>
              </a:ext>
            </a:extLst>
          </p:cNvPr>
          <p:cNvSpPr>
            <a:spLocks noGrp="1"/>
          </p:cNvSpPr>
          <p:nvPr>
            <p:ph type="body" sz="quarter" idx="23" hasCustomPrompt="1"/>
          </p:nvPr>
        </p:nvSpPr>
        <p:spPr>
          <a:xfrm>
            <a:off x="4724399" y="1504950"/>
            <a:ext cx="4122057" cy="6858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a:t>
            </a:r>
          </a:p>
        </p:txBody>
      </p:sp>
      <p:sp>
        <p:nvSpPr>
          <p:cNvPr id="11" name="Text Placeholder 12">
            <a:extLst>
              <a:ext uri="{FF2B5EF4-FFF2-40B4-BE49-F238E27FC236}">
                <a16:creationId xmlns:a16="http://schemas.microsoft.com/office/drawing/2014/main" id="{99320AB5-2E9A-A646-8BB6-0A8AF67C6069}"/>
              </a:ext>
            </a:extLst>
          </p:cNvPr>
          <p:cNvSpPr>
            <a:spLocks noGrp="1"/>
          </p:cNvSpPr>
          <p:nvPr>
            <p:ph type="body" sz="quarter" idx="24" hasCustomPrompt="1"/>
          </p:nvPr>
        </p:nvSpPr>
        <p:spPr>
          <a:xfrm>
            <a:off x="7256" y="273957"/>
            <a:ext cx="5631543" cy="926193"/>
          </a:xfrm>
          <a:prstGeom prst="rect">
            <a:avLst/>
          </a:prstGeom>
          <a:solidFill>
            <a:schemeClr val="accent1"/>
          </a:solidFill>
        </p:spPr>
        <p:txBody>
          <a:bodyPr lIns="274320" tIns="274320" rIns="274320" bIns="274320">
            <a:noAutofit/>
          </a:bodyPr>
          <a:lstStyle>
            <a:lvl1pPr marL="0" indent="0">
              <a:buNone/>
              <a:defRPr sz="2400" b="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vl6pPr marL="0" indent="0">
              <a:buNone/>
              <a:defRPr sz="2400">
                <a:solidFill>
                  <a:schemeClr val="bg1"/>
                </a:solidFill>
              </a:defRPr>
            </a:lvl6pPr>
            <a:lvl7pPr marL="0" indent="0">
              <a:buNone/>
              <a:defRPr sz="2400">
                <a:solidFill>
                  <a:schemeClr val="bg1"/>
                </a:solidFill>
              </a:defRPr>
            </a:lvl7pPr>
            <a:lvl8pPr marL="0" indent="0">
              <a:buNone/>
              <a:defRPr sz="2400">
                <a:solidFill>
                  <a:schemeClr val="bg1"/>
                </a:solidFill>
              </a:defRPr>
            </a:lvl8pPr>
            <a:lvl9pPr marL="0" indent="0">
              <a:buNone/>
              <a:defRPr sz="2400">
                <a:solidFill>
                  <a:schemeClr val="bg1"/>
                </a:solidFill>
              </a:defRPr>
            </a:lvl9pPr>
          </a:lstStyle>
          <a:p>
            <a:pPr lvl="0"/>
            <a:r>
              <a:rPr lang="en-US"/>
              <a:t>Title Arial 24pt white sentence case</a:t>
            </a:r>
          </a:p>
        </p:txBody>
      </p:sp>
    </p:spTree>
    <p:extLst>
      <p:ext uri="{BB962C8B-B14F-4D97-AF65-F5344CB8AC3E}">
        <p14:creationId xmlns:p14="http://schemas.microsoft.com/office/powerpoint/2010/main" val="3356556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lor Block and Ima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lvl1pPr>
          </a:lstStyle>
          <a:p>
            <a:r>
              <a:rPr lang="en-US"/>
              <a:t>Title Arial 24pt red sentence case</a:t>
            </a:r>
          </a:p>
        </p:txBody>
      </p:sp>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4724400" y="2461798"/>
            <a:ext cx="4114800" cy="1938752"/>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Text Placeholder 3">
            <a:extLst>
              <a:ext uri="{FF2B5EF4-FFF2-40B4-BE49-F238E27FC236}">
                <a16:creationId xmlns:a16="http://schemas.microsoft.com/office/drawing/2014/main" id="{84A85946-3149-F44B-8CAA-2BB03309A599}"/>
              </a:ext>
            </a:extLst>
          </p:cNvPr>
          <p:cNvSpPr>
            <a:spLocks noGrp="1"/>
          </p:cNvSpPr>
          <p:nvPr>
            <p:ph type="body" sz="quarter" idx="22" hasCustomPrompt="1"/>
          </p:nvPr>
        </p:nvSpPr>
        <p:spPr>
          <a:xfrm>
            <a:off x="301624" y="971551"/>
            <a:ext cx="8539164" cy="1201738"/>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Bullet point 14pt black lorem ipsum dolor sit </a:t>
            </a:r>
            <a:r>
              <a:rPr lang="en-US" err="1"/>
              <a:t>amet</a:t>
            </a:r>
            <a:r>
              <a:rPr lang="en-US"/>
              <a:t>, </a:t>
            </a:r>
            <a:r>
              <a:rPr lang="en-US" err="1"/>
              <a:t>consectetuer</a:t>
            </a:r>
            <a:r>
              <a:rPr lang="en-US"/>
              <a:t> </a:t>
            </a:r>
            <a:r>
              <a:rPr lang="en-US" err="1"/>
              <a:t>adipiscing</a:t>
            </a:r>
            <a:endParaRPr lang="en-US"/>
          </a:p>
          <a:p>
            <a:pPr lvl="0"/>
            <a:endParaRPr lang="en-US"/>
          </a:p>
        </p:txBody>
      </p:sp>
      <p:sp>
        <p:nvSpPr>
          <p:cNvPr id="9" name="Text Placeholder 12">
            <a:extLst>
              <a:ext uri="{FF2B5EF4-FFF2-40B4-BE49-F238E27FC236}">
                <a16:creationId xmlns:a16="http://schemas.microsoft.com/office/drawing/2014/main" id="{7DCC2221-6486-1E44-998F-00DCB0ABFE4D}"/>
              </a:ext>
            </a:extLst>
          </p:cNvPr>
          <p:cNvSpPr>
            <a:spLocks noGrp="1"/>
          </p:cNvSpPr>
          <p:nvPr>
            <p:ph type="body" sz="quarter" idx="24" hasCustomPrompt="1"/>
          </p:nvPr>
        </p:nvSpPr>
        <p:spPr>
          <a:xfrm>
            <a:off x="301624" y="2461798"/>
            <a:ext cx="4117976" cy="1947719"/>
          </a:xfrm>
          <a:prstGeom prst="rect">
            <a:avLst/>
          </a:prstGeom>
          <a:solidFill>
            <a:schemeClr val="accent1"/>
          </a:solidFill>
        </p:spPr>
        <p:txBody>
          <a:bodyPr lIns="274320" tIns="274320" rIns="274320" bIns="274320">
            <a:noAutofit/>
          </a:bodyPr>
          <a:lstStyle>
            <a:lvl1pPr marL="0" indent="0">
              <a:buNone/>
              <a:defRPr sz="2400" b="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vl6pPr marL="0" indent="0">
              <a:buNone/>
              <a:defRPr sz="2400">
                <a:solidFill>
                  <a:schemeClr val="bg1"/>
                </a:solidFill>
              </a:defRPr>
            </a:lvl6pPr>
            <a:lvl7pPr marL="0" indent="0">
              <a:buNone/>
              <a:defRPr sz="2400">
                <a:solidFill>
                  <a:schemeClr val="bg1"/>
                </a:solidFill>
              </a:defRPr>
            </a:lvl7pPr>
            <a:lvl8pPr marL="0" indent="0">
              <a:buNone/>
              <a:defRPr sz="2400">
                <a:solidFill>
                  <a:schemeClr val="bg1"/>
                </a:solidFill>
              </a:defRPr>
            </a:lvl8pPr>
            <a:lvl9pPr marL="0" indent="0">
              <a:buNone/>
              <a:defRPr sz="2400">
                <a:solidFill>
                  <a:schemeClr val="bg1"/>
                </a:solidFill>
              </a:defRPr>
            </a:lvl9pPr>
          </a:lstStyle>
          <a:p>
            <a:pPr lvl="0"/>
            <a:r>
              <a:rPr lang="en-US"/>
              <a:t>Color block example, different from dynamic box. Arial 24pt white.</a:t>
            </a:r>
          </a:p>
        </p:txBody>
      </p:sp>
    </p:spTree>
    <p:extLst>
      <p:ext uri="{BB962C8B-B14F-4D97-AF65-F5344CB8AC3E}">
        <p14:creationId xmlns:p14="http://schemas.microsoft.com/office/powerpoint/2010/main" val="6754622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Right Full">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5029200" y="0"/>
            <a:ext cx="4114800" cy="51435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4498976" cy="457200"/>
          </a:xfrm>
        </p:spPr>
        <p:txBody>
          <a:bodyPr/>
          <a:lstStyle>
            <a:lvl1pPr>
              <a:defRPr/>
            </a:lvl1pPr>
          </a:lstStyle>
          <a:p>
            <a:r>
              <a:rPr lang="en-US"/>
              <a:t>Title Arial 24pt red sentence case</a:t>
            </a:r>
          </a:p>
        </p:txBody>
      </p:sp>
      <p:sp>
        <p:nvSpPr>
          <p:cNvPr id="4" name="Text Placeholder 3">
            <a:extLst>
              <a:ext uri="{FF2B5EF4-FFF2-40B4-BE49-F238E27FC236}">
                <a16:creationId xmlns:a16="http://schemas.microsoft.com/office/drawing/2014/main" id="{89629748-2E1D-ED46-B19A-CB9276569B52}"/>
              </a:ext>
            </a:extLst>
          </p:cNvPr>
          <p:cNvSpPr>
            <a:spLocks noGrp="1"/>
          </p:cNvSpPr>
          <p:nvPr>
            <p:ph type="body" sz="quarter" idx="22" hasCustomPrompt="1"/>
          </p:nvPr>
        </p:nvSpPr>
        <p:spPr>
          <a:xfrm>
            <a:off x="301624" y="971550"/>
            <a:ext cx="4270376"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2"/>
            <a:r>
              <a:rPr lang="en-US"/>
              <a:t>Fourth level 14pt black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33085335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ynamic Box w/Image">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5029200" y="0"/>
            <a:ext cx="4114800" cy="51435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9" name="Text Placeholder 12">
            <a:extLst>
              <a:ext uri="{FF2B5EF4-FFF2-40B4-BE49-F238E27FC236}">
                <a16:creationId xmlns:a16="http://schemas.microsoft.com/office/drawing/2014/main" id="{46994611-DDDA-2E4C-BA97-826A1B2DA96F}"/>
              </a:ext>
            </a:extLst>
          </p:cNvPr>
          <p:cNvSpPr>
            <a:spLocks noGrp="1"/>
          </p:cNvSpPr>
          <p:nvPr>
            <p:ph type="body" sz="quarter" idx="24" hasCustomPrompt="1"/>
          </p:nvPr>
        </p:nvSpPr>
        <p:spPr>
          <a:xfrm>
            <a:off x="301624" y="0"/>
            <a:ext cx="4270376" cy="1200151"/>
          </a:xfrm>
          <a:prstGeom prst="rect">
            <a:avLst/>
          </a:prstGeom>
          <a:solidFill>
            <a:schemeClr val="accent1"/>
          </a:solidFill>
        </p:spPr>
        <p:txBody>
          <a:bodyPr lIns="274320" tIns="274320" rIns="274320" bIns="274320">
            <a:noAutofit/>
          </a:bodyPr>
          <a:lstStyle>
            <a:lvl1pPr marL="0" indent="0">
              <a:buNone/>
              <a:defRPr sz="2400" b="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vl6pPr marL="0" indent="0">
              <a:buNone/>
              <a:defRPr sz="2400">
                <a:solidFill>
                  <a:schemeClr val="bg1"/>
                </a:solidFill>
              </a:defRPr>
            </a:lvl6pPr>
            <a:lvl7pPr marL="0" indent="0">
              <a:buNone/>
              <a:defRPr sz="2400">
                <a:solidFill>
                  <a:schemeClr val="bg1"/>
                </a:solidFill>
              </a:defRPr>
            </a:lvl7pPr>
            <a:lvl8pPr marL="0" indent="0">
              <a:buNone/>
              <a:defRPr sz="2400">
                <a:solidFill>
                  <a:schemeClr val="bg1"/>
                </a:solidFill>
              </a:defRPr>
            </a:lvl8pPr>
            <a:lvl9pPr marL="0" indent="0">
              <a:buNone/>
              <a:defRPr sz="2400">
                <a:solidFill>
                  <a:schemeClr val="bg1"/>
                </a:solidFill>
              </a:defRPr>
            </a:lvl9pPr>
          </a:lstStyle>
          <a:p>
            <a:pPr lvl="0"/>
            <a:r>
              <a:rPr lang="en-US"/>
              <a:t>Title Arial 24pt white sentence case</a:t>
            </a:r>
          </a:p>
        </p:txBody>
      </p:sp>
      <p:sp>
        <p:nvSpPr>
          <p:cNvPr id="10" name="Text Placeholder 3">
            <a:extLst>
              <a:ext uri="{FF2B5EF4-FFF2-40B4-BE49-F238E27FC236}">
                <a16:creationId xmlns:a16="http://schemas.microsoft.com/office/drawing/2014/main" id="{4D1CBAA5-3516-B446-B9B8-7C49646466A0}"/>
              </a:ext>
            </a:extLst>
          </p:cNvPr>
          <p:cNvSpPr>
            <a:spLocks noGrp="1"/>
          </p:cNvSpPr>
          <p:nvPr>
            <p:ph type="body" sz="quarter" idx="22" hasCustomPrompt="1"/>
          </p:nvPr>
        </p:nvSpPr>
        <p:spPr>
          <a:xfrm>
            <a:off x="301624" y="1497332"/>
            <a:ext cx="4270376" cy="2903217"/>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20003326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Dynamic Box">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5029200" y="0"/>
            <a:ext cx="4114800" cy="51435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19" name="Text Placeholder 18"/>
          <p:cNvSpPr>
            <a:spLocks noGrp="1"/>
          </p:cNvSpPr>
          <p:nvPr>
            <p:ph type="body" sz="quarter" idx="19" hasCustomPrompt="1"/>
          </p:nvPr>
        </p:nvSpPr>
        <p:spPr>
          <a:xfrm>
            <a:off x="1" y="971550"/>
            <a:ext cx="6400800" cy="2590800"/>
          </a:xfrm>
          <a:prstGeom prst="rect">
            <a:avLst/>
          </a:prstGeom>
          <a:solidFill>
            <a:schemeClr val="accent1"/>
          </a:solidFill>
        </p:spPr>
        <p:txBody>
          <a:bodyPr lIns="274320" tIns="274320" rIns="274320" bIns="274320">
            <a:normAutofit/>
          </a:bodyPr>
          <a:lstStyle>
            <a:lvl1pPr marL="0" indent="0">
              <a:spcBef>
                <a:spcPts val="0"/>
              </a:spcBef>
              <a:spcAft>
                <a:spcPts val="1200"/>
              </a:spcAft>
              <a:buFont typeface="Arial" charset="0"/>
              <a:buNone/>
              <a:defRPr sz="1400">
                <a:solidFill>
                  <a:schemeClr val="bg1"/>
                </a:solidFill>
              </a:defRPr>
            </a:lvl1pPr>
            <a:lvl2pPr marL="0" indent="0">
              <a:spcBef>
                <a:spcPts val="0"/>
              </a:spcBef>
              <a:spcAft>
                <a:spcPts val="1200"/>
              </a:spcAft>
              <a:buFont typeface="Arial" charset="0"/>
              <a:buNone/>
              <a:tabLst/>
              <a:defRPr sz="1400">
                <a:solidFill>
                  <a:schemeClr val="bg1"/>
                </a:solidFill>
              </a:defRPr>
            </a:lvl2pPr>
            <a:lvl3pPr marL="0" indent="0">
              <a:spcBef>
                <a:spcPts val="0"/>
              </a:spcBef>
              <a:spcAft>
                <a:spcPts val="1200"/>
              </a:spcAft>
              <a:buFont typeface="Arial" charset="0"/>
              <a:buNone/>
              <a:tabLst/>
              <a:defRPr sz="1400">
                <a:solidFill>
                  <a:schemeClr val="bg1"/>
                </a:solidFill>
              </a:defRPr>
            </a:lvl3pPr>
            <a:lvl4pPr marL="0" indent="0">
              <a:spcBef>
                <a:spcPts val="0"/>
              </a:spcBef>
              <a:buFont typeface="Arial" charset="0"/>
              <a:buNone/>
              <a:tabLst/>
              <a:defRPr sz="1400">
                <a:solidFill>
                  <a:schemeClr val="bg1"/>
                </a:solidFill>
              </a:defRPr>
            </a:lvl4pPr>
            <a:lvl5pPr marL="0" indent="0">
              <a:buFont typeface="Arial" charset="0"/>
              <a:buNone/>
              <a:defRPr sz="1400">
                <a:solidFill>
                  <a:schemeClr val="bg1"/>
                </a:solidFil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Main copy Arial 14pt white. Change the text box color to compliment the image and add a 4.5pt white stoke focus box if needed.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a:t>
            </a:r>
            <a:r>
              <a:rPr lang="en-US" err="1"/>
              <a:t>dolore</a:t>
            </a:r>
            <a:r>
              <a:rPr lang="en-US"/>
              <a:t>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a:t>
            </a:r>
          </a:p>
        </p:txBody>
      </p:sp>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4498976" cy="533400"/>
          </a:xfrm>
        </p:spPr>
        <p:txBody>
          <a:bodyPr/>
          <a:lstStyle>
            <a:lvl1pPr>
              <a:defRPr/>
            </a:lvl1pPr>
          </a:lstStyle>
          <a:p>
            <a:r>
              <a:rPr lang="en-US"/>
              <a:t>Title Arial 24pt red sentence case</a:t>
            </a:r>
          </a:p>
        </p:txBody>
      </p:sp>
    </p:spTree>
    <p:extLst>
      <p:ext uri="{BB962C8B-B14F-4D97-AF65-F5344CB8AC3E}">
        <p14:creationId xmlns:p14="http://schemas.microsoft.com/office/powerpoint/2010/main" val="1796607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Client Logo">
    <p:spTree>
      <p:nvGrpSpPr>
        <p:cNvPr id="1" name=""/>
        <p:cNvGrpSpPr/>
        <p:nvPr/>
      </p:nvGrpSpPr>
      <p:grpSpPr>
        <a:xfrm>
          <a:off x="0" y="0"/>
          <a:ext cx="0" cy="0"/>
          <a:chOff x="0" y="0"/>
          <a:chExt cx="0" cy="0"/>
        </a:xfrm>
      </p:grpSpPr>
      <p:sp>
        <p:nvSpPr>
          <p:cNvPr id="10" name="Picture Placeholder 2"/>
          <p:cNvSpPr>
            <a:spLocks noGrp="1" noChangeAspect="1"/>
          </p:cNvSpPr>
          <p:nvPr>
            <p:ph type="pic" sz="quarter" idx="13" hasCustomPrompt="1"/>
          </p:nvPr>
        </p:nvSpPr>
        <p:spPr>
          <a:xfrm>
            <a:off x="301626" y="611990"/>
            <a:ext cx="1440609" cy="822960"/>
          </a:xfrm>
          <a:prstGeom prst="rect">
            <a:avLst/>
          </a:prstGeom>
          <a:noFill/>
        </p:spPr>
        <p:txBody>
          <a:bodyPr vert="horz"/>
          <a:lstStyle>
            <a:lvl1pPr marL="0" indent="0">
              <a:buNone/>
              <a:defRPr sz="1000" b="1" cap="none">
                <a:solidFill>
                  <a:schemeClr val="bg1">
                    <a:lumMod val="50000"/>
                  </a:schemeClr>
                </a:solidFill>
              </a:defRPr>
            </a:lvl1pPr>
          </a:lstStyle>
          <a:p>
            <a:r>
              <a:rPr lang="en-US"/>
              <a:t>Client logo here</a:t>
            </a:r>
          </a:p>
        </p:txBody>
      </p:sp>
      <p:sp>
        <p:nvSpPr>
          <p:cNvPr id="2" name="Footer Placeholder 1">
            <a:extLst>
              <a:ext uri="{FF2B5EF4-FFF2-40B4-BE49-F238E27FC236}">
                <a16:creationId xmlns:a16="http://schemas.microsoft.com/office/drawing/2014/main" id="{D7904667-6091-524F-83FF-D8DCD2CC55A6}"/>
              </a:ext>
            </a:extLst>
          </p:cNvPr>
          <p:cNvSpPr>
            <a:spLocks noGrp="1"/>
          </p:cNvSpPr>
          <p:nvPr>
            <p:ph type="ftr" sz="quarter" idx="14"/>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9" name="Text Placeholder 28">
            <a:extLst>
              <a:ext uri="{FF2B5EF4-FFF2-40B4-BE49-F238E27FC236}">
                <a16:creationId xmlns:a16="http://schemas.microsoft.com/office/drawing/2014/main" id="{D197FC46-B81A-4245-BB6D-DDF2B7942F5B}"/>
              </a:ext>
            </a:extLst>
          </p:cNvPr>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accent1"/>
                </a:solidFill>
                <a:latin typeface="Arial"/>
                <a:cs typeface="Arial"/>
              </a:defRPr>
            </a:lvl1pPr>
            <a:lvl2pPr marL="0" indent="0">
              <a:buNone/>
              <a:defRPr sz="1400">
                <a:solidFill>
                  <a:schemeClr val="accent1"/>
                </a:solidFill>
                <a:latin typeface="Arial"/>
                <a:cs typeface="Arial"/>
              </a:defRPr>
            </a:lvl2pPr>
            <a:lvl3pPr marL="0" indent="0">
              <a:buNone/>
              <a:defRPr sz="1400">
                <a:solidFill>
                  <a:schemeClr val="accent1"/>
                </a:solidFill>
                <a:latin typeface="Arial"/>
                <a:cs typeface="Arial"/>
              </a:defRPr>
            </a:lvl3pPr>
            <a:lvl4pPr marL="0" indent="0">
              <a:buNone/>
              <a:defRPr sz="1400">
                <a:solidFill>
                  <a:schemeClr val="accent1"/>
                </a:solidFill>
                <a:latin typeface="Arial"/>
                <a:cs typeface="Arial"/>
              </a:defRPr>
            </a:lvl4pPr>
            <a:lvl5pPr marL="0" indent="0">
              <a:buNone/>
              <a:defRPr sz="1400">
                <a:solidFill>
                  <a:schemeClr val="accent1"/>
                </a:solidFill>
                <a:latin typeface="Arial"/>
                <a:cs typeface="Arial"/>
              </a:defRPr>
            </a:lvl5pPr>
            <a:lvl6pPr marL="0" indent="0">
              <a:buNone/>
              <a:defRPr>
                <a:solidFill>
                  <a:schemeClr val="accent1"/>
                </a:solidFill>
              </a:defRPr>
            </a:lvl6pPr>
            <a:lvl7pPr marL="0" indent="0">
              <a:buNone/>
              <a:defRPr>
                <a:solidFill>
                  <a:schemeClr val="accent1"/>
                </a:solidFill>
              </a:defRPr>
            </a:lvl7pPr>
            <a:lvl8pPr marL="0" indent="0">
              <a:buNone/>
              <a:defRPr>
                <a:solidFill>
                  <a:schemeClr val="accent1"/>
                </a:solidFill>
              </a:defRPr>
            </a:lvl8pPr>
            <a:lvl9pPr marL="0" indent="0">
              <a:buNone/>
              <a:defRPr>
                <a:solidFill>
                  <a:schemeClr val="accent1"/>
                </a:solidFill>
              </a:defRPr>
            </a:lvl9pPr>
          </a:lstStyle>
          <a:p>
            <a:pPr lvl="0"/>
            <a:r>
              <a:rPr lang="en-US"/>
              <a:t>Date | Subhead Arial 14pt red maximum one line</a:t>
            </a:r>
          </a:p>
        </p:txBody>
      </p:sp>
      <p:sp>
        <p:nvSpPr>
          <p:cNvPr id="11" name="Text Placeholder 26">
            <a:extLst>
              <a:ext uri="{FF2B5EF4-FFF2-40B4-BE49-F238E27FC236}">
                <a16:creationId xmlns:a16="http://schemas.microsoft.com/office/drawing/2014/main" id="{80FDBB24-45E7-F544-A1C7-3CD42E040C91}"/>
              </a:ext>
            </a:extLst>
          </p:cNvPr>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Title Arial 32pt red</a:t>
            </a:r>
            <a:br>
              <a:rPr lang="en-US"/>
            </a:br>
            <a:r>
              <a:rPr lang="en-US"/>
              <a:t>sentence case</a:t>
            </a:r>
          </a:p>
        </p:txBody>
      </p:sp>
      <p:pic>
        <p:nvPicPr>
          <p:cNvPr id="13" name="Picture 12">
            <a:extLst>
              <a:ext uri="{FF2B5EF4-FFF2-40B4-BE49-F238E27FC236}">
                <a16:creationId xmlns:a16="http://schemas.microsoft.com/office/drawing/2014/main" id="{6BD93987-9FDF-A947-8FF5-CDC8A092816A}"/>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spTree>
    <p:extLst>
      <p:ext uri="{BB962C8B-B14F-4D97-AF65-F5344CB8AC3E}">
        <p14:creationId xmlns:p14="http://schemas.microsoft.com/office/powerpoint/2010/main" val="4772908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ynamic Box">
    <p:spTree>
      <p:nvGrpSpPr>
        <p:cNvPr id="1" name=""/>
        <p:cNvGrpSpPr/>
        <p:nvPr/>
      </p:nvGrpSpPr>
      <p:grpSpPr>
        <a:xfrm>
          <a:off x="0" y="0"/>
          <a:ext cx="0" cy="0"/>
          <a:chOff x="0" y="0"/>
          <a:chExt cx="0" cy="0"/>
        </a:xfrm>
      </p:grpSpPr>
      <p:sp>
        <p:nvSpPr>
          <p:cNvPr id="5" name="Picture Placeholder 4"/>
          <p:cNvSpPr>
            <a:spLocks noGrp="1"/>
          </p:cNvSpPr>
          <p:nvPr>
            <p:ph type="pic" sz="quarter" idx="21" hasCustomPrompt="1"/>
          </p:nvPr>
        </p:nvSpPr>
        <p:spPr>
          <a:xfrm>
            <a:off x="-2908" y="264"/>
            <a:ext cx="9146908" cy="5143236"/>
          </a:xfrm>
          <a:prstGeom prst="rect">
            <a:avLst/>
          </a:prstGeom>
          <a:solidFill>
            <a:schemeClr val="tx2">
              <a:lumMod val="20000"/>
              <a:lumOff val="80000"/>
            </a:schemeClr>
          </a:solidFill>
        </p:spPr>
        <p:txBody>
          <a:bodyPr lIns="91440" tIns="91440" rIns="91440" bIns="91440"/>
          <a:lstStyle>
            <a:lvl1pPr marL="0" indent="0">
              <a:buNone/>
              <a:defRPr sz="1000" b="1">
                <a:solidFill>
                  <a:schemeClr val="tx2"/>
                </a:solidFill>
              </a:defRPr>
            </a:lvl1pPr>
          </a:lstStyle>
          <a:p>
            <a:r>
              <a:rPr lang="en-US"/>
              <a:t>Click icon to add image</a:t>
            </a:r>
          </a:p>
        </p:txBody>
      </p:sp>
      <p:sp>
        <p:nvSpPr>
          <p:cNvPr id="3" name="Slide Number Placeholder 2">
            <a:extLst>
              <a:ext uri="{FF2B5EF4-FFF2-40B4-BE49-F238E27FC236}">
                <a16:creationId xmlns:a16="http://schemas.microsoft.com/office/drawing/2014/main" id="{A69D49E5-38C5-BF4F-88DE-E5DE86DA42D2}"/>
              </a:ext>
            </a:extLst>
          </p:cNvPr>
          <p:cNvSpPr>
            <a:spLocks noGrp="1"/>
          </p:cNvSpPr>
          <p:nvPr>
            <p:ph type="sldNum" sz="quarter" idx="23"/>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7" name="Text Placeholder 12">
            <a:extLst>
              <a:ext uri="{FF2B5EF4-FFF2-40B4-BE49-F238E27FC236}">
                <a16:creationId xmlns:a16="http://schemas.microsoft.com/office/drawing/2014/main" id="{521840AC-F4B0-8D42-A07C-DDB653429F72}"/>
              </a:ext>
            </a:extLst>
          </p:cNvPr>
          <p:cNvSpPr>
            <a:spLocks noGrp="1"/>
          </p:cNvSpPr>
          <p:nvPr>
            <p:ph type="body" sz="quarter" idx="24" hasCustomPrompt="1"/>
          </p:nvPr>
        </p:nvSpPr>
        <p:spPr>
          <a:xfrm>
            <a:off x="4952998" y="878960"/>
            <a:ext cx="4191002" cy="3380815"/>
          </a:xfrm>
          <a:prstGeom prst="rect">
            <a:avLst/>
          </a:prstGeom>
          <a:solidFill>
            <a:schemeClr val="accent1"/>
          </a:solidFill>
        </p:spPr>
        <p:txBody>
          <a:bodyPr lIns="274320" tIns="274320" rIns="274320" bIns="274320">
            <a:noAutofit/>
          </a:bodyPr>
          <a:lstStyle>
            <a:lvl1pPr marL="0" indent="0">
              <a:buNone/>
              <a:defRPr sz="2400" b="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vl6pPr marL="0" indent="0">
              <a:buNone/>
              <a:defRPr sz="2400">
                <a:solidFill>
                  <a:schemeClr val="bg1"/>
                </a:solidFill>
              </a:defRPr>
            </a:lvl6pPr>
            <a:lvl7pPr marL="0" indent="0">
              <a:buNone/>
              <a:defRPr sz="2400">
                <a:solidFill>
                  <a:schemeClr val="bg1"/>
                </a:solidFill>
              </a:defRPr>
            </a:lvl7pPr>
            <a:lvl8pPr marL="0" indent="0">
              <a:buNone/>
              <a:defRPr sz="2400">
                <a:solidFill>
                  <a:schemeClr val="bg1"/>
                </a:solidFill>
              </a:defRPr>
            </a:lvl8pPr>
            <a:lvl9pPr marL="0" indent="0">
              <a:buNone/>
              <a:defRPr sz="2400">
                <a:solidFill>
                  <a:schemeClr val="bg1"/>
                </a:solidFill>
              </a:defRPr>
            </a:lvl9pPr>
          </a:lstStyle>
          <a:p>
            <a:pPr lvl="0"/>
            <a:r>
              <a:rPr lang="en-US"/>
              <a:t>Title Arial 24pt white. Change the text box color to compliment the image and add a 4.5pt white stroke focus box if needed.</a:t>
            </a:r>
          </a:p>
        </p:txBody>
      </p:sp>
    </p:spTree>
    <p:extLst>
      <p:ext uri="{BB962C8B-B14F-4D97-AF65-F5344CB8AC3E}">
        <p14:creationId xmlns:p14="http://schemas.microsoft.com/office/powerpoint/2010/main" val="36764963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pact Statement">
    <p:spTree>
      <p:nvGrpSpPr>
        <p:cNvPr id="1" name=""/>
        <p:cNvGrpSpPr/>
        <p:nvPr/>
      </p:nvGrpSpPr>
      <p:grpSpPr>
        <a:xfrm>
          <a:off x="0" y="0"/>
          <a:ext cx="0" cy="0"/>
          <a:chOff x="0" y="0"/>
          <a:chExt cx="0" cy="0"/>
        </a:xfrm>
      </p:grpSpPr>
      <p:sp>
        <p:nvSpPr>
          <p:cNvPr id="9" name="Text Placeholder 14">
            <a:extLst>
              <a:ext uri="{FF2B5EF4-FFF2-40B4-BE49-F238E27FC236}">
                <a16:creationId xmlns:a16="http://schemas.microsoft.com/office/drawing/2014/main" id="{486855A2-317F-CF40-9B30-752B8EB10CFD}"/>
              </a:ext>
            </a:extLst>
          </p:cNvPr>
          <p:cNvSpPr>
            <a:spLocks noGrp="1"/>
          </p:cNvSpPr>
          <p:nvPr>
            <p:ph type="body" sz="quarter" idx="15" hasCustomPrompt="1"/>
          </p:nvPr>
        </p:nvSpPr>
        <p:spPr>
          <a:xfrm>
            <a:off x="685800" y="881342"/>
            <a:ext cx="8458200" cy="3380815"/>
          </a:xfrm>
          <a:prstGeom prst="rect">
            <a:avLst/>
          </a:prstGeom>
          <a:solidFill>
            <a:schemeClr val="accent1"/>
          </a:solidFill>
        </p:spPr>
        <p:txBody>
          <a:bodyPr wrap="square" lIns="274320" tIns="274320" rIns="274320" bIns="274320" anchor="t">
            <a:noAutofit/>
          </a:bodyPr>
          <a:lstStyle>
            <a:lvl1pPr marL="176213" indent="-176213">
              <a:lnSpc>
                <a:spcPct val="100000"/>
              </a:lnSpc>
              <a:spcBef>
                <a:spcPts val="0"/>
              </a:spcBef>
              <a:buNone/>
              <a:tabLst/>
              <a:defRPr sz="3000" b="0" cap="none" baseline="0">
                <a:solidFill>
                  <a:schemeClr val="bg1"/>
                </a:solidFill>
                <a:latin typeface="Arial"/>
                <a:cs typeface="Arial"/>
              </a:defRPr>
            </a:lvl1pPr>
            <a:lvl2pPr marL="173736" indent="-173736">
              <a:buNone/>
              <a:defRPr sz="3000" b="0" cap="none">
                <a:solidFill>
                  <a:schemeClr val="bg1"/>
                </a:solidFill>
                <a:latin typeface="Arial"/>
                <a:cs typeface="Arial"/>
              </a:defRPr>
            </a:lvl2pPr>
            <a:lvl3pPr marL="173736" indent="-173736">
              <a:buNone/>
              <a:defRPr sz="3000" b="0">
                <a:solidFill>
                  <a:schemeClr val="bg1"/>
                </a:solidFill>
                <a:latin typeface="Arial"/>
                <a:cs typeface="Arial"/>
              </a:defRPr>
            </a:lvl3pPr>
            <a:lvl4pPr marL="173736" indent="-173736">
              <a:buNone/>
              <a:defRPr sz="3000" b="0">
                <a:solidFill>
                  <a:schemeClr val="bg1"/>
                </a:solidFill>
                <a:latin typeface="Arial"/>
                <a:cs typeface="Arial"/>
              </a:defRPr>
            </a:lvl4pPr>
            <a:lvl5pPr marL="173736" indent="-173736">
              <a:buNone/>
              <a:defRPr sz="3000" b="0">
                <a:solidFill>
                  <a:schemeClr val="bg1"/>
                </a:solidFill>
                <a:latin typeface="Arial"/>
                <a:cs typeface="Arial"/>
              </a:defRPr>
            </a:lvl5pPr>
            <a:lvl6pPr marL="173736" indent="-173736">
              <a:buNone/>
              <a:defRPr sz="3000">
                <a:solidFill>
                  <a:schemeClr val="bg1"/>
                </a:solidFill>
              </a:defRPr>
            </a:lvl6pPr>
            <a:lvl7pPr marL="173736" indent="-173736">
              <a:buNone/>
              <a:defRPr sz="3000">
                <a:solidFill>
                  <a:schemeClr val="bg1"/>
                </a:solidFill>
              </a:defRPr>
            </a:lvl7pPr>
            <a:lvl8pPr marL="173736" indent="-173736">
              <a:buNone/>
              <a:defRPr sz="3000">
                <a:solidFill>
                  <a:schemeClr val="bg1"/>
                </a:solidFill>
              </a:defRPr>
            </a:lvl8pPr>
            <a:lvl9pPr marL="173736" indent="-173736">
              <a:buNone/>
              <a:defRPr sz="3000">
                <a:solidFill>
                  <a:schemeClr val="bg1"/>
                </a:solidFill>
              </a:defRPr>
            </a:lvl9pPr>
          </a:lstStyle>
          <a:p>
            <a:pPr lvl="0"/>
            <a:r>
              <a:rPr lang="en-US"/>
              <a:t>“Impact statement </a:t>
            </a:r>
            <a:r>
              <a:rPr lang="en-US" err="1"/>
              <a:t>i.E.</a:t>
            </a:r>
            <a:r>
              <a:rPr lang="en-US"/>
              <a:t> Quote </a:t>
            </a:r>
            <a:r>
              <a:rPr lang="en-US" err="1"/>
              <a:t>arial</a:t>
            </a:r>
            <a:r>
              <a:rPr lang="en-US"/>
              <a:t> 30pt white sentence case. Text box color can be changed if needed.”</a:t>
            </a:r>
          </a:p>
        </p:txBody>
      </p:sp>
      <p:sp>
        <p:nvSpPr>
          <p:cNvPr id="3" name="Slide Number Placeholder 2">
            <a:extLst>
              <a:ext uri="{FF2B5EF4-FFF2-40B4-BE49-F238E27FC236}">
                <a16:creationId xmlns:a16="http://schemas.microsoft.com/office/drawing/2014/main" id="{68CDAA2A-43D8-DD47-A122-36442B78A2B7}"/>
              </a:ext>
            </a:extLst>
          </p:cNvPr>
          <p:cNvSpPr>
            <a:spLocks noGrp="1"/>
          </p:cNvSpPr>
          <p:nvPr>
            <p:ph type="sldNum" sz="quarter" idx="10"/>
          </p:nvPr>
        </p:nvSpPr>
        <p:spPr/>
        <p:txBody>
          <a:bodyPr/>
          <a:lstStyle/>
          <a:p>
            <a:fld id="{ABEF7161-39F9-F745-9A2B-33DA2ED59E91}" type="slidenum">
              <a:rPr lang="en-US" smtClean="0"/>
              <a:pPr/>
              <a:t>‹#›</a:t>
            </a:fld>
            <a:endParaRPr lang="en-US"/>
          </a:p>
        </p:txBody>
      </p:sp>
      <p:sp>
        <p:nvSpPr>
          <p:cNvPr id="6" name="Text Placeholder 28">
            <a:extLst>
              <a:ext uri="{FF2B5EF4-FFF2-40B4-BE49-F238E27FC236}">
                <a16:creationId xmlns:a16="http://schemas.microsoft.com/office/drawing/2014/main" id="{8AF3BB55-F058-674F-9079-C555118EC09A}"/>
              </a:ext>
            </a:extLst>
          </p:cNvPr>
          <p:cNvSpPr>
            <a:spLocks noGrp="1"/>
          </p:cNvSpPr>
          <p:nvPr>
            <p:ph type="body" sz="quarter" idx="12" hasCustomPrompt="1"/>
          </p:nvPr>
        </p:nvSpPr>
        <p:spPr>
          <a:xfrm>
            <a:off x="985520" y="2828309"/>
            <a:ext cx="7848599" cy="298450"/>
          </a:xfrm>
          <a:prstGeom prst="rect">
            <a:avLst/>
          </a:prstGeom>
        </p:spPr>
        <p:txBody>
          <a:bodyPr wrap="square" lIns="0" tIns="0" rIns="0" bIns="0" anchor="t">
            <a:noAutofit/>
          </a:bodyPr>
          <a:lstStyle>
            <a:lvl1pPr marL="0" indent="0" algn="l">
              <a:lnSpc>
                <a:spcPct val="100000"/>
              </a:lnSpc>
              <a:buNone/>
              <a:defRPr sz="1400" baseline="0">
                <a:solidFill>
                  <a:schemeClr val="bg1"/>
                </a:solidFill>
                <a:latin typeface="Arial"/>
                <a:cs typeface="Arial"/>
              </a:defRPr>
            </a:lvl1pPr>
            <a:lvl2pPr marL="0" indent="0">
              <a:buNone/>
              <a:defRPr sz="1400">
                <a:solidFill>
                  <a:schemeClr val="bg1"/>
                </a:solidFill>
                <a:latin typeface="Arial"/>
                <a:cs typeface="Arial"/>
              </a:defRPr>
            </a:lvl2pPr>
            <a:lvl3pPr marL="0" indent="0">
              <a:buNone/>
              <a:defRPr sz="1400">
                <a:solidFill>
                  <a:schemeClr val="bg1"/>
                </a:solidFill>
                <a:latin typeface="Arial"/>
                <a:cs typeface="Arial"/>
              </a:defRPr>
            </a:lvl3pPr>
            <a:lvl4pPr marL="0" indent="0">
              <a:buNone/>
              <a:defRPr sz="1400">
                <a:solidFill>
                  <a:schemeClr val="bg1"/>
                </a:solidFill>
                <a:latin typeface="Arial"/>
                <a:cs typeface="Arial"/>
              </a:defRPr>
            </a:lvl4pPr>
            <a:lvl5pPr marL="0" indent="0">
              <a:buNone/>
              <a:defRPr sz="1400">
                <a:solidFill>
                  <a:schemeClr val="bg1"/>
                </a:solidFill>
                <a:latin typeface="Arial"/>
                <a:cs typeface="Aria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 Quote attribution, Arial 14pt white left align</a:t>
            </a:r>
          </a:p>
        </p:txBody>
      </p:sp>
      <p:pic>
        <p:nvPicPr>
          <p:cNvPr id="8" name="Picture 7">
            <a:extLst>
              <a:ext uri="{FF2B5EF4-FFF2-40B4-BE49-F238E27FC236}">
                <a16:creationId xmlns:a16="http://schemas.microsoft.com/office/drawing/2014/main" id="{6FF3D3B8-5375-3F46-9313-B1A72060C25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Tree>
    <p:extLst>
      <p:ext uri="{BB962C8B-B14F-4D97-AF65-F5344CB8AC3E}">
        <p14:creationId xmlns:p14="http://schemas.microsoft.com/office/powerpoint/2010/main" val="10808982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w/Visual Righ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lvl1pPr>
          </a:lstStyle>
          <a:p>
            <a:r>
              <a:rPr lang="en-US"/>
              <a:t>Title Arial 24pt red sentence case</a:t>
            </a:r>
          </a:p>
        </p:txBody>
      </p:sp>
      <p:sp>
        <p:nvSpPr>
          <p:cNvPr id="12" name="Content Placeholder 9">
            <a:extLst>
              <a:ext uri="{FF2B5EF4-FFF2-40B4-BE49-F238E27FC236}">
                <a16:creationId xmlns:a16="http://schemas.microsoft.com/office/drawing/2014/main" id="{A56C8512-47D5-484C-87CE-7C3186A645A8}"/>
              </a:ext>
            </a:extLst>
          </p:cNvPr>
          <p:cNvSpPr>
            <a:spLocks noGrp="1"/>
          </p:cNvSpPr>
          <p:nvPr>
            <p:ph sz="quarter" idx="23" hasCustomPrompt="1"/>
          </p:nvPr>
        </p:nvSpPr>
        <p:spPr>
          <a:xfrm>
            <a:off x="5029200" y="971550"/>
            <a:ext cx="3809999" cy="3429000"/>
          </a:xfrm>
          <a:prstGeom prst="rect">
            <a:avLst/>
          </a:prstGeom>
        </p:spPr>
        <p:txBody>
          <a:bodyPr/>
          <a:lstStyle>
            <a:lvl1pPr marL="0" indent="0">
              <a:buNone/>
              <a:defRPr sz="1000" b="1">
                <a:solidFill>
                  <a:schemeClr val="tx2"/>
                </a:solidFill>
              </a:defRPr>
            </a:lvl1pPr>
          </a:lstStyle>
          <a:p>
            <a:r>
              <a:rPr lang="en-US"/>
              <a:t>Click to add table, chart, smart art, image or media</a:t>
            </a:r>
          </a:p>
        </p:txBody>
      </p:sp>
      <p:sp>
        <p:nvSpPr>
          <p:cNvPr id="4" name="Text Placeholder 3">
            <a:extLst>
              <a:ext uri="{FF2B5EF4-FFF2-40B4-BE49-F238E27FC236}">
                <a16:creationId xmlns:a16="http://schemas.microsoft.com/office/drawing/2014/main" id="{8D644167-7C34-FB45-A590-B82ACD2E1F9F}"/>
              </a:ext>
            </a:extLst>
          </p:cNvPr>
          <p:cNvSpPr>
            <a:spLocks noGrp="1"/>
          </p:cNvSpPr>
          <p:nvPr>
            <p:ph type="body" sz="quarter" idx="24" hasCustomPrompt="1"/>
          </p:nvPr>
        </p:nvSpPr>
        <p:spPr>
          <a:xfrm>
            <a:off x="301624" y="971550"/>
            <a:ext cx="4270376"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a:p>
            <a:pPr lvl="0"/>
            <a:endParaRPr lang="en-US"/>
          </a:p>
        </p:txBody>
      </p:sp>
    </p:spTree>
    <p:extLst>
      <p:ext uri="{BB962C8B-B14F-4D97-AF65-F5344CB8AC3E}">
        <p14:creationId xmlns:p14="http://schemas.microsoft.com/office/powerpoint/2010/main" val="8290922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w/Visual Lef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lvl1pPr>
          </a:lstStyle>
          <a:p>
            <a:r>
              <a:rPr lang="en-US"/>
              <a:t>Title Arial 24pt red sentence case</a:t>
            </a:r>
          </a:p>
        </p:txBody>
      </p:sp>
      <p:sp>
        <p:nvSpPr>
          <p:cNvPr id="12" name="Content Placeholder 9">
            <a:extLst>
              <a:ext uri="{FF2B5EF4-FFF2-40B4-BE49-F238E27FC236}">
                <a16:creationId xmlns:a16="http://schemas.microsoft.com/office/drawing/2014/main" id="{A56C8512-47D5-484C-87CE-7C3186A645A8}"/>
              </a:ext>
            </a:extLst>
          </p:cNvPr>
          <p:cNvSpPr>
            <a:spLocks noGrp="1"/>
          </p:cNvSpPr>
          <p:nvPr>
            <p:ph sz="quarter" idx="23" hasCustomPrompt="1"/>
          </p:nvPr>
        </p:nvSpPr>
        <p:spPr>
          <a:xfrm>
            <a:off x="304006" y="971550"/>
            <a:ext cx="3809999" cy="3429000"/>
          </a:xfrm>
          <a:prstGeom prst="rect">
            <a:avLst/>
          </a:prstGeom>
        </p:spPr>
        <p:txBody>
          <a:bodyPr/>
          <a:lstStyle>
            <a:lvl1pPr marL="0" indent="0">
              <a:buNone/>
              <a:defRPr sz="1000" b="1">
                <a:solidFill>
                  <a:schemeClr val="tx2"/>
                </a:solidFill>
              </a:defRPr>
            </a:lvl1pPr>
          </a:lstStyle>
          <a:p>
            <a:r>
              <a:rPr lang="en-US"/>
              <a:t>Click to add table, chart, smart art, image or media</a:t>
            </a:r>
          </a:p>
        </p:txBody>
      </p:sp>
      <p:sp>
        <p:nvSpPr>
          <p:cNvPr id="4" name="Text Placeholder 3">
            <a:extLst>
              <a:ext uri="{FF2B5EF4-FFF2-40B4-BE49-F238E27FC236}">
                <a16:creationId xmlns:a16="http://schemas.microsoft.com/office/drawing/2014/main" id="{DF2A478F-A26D-1E42-93B4-3E7E683F7EEC}"/>
              </a:ext>
            </a:extLst>
          </p:cNvPr>
          <p:cNvSpPr>
            <a:spLocks noGrp="1"/>
          </p:cNvSpPr>
          <p:nvPr>
            <p:ph type="body" sz="quarter" idx="24" hasCustomPrompt="1"/>
          </p:nvPr>
        </p:nvSpPr>
        <p:spPr>
          <a:xfrm>
            <a:off x="4572000" y="971550"/>
            <a:ext cx="4267200" cy="3429000"/>
          </a:xfrm>
        </p:spPr>
        <p:txBody>
          <a:bodyPr/>
          <a:lstStyle>
            <a:lvl1pPr>
              <a:defRPr/>
            </a:lvl1pPr>
          </a:lstStyle>
          <a:p>
            <a:pPr lvl="0"/>
            <a:r>
              <a:rPr lang="en-US"/>
              <a:t>Main copy Arial 14pt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black lorem ipsum dolor sit </a:t>
            </a:r>
            <a:r>
              <a:rPr lang="en-US" err="1"/>
              <a:t>amet</a:t>
            </a:r>
            <a:r>
              <a:rPr lang="en-US"/>
              <a:t>, </a:t>
            </a:r>
            <a:r>
              <a:rPr lang="en-US" err="1"/>
              <a:t>consectetuer</a:t>
            </a:r>
            <a:r>
              <a:rPr lang="en-US"/>
              <a:t> </a:t>
            </a:r>
            <a:r>
              <a:rPr lang="en-US" err="1"/>
              <a:t>adipiscing</a:t>
            </a:r>
            <a:endParaRPr lang="en-US"/>
          </a:p>
          <a:p>
            <a:pPr lvl="2"/>
            <a:r>
              <a:rPr lang="en-US"/>
              <a:t>Third level 14pt black lorem ipsum dolor sit </a:t>
            </a:r>
            <a:r>
              <a:rPr lang="en-US" err="1"/>
              <a:t>amet</a:t>
            </a:r>
            <a:r>
              <a:rPr lang="en-US"/>
              <a:t>, </a:t>
            </a:r>
            <a:r>
              <a:rPr lang="en-US" err="1"/>
              <a:t>consectetuer</a:t>
            </a:r>
            <a:r>
              <a:rPr lang="en-US"/>
              <a:t> </a:t>
            </a:r>
            <a:r>
              <a:rPr lang="en-US" err="1"/>
              <a:t>adipiscing</a:t>
            </a:r>
            <a:endParaRPr lang="en-US"/>
          </a:p>
          <a:p>
            <a:pPr lvl="3"/>
            <a:r>
              <a:rPr lang="en-US"/>
              <a:t>Fourth level 14pt black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37898667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act Boxe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2526974-B06E-BD41-9C3F-6CE3F55E92B5}"/>
              </a:ext>
            </a:extLst>
          </p:cNvPr>
          <p:cNvSpPr>
            <a:spLocks noGrp="1"/>
          </p:cNvSpPr>
          <p:nvPr>
            <p:ph type="sldNum" sz="quarter" idx="10"/>
          </p:nvPr>
        </p:nvSpPr>
        <p:spPr/>
        <p:txBody>
          <a:bodyPr/>
          <a:lstStyle/>
          <a:p>
            <a:fld id="{ABEF7161-39F9-F745-9A2B-33DA2ED59E91}" type="slidenum">
              <a:rPr lang="en-US" smtClean="0"/>
              <a:pPr/>
              <a:t>‹#›</a:t>
            </a:fld>
            <a:endParaRPr lang="en-US"/>
          </a:p>
        </p:txBody>
      </p:sp>
      <p:cxnSp>
        <p:nvCxnSpPr>
          <p:cNvPr id="16" name="Straight Connector 15">
            <a:extLst>
              <a:ext uri="{FF2B5EF4-FFF2-40B4-BE49-F238E27FC236}">
                <a16:creationId xmlns:a16="http://schemas.microsoft.com/office/drawing/2014/main" id="{273CFFCD-76B0-EC4D-8FEA-6E201D58A3F3}"/>
              </a:ext>
            </a:extLst>
          </p:cNvPr>
          <p:cNvCxnSpPr/>
          <p:nvPr userDrawn="1"/>
        </p:nvCxnSpPr>
        <p:spPr>
          <a:xfrm>
            <a:off x="4571195" y="0"/>
            <a:ext cx="0" cy="5143500"/>
          </a:xfrm>
          <a:prstGeom prst="line">
            <a:avLst/>
          </a:prstGeom>
          <a:ln w="38100" cap="flat"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805EE9D-427E-E641-AF2F-020FEFCA276B}"/>
              </a:ext>
            </a:extLst>
          </p:cNvPr>
          <p:cNvCxnSpPr/>
          <p:nvPr userDrawn="1"/>
        </p:nvCxnSpPr>
        <p:spPr>
          <a:xfrm>
            <a:off x="4587240" y="2577797"/>
            <a:ext cx="4556760" cy="0"/>
          </a:xfrm>
          <a:prstGeom prst="line">
            <a:avLst/>
          </a:prstGeom>
          <a:ln w="381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3AE3F1D9-A4E6-1340-99D4-4148CBB4E9F0}"/>
              </a:ext>
            </a:extLst>
          </p:cNvPr>
          <p:cNvCxnSpPr/>
          <p:nvPr userDrawn="1"/>
        </p:nvCxnSpPr>
        <p:spPr>
          <a:xfrm>
            <a:off x="6872435" y="2598420"/>
            <a:ext cx="0" cy="2545080"/>
          </a:xfrm>
          <a:prstGeom prst="line">
            <a:avLst/>
          </a:prstGeom>
          <a:ln w="38100" cap="flat"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3DD29EEA-A5D7-7542-A8B6-5AB47DE6A79F}"/>
              </a:ext>
            </a:extLst>
          </p:cNvPr>
          <p:cNvSpPr>
            <a:spLocks noGrp="1"/>
          </p:cNvSpPr>
          <p:nvPr>
            <p:ph type="body" sz="quarter" idx="14" hasCustomPrompt="1"/>
          </p:nvPr>
        </p:nvSpPr>
        <p:spPr>
          <a:xfrm>
            <a:off x="4829916" y="1732062"/>
            <a:ext cx="4010868" cy="430887"/>
          </a:xfrm>
          <a:prstGeom prst="rect">
            <a:avLst/>
          </a:prstGeom>
        </p:spPr>
        <p:txBody>
          <a:bodyPr vert="horz" wrap="square" lIns="0" tIns="0" rIns="0" bIns="0" anchor="b">
            <a:spAutoFit/>
          </a:bodyPr>
          <a:lstStyle>
            <a:lvl1pPr marL="0" indent="0">
              <a:lnSpc>
                <a:spcPct val="100000"/>
              </a:lnSpc>
              <a:buNone/>
              <a:defRPr sz="1400" b="0" i="0" cap="none" baseline="0">
                <a:solidFill>
                  <a:schemeClr val="tx1"/>
                </a:solidFill>
              </a:defRPr>
            </a:lvl1pPr>
            <a:lvl2pPr marL="0" indent="0">
              <a:buNone/>
              <a:defRPr sz="1400"/>
            </a:lvl2pPr>
            <a:lvl3pPr marL="0" indent="0">
              <a:buNone/>
              <a:defRPr sz="1400"/>
            </a:lvl3pPr>
            <a:lvl4pPr marL="0" indent="0">
              <a:buNone/>
              <a:defRPr sz="1400"/>
            </a:lvl4pPr>
            <a:lvl5pPr marL="0" indent="0">
              <a:buNone/>
              <a:defRPr sz="1400"/>
            </a:lvl5pPr>
            <a:lvl6pPr marL="0" indent="0">
              <a:buNone/>
              <a:defRPr sz="1400"/>
            </a:lvl6pPr>
            <a:lvl7pPr marL="0" indent="0">
              <a:buNone/>
              <a:defRPr sz="1400"/>
            </a:lvl7pPr>
            <a:lvl8pPr marL="0" indent="0">
              <a:buNone/>
              <a:defRPr/>
            </a:lvl8pPr>
            <a:lvl9pPr marL="0" indent="0">
              <a:buNone/>
              <a:defRPr/>
            </a:lvl9pPr>
          </a:lstStyle>
          <a:p>
            <a:pPr lvl="0"/>
            <a:r>
              <a:rPr lang="en-US"/>
              <a:t>Fact text Arial 14pt black sentence case. </a:t>
            </a:r>
            <a:br>
              <a:rPr lang="en-US"/>
            </a:br>
            <a:r>
              <a:rPr lang="en-US"/>
              <a:t>UL icons can be used to enhance descriptions.</a:t>
            </a:r>
          </a:p>
        </p:txBody>
      </p:sp>
      <p:sp>
        <p:nvSpPr>
          <p:cNvPr id="20" name="Text Placeholder 4">
            <a:extLst>
              <a:ext uri="{FF2B5EF4-FFF2-40B4-BE49-F238E27FC236}">
                <a16:creationId xmlns:a16="http://schemas.microsoft.com/office/drawing/2014/main" id="{EAEF2D7C-0D87-6A41-ABD7-8DDE9C06F839}"/>
              </a:ext>
            </a:extLst>
          </p:cNvPr>
          <p:cNvSpPr>
            <a:spLocks noGrp="1"/>
          </p:cNvSpPr>
          <p:nvPr>
            <p:ph type="body" sz="quarter" idx="15" hasCustomPrompt="1"/>
          </p:nvPr>
        </p:nvSpPr>
        <p:spPr>
          <a:xfrm>
            <a:off x="301625" y="3561819"/>
            <a:ext cx="3584575" cy="830997"/>
          </a:xfrm>
          <a:prstGeom prst="rect">
            <a:avLst/>
          </a:prstGeom>
        </p:spPr>
        <p:txBody>
          <a:bodyPr vert="horz" wrap="square" lIns="0" tIns="0" rIns="0" bIns="0" anchor="b">
            <a:spAutoFit/>
          </a:bodyPr>
          <a:lstStyle>
            <a:lvl1pPr marL="0" indent="0">
              <a:lnSpc>
                <a:spcPct val="100000"/>
              </a:lnSpc>
              <a:buNone/>
              <a:defRPr sz="1800" b="0" i="0" cap="none" baseline="0">
                <a:solidFill>
                  <a:schemeClr val="tx1"/>
                </a:solidFill>
              </a:defRPr>
            </a:lvl1pPr>
            <a:lvl2pPr marL="0" indent="0">
              <a:buNone/>
              <a:defRPr sz="1800"/>
            </a:lvl2pPr>
            <a:lvl3pPr marL="0" indent="0">
              <a:buNone/>
              <a:defRPr sz="1800">
                <a:solidFill>
                  <a:schemeClr val="tx1"/>
                </a:solidFill>
              </a:defRPr>
            </a:lvl3pPr>
            <a:lvl4pPr marL="0" indent="0">
              <a:buNone/>
              <a:defRPr sz="1800">
                <a:solidFill>
                  <a:schemeClr val="tx1"/>
                </a:solidFill>
              </a:defRPr>
            </a:lvl4pPr>
            <a:lvl5pPr marL="0" indent="0">
              <a:buNone/>
              <a:defRPr sz="1800"/>
            </a:lvl5pPr>
            <a:lvl6pPr marL="0" indent="0">
              <a:buNone/>
              <a:defRPr sz="1800"/>
            </a:lvl6pPr>
            <a:lvl7pPr marL="0" indent="0">
              <a:buNone/>
              <a:defRPr sz="1800"/>
            </a:lvl7pPr>
            <a:lvl8pPr marL="0" indent="0">
              <a:buNone/>
              <a:defRPr sz="1800"/>
            </a:lvl8pPr>
            <a:lvl9pPr marL="0" indent="0">
              <a:buNone/>
              <a:defRPr sz="1800"/>
            </a:lvl9pPr>
          </a:lstStyle>
          <a:p>
            <a:pPr lvl="0"/>
            <a:r>
              <a:rPr lang="en-US"/>
              <a:t>Fact text Arial 18pt black sentence case. UL icons can be used to enhance descriptions.</a:t>
            </a:r>
          </a:p>
        </p:txBody>
      </p:sp>
      <p:sp>
        <p:nvSpPr>
          <p:cNvPr id="21" name="Text Placeholder 4">
            <a:extLst>
              <a:ext uri="{FF2B5EF4-FFF2-40B4-BE49-F238E27FC236}">
                <a16:creationId xmlns:a16="http://schemas.microsoft.com/office/drawing/2014/main" id="{6B647B26-85A6-204F-956B-09E9E6BA4D99}"/>
              </a:ext>
            </a:extLst>
          </p:cNvPr>
          <p:cNvSpPr>
            <a:spLocks noGrp="1"/>
          </p:cNvSpPr>
          <p:nvPr>
            <p:ph type="body" sz="quarter" idx="17" hasCustomPrompt="1"/>
          </p:nvPr>
        </p:nvSpPr>
        <p:spPr>
          <a:xfrm>
            <a:off x="4829917" y="3879960"/>
            <a:ext cx="1780592" cy="738664"/>
          </a:xfrm>
          <a:prstGeom prst="rect">
            <a:avLst/>
          </a:prstGeom>
        </p:spPr>
        <p:txBody>
          <a:bodyPr vert="horz" wrap="square" lIns="0" tIns="0" rIns="0" bIns="0" anchor="b">
            <a:spAutoFit/>
          </a:bodyPr>
          <a:lstStyle>
            <a:lvl1pPr marL="0" indent="0">
              <a:lnSpc>
                <a:spcPct val="100000"/>
              </a:lnSpc>
              <a:buNone/>
              <a:defRPr sz="1200" b="0" i="0" cap="none" baseline="0">
                <a:solidFill>
                  <a:schemeClr val="tx1"/>
                </a:solidFill>
              </a:defRPr>
            </a:lvl1pPr>
            <a:lvl2pPr marL="0" indent="0">
              <a:buNone/>
              <a:defRPr sz="1200"/>
            </a:lvl2pPr>
            <a:lvl3pPr marL="0" indent="0">
              <a:buNone/>
              <a:defRPr sz="1200"/>
            </a:lvl3pPr>
            <a:lvl4pPr marL="0" indent="0">
              <a:buNone/>
              <a:defRPr sz="1200"/>
            </a:lvl4pPr>
            <a:lvl5pPr marL="0" indent="0">
              <a:buNone/>
              <a:defRPr sz="1200"/>
            </a:lvl5pPr>
            <a:lvl6pPr marL="0" indent="0">
              <a:buNone/>
              <a:defRPr sz="1200"/>
            </a:lvl6pPr>
            <a:lvl7pPr marL="0" indent="0">
              <a:buNone/>
              <a:defRPr sz="1200"/>
            </a:lvl7pPr>
            <a:lvl8pPr marL="0" indent="0">
              <a:buNone/>
              <a:defRPr sz="1200"/>
            </a:lvl8pPr>
            <a:lvl9pPr marL="0" indent="0">
              <a:buNone/>
              <a:defRPr sz="1200"/>
            </a:lvl9pPr>
          </a:lstStyle>
          <a:p>
            <a:pPr lvl="0"/>
            <a:r>
              <a:rPr lang="en-US"/>
              <a:t>Fact text Arial 12pt black sentence case. UL icons can be used to enhance descriptions.</a:t>
            </a:r>
          </a:p>
        </p:txBody>
      </p:sp>
      <p:sp>
        <p:nvSpPr>
          <p:cNvPr id="22" name="Text Placeholder 4">
            <a:extLst>
              <a:ext uri="{FF2B5EF4-FFF2-40B4-BE49-F238E27FC236}">
                <a16:creationId xmlns:a16="http://schemas.microsoft.com/office/drawing/2014/main" id="{D1DC6DC9-819F-CF48-A37B-F2466F069A4B}"/>
              </a:ext>
            </a:extLst>
          </p:cNvPr>
          <p:cNvSpPr>
            <a:spLocks noGrp="1"/>
          </p:cNvSpPr>
          <p:nvPr>
            <p:ph type="body" sz="quarter" idx="18" hasCustomPrompt="1"/>
          </p:nvPr>
        </p:nvSpPr>
        <p:spPr>
          <a:xfrm>
            <a:off x="7134362" y="3879960"/>
            <a:ext cx="1706425" cy="738664"/>
          </a:xfrm>
          <a:prstGeom prst="rect">
            <a:avLst/>
          </a:prstGeom>
        </p:spPr>
        <p:txBody>
          <a:bodyPr vert="horz" wrap="square" lIns="0" tIns="0" rIns="0" bIns="0" anchor="b">
            <a:spAutoFit/>
          </a:bodyPr>
          <a:lstStyle>
            <a:lvl1pPr marL="0" indent="0">
              <a:lnSpc>
                <a:spcPct val="100000"/>
              </a:lnSpc>
              <a:buNone/>
              <a:defRPr sz="1200" b="0" i="0" cap="none" baseline="0">
                <a:solidFill>
                  <a:schemeClr val="tx1"/>
                </a:solidFill>
              </a:defRPr>
            </a:lvl1pPr>
            <a:lvl2pPr marL="0" indent="0">
              <a:buNone/>
              <a:defRPr sz="1200"/>
            </a:lvl2pPr>
            <a:lvl3pPr marL="0" indent="0">
              <a:buNone/>
              <a:defRPr sz="1200"/>
            </a:lvl3pPr>
            <a:lvl4pPr marL="0" indent="0">
              <a:buNone/>
              <a:defRPr sz="1200"/>
            </a:lvl4pPr>
            <a:lvl5pPr marL="0" indent="0">
              <a:buNone/>
              <a:defRPr sz="1200"/>
            </a:lvl5pPr>
            <a:lvl6pPr marL="0" indent="0">
              <a:buNone/>
              <a:defRPr sz="1200"/>
            </a:lvl6pPr>
            <a:lvl7pPr marL="0" indent="0">
              <a:buNone/>
              <a:defRPr sz="1200"/>
            </a:lvl7pPr>
            <a:lvl8pPr marL="0" indent="0">
              <a:buNone/>
              <a:defRPr sz="1200"/>
            </a:lvl8pPr>
            <a:lvl9pPr marL="0" indent="0">
              <a:buNone/>
              <a:defRPr sz="1200"/>
            </a:lvl9pPr>
          </a:lstStyle>
          <a:p>
            <a:pPr lvl="0"/>
            <a:r>
              <a:rPr lang="en-US"/>
              <a:t>Fact text Arial 12pt black sentence case. UL icons can be used to enhance descriptions.</a:t>
            </a:r>
          </a:p>
        </p:txBody>
      </p:sp>
      <p:sp>
        <p:nvSpPr>
          <p:cNvPr id="23" name="Picture Placeholder 36">
            <a:extLst>
              <a:ext uri="{FF2B5EF4-FFF2-40B4-BE49-F238E27FC236}">
                <a16:creationId xmlns:a16="http://schemas.microsoft.com/office/drawing/2014/main" id="{FE8F7770-D37E-3E41-BF69-C5CF69F2E92A}"/>
              </a:ext>
            </a:extLst>
          </p:cNvPr>
          <p:cNvSpPr>
            <a:spLocks noGrp="1" noChangeAspect="1"/>
          </p:cNvSpPr>
          <p:nvPr>
            <p:ph type="pic" sz="quarter" idx="21" hasCustomPrompt="1"/>
          </p:nvPr>
        </p:nvSpPr>
        <p:spPr>
          <a:xfrm>
            <a:off x="301625" y="2419350"/>
            <a:ext cx="914400" cy="914400"/>
          </a:xfrm>
          <a:prstGeom prst="rect">
            <a:avLst/>
          </a:prstGeom>
        </p:spPr>
        <p:txBody>
          <a:bodyPr vert="horz" lIns="0" tIns="0" rIns="0" bIns="0" anchor="ctr">
            <a:noAutofit/>
          </a:bodyPr>
          <a:lstStyle>
            <a:lvl1pPr marL="0" indent="0" algn="ctr">
              <a:buNone/>
              <a:defRPr sz="1100" b="1" i="0" cap="none">
                <a:solidFill>
                  <a:schemeClr val="bg1">
                    <a:lumMod val="50000"/>
                  </a:schemeClr>
                </a:solidFill>
              </a:defRPr>
            </a:lvl1pPr>
          </a:lstStyle>
          <a:p>
            <a:r>
              <a:rPr lang="en-US"/>
              <a:t>Icon</a:t>
            </a:r>
          </a:p>
        </p:txBody>
      </p:sp>
      <p:sp>
        <p:nvSpPr>
          <p:cNvPr id="15" name="Picture Placeholder 36">
            <a:extLst>
              <a:ext uri="{FF2B5EF4-FFF2-40B4-BE49-F238E27FC236}">
                <a16:creationId xmlns:a16="http://schemas.microsoft.com/office/drawing/2014/main" id="{9AB6CC90-93A0-C246-8A4C-6A6B185DC443}"/>
              </a:ext>
            </a:extLst>
          </p:cNvPr>
          <p:cNvSpPr>
            <a:spLocks noGrp="1"/>
          </p:cNvSpPr>
          <p:nvPr>
            <p:ph type="pic" sz="quarter" idx="24" hasCustomPrompt="1"/>
          </p:nvPr>
        </p:nvSpPr>
        <p:spPr>
          <a:xfrm>
            <a:off x="4829916" y="895350"/>
            <a:ext cx="685800" cy="685800"/>
          </a:xfrm>
          <a:prstGeom prst="rect">
            <a:avLst/>
          </a:prstGeom>
        </p:spPr>
        <p:txBody>
          <a:bodyPr vert="horz" lIns="0" tIns="0" rIns="0" bIns="0" anchor="ctr">
            <a:noAutofit/>
          </a:bodyPr>
          <a:lstStyle>
            <a:lvl1pPr marL="0" indent="0" algn="ctr">
              <a:buNone/>
              <a:defRPr sz="1100" b="1" i="0" cap="none">
                <a:solidFill>
                  <a:schemeClr val="bg1">
                    <a:lumMod val="50000"/>
                  </a:schemeClr>
                </a:solidFill>
              </a:defRPr>
            </a:lvl1pPr>
          </a:lstStyle>
          <a:p>
            <a:r>
              <a:rPr lang="en-US"/>
              <a:t>Icon</a:t>
            </a:r>
          </a:p>
        </p:txBody>
      </p:sp>
      <p:sp>
        <p:nvSpPr>
          <p:cNvPr id="27" name="Picture Placeholder 36">
            <a:extLst>
              <a:ext uri="{FF2B5EF4-FFF2-40B4-BE49-F238E27FC236}">
                <a16:creationId xmlns:a16="http://schemas.microsoft.com/office/drawing/2014/main" id="{EC2E1D76-F347-D747-92A4-BD5352710B05}"/>
              </a:ext>
            </a:extLst>
          </p:cNvPr>
          <p:cNvSpPr>
            <a:spLocks noGrp="1"/>
          </p:cNvSpPr>
          <p:nvPr>
            <p:ph type="pic" sz="quarter" idx="25" hasCustomPrompt="1"/>
          </p:nvPr>
        </p:nvSpPr>
        <p:spPr>
          <a:xfrm>
            <a:off x="4829916" y="3028950"/>
            <a:ext cx="685800" cy="685800"/>
          </a:xfrm>
          <a:prstGeom prst="rect">
            <a:avLst/>
          </a:prstGeom>
        </p:spPr>
        <p:txBody>
          <a:bodyPr vert="horz" lIns="0" tIns="0" rIns="0" bIns="0" anchor="ctr">
            <a:noAutofit/>
          </a:bodyPr>
          <a:lstStyle>
            <a:lvl1pPr marL="0" indent="0" algn="ctr">
              <a:buNone/>
              <a:defRPr sz="1100" b="1" i="0" cap="none">
                <a:solidFill>
                  <a:schemeClr val="bg1">
                    <a:lumMod val="50000"/>
                  </a:schemeClr>
                </a:solidFill>
              </a:defRPr>
            </a:lvl1pPr>
          </a:lstStyle>
          <a:p>
            <a:r>
              <a:rPr lang="en-US"/>
              <a:t>Icon</a:t>
            </a:r>
          </a:p>
        </p:txBody>
      </p:sp>
      <p:sp>
        <p:nvSpPr>
          <p:cNvPr id="28" name="Picture Placeholder 36">
            <a:extLst>
              <a:ext uri="{FF2B5EF4-FFF2-40B4-BE49-F238E27FC236}">
                <a16:creationId xmlns:a16="http://schemas.microsoft.com/office/drawing/2014/main" id="{8F19068F-FEE7-2349-805A-D0A0E664B2D3}"/>
              </a:ext>
            </a:extLst>
          </p:cNvPr>
          <p:cNvSpPr>
            <a:spLocks noGrp="1"/>
          </p:cNvSpPr>
          <p:nvPr>
            <p:ph type="pic" sz="quarter" idx="26" hasCustomPrompt="1"/>
          </p:nvPr>
        </p:nvSpPr>
        <p:spPr>
          <a:xfrm>
            <a:off x="7134362" y="3028950"/>
            <a:ext cx="685800" cy="685800"/>
          </a:xfrm>
          <a:prstGeom prst="rect">
            <a:avLst/>
          </a:prstGeom>
        </p:spPr>
        <p:txBody>
          <a:bodyPr vert="horz" lIns="0" tIns="0" rIns="0" bIns="0" anchor="ctr">
            <a:noAutofit/>
          </a:bodyPr>
          <a:lstStyle>
            <a:lvl1pPr marL="0" indent="0" algn="ctr">
              <a:buNone/>
              <a:defRPr sz="1100" b="1" i="0" cap="none">
                <a:solidFill>
                  <a:schemeClr val="bg1">
                    <a:lumMod val="50000"/>
                  </a:schemeClr>
                </a:solidFill>
              </a:defRPr>
            </a:lvl1pPr>
          </a:lstStyle>
          <a:p>
            <a:r>
              <a:rPr lang="en-US"/>
              <a:t>Icon</a:t>
            </a:r>
          </a:p>
        </p:txBody>
      </p:sp>
      <p:pic>
        <p:nvPicPr>
          <p:cNvPr id="24" name="Picture 23">
            <a:extLst>
              <a:ext uri="{FF2B5EF4-FFF2-40B4-BE49-F238E27FC236}">
                <a16:creationId xmlns:a16="http://schemas.microsoft.com/office/drawing/2014/main" id="{BCB4E84E-5B2E-8948-B1FD-731FF81B327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Tree>
    <p:extLst>
      <p:ext uri="{BB962C8B-B14F-4D97-AF65-F5344CB8AC3E}">
        <p14:creationId xmlns:p14="http://schemas.microsoft.com/office/powerpoint/2010/main" val="4209803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ackground Color">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biLevel thresh="25000"/>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lvl1pPr>
              <a:defRPr>
                <a:solidFill>
                  <a:schemeClr val="bg1"/>
                </a:solidFill>
              </a:defRPr>
            </a:lvl1p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a:xfrm>
            <a:off x="301624" y="285750"/>
            <a:ext cx="8537576" cy="369332"/>
          </a:xfrm>
        </p:spPr>
        <p:txBody>
          <a:bodyPr/>
          <a:lstStyle>
            <a:lvl1pPr>
              <a:defRPr>
                <a:solidFill>
                  <a:schemeClr val="bg1"/>
                </a:solidFill>
              </a:defRPr>
            </a:lvl1pPr>
          </a:lstStyle>
          <a:p>
            <a:r>
              <a:rPr lang="en-US"/>
              <a:t>Title Arial 24pt white sentence case</a:t>
            </a:r>
          </a:p>
        </p:txBody>
      </p:sp>
      <p:sp>
        <p:nvSpPr>
          <p:cNvPr id="4" name="Text Placeholder 3">
            <a:extLst>
              <a:ext uri="{FF2B5EF4-FFF2-40B4-BE49-F238E27FC236}">
                <a16:creationId xmlns:a16="http://schemas.microsoft.com/office/drawing/2014/main" id="{07BDF5B6-0C60-034D-B7BF-9455A7808CAC}"/>
              </a:ext>
            </a:extLst>
          </p:cNvPr>
          <p:cNvSpPr>
            <a:spLocks noGrp="1"/>
          </p:cNvSpPr>
          <p:nvPr>
            <p:ph type="body" sz="quarter" idx="22" hasCustomPrompt="1"/>
          </p:nvPr>
        </p:nvSpPr>
        <p:spPr>
          <a:xfrm>
            <a:off x="301624" y="971550"/>
            <a:ext cx="8539164" cy="3429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Main copy Arial 14pt white. Change the background color as desired.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white lorem ipsum dolor sit </a:t>
            </a:r>
            <a:r>
              <a:rPr lang="en-US" err="1"/>
              <a:t>amet</a:t>
            </a:r>
            <a:r>
              <a:rPr lang="en-US"/>
              <a:t>, </a:t>
            </a:r>
            <a:r>
              <a:rPr lang="en-US" err="1"/>
              <a:t>consectetuer</a:t>
            </a:r>
            <a:r>
              <a:rPr lang="en-US"/>
              <a:t> </a:t>
            </a:r>
            <a:r>
              <a:rPr lang="en-US" err="1"/>
              <a:t>adipiscing</a:t>
            </a:r>
            <a:endParaRPr lang="en-US"/>
          </a:p>
          <a:p>
            <a:pPr lvl="2"/>
            <a:r>
              <a:rPr lang="en-US"/>
              <a:t>Third level 14pt white lorem ipsum dolor sit </a:t>
            </a:r>
            <a:r>
              <a:rPr lang="en-US" err="1"/>
              <a:t>amet</a:t>
            </a:r>
            <a:r>
              <a:rPr lang="en-US"/>
              <a:t>, </a:t>
            </a:r>
            <a:r>
              <a:rPr lang="en-US" err="1"/>
              <a:t>consectetuer</a:t>
            </a:r>
            <a:r>
              <a:rPr lang="en-US"/>
              <a:t> </a:t>
            </a:r>
            <a:r>
              <a:rPr lang="en-US" err="1"/>
              <a:t>adipiscing</a:t>
            </a:r>
            <a:endParaRPr lang="en-US"/>
          </a:p>
          <a:p>
            <a:pPr lvl="3"/>
            <a:r>
              <a:rPr lang="en-US"/>
              <a:t>Fourth level 14pt white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12643508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ackground Color w/Icon">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biLevel thresh="25000"/>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lvl1pPr>
              <a:defRPr>
                <a:solidFill>
                  <a:schemeClr val="bg1"/>
                </a:solidFill>
              </a:defRPr>
            </a:lvl1p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solidFill>
                  <a:schemeClr val="bg1"/>
                </a:solidFill>
              </a:defRPr>
            </a:lvl1pPr>
          </a:lstStyle>
          <a:p>
            <a:r>
              <a:rPr lang="en-US"/>
              <a:t>Title Arial 24pt white sentence case</a:t>
            </a:r>
          </a:p>
        </p:txBody>
      </p:sp>
      <p:sp>
        <p:nvSpPr>
          <p:cNvPr id="4" name="Picture Placeholder 3">
            <a:extLst>
              <a:ext uri="{FF2B5EF4-FFF2-40B4-BE49-F238E27FC236}">
                <a16:creationId xmlns:a16="http://schemas.microsoft.com/office/drawing/2014/main" id="{CDEA4420-2445-3947-BB55-6A360C13D376}"/>
              </a:ext>
            </a:extLst>
          </p:cNvPr>
          <p:cNvSpPr>
            <a:spLocks noGrp="1"/>
          </p:cNvSpPr>
          <p:nvPr>
            <p:ph type="pic" sz="quarter" idx="22" hasCustomPrompt="1"/>
          </p:nvPr>
        </p:nvSpPr>
        <p:spPr>
          <a:xfrm>
            <a:off x="301625" y="971550"/>
            <a:ext cx="917575" cy="917575"/>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000" b="1">
                <a:solidFill>
                  <a:schemeClr val="bg1"/>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a:t>Click to add icon</a:t>
            </a:r>
          </a:p>
        </p:txBody>
      </p:sp>
      <p:sp>
        <p:nvSpPr>
          <p:cNvPr id="6" name="Text Placeholder 5">
            <a:extLst>
              <a:ext uri="{FF2B5EF4-FFF2-40B4-BE49-F238E27FC236}">
                <a16:creationId xmlns:a16="http://schemas.microsoft.com/office/drawing/2014/main" id="{16C89DCB-C00A-9E41-A579-705DC6463A93}"/>
              </a:ext>
            </a:extLst>
          </p:cNvPr>
          <p:cNvSpPr>
            <a:spLocks noGrp="1"/>
          </p:cNvSpPr>
          <p:nvPr>
            <p:ph type="body" sz="quarter" idx="23" hasCustomPrompt="1"/>
          </p:nvPr>
        </p:nvSpPr>
        <p:spPr>
          <a:xfrm>
            <a:off x="1447800" y="971550"/>
            <a:ext cx="7391400" cy="290671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Main copy Arial 14pt white. Change the background color as desired.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14pt white lorem ipsum dolor sit </a:t>
            </a:r>
            <a:r>
              <a:rPr lang="en-US" err="1"/>
              <a:t>amet</a:t>
            </a:r>
            <a:r>
              <a:rPr lang="en-US"/>
              <a:t>, </a:t>
            </a:r>
            <a:r>
              <a:rPr lang="en-US" err="1"/>
              <a:t>consectetuer</a:t>
            </a:r>
            <a:r>
              <a:rPr lang="en-US"/>
              <a:t> </a:t>
            </a:r>
            <a:r>
              <a:rPr lang="en-US" err="1"/>
              <a:t>adipiscing</a:t>
            </a:r>
            <a:endParaRPr lang="en-US"/>
          </a:p>
          <a:p>
            <a:pPr lvl="2"/>
            <a:r>
              <a:rPr lang="en-US"/>
              <a:t>Third level 14pt white lorem ipsum dolor sit </a:t>
            </a:r>
            <a:r>
              <a:rPr lang="en-US" err="1"/>
              <a:t>amet</a:t>
            </a:r>
            <a:r>
              <a:rPr lang="en-US"/>
              <a:t>, </a:t>
            </a:r>
            <a:r>
              <a:rPr lang="en-US" err="1"/>
              <a:t>consectetuer</a:t>
            </a:r>
            <a:r>
              <a:rPr lang="en-US"/>
              <a:t> </a:t>
            </a:r>
            <a:r>
              <a:rPr lang="en-US" err="1"/>
              <a:t>adipiscin</a:t>
            </a:r>
            <a:endParaRPr lang="en-US"/>
          </a:p>
          <a:p>
            <a:pPr lvl="3"/>
            <a:r>
              <a:rPr lang="en-US"/>
              <a:t>Fourth level 14pt white lorem ipsum dolor sit </a:t>
            </a:r>
            <a:r>
              <a:rPr lang="en-US" err="1"/>
              <a:t>amet</a:t>
            </a:r>
            <a:r>
              <a:rPr lang="en-US"/>
              <a:t>, </a:t>
            </a:r>
            <a:r>
              <a:rPr lang="en-US" err="1"/>
              <a:t>consectetuer</a:t>
            </a:r>
            <a:r>
              <a:rPr lang="en-US"/>
              <a:t> </a:t>
            </a:r>
            <a:r>
              <a:rPr lang="en-US" err="1"/>
              <a:t>adipiscing</a:t>
            </a:r>
            <a:endParaRPr lang="en-US"/>
          </a:p>
        </p:txBody>
      </p:sp>
    </p:spTree>
    <p:extLst>
      <p:ext uri="{BB962C8B-B14F-4D97-AF65-F5344CB8AC3E}">
        <p14:creationId xmlns:p14="http://schemas.microsoft.com/office/powerpoint/2010/main" val="20236699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5" name="Picture Placeholder 4"/>
          <p:cNvSpPr>
            <a:spLocks noGrp="1"/>
          </p:cNvSpPr>
          <p:nvPr>
            <p:ph type="pic" sz="quarter" idx="21" hasCustomPrompt="1"/>
          </p:nvPr>
        </p:nvSpPr>
        <p:spPr>
          <a:xfrm>
            <a:off x="-2908" y="264"/>
            <a:ext cx="9146908" cy="5143236"/>
          </a:xfrm>
          <a:prstGeom prst="rect">
            <a:avLst/>
          </a:prstGeom>
          <a:solidFill>
            <a:schemeClr val="tx2">
              <a:lumMod val="20000"/>
              <a:lumOff val="80000"/>
            </a:schemeClr>
          </a:solidFill>
        </p:spPr>
        <p:txBody>
          <a:bodyPr lIns="91440" tIns="91440" rIns="91440" bIns="91440"/>
          <a:lstStyle>
            <a:lvl1pPr marL="0" indent="0">
              <a:buNone/>
              <a:defRPr sz="1000" b="1">
                <a:solidFill>
                  <a:schemeClr val="tx2"/>
                </a:solidFill>
              </a:defRPr>
            </a:lvl1pPr>
          </a:lstStyle>
          <a:p>
            <a:r>
              <a:rPr lang="en-US"/>
              <a:t>Click icon to add image</a:t>
            </a:r>
          </a:p>
        </p:txBody>
      </p:sp>
      <p:sp>
        <p:nvSpPr>
          <p:cNvPr id="3" name="Slide Number Placeholder 2">
            <a:extLst>
              <a:ext uri="{FF2B5EF4-FFF2-40B4-BE49-F238E27FC236}">
                <a16:creationId xmlns:a16="http://schemas.microsoft.com/office/drawing/2014/main" id="{A69D49E5-38C5-BF4F-88DE-E5DE86DA42D2}"/>
              </a:ext>
            </a:extLst>
          </p:cNvPr>
          <p:cNvSpPr>
            <a:spLocks noGrp="1"/>
          </p:cNvSpPr>
          <p:nvPr>
            <p:ph type="sldNum" sz="quarter" idx="23"/>
          </p:nvPr>
        </p:nvSpPr>
        <p:spPr/>
        <p:txBody>
          <a:bodyPr/>
          <a:lstStyle>
            <a:lvl1pPr>
              <a:defRPr b="1">
                <a:solidFill>
                  <a:schemeClr val="bg1"/>
                </a:solidFill>
              </a:defRPr>
            </a:lvl1pPr>
          </a:lstStyle>
          <a:p>
            <a:fld id="{ABEF7161-39F9-F745-9A2B-33DA2ED59E91}" type="slidenum">
              <a:rPr lang="en-US" smtClean="0"/>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74241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E5FFBC75-5C11-7F49-8071-D82DF0C3E262}"/>
              </a:ext>
            </a:extLst>
          </p:cNvPr>
          <p:cNvSpPr>
            <a:spLocks noGrp="1"/>
          </p:cNvSpPr>
          <p:nvPr>
            <p:ph type="pic" sz="quarter" idx="14" hasCustomPrompt="1"/>
          </p:nvPr>
        </p:nvSpPr>
        <p:spPr>
          <a:xfrm>
            <a:off x="0" y="1"/>
            <a:ext cx="9144000" cy="51435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19" name="Text Placeholder 18"/>
          <p:cNvSpPr>
            <a:spLocks noGrp="1"/>
          </p:cNvSpPr>
          <p:nvPr>
            <p:ph type="body" sz="quarter" idx="19" hasCustomPrompt="1"/>
          </p:nvPr>
        </p:nvSpPr>
        <p:spPr>
          <a:xfrm>
            <a:off x="5181600" y="0"/>
            <a:ext cx="3352801" cy="2038350"/>
          </a:xfrm>
          <a:prstGeom prst="rect">
            <a:avLst/>
          </a:prstGeom>
          <a:solidFill>
            <a:schemeClr val="accent1"/>
          </a:solidFill>
        </p:spPr>
        <p:txBody>
          <a:bodyPr lIns="274320" tIns="274320" rIns="274320" bIns="274320" anchor="b" anchorCtr="0">
            <a:normAutofit/>
          </a:bodyPr>
          <a:lstStyle>
            <a:lvl1pPr marL="0" indent="0">
              <a:spcBef>
                <a:spcPts val="0"/>
              </a:spcBef>
              <a:spcAft>
                <a:spcPts val="1200"/>
              </a:spcAft>
              <a:buFont typeface="Arial" charset="0"/>
              <a:buNone/>
              <a:defRPr sz="1400" b="0">
                <a:solidFill>
                  <a:schemeClr val="bg1"/>
                </a:solidFill>
              </a:defRPr>
            </a:lvl1pPr>
            <a:lvl2pPr marL="0" indent="0">
              <a:spcBef>
                <a:spcPts val="0"/>
              </a:spcBef>
              <a:spcAft>
                <a:spcPts val="1200"/>
              </a:spcAft>
              <a:buFont typeface="Arial" charset="0"/>
              <a:buNone/>
              <a:tabLst/>
              <a:defRPr sz="1400">
                <a:solidFill>
                  <a:schemeClr val="bg1"/>
                </a:solidFill>
              </a:defRPr>
            </a:lvl2pPr>
            <a:lvl3pPr marL="0" indent="0">
              <a:spcBef>
                <a:spcPts val="0"/>
              </a:spcBef>
              <a:spcAft>
                <a:spcPts val="1200"/>
              </a:spcAft>
              <a:buFont typeface="Arial" charset="0"/>
              <a:buNone/>
              <a:tabLst/>
              <a:defRPr sz="1400">
                <a:solidFill>
                  <a:schemeClr val="bg1"/>
                </a:solidFill>
              </a:defRPr>
            </a:lvl3pPr>
            <a:lvl4pPr marL="0" indent="0">
              <a:spcBef>
                <a:spcPts val="0"/>
              </a:spcBef>
              <a:buFont typeface="Arial" charset="0"/>
              <a:buNone/>
              <a:tabLst/>
              <a:defRPr sz="1400">
                <a:solidFill>
                  <a:schemeClr val="bg1"/>
                </a:solidFill>
              </a:defRPr>
            </a:lvl4pPr>
            <a:lvl5pPr marL="0" indent="0">
              <a:buFont typeface="Arial" charset="0"/>
              <a:buNone/>
              <a:defRPr sz="1400">
                <a:solidFill>
                  <a:schemeClr val="bg1"/>
                </a:solidFil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Speaker Name</a:t>
            </a:r>
          </a:p>
          <a:p>
            <a:pPr lvl="0"/>
            <a:r>
              <a:rPr lang="en-US"/>
              <a:t>Title</a:t>
            </a:r>
            <a:br>
              <a:rPr lang="en-US"/>
            </a:br>
            <a:r>
              <a:rPr lang="en-US" err="1"/>
              <a:t>UL.com</a:t>
            </a:r>
            <a:endParaRPr lang="en-US"/>
          </a:p>
        </p:txBody>
      </p:sp>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11" name="Picture 10">
            <a:extLst>
              <a:ext uri="{FF2B5EF4-FFF2-40B4-BE49-F238E27FC236}">
                <a16:creationId xmlns:a16="http://schemas.microsoft.com/office/drawing/2014/main" id="{B8A0C484-8694-7E43-AD2B-94E6868E34F0}"/>
              </a:ext>
            </a:extLst>
          </p:cNvPr>
          <p:cNvPicPr>
            <a:picLocks noChangeAspect="1"/>
          </p:cNvPicPr>
          <p:nvPr userDrawn="1"/>
        </p:nvPicPr>
        <p:blipFill>
          <a:blip r:embed="rId2"/>
          <a:stretch>
            <a:fillRect/>
          </a:stretch>
        </p:blipFill>
        <p:spPr>
          <a:xfrm>
            <a:off x="220413" y="4624364"/>
            <a:ext cx="309586" cy="309586"/>
          </a:xfrm>
          <a:prstGeom prst="rect">
            <a:avLst/>
          </a:prstGeom>
        </p:spPr>
      </p:pic>
      <p:sp>
        <p:nvSpPr>
          <p:cNvPr id="12" name="Title 2">
            <a:extLst>
              <a:ext uri="{FF2B5EF4-FFF2-40B4-BE49-F238E27FC236}">
                <a16:creationId xmlns:a16="http://schemas.microsoft.com/office/drawing/2014/main" id="{DFE96EB4-6D77-F649-939E-2E18222DD24E}"/>
              </a:ext>
            </a:extLst>
          </p:cNvPr>
          <p:cNvSpPr>
            <a:spLocks noGrp="1"/>
          </p:cNvSpPr>
          <p:nvPr>
            <p:ph type="title" hasCustomPrompt="1"/>
          </p:nvPr>
        </p:nvSpPr>
        <p:spPr>
          <a:xfrm>
            <a:off x="5410200" y="285750"/>
            <a:ext cx="2822576" cy="369332"/>
          </a:xfrm>
        </p:spPr>
        <p:txBody>
          <a:bodyPr/>
          <a:lstStyle>
            <a:lvl1pPr>
              <a:defRPr>
                <a:solidFill>
                  <a:schemeClr val="bg1"/>
                </a:solidFill>
              </a:defRPr>
            </a:lvl1pPr>
          </a:lstStyle>
          <a:p>
            <a:r>
              <a:rPr lang="en-US"/>
              <a:t>Questions?</a:t>
            </a:r>
          </a:p>
        </p:txBody>
      </p:sp>
    </p:spTree>
    <p:extLst>
      <p:ext uri="{BB962C8B-B14F-4D97-AF65-F5344CB8AC3E}">
        <p14:creationId xmlns:p14="http://schemas.microsoft.com/office/powerpoint/2010/main" val="2486881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Client Logo + Tagline">
    <p:spTree>
      <p:nvGrpSpPr>
        <p:cNvPr id="1" name=""/>
        <p:cNvGrpSpPr/>
        <p:nvPr/>
      </p:nvGrpSpPr>
      <p:grpSpPr>
        <a:xfrm>
          <a:off x="0" y="0"/>
          <a:ext cx="0" cy="0"/>
          <a:chOff x="0" y="0"/>
          <a:chExt cx="0" cy="0"/>
        </a:xfrm>
      </p:grpSpPr>
      <p:sp>
        <p:nvSpPr>
          <p:cNvPr id="10" name="Picture Placeholder 2"/>
          <p:cNvSpPr>
            <a:spLocks noGrp="1" noChangeAspect="1"/>
          </p:cNvSpPr>
          <p:nvPr>
            <p:ph type="pic" sz="quarter" idx="13" hasCustomPrompt="1"/>
          </p:nvPr>
        </p:nvSpPr>
        <p:spPr>
          <a:xfrm>
            <a:off x="301626" y="611990"/>
            <a:ext cx="1440609" cy="822960"/>
          </a:xfrm>
          <a:prstGeom prst="rect">
            <a:avLst/>
          </a:prstGeom>
          <a:noFill/>
        </p:spPr>
        <p:txBody>
          <a:bodyPr vert="horz"/>
          <a:lstStyle>
            <a:lvl1pPr marL="0" indent="0">
              <a:buNone/>
              <a:defRPr sz="1000" b="1" cap="none">
                <a:solidFill>
                  <a:schemeClr val="bg1">
                    <a:lumMod val="50000"/>
                  </a:schemeClr>
                </a:solidFill>
              </a:defRPr>
            </a:lvl1pPr>
          </a:lstStyle>
          <a:p>
            <a:r>
              <a:rPr lang="en-US"/>
              <a:t>Client logo here</a:t>
            </a:r>
          </a:p>
        </p:txBody>
      </p:sp>
      <p:sp>
        <p:nvSpPr>
          <p:cNvPr id="2" name="Footer Placeholder 1">
            <a:extLst>
              <a:ext uri="{FF2B5EF4-FFF2-40B4-BE49-F238E27FC236}">
                <a16:creationId xmlns:a16="http://schemas.microsoft.com/office/drawing/2014/main" id="{D7904667-6091-524F-83FF-D8DCD2CC55A6}"/>
              </a:ext>
            </a:extLst>
          </p:cNvPr>
          <p:cNvSpPr>
            <a:spLocks noGrp="1"/>
          </p:cNvSpPr>
          <p:nvPr>
            <p:ph type="ftr" sz="quarter" idx="14"/>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9" name="Text Placeholder 28">
            <a:extLst>
              <a:ext uri="{FF2B5EF4-FFF2-40B4-BE49-F238E27FC236}">
                <a16:creationId xmlns:a16="http://schemas.microsoft.com/office/drawing/2014/main" id="{D197FC46-B81A-4245-BB6D-DDF2B7942F5B}"/>
              </a:ext>
            </a:extLst>
          </p:cNvPr>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accent1"/>
                </a:solidFill>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a:t>Date | Subhead Arial 14pt red maximum one line</a:t>
            </a:r>
          </a:p>
        </p:txBody>
      </p:sp>
      <p:sp>
        <p:nvSpPr>
          <p:cNvPr id="11" name="Text Placeholder 26">
            <a:extLst>
              <a:ext uri="{FF2B5EF4-FFF2-40B4-BE49-F238E27FC236}">
                <a16:creationId xmlns:a16="http://schemas.microsoft.com/office/drawing/2014/main" id="{80FDBB24-45E7-F544-A1C7-3CD42E040C91}"/>
              </a:ext>
            </a:extLst>
          </p:cNvPr>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Title Arial 32pt red</a:t>
            </a:r>
            <a:br>
              <a:rPr lang="en-US"/>
            </a:br>
            <a:r>
              <a:rPr lang="en-US"/>
              <a:t>sentence case</a:t>
            </a:r>
          </a:p>
        </p:txBody>
      </p:sp>
      <p:pic>
        <p:nvPicPr>
          <p:cNvPr id="13" name="Picture 12">
            <a:extLst>
              <a:ext uri="{FF2B5EF4-FFF2-40B4-BE49-F238E27FC236}">
                <a16:creationId xmlns:a16="http://schemas.microsoft.com/office/drawing/2014/main" id="{6BD93987-9FDF-A947-8FF5-CDC8A092816A}"/>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pic>
        <p:nvPicPr>
          <p:cNvPr id="8" name="Picture 7">
            <a:extLst>
              <a:ext uri="{FF2B5EF4-FFF2-40B4-BE49-F238E27FC236}">
                <a16:creationId xmlns:a16="http://schemas.microsoft.com/office/drawing/2014/main" id="{6770B293-5DF5-974F-8E25-56DFA02D7C02}"/>
              </a:ext>
            </a:extLst>
          </p:cNvPr>
          <p:cNvPicPr>
            <a:picLocks noChangeAspect="1"/>
          </p:cNvPicPr>
          <p:nvPr userDrawn="1"/>
        </p:nvPicPr>
        <p:blipFill>
          <a:blip r:embed="rId3"/>
          <a:stretch>
            <a:fillRect/>
          </a:stretch>
        </p:blipFill>
        <p:spPr>
          <a:xfrm>
            <a:off x="7010400" y="4746253"/>
            <a:ext cx="1828800" cy="218756"/>
          </a:xfrm>
          <a:prstGeom prst="rect">
            <a:avLst/>
          </a:prstGeom>
        </p:spPr>
      </p:pic>
    </p:spTree>
    <p:extLst>
      <p:ext uri="{BB962C8B-B14F-4D97-AF65-F5344CB8AC3E}">
        <p14:creationId xmlns:p14="http://schemas.microsoft.com/office/powerpoint/2010/main" val="9768673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663B5FC-67F2-E74F-9017-481BA9471A7E}"/>
              </a:ext>
            </a:extLst>
          </p:cNvPr>
          <p:cNvSpPr>
            <a:spLocks noGrp="1"/>
          </p:cNvSpPr>
          <p:nvPr>
            <p:ph type="ftr" sz="quarter" idx="11"/>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DB633805-0445-224B-9CCA-B9CC92767D34}"/>
              </a:ext>
            </a:extLst>
          </p:cNvPr>
          <p:cNvSpPr>
            <a:spLocks noGrp="1"/>
          </p:cNvSpPr>
          <p:nvPr>
            <p:ph type="sldNum" sz="quarter" idx="12"/>
          </p:nvPr>
        </p:nvSpPr>
        <p:spPr/>
        <p:txBody>
          <a:bodyPr/>
          <a:lstStyle/>
          <a:p>
            <a:fld id="{ABEF7161-39F9-F745-9A2B-33DA2ED59E91}" type="slidenum">
              <a:rPr lang="en-US" smtClean="0"/>
              <a:pPr/>
              <a:t>‹#›</a:t>
            </a:fld>
            <a:endParaRPr lang="en-US"/>
          </a:p>
        </p:txBody>
      </p:sp>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End copy Arial 32pt red sentence case</a:t>
            </a:r>
          </a:p>
        </p:txBody>
      </p:sp>
      <p:pic>
        <p:nvPicPr>
          <p:cNvPr id="8" name="Picture 7">
            <a:extLst>
              <a:ext uri="{FF2B5EF4-FFF2-40B4-BE49-F238E27FC236}">
                <a16:creationId xmlns:a16="http://schemas.microsoft.com/office/drawing/2014/main" id="{9A3F5993-30EB-A640-9DAE-DACCF24954C4}"/>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spTree>
    <p:extLst>
      <p:ext uri="{BB962C8B-B14F-4D97-AF65-F5344CB8AC3E}">
        <p14:creationId xmlns:p14="http://schemas.microsoft.com/office/powerpoint/2010/main" val="15552681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End Slide w/Taglin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663B5FC-67F2-E74F-9017-481BA9471A7E}"/>
              </a:ext>
            </a:extLst>
          </p:cNvPr>
          <p:cNvSpPr>
            <a:spLocks noGrp="1"/>
          </p:cNvSpPr>
          <p:nvPr>
            <p:ph type="ftr" sz="quarter" idx="11"/>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DB633805-0445-224B-9CCA-B9CC92767D34}"/>
              </a:ext>
            </a:extLst>
          </p:cNvPr>
          <p:cNvSpPr>
            <a:spLocks noGrp="1"/>
          </p:cNvSpPr>
          <p:nvPr>
            <p:ph type="sldNum" sz="quarter" idx="12"/>
          </p:nvPr>
        </p:nvSpPr>
        <p:spPr/>
        <p:txBody>
          <a:bodyPr/>
          <a:lstStyle/>
          <a:p>
            <a:fld id="{ABEF7161-39F9-F745-9A2B-33DA2ED59E91}" type="slidenum">
              <a:rPr lang="en-US" smtClean="0"/>
              <a:pPr/>
              <a:t>‹#›</a:t>
            </a:fld>
            <a:endParaRPr lang="en-US"/>
          </a:p>
        </p:txBody>
      </p:sp>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End copy Arial 32pt red sentence case</a:t>
            </a:r>
          </a:p>
        </p:txBody>
      </p:sp>
      <p:pic>
        <p:nvPicPr>
          <p:cNvPr id="8" name="Picture 7">
            <a:extLst>
              <a:ext uri="{FF2B5EF4-FFF2-40B4-BE49-F238E27FC236}">
                <a16:creationId xmlns:a16="http://schemas.microsoft.com/office/drawing/2014/main" id="{9A3F5993-30EB-A640-9DAE-DACCF24954C4}"/>
              </a:ext>
            </a:extLst>
          </p:cNvPr>
          <p:cNvPicPr>
            <a:picLocks noChangeAspect="1"/>
          </p:cNvPicPr>
          <p:nvPr userDrawn="1"/>
        </p:nvPicPr>
        <p:blipFill rotWithShape="1">
          <a:blip r:embed="rId2"/>
          <a:srcRect r="15914"/>
          <a:stretch/>
        </p:blipFill>
        <p:spPr>
          <a:xfrm>
            <a:off x="6837358" y="578358"/>
            <a:ext cx="2306642" cy="2743200"/>
          </a:xfrm>
          <a:prstGeom prst="rect">
            <a:avLst/>
          </a:prstGeom>
        </p:spPr>
      </p:pic>
      <p:pic>
        <p:nvPicPr>
          <p:cNvPr id="9" name="Picture 8">
            <a:extLst>
              <a:ext uri="{FF2B5EF4-FFF2-40B4-BE49-F238E27FC236}">
                <a16:creationId xmlns:a16="http://schemas.microsoft.com/office/drawing/2014/main" id="{C1F8D15B-8F3E-D744-B93D-E9695EE3FB66}"/>
              </a:ext>
            </a:extLst>
          </p:cNvPr>
          <p:cNvPicPr>
            <a:picLocks noChangeAspect="1"/>
          </p:cNvPicPr>
          <p:nvPr userDrawn="1"/>
        </p:nvPicPr>
        <p:blipFill>
          <a:blip r:embed="rId3"/>
          <a:stretch>
            <a:fillRect/>
          </a:stretch>
        </p:blipFill>
        <p:spPr>
          <a:xfrm>
            <a:off x="301624" y="4379039"/>
            <a:ext cx="1828800" cy="218756"/>
          </a:xfrm>
          <a:prstGeom prst="rect">
            <a:avLst/>
          </a:prstGeom>
        </p:spPr>
      </p:pic>
    </p:spTree>
    <p:extLst>
      <p:ext uri="{BB962C8B-B14F-4D97-AF65-F5344CB8AC3E}">
        <p14:creationId xmlns:p14="http://schemas.microsoft.com/office/powerpoint/2010/main" val="157097043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nd Slide Red">
    <p:bg>
      <p:bgPr>
        <a:solidFill>
          <a:schemeClr val="accent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95A1C2A-2379-3F42-9BA1-54E60295A0D5}"/>
              </a:ext>
            </a:extLst>
          </p:cNvPr>
          <p:cNvSpPr>
            <a:spLocks noGrp="1"/>
          </p:cNvSpPr>
          <p:nvPr>
            <p:ph type="ftr" sz="quarter" idx="11"/>
          </p:nvPr>
        </p:nvSpPr>
        <p:spPr>
          <a:xfrm>
            <a:off x="301624"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16EC5C5D-B1EB-A244-9D9B-D2E05C535755}"/>
              </a:ext>
            </a:extLst>
          </p:cNvPr>
          <p:cNvSpPr>
            <a:spLocks noGrp="1"/>
          </p:cNvSpPr>
          <p:nvPr>
            <p:ph type="sldNum" sz="quarter" idx="12"/>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6" name="Text Placeholder 26">
            <a:extLst>
              <a:ext uri="{FF2B5EF4-FFF2-40B4-BE49-F238E27FC236}">
                <a16:creationId xmlns:a16="http://schemas.microsoft.com/office/drawing/2014/main" id="{26DFE8E0-A422-6947-B124-7BF9BC6F172B}"/>
              </a:ext>
            </a:extLst>
          </p:cNvPr>
          <p:cNvSpPr>
            <a:spLocks noGrp="1"/>
          </p:cNvSpPr>
          <p:nvPr>
            <p:ph type="body" sz="quarter" idx="13"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End copy Arial 32pt white sentence case</a:t>
            </a:r>
          </a:p>
        </p:txBody>
      </p:sp>
      <p:pic>
        <p:nvPicPr>
          <p:cNvPr id="7" name="Picture 6">
            <a:extLst>
              <a:ext uri="{FF2B5EF4-FFF2-40B4-BE49-F238E27FC236}">
                <a16:creationId xmlns:a16="http://schemas.microsoft.com/office/drawing/2014/main" id="{9F0FE5B6-88B7-674C-816D-6AA84ABDBE44}"/>
              </a:ext>
            </a:extLst>
          </p:cNvPr>
          <p:cNvPicPr>
            <a:picLocks noChangeAspect="1"/>
          </p:cNvPicPr>
          <p:nvPr userDrawn="1"/>
        </p:nvPicPr>
        <p:blipFill rotWithShape="1">
          <a:blip r:embed="rId2"/>
          <a:srcRect r="16444"/>
          <a:stretch/>
        </p:blipFill>
        <p:spPr>
          <a:xfrm>
            <a:off x="6851904" y="570644"/>
            <a:ext cx="2292096" cy="2743200"/>
          </a:xfrm>
          <a:prstGeom prst="rect">
            <a:avLst/>
          </a:prstGeom>
        </p:spPr>
      </p:pic>
    </p:spTree>
    <p:extLst>
      <p:ext uri="{BB962C8B-B14F-4D97-AF65-F5344CB8AC3E}">
        <p14:creationId xmlns:p14="http://schemas.microsoft.com/office/powerpoint/2010/main" val="30324706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d Slide Red w/Tagline">
    <p:bg>
      <p:bgPr>
        <a:solidFill>
          <a:schemeClr val="accent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95A1C2A-2379-3F42-9BA1-54E60295A0D5}"/>
              </a:ext>
            </a:extLst>
          </p:cNvPr>
          <p:cNvSpPr>
            <a:spLocks noGrp="1"/>
          </p:cNvSpPr>
          <p:nvPr>
            <p:ph type="ftr" sz="quarter" idx="11"/>
          </p:nvPr>
        </p:nvSpPr>
        <p:spPr>
          <a:xfrm>
            <a:off x="301624"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16EC5C5D-B1EB-A244-9D9B-D2E05C535755}"/>
              </a:ext>
            </a:extLst>
          </p:cNvPr>
          <p:cNvSpPr>
            <a:spLocks noGrp="1"/>
          </p:cNvSpPr>
          <p:nvPr>
            <p:ph type="sldNum" sz="quarter" idx="12"/>
          </p:nvPr>
        </p:nvSpPr>
        <p:spPr/>
        <p:txBody>
          <a:bodyPr/>
          <a:lstStyle>
            <a:lvl1pPr>
              <a:defRPr b="1">
                <a:solidFill>
                  <a:schemeClr val="bg1"/>
                </a:solidFill>
              </a:defRPr>
            </a:lvl1pPr>
          </a:lstStyle>
          <a:p>
            <a:fld id="{ABEF7161-39F9-F745-9A2B-33DA2ED59E91}" type="slidenum">
              <a:rPr lang="en-US" smtClean="0"/>
              <a:pPr/>
              <a:t>‹#›</a:t>
            </a:fld>
            <a:endParaRPr lang="en-US"/>
          </a:p>
        </p:txBody>
      </p:sp>
      <p:sp>
        <p:nvSpPr>
          <p:cNvPr id="6" name="Text Placeholder 26">
            <a:extLst>
              <a:ext uri="{FF2B5EF4-FFF2-40B4-BE49-F238E27FC236}">
                <a16:creationId xmlns:a16="http://schemas.microsoft.com/office/drawing/2014/main" id="{26DFE8E0-A422-6947-B124-7BF9BC6F172B}"/>
              </a:ext>
            </a:extLst>
          </p:cNvPr>
          <p:cNvSpPr>
            <a:spLocks noGrp="1"/>
          </p:cNvSpPr>
          <p:nvPr>
            <p:ph type="body" sz="quarter" idx="13"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End copy Arial 32pt white sentence case</a:t>
            </a:r>
          </a:p>
        </p:txBody>
      </p:sp>
      <p:pic>
        <p:nvPicPr>
          <p:cNvPr id="7" name="Picture 6">
            <a:extLst>
              <a:ext uri="{FF2B5EF4-FFF2-40B4-BE49-F238E27FC236}">
                <a16:creationId xmlns:a16="http://schemas.microsoft.com/office/drawing/2014/main" id="{9F0FE5B6-88B7-674C-816D-6AA84ABDBE44}"/>
              </a:ext>
            </a:extLst>
          </p:cNvPr>
          <p:cNvPicPr>
            <a:picLocks noChangeAspect="1"/>
          </p:cNvPicPr>
          <p:nvPr userDrawn="1"/>
        </p:nvPicPr>
        <p:blipFill rotWithShape="1">
          <a:blip r:embed="rId2"/>
          <a:srcRect r="16444"/>
          <a:stretch/>
        </p:blipFill>
        <p:spPr>
          <a:xfrm>
            <a:off x="6851904" y="570644"/>
            <a:ext cx="2292096" cy="2743200"/>
          </a:xfrm>
          <a:prstGeom prst="rect">
            <a:avLst/>
          </a:prstGeom>
        </p:spPr>
      </p:pic>
      <p:pic>
        <p:nvPicPr>
          <p:cNvPr id="9" name="Picture 8">
            <a:extLst>
              <a:ext uri="{FF2B5EF4-FFF2-40B4-BE49-F238E27FC236}">
                <a16:creationId xmlns:a16="http://schemas.microsoft.com/office/drawing/2014/main" id="{ABB3F97D-76AB-9241-8A4C-4848BF31639E}"/>
              </a:ext>
            </a:extLst>
          </p:cNvPr>
          <p:cNvPicPr>
            <a:picLocks noChangeAspect="1"/>
          </p:cNvPicPr>
          <p:nvPr userDrawn="1"/>
        </p:nvPicPr>
        <p:blipFill>
          <a:blip r:embed="rId3"/>
          <a:stretch>
            <a:fillRect/>
          </a:stretch>
        </p:blipFill>
        <p:spPr>
          <a:xfrm>
            <a:off x="301624" y="4379039"/>
            <a:ext cx="1828800" cy="218755"/>
          </a:xfrm>
          <a:prstGeom prst="rect">
            <a:avLst/>
          </a:prstGeom>
        </p:spPr>
      </p:pic>
    </p:spTree>
    <p:extLst>
      <p:ext uri="{BB962C8B-B14F-4D97-AF65-F5344CB8AC3E}">
        <p14:creationId xmlns:p14="http://schemas.microsoft.com/office/powerpoint/2010/main" val="405233612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End Slide Centere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663B5FC-67F2-E74F-9017-481BA9471A7E}"/>
              </a:ext>
            </a:extLst>
          </p:cNvPr>
          <p:cNvSpPr>
            <a:spLocks noGrp="1"/>
          </p:cNvSpPr>
          <p:nvPr>
            <p:ph type="ftr" sz="quarter" idx="11"/>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DB633805-0445-224B-9CCA-B9CC92767D34}"/>
              </a:ext>
            </a:extLst>
          </p:cNvPr>
          <p:cNvSpPr>
            <a:spLocks noGrp="1"/>
          </p:cNvSpPr>
          <p:nvPr>
            <p:ph type="sldNum" sz="quarter" idx="12"/>
          </p:nvPr>
        </p:nvSpPr>
        <p:spPr/>
        <p:txBody>
          <a:bodyPr/>
          <a:lstStyle/>
          <a:p>
            <a:fld id="{ABEF7161-39F9-F745-9A2B-33DA2ED59E91}" type="slidenum">
              <a:rPr lang="en-US" smtClean="0"/>
              <a:pPr/>
              <a:t>‹#›</a:t>
            </a:fld>
            <a:endParaRPr lang="en-US"/>
          </a:p>
        </p:txBody>
      </p:sp>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1624" y="3028950"/>
            <a:ext cx="8537576" cy="338554"/>
          </a:xfrm>
          <a:prstGeom prst="rect">
            <a:avLst/>
          </a:prstGeom>
        </p:spPr>
        <p:txBody>
          <a:bodyPr wrap="square" lIns="0" tIns="0" rIns="0" bIns="0" anchor="t">
            <a:spAutoFit/>
          </a:bodyPr>
          <a:lstStyle>
            <a:lvl1pPr marL="0" indent="0" algn="ctr">
              <a:lnSpc>
                <a:spcPct val="100000"/>
              </a:lnSpc>
              <a:spcBef>
                <a:spcPts val="0"/>
              </a:spcBef>
              <a:buNone/>
              <a:defRPr sz="2200" b="0" cap="none" baseline="0">
                <a:solidFill>
                  <a:schemeClr val="accent1"/>
                </a:solidFill>
                <a:latin typeface="Arial"/>
                <a:cs typeface="Arial"/>
              </a:defRPr>
            </a:lvl1pPr>
            <a:lvl2pPr marL="0" indent="0" algn="ctr">
              <a:buNone/>
              <a:defRPr sz="2200" b="0">
                <a:solidFill>
                  <a:schemeClr val="accent1"/>
                </a:solidFill>
                <a:latin typeface="Arial"/>
                <a:cs typeface="Arial"/>
              </a:defRPr>
            </a:lvl2pPr>
            <a:lvl3pPr marL="0" indent="0" algn="ctr">
              <a:buNone/>
              <a:defRPr sz="2200" b="0">
                <a:solidFill>
                  <a:schemeClr val="accent1"/>
                </a:solidFill>
                <a:latin typeface="Arial"/>
                <a:cs typeface="Arial"/>
              </a:defRPr>
            </a:lvl3pPr>
            <a:lvl4pPr marL="0" indent="0" algn="ctr">
              <a:buNone/>
              <a:defRPr sz="2200" b="0">
                <a:solidFill>
                  <a:schemeClr val="accent1"/>
                </a:solidFill>
                <a:latin typeface="Arial"/>
                <a:cs typeface="Arial"/>
              </a:defRPr>
            </a:lvl4pPr>
            <a:lvl5pPr marL="0" indent="0" algn="ctr">
              <a:buNone/>
              <a:defRPr sz="2200" b="0">
                <a:solidFill>
                  <a:schemeClr val="accent1"/>
                </a:solidFill>
                <a:latin typeface="Arial"/>
                <a:cs typeface="Arial"/>
              </a:defRPr>
            </a:lvl5pPr>
            <a:lvl6pPr marL="0" indent="0" algn="ctr">
              <a:buNone/>
              <a:defRPr sz="2200">
                <a:solidFill>
                  <a:schemeClr val="accent1"/>
                </a:solidFill>
              </a:defRPr>
            </a:lvl6pPr>
            <a:lvl7pPr marL="0" indent="0" algn="ctr">
              <a:buNone/>
              <a:defRPr sz="2200">
                <a:solidFill>
                  <a:schemeClr val="accent1"/>
                </a:solidFill>
              </a:defRPr>
            </a:lvl7pPr>
            <a:lvl8pPr marL="0" indent="0" algn="ctr">
              <a:buNone/>
              <a:defRPr sz="2200">
                <a:solidFill>
                  <a:schemeClr val="accent1"/>
                </a:solidFill>
              </a:defRPr>
            </a:lvl8pPr>
            <a:lvl9pPr marL="0" indent="0" algn="ctr">
              <a:buNone/>
              <a:defRPr sz="2200">
                <a:solidFill>
                  <a:schemeClr val="accent1"/>
                </a:solidFill>
              </a:defRPr>
            </a:lvl9pPr>
          </a:lstStyle>
          <a:p>
            <a:pPr lvl="0"/>
            <a:r>
              <a:rPr lang="en-US"/>
              <a:t>End copy Arial 22pt red sentence case</a:t>
            </a:r>
          </a:p>
        </p:txBody>
      </p:sp>
      <p:pic>
        <p:nvPicPr>
          <p:cNvPr id="6" name="Picture 5">
            <a:extLst>
              <a:ext uri="{FF2B5EF4-FFF2-40B4-BE49-F238E27FC236}">
                <a16:creationId xmlns:a16="http://schemas.microsoft.com/office/drawing/2014/main" id="{B5CBB1D9-B3CA-634B-B87C-2F9FA307651F}"/>
              </a:ext>
            </a:extLst>
          </p:cNvPr>
          <p:cNvPicPr>
            <a:picLocks noChangeAspect="1"/>
          </p:cNvPicPr>
          <p:nvPr userDrawn="1"/>
        </p:nvPicPr>
        <p:blipFill>
          <a:blip r:embed="rId2"/>
          <a:stretch>
            <a:fillRect/>
          </a:stretch>
        </p:blipFill>
        <p:spPr>
          <a:xfrm>
            <a:off x="4107180" y="1657350"/>
            <a:ext cx="914400" cy="914400"/>
          </a:xfrm>
          <a:prstGeom prst="rect">
            <a:avLst/>
          </a:prstGeom>
        </p:spPr>
      </p:pic>
    </p:spTree>
    <p:extLst>
      <p:ext uri="{BB962C8B-B14F-4D97-AF65-F5344CB8AC3E}">
        <p14:creationId xmlns:p14="http://schemas.microsoft.com/office/powerpoint/2010/main" val="29160872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End Slide Centered w/Taglin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663B5FC-67F2-E74F-9017-481BA9471A7E}"/>
              </a:ext>
            </a:extLst>
          </p:cNvPr>
          <p:cNvSpPr>
            <a:spLocks noGrp="1"/>
          </p:cNvSpPr>
          <p:nvPr>
            <p:ph type="ftr" sz="quarter" idx="11"/>
          </p:nvPr>
        </p:nvSpPr>
        <p:spPr>
          <a:xfrm>
            <a:off x="301624" y="4777313"/>
            <a:ext cx="3046412" cy="156637"/>
          </a:xfrm>
        </p:spPr>
        <p:txBody>
          <a:bodyPr/>
          <a:lstStyle>
            <a:lvl1pPr>
              <a:defRPr lang="en-US" b="0" i="0" smtClean="0">
                <a:effectLst/>
              </a:defRPr>
            </a:lvl1pPr>
          </a:lstStyle>
          <a:p>
            <a:r>
              <a:rPr lang="en-US"/>
              <a:t>UL and the UL logo are trademarks of UL LLC © 2020.</a:t>
            </a:r>
            <a:endParaRPr lang="en-US">
              <a:ea typeface="Open Sans" charset="0"/>
              <a:cs typeface="Arial"/>
            </a:endParaRPr>
          </a:p>
        </p:txBody>
      </p:sp>
      <p:sp>
        <p:nvSpPr>
          <p:cNvPr id="5" name="Slide Number Placeholder 4">
            <a:extLst>
              <a:ext uri="{FF2B5EF4-FFF2-40B4-BE49-F238E27FC236}">
                <a16:creationId xmlns:a16="http://schemas.microsoft.com/office/drawing/2014/main" id="{DB633805-0445-224B-9CCA-B9CC92767D34}"/>
              </a:ext>
            </a:extLst>
          </p:cNvPr>
          <p:cNvSpPr>
            <a:spLocks noGrp="1"/>
          </p:cNvSpPr>
          <p:nvPr>
            <p:ph type="sldNum" sz="quarter" idx="12"/>
          </p:nvPr>
        </p:nvSpPr>
        <p:spPr/>
        <p:txBody>
          <a:bodyPr/>
          <a:lstStyle/>
          <a:p>
            <a:fld id="{ABEF7161-39F9-F745-9A2B-33DA2ED59E91}" type="slidenum">
              <a:rPr lang="en-US" smtClean="0"/>
              <a:pPr/>
              <a:t>‹#›</a:t>
            </a:fld>
            <a:endParaRPr lang="en-US"/>
          </a:p>
        </p:txBody>
      </p:sp>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1624" y="2708695"/>
            <a:ext cx="8537576" cy="338554"/>
          </a:xfrm>
          <a:prstGeom prst="rect">
            <a:avLst/>
          </a:prstGeom>
        </p:spPr>
        <p:txBody>
          <a:bodyPr wrap="square" lIns="0" tIns="0" rIns="0" bIns="0" anchor="t">
            <a:spAutoFit/>
          </a:bodyPr>
          <a:lstStyle>
            <a:lvl1pPr marL="0" indent="0" algn="ctr">
              <a:lnSpc>
                <a:spcPct val="100000"/>
              </a:lnSpc>
              <a:spcBef>
                <a:spcPts val="0"/>
              </a:spcBef>
              <a:buNone/>
              <a:defRPr sz="2200" b="0" cap="none" baseline="0">
                <a:solidFill>
                  <a:schemeClr val="accent1"/>
                </a:solidFill>
                <a:latin typeface="Arial"/>
                <a:cs typeface="Arial"/>
              </a:defRPr>
            </a:lvl1pPr>
            <a:lvl2pPr marL="0" indent="0" algn="ctr">
              <a:buNone/>
              <a:defRPr sz="2200" b="0">
                <a:solidFill>
                  <a:schemeClr val="accent1"/>
                </a:solidFill>
                <a:latin typeface="Arial"/>
                <a:cs typeface="Arial"/>
              </a:defRPr>
            </a:lvl2pPr>
            <a:lvl3pPr marL="0" indent="0" algn="ctr">
              <a:buNone/>
              <a:defRPr sz="2200" b="0">
                <a:solidFill>
                  <a:schemeClr val="accent1"/>
                </a:solidFill>
                <a:latin typeface="Arial"/>
                <a:cs typeface="Arial"/>
              </a:defRPr>
            </a:lvl3pPr>
            <a:lvl4pPr marL="0" indent="0" algn="ctr">
              <a:buNone/>
              <a:defRPr sz="2200" b="0">
                <a:solidFill>
                  <a:schemeClr val="accent1"/>
                </a:solidFill>
                <a:latin typeface="Arial"/>
                <a:cs typeface="Arial"/>
              </a:defRPr>
            </a:lvl4pPr>
            <a:lvl5pPr marL="0" indent="0" algn="ctr">
              <a:buNone/>
              <a:defRPr sz="2200" b="0">
                <a:solidFill>
                  <a:schemeClr val="accent1"/>
                </a:solidFill>
                <a:latin typeface="Arial"/>
                <a:cs typeface="Arial"/>
              </a:defRPr>
            </a:lvl5pPr>
            <a:lvl6pPr marL="0" indent="0" algn="ctr">
              <a:buNone/>
              <a:defRPr sz="2200">
                <a:solidFill>
                  <a:schemeClr val="accent1"/>
                </a:solidFill>
              </a:defRPr>
            </a:lvl6pPr>
            <a:lvl7pPr marL="0" indent="0" algn="ctr">
              <a:buNone/>
              <a:defRPr sz="2200">
                <a:solidFill>
                  <a:schemeClr val="accent1"/>
                </a:solidFill>
              </a:defRPr>
            </a:lvl7pPr>
            <a:lvl8pPr marL="0" indent="0" algn="ctr">
              <a:buNone/>
              <a:defRPr sz="2200">
                <a:solidFill>
                  <a:schemeClr val="accent1"/>
                </a:solidFill>
              </a:defRPr>
            </a:lvl8pPr>
            <a:lvl9pPr marL="0" indent="0" algn="ctr">
              <a:buNone/>
              <a:defRPr sz="2200">
                <a:solidFill>
                  <a:schemeClr val="accent1"/>
                </a:solidFill>
              </a:defRPr>
            </a:lvl9pPr>
          </a:lstStyle>
          <a:p>
            <a:pPr lvl="0"/>
            <a:r>
              <a:rPr lang="en-US"/>
              <a:t>End copy Arial 22pt red sentence case</a:t>
            </a:r>
          </a:p>
        </p:txBody>
      </p:sp>
      <p:pic>
        <p:nvPicPr>
          <p:cNvPr id="10" name="Picture 9">
            <a:extLst>
              <a:ext uri="{FF2B5EF4-FFF2-40B4-BE49-F238E27FC236}">
                <a16:creationId xmlns:a16="http://schemas.microsoft.com/office/drawing/2014/main" id="{988DB663-0B21-D84A-8B7B-B740C74E5B04}"/>
              </a:ext>
            </a:extLst>
          </p:cNvPr>
          <p:cNvPicPr>
            <a:picLocks noChangeAspect="1"/>
          </p:cNvPicPr>
          <p:nvPr userDrawn="1"/>
        </p:nvPicPr>
        <p:blipFill>
          <a:blip r:embed="rId2"/>
          <a:stretch>
            <a:fillRect/>
          </a:stretch>
        </p:blipFill>
        <p:spPr>
          <a:xfrm>
            <a:off x="3656012" y="3504449"/>
            <a:ext cx="1828800" cy="218756"/>
          </a:xfrm>
          <a:prstGeom prst="rect">
            <a:avLst/>
          </a:prstGeom>
        </p:spPr>
      </p:pic>
      <p:pic>
        <p:nvPicPr>
          <p:cNvPr id="8" name="Picture 7">
            <a:extLst>
              <a:ext uri="{FF2B5EF4-FFF2-40B4-BE49-F238E27FC236}">
                <a16:creationId xmlns:a16="http://schemas.microsoft.com/office/drawing/2014/main" id="{BA3C445E-77FC-F24A-A73A-7A34E4305361}"/>
              </a:ext>
            </a:extLst>
          </p:cNvPr>
          <p:cNvPicPr>
            <a:picLocks noChangeAspect="1"/>
          </p:cNvPicPr>
          <p:nvPr userDrawn="1"/>
        </p:nvPicPr>
        <p:blipFill>
          <a:blip r:embed="rId3"/>
          <a:stretch>
            <a:fillRect/>
          </a:stretch>
        </p:blipFill>
        <p:spPr>
          <a:xfrm>
            <a:off x="4107180" y="1337095"/>
            <a:ext cx="914400" cy="914400"/>
          </a:xfrm>
          <a:prstGeom prst="rect">
            <a:avLst/>
          </a:prstGeom>
        </p:spPr>
      </p:pic>
    </p:spTree>
    <p:extLst>
      <p:ext uri="{BB962C8B-B14F-4D97-AF65-F5344CB8AC3E}">
        <p14:creationId xmlns:p14="http://schemas.microsoft.com/office/powerpoint/2010/main" val="23323881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nd Slide Centered Red">
    <p:bg>
      <p:bgPr>
        <a:solidFill>
          <a:schemeClr val="accent1"/>
        </a:solidFill>
        <a:effectLst/>
      </p:bgPr>
    </p:bg>
    <p:spTree>
      <p:nvGrpSpPr>
        <p:cNvPr id="1" name=""/>
        <p:cNvGrpSpPr/>
        <p:nvPr/>
      </p:nvGrpSpPr>
      <p:grpSpPr>
        <a:xfrm>
          <a:off x="0" y="0"/>
          <a:ext cx="0" cy="0"/>
          <a:chOff x="0" y="0"/>
          <a:chExt cx="0" cy="0"/>
        </a:xfrm>
      </p:grpSpPr>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6388" y="3034297"/>
            <a:ext cx="8534400" cy="338554"/>
          </a:xfrm>
          <a:prstGeom prst="rect">
            <a:avLst/>
          </a:prstGeom>
        </p:spPr>
        <p:txBody>
          <a:bodyPr wrap="square" lIns="0" tIns="0" rIns="0" bIns="0" anchor="t">
            <a:spAutoFit/>
          </a:bodyPr>
          <a:lstStyle>
            <a:lvl1pPr marL="0" indent="0" algn="ctr">
              <a:lnSpc>
                <a:spcPct val="100000"/>
              </a:lnSpc>
              <a:spcBef>
                <a:spcPts val="0"/>
              </a:spcBef>
              <a:buNone/>
              <a:defRPr sz="2200" b="0" cap="none" baseline="0">
                <a:solidFill>
                  <a:schemeClr val="bg1"/>
                </a:solidFill>
                <a:latin typeface="Arial"/>
                <a:cs typeface="Arial"/>
              </a:defRPr>
            </a:lvl1pPr>
            <a:lvl2pPr marL="0" indent="0" algn="ctr">
              <a:buNone/>
              <a:defRPr sz="2200" b="0">
                <a:solidFill>
                  <a:schemeClr val="bg1"/>
                </a:solidFill>
                <a:latin typeface="Arial"/>
                <a:cs typeface="Arial"/>
              </a:defRPr>
            </a:lvl2pPr>
            <a:lvl3pPr marL="0" indent="0" algn="ctr">
              <a:buNone/>
              <a:defRPr sz="2200" b="0">
                <a:solidFill>
                  <a:schemeClr val="bg1"/>
                </a:solidFill>
                <a:latin typeface="Arial"/>
                <a:cs typeface="Arial"/>
              </a:defRPr>
            </a:lvl3pPr>
            <a:lvl4pPr marL="0" indent="0" algn="ctr">
              <a:buNone/>
              <a:defRPr sz="2200" b="0">
                <a:solidFill>
                  <a:schemeClr val="bg1"/>
                </a:solidFill>
                <a:latin typeface="Arial"/>
                <a:cs typeface="Arial"/>
              </a:defRPr>
            </a:lvl4pPr>
            <a:lvl5pPr marL="0" indent="0" algn="ctr">
              <a:buNone/>
              <a:defRPr sz="2200" b="0">
                <a:solidFill>
                  <a:schemeClr val="bg1"/>
                </a:solidFill>
                <a:latin typeface="Arial"/>
                <a:cs typeface="Arial"/>
              </a:defRPr>
            </a:lvl5pPr>
            <a:lvl6pPr marL="0" indent="0" algn="ctr">
              <a:buNone/>
              <a:defRPr sz="2200">
                <a:solidFill>
                  <a:schemeClr val="bg1"/>
                </a:solidFill>
              </a:defRPr>
            </a:lvl6pPr>
            <a:lvl7pPr marL="0" indent="0" algn="ctr">
              <a:buNone/>
              <a:defRPr sz="2200">
                <a:solidFill>
                  <a:schemeClr val="bg1"/>
                </a:solidFill>
              </a:defRPr>
            </a:lvl7pPr>
            <a:lvl8pPr marL="0" indent="0" algn="ctr">
              <a:buNone/>
              <a:defRPr sz="2200">
                <a:solidFill>
                  <a:schemeClr val="bg1"/>
                </a:solidFill>
              </a:defRPr>
            </a:lvl8pPr>
            <a:lvl9pPr marL="0" indent="0" algn="ctr">
              <a:buNone/>
              <a:defRPr sz="2200">
                <a:solidFill>
                  <a:schemeClr val="bg1"/>
                </a:solidFill>
              </a:defRPr>
            </a:lvl9pPr>
          </a:lstStyle>
          <a:p>
            <a:pPr lvl="0"/>
            <a:r>
              <a:rPr lang="en-US"/>
              <a:t>End copy Arial 22pt white sentence case</a:t>
            </a:r>
          </a:p>
        </p:txBody>
      </p:sp>
      <p:sp>
        <p:nvSpPr>
          <p:cNvPr id="2" name="Footer Placeholder 1">
            <a:extLst>
              <a:ext uri="{FF2B5EF4-FFF2-40B4-BE49-F238E27FC236}">
                <a16:creationId xmlns:a16="http://schemas.microsoft.com/office/drawing/2014/main" id="{9BFBB36D-5495-F947-91B5-F2D61FC8EE87}"/>
              </a:ext>
            </a:extLst>
          </p:cNvPr>
          <p:cNvSpPr>
            <a:spLocks noGrp="1"/>
          </p:cNvSpPr>
          <p:nvPr>
            <p:ph type="ftr" sz="quarter" idx="14"/>
          </p:nvPr>
        </p:nvSpPr>
        <p:spPr>
          <a:xfrm>
            <a:off x="306388"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3" name="Slide Number Placeholder 2">
            <a:extLst>
              <a:ext uri="{FF2B5EF4-FFF2-40B4-BE49-F238E27FC236}">
                <a16:creationId xmlns:a16="http://schemas.microsoft.com/office/drawing/2014/main" id="{ED40E973-54ED-9C4A-A02F-AD13F50A866B}"/>
              </a:ext>
            </a:extLst>
          </p:cNvPr>
          <p:cNvSpPr>
            <a:spLocks noGrp="1"/>
          </p:cNvSpPr>
          <p:nvPr>
            <p:ph type="sldNum" sz="quarter" idx="15"/>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1033A45F-0AAB-224D-AC92-11572380802B}"/>
              </a:ext>
            </a:extLst>
          </p:cNvPr>
          <p:cNvPicPr>
            <a:picLocks noChangeAspect="1"/>
          </p:cNvPicPr>
          <p:nvPr userDrawn="1"/>
        </p:nvPicPr>
        <p:blipFill>
          <a:blip r:embed="rId2"/>
          <a:stretch>
            <a:fillRect/>
          </a:stretch>
        </p:blipFill>
        <p:spPr>
          <a:xfrm>
            <a:off x="4113212" y="1657350"/>
            <a:ext cx="914400" cy="914400"/>
          </a:xfrm>
          <a:prstGeom prst="rect">
            <a:avLst/>
          </a:prstGeom>
        </p:spPr>
      </p:pic>
    </p:spTree>
    <p:extLst>
      <p:ext uri="{BB962C8B-B14F-4D97-AF65-F5344CB8AC3E}">
        <p14:creationId xmlns:p14="http://schemas.microsoft.com/office/powerpoint/2010/main" val="15714710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End Slide Centered Red w/Tagline">
    <p:bg>
      <p:bgPr>
        <a:solidFill>
          <a:schemeClr val="accent1"/>
        </a:solidFill>
        <a:effectLst/>
      </p:bgPr>
    </p:bg>
    <p:spTree>
      <p:nvGrpSpPr>
        <p:cNvPr id="1" name=""/>
        <p:cNvGrpSpPr/>
        <p:nvPr/>
      </p:nvGrpSpPr>
      <p:grpSpPr>
        <a:xfrm>
          <a:off x="0" y="0"/>
          <a:ext cx="0" cy="0"/>
          <a:chOff x="0" y="0"/>
          <a:chExt cx="0" cy="0"/>
        </a:xfrm>
      </p:grpSpPr>
      <p:sp>
        <p:nvSpPr>
          <p:cNvPr id="7" name="Text Placeholder 26">
            <a:extLst>
              <a:ext uri="{FF2B5EF4-FFF2-40B4-BE49-F238E27FC236}">
                <a16:creationId xmlns:a16="http://schemas.microsoft.com/office/drawing/2014/main" id="{05562F06-8F9E-4D4B-B185-5DDE992B2476}"/>
              </a:ext>
            </a:extLst>
          </p:cNvPr>
          <p:cNvSpPr>
            <a:spLocks noGrp="1"/>
          </p:cNvSpPr>
          <p:nvPr>
            <p:ph type="body" sz="quarter" idx="13" hasCustomPrompt="1"/>
          </p:nvPr>
        </p:nvSpPr>
        <p:spPr>
          <a:xfrm>
            <a:off x="306388" y="2708695"/>
            <a:ext cx="8534400" cy="338554"/>
          </a:xfrm>
          <a:prstGeom prst="rect">
            <a:avLst/>
          </a:prstGeom>
        </p:spPr>
        <p:txBody>
          <a:bodyPr wrap="square" lIns="0" tIns="0" rIns="0" bIns="0" anchor="t">
            <a:spAutoFit/>
          </a:bodyPr>
          <a:lstStyle>
            <a:lvl1pPr marL="0" indent="0" algn="ctr">
              <a:lnSpc>
                <a:spcPct val="100000"/>
              </a:lnSpc>
              <a:spcBef>
                <a:spcPts val="0"/>
              </a:spcBef>
              <a:buNone/>
              <a:defRPr sz="2200" b="0" cap="none" baseline="0">
                <a:solidFill>
                  <a:schemeClr val="bg1"/>
                </a:solidFill>
                <a:latin typeface="Arial"/>
                <a:cs typeface="Arial"/>
              </a:defRPr>
            </a:lvl1pPr>
            <a:lvl2pPr marL="0" indent="0" algn="ctr">
              <a:buNone/>
              <a:defRPr sz="2200" b="0">
                <a:solidFill>
                  <a:schemeClr val="bg1"/>
                </a:solidFill>
                <a:latin typeface="Arial"/>
                <a:cs typeface="Arial"/>
              </a:defRPr>
            </a:lvl2pPr>
            <a:lvl3pPr marL="0" indent="0" algn="ctr">
              <a:buNone/>
              <a:defRPr sz="2200" b="0">
                <a:solidFill>
                  <a:schemeClr val="bg1"/>
                </a:solidFill>
                <a:latin typeface="Arial"/>
                <a:cs typeface="Arial"/>
              </a:defRPr>
            </a:lvl3pPr>
            <a:lvl4pPr marL="0" indent="0" algn="ctr">
              <a:buNone/>
              <a:defRPr sz="2200" b="0">
                <a:solidFill>
                  <a:schemeClr val="bg1"/>
                </a:solidFill>
                <a:latin typeface="Arial"/>
                <a:cs typeface="Arial"/>
              </a:defRPr>
            </a:lvl4pPr>
            <a:lvl5pPr marL="0" indent="0" algn="ctr">
              <a:buNone/>
              <a:defRPr sz="2200" b="0">
                <a:solidFill>
                  <a:schemeClr val="bg1"/>
                </a:solidFill>
                <a:latin typeface="Arial"/>
                <a:cs typeface="Arial"/>
              </a:defRPr>
            </a:lvl5pPr>
            <a:lvl6pPr marL="0" indent="0" algn="ctr">
              <a:buNone/>
              <a:defRPr sz="2200">
                <a:solidFill>
                  <a:schemeClr val="bg1"/>
                </a:solidFill>
              </a:defRPr>
            </a:lvl6pPr>
            <a:lvl7pPr marL="0" indent="0" algn="ctr">
              <a:buNone/>
              <a:defRPr sz="2200">
                <a:solidFill>
                  <a:schemeClr val="bg1"/>
                </a:solidFill>
              </a:defRPr>
            </a:lvl7pPr>
            <a:lvl8pPr marL="0" indent="0" algn="ctr">
              <a:buNone/>
              <a:defRPr sz="2200">
                <a:solidFill>
                  <a:schemeClr val="bg1"/>
                </a:solidFill>
              </a:defRPr>
            </a:lvl8pPr>
            <a:lvl9pPr marL="0" indent="0" algn="ctr">
              <a:buNone/>
              <a:defRPr sz="2200">
                <a:solidFill>
                  <a:schemeClr val="bg1"/>
                </a:solidFill>
              </a:defRPr>
            </a:lvl9pPr>
          </a:lstStyle>
          <a:p>
            <a:pPr lvl="0"/>
            <a:r>
              <a:rPr lang="en-US"/>
              <a:t>End copy Arial 22pt white sentence case</a:t>
            </a:r>
          </a:p>
        </p:txBody>
      </p:sp>
      <p:sp>
        <p:nvSpPr>
          <p:cNvPr id="2" name="Footer Placeholder 1">
            <a:extLst>
              <a:ext uri="{FF2B5EF4-FFF2-40B4-BE49-F238E27FC236}">
                <a16:creationId xmlns:a16="http://schemas.microsoft.com/office/drawing/2014/main" id="{9BFBB36D-5495-F947-91B5-F2D61FC8EE87}"/>
              </a:ext>
            </a:extLst>
          </p:cNvPr>
          <p:cNvSpPr>
            <a:spLocks noGrp="1"/>
          </p:cNvSpPr>
          <p:nvPr>
            <p:ph type="ftr" sz="quarter" idx="14"/>
          </p:nvPr>
        </p:nvSpPr>
        <p:spPr>
          <a:xfrm>
            <a:off x="306388"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3" name="Slide Number Placeholder 2">
            <a:extLst>
              <a:ext uri="{FF2B5EF4-FFF2-40B4-BE49-F238E27FC236}">
                <a16:creationId xmlns:a16="http://schemas.microsoft.com/office/drawing/2014/main" id="{ED40E973-54ED-9C4A-A02F-AD13F50A866B}"/>
              </a:ext>
            </a:extLst>
          </p:cNvPr>
          <p:cNvSpPr>
            <a:spLocks noGrp="1"/>
          </p:cNvSpPr>
          <p:nvPr>
            <p:ph type="sldNum" sz="quarter" idx="15"/>
          </p:nvPr>
        </p:nvSpPr>
        <p:spPr/>
        <p:txBody>
          <a:bodyPr/>
          <a:lstStyle>
            <a:lvl1pPr>
              <a:defRPr b="1">
                <a:solidFill>
                  <a:schemeClr val="bg1"/>
                </a:solidFill>
              </a:defRPr>
            </a:lvl1pPr>
          </a:lstStyle>
          <a:p>
            <a:fld id="{ABEF7161-39F9-F745-9A2B-33DA2ED59E91}" type="slidenum">
              <a:rPr lang="en-US" smtClean="0"/>
              <a:pPr/>
              <a:t>‹#›</a:t>
            </a:fld>
            <a:endParaRPr lang="en-US"/>
          </a:p>
        </p:txBody>
      </p:sp>
      <p:pic>
        <p:nvPicPr>
          <p:cNvPr id="11" name="Picture 10">
            <a:extLst>
              <a:ext uri="{FF2B5EF4-FFF2-40B4-BE49-F238E27FC236}">
                <a16:creationId xmlns:a16="http://schemas.microsoft.com/office/drawing/2014/main" id="{94FA6009-0CA4-F64F-B11C-53D81E1F293E}"/>
              </a:ext>
            </a:extLst>
          </p:cNvPr>
          <p:cNvPicPr>
            <a:picLocks noChangeAspect="1"/>
          </p:cNvPicPr>
          <p:nvPr userDrawn="1"/>
        </p:nvPicPr>
        <p:blipFill>
          <a:blip r:embed="rId2"/>
          <a:stretch>
            <a:fillRect/>
          </a:stretch>
        </p:blipFill>
        <p:spPr>
          <a:xfrm>
            <a:off x="3657600" y="3504449"/>
            <a:ext cx="1828800" cy="218755"/>
          </a:xfrm>
          <a:prstGeom prst="rect">
            <a:avLst/>
          </a:prstGeom>
        </p:spPr>
      </p:pic>
      <p:pic>
        <p:nvPicPr>
          <p:cNvPr id="8" name="Picture 7">
            <a:extLst>
              <a:ext uri="{FF2B5EF4-FFF2-40B4-BE49-F238E27FC236}">
                <a16:creationId xmlns:a16="http://schemas.microsoft.com/office/drawing/2014/main" id="{19D8EC8F-6134-804F-B39A-DDCA2BFC5DFD}"/>
              </a:ext>
            </a:extLst>
          </p:cNvPr>
          <p:cNvPicPr>
            <a:picLocks noChangeAspect="1"/>
          </p:cNvPicPr>
          <p:nvPr userDrawn="1"/>
        </p:nvPicPr>
        <p:blipFill>
          <a:blip r:embed="rId3"/>
          <a:stretch>
            <a:fillRect/>
          </a:stretch>
        </p:blipFill>
        <p:spPr>
          <a:xfrm>
            <a:off x="4113212" y="1325880"/>
            <a:ext cx="914400" cy="914400"/>
          </a:xfrm>
          <a:prstGeom prst="rect">
            <a:avLst/>
          </a:prstGeom>
        </p:spPr>
      </p:pic>
    </p:spTree>
    <p:extLst>
      <p:ext uri="{BB962C8B-B14F-4D97-AF65-F5344CB8AC3E}">
        <p14:creationId xmlns:p14="http://schemas.microsoft.com/office/powerpoint/2010/main" val="27574364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ew Colors">
    <p:spTree>
      <p:nvGrpSpPr>
        <p:cNvPr id="1" name=""/>
        <p:cNvGrpSpPr/>
        <p:nvPr/>
      </p:nvGrpSpPr>
      <p:grpSpPr>
        <a:xfrm>
          <a:off x="0" y="0"/>
          <a:ext cx="0" cy="0"/>
          <a:chOff x="0" y="0"/>
          <a:chExt cx="0" cy="0"/>
        </a:xfrm>
      </p:grpSpPr>
      <p:graphicFrame>
        <p:nvGraphicFramePr>
          <p:cNvPr id="13" name="Chart Placeholder 5"/>
          <p:cNvGraphicFramePr>
            <a:graphicFrameLocks/>
          </p:cNvGraphicFramePr>
          <p:nvPr userDrawn="1">
            <p:extLst>
              <p:ext uri="{D42A27DB-BD31-4B8C-83A1-F6EECF244321}">
                <p14:modId xmlns:p14="http://schemas.microsoft.com/office/powerpoint/2010/main" val="22256972"/>
              </p:ext>
            </p:extLst>
          </p:nvPr>
        </p:nvGraphicFramePr>
        <p:xfrm>
          <a:off x="301624" y="1525587"/>
          <a:ext cx="8539168" cy="3008310"/>
        </p:xfrm>
        <a:graphic>
          <a:graphicData uri="http://schemas.openxmlformats.org/drawingml/2006/table">
            <a:tbl>
              <a:tblPr firstRow="1" bandRow="1">
                <a:tableStyleId>{2D5ABB26-0587-4C30-8999-92F81FD0307C}</a:tableStyleId>
              </a:tblPr>
              <a:tblGrid>
                <a:gridCol w="1067396">
                  <a:extLst>
                    <a:ext uri="{9D8B030D-6E8A-4147-A177-3AD203B41FA5}">
                      <a16:colId xmlns:a16="http://schemas.microsoft.com/office/drawing/2014/main" val="20000"/>
                    </a:ext>
                  </a:extLst>
                </a:gridCol>
                <a:gridCol w="1067396">
                  <a:extLst>
                    <a:ext uri="{9D8B030D-6E8A-4147-A177-3AD203B41FA5}">
                      <a16:colId xmlns:a16="http://schemas.microsoft.com/office/drawing/2014/main" val="20001"/>
                    </a:ext>
                  </a:extLst>
                </a:gridCol>
                <a:gridCol w="1067396">
                  <a:extLst>
                    <a:ext uri="{9D8B030D-6E8A-4147-A177-3AD203B41FA5}">
                      <a16:colId xmlns:a16="http://schemas.microsoft.com/office/drawing/2014/main" val="20002"/>
                    </a:ext>
                  </a:extLst>
                </a:gridCol>
                <a:gridCol w="1067396">
                  <a:extLst>
                    <a:ext uri="{9D8B030D-6E8A-4147-A177-3AD203B41FA5}">
                      <a16:colId xmlns:a16="http://schemas.microsoft.com/office/drawing/2014/main" val="20003"/>
                    </a:ext>
                  </a:extLst>
                </a:gridCol>
                <a:gridCol w="1067396">
                  <a:extLst>
                    <a:ext uri="{9D8B030D-6E8A-4147-A177-3AD203B41FA5}">
                      <a16:colId xmlns:a16="http://schemas.microsoft.com/office/drawing/2014/main" val="20004"/>
                    </a:ext>
                  </a:extLst>
                </a:gridCol>
                <a:gridCol w="1067396">
                  <a:extLst>
                    <a:ext uri="{9D8B030D-6E8A-4147-A177-3AD203B41FA5}">
                      <a16:colId xmlns:a16="http://schemas.microsoft.com/office/drawing/2014/main" val="20005"/>
                    </a:ext>
                  </a:extLst>
                </a:gridCol>
                <a:gridCol w="1067396">
                  <a:extLst>
                    <a:ext uri="{9D8B030D-6E8A-4147-A177-3AD203B41FA5}">
                      <a16:colId xmlns:a16="http://schemas.microsoft.com/office/drawing/2014/main" val="20006"/>
                    </a:ext>
                  </a:extLst>
                </a:gridCol>
                <a:gridCol w="1067396">
                  <a:extLst>
                    <a:ext uri="{9D8B030D-6E8A-4147-A177-3AD203B41FA5}">
                      <a16:colId xmlns:a16="http://schemas.microsoft.com/office/drawing/2014/main" val="20007"/>
                    </a:ext>
                  </a:extLst>
                </a:gridCol>
              </a:tblGrid>
              <a:tr h="1002770">
                <a:tc>
                  <a:txBody>
                    <a:bodyPr/>
                    <a:lstStyle/>
                    <a:p>
                      <a:r>
                        <a:rPr lang="en-US" sz="700" b="0">
                          <a:solidFill>
                            <a:schemeClr val="bg1"/>
                          </a:solidFill>
                        </a:rPr>
                        <a:t>UL Red (Light)</a:t>
                      </a:r>
                    </a:p>
                    <a:p>
                      <a:endParaRPr lang="en-US" sz="700" b="0">
                        <a:solidFill>
                          <a:schemeClr val="bg1"/>
                        </a:solidFill>
                      </a:endParaRPr>
                    </a:p>
                    <a:p>
                      <a:r>
                        <a:rPr lang="de-DE" sz="700" b="0">
                          <a:solidFill>
                            <a:schemeClr val="bg1"/>
                          </a:solidFill>
                        </a:rPr>
                        <a:t>R192 G32 B50</a:t>
                      </a:r>
                    </a:p>
                    <a:p>
                      <a:r>
                        <a:rPr lang="de-DE" sz="700" b="0">
                          <a:solidFill>
                            <a:schemeClr val="bg1"/>
                          </a:solidFill>
                        </a:rPr>
                        <a:t>HEX C02032</a:t>
                      </a:r>
                      <a:endParaRPr lang="en-US" sz="700" b="0">
                        <a:solidFill>
                          <a:schemeClr val="bg1"/>
                        </a:solidFill>
                      </a:endParaRPr>
                    </a:p>
                  </a:txBody>
                  <a:tcPr marL="42664" marR="42664" marT="42664" marB="42664">
                    <a:solidFill>
                      <a:srgbClr val="C02032"/>
                    </a:solidFill>
                  </a:tcPr>
                </a:tc>
                <a:tc>
                  <a:txBody>
                    <a:bodyPr/>
                    <a:lstStyle/>
                    <a:p>
                      <a:r>
                        <a:rPr lang="it-IT" sz="700" b="0">
                          <a:solidFill>
                            <a:schemeClr val="bg1"/>
                          </a:solidFill>
                        </a:rPr>
                        <a:t>UL Orange (Light)</a:t>
                      </a:r>
                    </a:p>
                    <a:p>
                      <a:endParaRPr lang="it-IT" sz="700" b="0">
                        <a:solidFill>
                          <a:schemeClr val="bg1"/>
                        </a:solidFill>
                      </a:endParaRPr>
                    </a:p>
                    <a:p>
                      <a:r>
                        <a:rPr lang="da-DK" sz="700" b="0">
                          <a:solidFill>
                            <a:schemeClr val="bg1"/>
                          </a:solidFill>
                        </a:rPr>
                        <a:t>R241 G138 B33</a:t>
                      </a:r>
                    </a:p>
                    <a:p>
                      <a:r>
                        <a:rPr lang="da-DK" sz="700" b="0">
                          <a:solidFill>
                            <a:schemeClr val="bg1"/>
                          </a:solidFill>
                        </a:rPr>
                        <a:t>HEX F18A21</a:t>
                      </a:r>
                      <a:endParaRPr lang="en-US" sz="700" b="0">
                        <a:solidFill>
                          <a:schemeClr val="bg1"/>
                        </a:solidFill>
                      </a:endParaRPr>
                    </a:p>
                  </a:txBody>
                  <a:tcPr marL="42664" marR="42664" marT="42664" marB="42664">
                    <a:solidFill>
                      <a:srgbClr val="F18A21"/>
                    </a:solidFill>
                  </a:tcPr>
                </a:tc>
                <a:tc>
                  <a:txBody>
                    <a:bodyPr/>
                    <a:lstStyle/>
                    <a:p>
                      <a:r>
                        <a:rPr lang="en-US" sz="700" b="0">
                          <a:solidFill>
                            <a:schemeClr val="bg1"/>
                          </a:solidFill>
                        </a:rPr>
                        <a:t>UL Yellow (Light)</a:t>
                      </a:r>
                    </a:p>
                    <a:p>
                      <a:endParaRPr lang="en-US" sz="700" b="0">
                        <a:solidFill>
                          <a:schemeClr val="bg1"/>
                        </a:solidFill>
                      </a:endParaRPr>
                    </a:p>
                    <a:p>
                      <a:r>
                        <a:rPr lang="da-DK" sz="700" b="0">
                          <a:solidFill>
                            <a:schemeClr val="bg1"/>
                          </a:solidFill>
                        </a:rPr>
                        <a:t>R255 G198 B47</a:t>
                      </a:r>
                    </a:p>
                    <a:p>
                      <a:r>
                        <a:rPr lang="da-DK" sz="700" b="0">
                          <a:solidFill>
                            <a:schemeClr val="bg1"/>
                          </a:solidFill>
                        </a:rPr>
                        <a:t>HEX FFC62F</a:t>
                      </a:r>
                      <a:endParaRPr lang="en-US" sz="700" b="0">
                        <a:solidFill>
                          <a:schemeClr val="bg1"/>
                        </a:solidFill>
                      </a:endParaRPr>
                    </a:p>
                  </a:txBody>
                  <a:tcPr marL="42664" marR="42664" marT="42664" marB="42664">
                    <a:solidFill>
                      <a:srgbClr val="FFC72F"/>
                    </a:solidFill>
                  </a:tcPr>
                </a:tc>
                <a:tc>
                  <a:txBody>
                    <a:bodyPr/>
                    <a:lstStyle/>
                    <a:p>
                      <a:r>
                        <a:rPr lang="en-US" sz="700" b="0">
                          <a:solidFill>
                            <a:schemeClr val="bg1"/>
                          </a:solidFill>
                        </a:rPr>
                        <a:t>UL Green (Light)</a:t>
                      </a:r>
                    </a:p>
                    <a:p>
                      <a:endParaRPr lang="en-US" sz="700" b="0">
                        <a:solidFill>
                          <a:schemeClr val="bg1"/>
                        </a:solidFill>
                      </a:endParaRPr>
                    </a:p>
                    <a:p>
                      <a:r>
                        <a:rPr lang="de-DE" sz="700" b="0">
                          <a:solidFill>
                            <a:schemeClr val="bg1"/>
                          </a:solidFill>
                        </a:rPr>
                        <a:t>R146 G200 B62</a:t>
                      </a:r>
                    </a:p>
                    <a:p>
                      <a:r>
                        <a:rPr lang="de-DE" sz="700" b="0">
                          <a:solidFill>
                            <a:schemeClr val="bg1"/>
                          </a:solidFill>
                        </a:rPr>
                        <a:t>HEX 92C83E</a:t>
                      </a:r>
                      <a:endParaRPr lang="en-US" sz="700" b="0">
                        <a:solidFill>
                          <a:schemeClr val="bg1"/>
                        </a:solidFill>
                      </a:endParaRPr>
                    </a:p>
                  </a:txBody>
                  <a:tcPr marL="42664" marR="42664" marT="42664" marB="42664">
                    <a:solidFill>
                      <a:srgbClr val="91C83E"/>
                    </a:solidFill>
                  </a:tcPr>
                </a:tc>
                <a:tc>
                  <a:txBody>
                    <a:bodyPr/>
                    <a:lstStyle/>
                    <a:p>
                      <a:r>
                        <a:rPr lang="en-US" sz="700" b="0">
                          <a:solidFill>
                            <a:schemeClr val="bg1"/>
                          </a:solidFill>
                        </a:rPr>
                        <a:t>UL Teal (Light)</a:t>
                      </a:r>
                    </a:p>
                    <a:p>
                      <a:endParaRPr lang="en-US" sz="700" b="0">
                        <a:solidFill>
                          <a:schemeClr val="bg1"/>
                        </a:solidFill>
                      </a:endParaRPr>
                    </a:p>
                    <a:p>
                      <a:r>
                        <a:rPr lang="de-DE" sz="700" b="0">
                          <a:solidFill>
                            <a:schemeClr val="bg1"/>
                          </a:solidFill>
                        </a:rPr>
                        <a:t>R89 G183 B179</a:t>
                      </a:r>
                    </a:p>
                    <a:p>
                      <a:r>
                        <a:rPr lang="de-DE" sz="700" b="0">
                          <a:solidFill>
                            <a:schemeClr val="bg1"/>
                          </a:solidFill>
                        </a:rPr>
                        <a:t>HEX 59B7B3</a:t>
                      </a:r>
                      <a:endParaRPr lang="en-US" sz="700" b="0">
                        <a:solidFill>
                          <a:schemeClr val="bg1"/>
                        </a:solidFill>
                      </a:endParaRPr>
                    </a:p>
                  </a:txBody>
                  <a:tcPr marL="42664" marR="42664" marT="42664" marB="42664">
                    <a:solidFill>
                      <a:srgbClr val="59B7B3"/>
                    </a:solidFill>
                  </a:tcPr>
                </a:tc>
                <a:tc>
                  <a:txBody>
                    <a:bodyPr/>
                    <a:lstStyle/>
                    <a:p>
                      <a:r>
                        <a:rPr lang="en-US" sz="700" b="0">
                          <a:solidFill>
                            <a:schemeClr val="bg1"/>
                          </a:solidFill>
                        </a:rPr>
                        <a:t>UL Blue (Light)</a:t>
                      </a:r>
                    </a:p>
                    <a:p>
                      <a:endParaRPr lang="en-US" sz="700" b="0">
                        <a:solidFill>
                          <a:schemeClr val="bg1"/>
                        </a:solidFill>
                      </a:endParaRPr>
                    </a:p>
                    <a:p>
                      <a:r>
                        <a:rPr lang="de-DE" sz="700" b="0">
                          <a:solidFill>
                            <a:schemeClr val="bg1"/>
                          </a:solidFill>
                        </a:rPr>
                        <a:t>R103 G177 B226</a:t>
                      </a:r>
                    </a:p>
                    <a:p>
                      <a:r>
                        <a:rPr lang="de-DE" sz="700" b="0">
                          <a:solidFill>
                            <a:schemeClr val="bg1"/>
                          </a:solidFill>
                        </a:rPr>
                        <a:t>HEX 67B1E2</a:t>
                      </a:r>
                      <a:endParaRPr lang="en-US" sz="700" b="0">
                        <a:solidFill>
                          <a:schemeClr val="bg1"/>
                        </a:solidFill>
                      </a:endParaRPr>
                    </a:p>
                  </a:txBody>
                  <a:tcPr marL="42664" marR="42664" marT="42664" marB="42664">
                    <a:solidFill>
                      <a:srgbClr val="66B2E3"/>
                    </a:solidFill>
                  </a:tcPr>
                </a:tc>
                <a:tc>
                  <a:txBody>
                    <a:bodyPr/>
                    <a:lstStyle/>
                    <a:p>
                      <a:r>
                        <a:rPr lang="en-US" sz="700" b="0">
                          <a:solidFill>
                            <a:schemeClr val="bg1"/>
                          </a:solidFill>
                        </a:rPr>
                        <a:t>UL Brown (Light)</a:t>
                      </a:r>
                    </a:p>
                    <a:p>
                      <a:endParaRPr lang="en-US" sz="700" b="0">
                        <a:solidFill>
                          <a:schemeClr val="bg1"/>
                        </a:solidFill>
                      </a:endParaRPr>
                    </a:p>
                    <a:p>
                      <a:r>
                        <a:rPr lang="de-DE" sz="700" b="0">
                          <a:solidFill>
                            <a:schemeClr val="bg1"/>
                          </a:solidFill>
                        </a:rPr>
                        <a:t>R196 G184 B170</a:t>
                      </a:r>
                    </a:p>
                    <a:p>
                      <a:r>
                        <a:rPr lang="de-DE" sz="700" b="0">
                          <a:solidFill>
                            <a:schemeClr val="bg1"/>
                          </a:solidFill>
                        </a:rPr>
                        <a:t>HEX C4B8AA</a:t>
                      </a:r>
                      <a:endParaRPr lang="en-US" sz="700" b="0">
                        <a:solidFill>
                          <a:schemeClr val="bg1"/>
                        </a:solidFill>
                      </a:endParaRPr>
                    </a:p>
                  </a:txBody>
                  <a:tcPr marL="42664" marR="42664" marT="42664" marB="42664">
                    <a:solidFill>
                      <a:srgbClr val="C4B8AA"/>
                    </a:solidFill>
                  </a:tcPr>
                </a:tc>
                <a:tc>
                  <a:txBody>
                    <a:bodyPr/>
                    <a:lstStyle/>
                    <a:p>
                      <a:r>
                        <a:rPr lang="en-US" sz="700" b="0">
                          <a:solidFill>
                            <a:schemeClr val="tx1"/>
                          </a:solidFill>
                        </a:rPr>
                        <a:t>UL White</a:t>
                      </a:r>
                    </a:p>
                    <a:p>
                      <a:endParaRPr lang="en-US" sz="700" b="0">
                        <a:solidFill>
                          <a:schemeClr val="tx1"/>
                        </a:solidFill>
                      </a:endParaRPr>
                    </a:p>
                    <a:p>
                      <a:r>
                        <a:rPr lang="da-DK" sz="700" b="0">
                          <a:solidFill>
                            <a:schemeClr val="tx1"/>
                          </a:solidFill>
                        </a:rPr>
                        <a:t>R255 G255 B255</a:t>
                      </a:r>
                    </a:p>
                    <a:p>
                      <a:r>
                        <a:rPr lang="da-DK" sz="700" b="0">
                          <a:solidFill>
                            <a:schemeClr val="tx1"/>
                          </a:solidFill>
                        </a:rPr>
                        <a:t>HEX FFFFFF</a:t>
                      </a:r>
                      <a:endParaRPr lang="en-US" sz="700" b="0">
                        <a:solidFill>
                          <a:schemeClr val="tx1"/>
                        </a:solidFill>
                      </a:endParaRPr>
                    </a:p>
                  </a:txBody>
                  <a:tcPr marL="42664" marR="42664" marT="42664" marB="42664">
                    <a:solidFill>
                      <a:schemeClr val="bg1"/>
                    </a:solidFill>
                  </a:tcPr>
                </a:tc>
                <a:extLst>
                  <a:ext uri="{0D108BD9-81ED-4DB2-BD59-A6C34878D82A}">
                    <a16:rowId xmlns:a16="http://schemas.microsoft.com/office/drawing/2014/main" val="10000"/>
                  </a:ext>
                </a:extLst>
              </a:tr>
              <a:tr h="1002770">
                <a:tc>
                  <a:txBody>
                    <a:bodyPr/>
                    <a:lstStyle/>
                    <a:p>
                      <a:r>
                        <a:rPr lang="en-US" sz="700" b="0">
                          <a:solidFill>
                            <a:schemeClr val="bg1"/>
                          </a:solidFill>
                        </a:rPr>
                        <a:t>UL Red (Medium)</a:t>
                      </a:r>
                    </a:p>
                    <a:p>
                      <a:endParaRPr lang="en-US" sz="700" b="0">
                        <a:solidFill>
                          <a:schemeClr val="bg1"/>
                        </a:solidFill>
                      </a:endParaRPr>
                    </a:p>
                    <a:p>
                      <a:r>
                        <a:rPr lang="de-DE" sz="700" b="0">
                          <a:solidFill>
                            <a:schemeClr val="bg1"/>
                          </a:solidFill>
                        </a:rPr>
                        <a:t>R137 G36 B51</a:t>
                      </a:r>
                    </a:p>
                    <a:p>
                      <a:r>
                        <a:rPr lang="de-DE" sz="700" b="0">
                          <a:solidFill>
                            <a:schemeClr val="bg1"/>
                          </a:solidFill>
                        </a:rPr>
                        <a:t>HEX 892433</a:t>
                      </a:r>
                      <a:endParaRPr lang="en-US" sz="700" b="0">
                        <a:solidFill>
                          <a:schemeClr val="bg1"/>
                        </a:solidFill>
                      </a:endParaRPr>
                    </a:p>
                  </a:txBody>
                  <a:tcPr marL="42664" marR="42664" marT="42664" marB="42664">
                    <a:solidFill>
                      <a:srgbClr val="892433"/>
                    </a:solidFill>
                  </a:tcPr>
                </a:tc>
                <a:tc>
                  <a:txBody>
                    <a:bodyPr/>
                    <a:lstStyle/>
                    <a:p>
                      <a:r>
                        <a:rPr lang="en-US" sz="700" b="0">
                          <a:solidFill>
                            <a:schemeClr val="bg1"/>
                          </a:solidFill>
                        </a:rPr>
                        <a:t>UL Orange (Medium)</a:t>
                      </a:r>
                    </a:p>
                    <a:p>
                      <a:endParaRPr lang="en-US" sz="700" b="0">
                        <a:solidFill>
                          <a:schemeClr val="bg1"/>
                        </a:solidFill>
                      </a:endParaRPr>
                    </a:p>
                    <a:p>
                      <a:r>
                        <a:rPr lang="fr-FR" sz="700" b="0">
                          <a:solidFill>
                            <a:schemeClr val="bg1"/>
                          </a:solidFill>
                        </a:rPr>
                        <a:t>R207 G95 B40</a:t>
                      </a:r>
                    </a:p>
                    <a:p>
                      <a:r>
                        <a:rPr lang="fr-FR" sz="700" b="0">
                          <a:solidFill>
                            <a:schemeClr val="bg1"/>
                          </a:solidFill>
                        </a:rPr>
                        <a:t>HEX CF5F28</a:t>
                      </a:r>
                      <a:endParaRPr lang="en-US" sz="700" b="0">
                        <a:solidFill>
                          <a:schemeClr val="bg1"/>
                        </a:solidFill>
                      </a:endParaRPr>
                    </a:p>
                  </a:txBody>
                  <a:tcPr marL="42664" marR="42664" marT="42664" marB="42664">
                    <a:solidFill>
                      <a:srgbClr val="CF5F28"/>
                    </a:solidFill>
                  </a:tcPr>
                </a:tc>
                <a:tc>
                  <a:txBody>
                    <a:bodyPr/>
                    <a:lstStyle/>
                    <a:p>
                      <a:r>
                        <a:rPr lang="en-US" sz="700" b="0">
                          <a:solidFill>
                            <a:schemeClr val="bg1"/>
                          </a:solidFill>
                        </a:rPr>
                        <a:t>UL Yellow (Medium)</a:t>
                      </a:r>
                    </a:p>
                    <a:p>
                      <a:endParaRPr lang="en-US" sz="700" b="0">
                        <a:solidFill>
                          <a:schemeClr val="bg1"/>
                        </a:solidFill>
                      </a:endParaRPr>
                    </a:p>
                    <a:p>
                      <a:r>
                        <a:rPr lang="is-IS" sz="700" b="0">
                          <a:solidFill>
                            <a:schemeClr val="bg1"/>
                          </a:solidFill>
                        </a:rPr>
                        <a:t>R208 G146 B42</a:t>
                      </a:r>
                    </a:p>
                    <a:p>
                      <a:r>
                        <a:rPr lang="is-IS" sz="700" b="0">
                          <a:solidFill>
                            <a:schemeClr val="bg1"/>
                          </a:solidFill>
                        </a:rPr>
                        <a:t>HEX D0922A</a:t>
                      </a:r>
                      <a:endParaRPr lang="en-US" sz="700" b="0">
                        <a:solidFill>
                          <a:schemeClr val="bg1"/>
                        </a:solidFill>
                      </a:endParaRPr>
                    </a:p>
                  </a:txBody>
                  <a:tcPr marL="42664" marR="42664" marT="42664" marB="42664">
                    <a:solidFill>
                      <a:srgbClr val="D09229"/>
                    </a:solidFill>
                  </a:tcPr>
                </a:tc>
                <a:tc>
                  <a:txBody>
                    <a:bodyPr/>
                    <a:lstStyle/>
                    <a:p>
                      <a:r>
                        <a:rPr lang="en-US" sz="700" b="0">
                          <a:solidFill>
                            <a:schemeClr val="bg1"/>
                          </a:solidFill>
                        </a:rPr>
                        <a:t>UL Green (Medium)</a:t>
                      </a:r>
                    </a:p>
                    <a:p>
                      <a:endParaRPr lang="en-US" sz="700" b="0">
                        <a:solidFill>
                          <a:schemeClr val="bg1"/>
                        </a:solidFill>
                      </a:endParaRPr>
                    </a:p>
                    <a:p>
                      <a:r>
                        <a:rPr lang="de-DE" sz="700" b="0">
                          <a:solidFill>
                            <a:schemeClr val="bg1"/>
                          </a:solidFill>
                        </a:rPr>
                        <a:t>R76 G158 B69</a:t>
                      </a:r>
                    </a:p>
                    <a:p>
                      <a:r>
                        <a:rPr lang="de-DE" sz="700" b="0">
                          <a:solidFill>
                            <a:schemeClr val="bg1"/>
                          </a:solidFill>
                        </a:rPr>
                        <a:t>HEX 4C9E45</a:t>
                      </a:r>
                      <a:endParaRPr lang="en-US" sz="700" b="0">
                        <a:solidFill>
                          <a:schemeClr val="bg1"/>
                        </a:solidFill>
                      </a:endParaRPr>
                    </a:p>
                  </a:txBody>
                  <a:tcPr marL="42664" marR="42664" marT="42664" marB="42664">
                    <a:solidFill>
                      <a:srgbClr val="4C9E45"/>
                    </a:solidFill>
                  </a:tcPr>
                </a:tc>
                <a:tc>
                  <a:txBody>
                    <a:bodyPr/>
                    <a:lstStyle/>
                    <a:p>
                      <a:r>
                        <a:rPr lang="en-US" sz="700" b="0">
                          <a:solidFill>
                            <a:schemeClr val="bg1"/>
                          </a:solidFill>
                        </a:rPr>
                        <a:t>UL Teal (Medium)</a:t>
                      </a:r>
                    </a:p>
                    <a:p>
                      <a:endParaRPr lang="en-US" sz="700" b="0">
                        <a:solidFill>
                          <a:schemeClr val="bg1"/>
                        </a:solidFill>
                      </a:endParaRPr>
                    </a:p>
                    <a:p>
                      <a:r>
                        <a:rPr lang="de-DE" sz="700" b="0">
                          <a:solidFill>
                            <a:schemeClr val="bg1"/>
                          </a:solidFill>
                        </a:rPr>
                        <a:t>R0 G117  B132</a:t>
                      </a:r>
                    </a:p>
                    <a:p>
                      <a:r>
                        <a:rPr lang="de-DE" sz="700" b="0">
                          <a:solidFill>
                            <a:schemeClr val="bg1"/>
                          </a:solidFill>
                        </a:rPr>
                        <a:t>HEX 007584</a:t>
                      </a:r>
                      <a:endParaRPr lang="en-US" sz="700" b="0">
                        <a:solidFill>
                          <a:schemeClr val="bg1"/>
                        </a:solidFill>
                      </a:endParaRPr>
                    </a:p>
                  </a:txBody>
                  <a:tcPr marL="42664" marR="42664" marT="42664" marB="42664">
                    <a:solidFill>
                      <a:srgbClr val="017584"/>
                    </a:solidFill>
                  </a:tcPr>
                </a:tc>
                <a:tc>
                  <a:txBody>
                    <a:bodyPr/>
                    <a:lstStyle/>
                    <a:p>
                      <a:r>
                        <a:rPr lang="en-US" sz="700" b="0">
                          <a:solidFill>
                            <a:schemeClr val="bg1"/>
                          </a:solidFill>
                        </a:rPr>
                        <a:t>UL Blue (Medium)</a:t>
                      </a:r>
                    </a:p>
                    <a:p>
                      <a:endParaRPr lang="en-US" sz="700" b="0">
                        <a:solidFill>
                          <a:schemeClr val="bg1"/>
                        </a:solidFill>
                      </a:endParaRPr>
                    </a:p>
                    <a:p>
                      <a:r>
                        <a:rPr lang="de-DE" sz="700" b="0">
                          <a:solidFill>
                            <a:schemeClr val="bg1"/>
                          </a:solidFill>
                        </a:rPr>
                        <a:t>R0 G81 B138</a:t>
                      </a:r>
                    </a:p>
                    <a:p>
                      <a:r>
                        <a:rPr lang="de-DE" sz="700" b="0">
                          <a:solidFill>
                            <a:schemeClr val="bg1"/>
                          </a:solidFill>
                        </a:rPr>
                        <a:t>HEX 00518A</a:t>
                      </a:r>
                      <a:endParaRPr lang="en-US" sz="700" b="0">
                        <a:solidFill>
                          <a:schemeClr val="bg1"/>
                        </a:solidFill>
                      </a:endParaRPr>
                    </a:p>
                  </a:txBody>
                  <a:tcPr marL="42664" marR="42664" marT="42664" marB="42664">
                    <a:solidFill>
                      <a:srgbClr val="00518A"/>
                    </a:solidFill>
                  </a:tcPr>
                </a:tc>
                <a:tc>
                  <a:txBody>
                    <a:bodyPr/>
                    <a:lstStyle/>
                    <a:p>
                      <a:r>
                        <a:rPr lang="en-US" sz="700" b="0">
                          <a:solidFill>
                            <a:schemeClr val="bg1"/>
                          </a:solidFill>
                        </a:rPr>
                        <a:t>UL Brown (Medium)</a:t>
                      </a:r>
                    </a:p>
                    <a:p>
                      <a:endParaRPr lang="en-US" sz="700" b="0">
                        <a:solidFill>
                          <a:schemeClr val="bg1"/>
                        </a:solidFill>
                      </a:endParaRPr>
                    </a:p>
                    <a:p>
                      <a:r>
                        <a:rPr lang="de-DE" sz="700" b="0">
                          <a:solidFill>
                            <a:schemeClr val="bg1"/>
                          </a:solidFill>
                        </a:rPr>
                        <a:t>R163 G147 B130</a:t>
                      </a:r>
                    </a:p>
                    <a:p>
                      <a:r>
                        <a:rPr lang="de-DE" sz="700" b="0">
                          <a:solidFill>
                            <a:schemeClr val="bg1"/>
                          </a:solidFill>
                        </a:rPr>
                        <a:t>HEX A39382</a:t>
                      </a:r>
                      <a:endParaRPr lang="en-US" sz="700" b="0">
                        <a:solidFill>
                          <a:schemeClr val="bg1"/>
                        </a:solidFill>
                      </a:endParaRPr>
                    </a:p>
                  </a:txBody>
                  <a:tcPr marL="42664" marR="42664" marT="42664" marB="42664">
                    <a:solidFill>
                      <a:srgbClr val="A49382"/>
                    </a:solidFill>
                  </a:tcPr>
                </a:tc>
                <a:tc>
                  <a:txBody>
                    <a:bodyPr/>
                    <a:lstStyle/>
                    <a:p>
                      <a:r>
                        <a:rPr lang="en-US" sz="700" b="0">
                          <a:solidFill>
                            <a:schemeClr val="bg1"/>
                          </a:solidFill>
                        </a:rPr>
                        <a:t>UL Gray</a:t>
                      </a:r>
                    </a:p>
                    <a:p>
                      <a:endParaRPr lang="en-US" sz="700" b="0">
                        <a:solidFill>
                          <a:schemeClr val="bg1"/>
                        </a:solidFill>
                      </a:endParaRPr>
                    </a:p>
                    <a:p>
                      <a:r>
                        <a:rPr lang="de-DE" sz="700" b="0">
                          <a:solidFill>
                            <a:schemeClr val="bg1"/>
                          </a:solidFill>
                        </a:rPr>
                        <a:t>R147 G149 B152</a:t>
                      </a:r>
                    </a:p>
                    <a:p>
                      <a:r>
                        <a:rPr lang="de-DE" sz="700" b="0">
                          <a:solidFill>
                            <a:schemeClr val="bg1"/>
                          </a:solidFill>
                        </a:rPr>
                        <a:t>HEX 939598</a:t>
                      </a:r>
                      <a:endParaRPr lang="en-US" sz="700" b="0">
                        <a:solidFill>
                          <a:schemeClr val="bg1"/>
                        </a:solidFill>
                      </a:endParaRPr>
                    </a:p>
                  </a:txBody>
                  <a:tcPr marL="42664" marR="42664" marT="42664" marB="42664">
                    <a:solidFill>
                      <a:srgbClr val="939598"/>
                    </a:solidFill>
                  </a:tcPr>
                </a:tc>
                <a:extLst>
                  <a:ext uri="{0D108BD9-81ED-4DB2-BD59-A6C34878D82A}">
                    <a16:rowId xmlns:a16="http://schemas.microsoft.com/office/drawing/2014/main" val="10001"/>
                  </a:ext>
                </a:extLst>
              </a:tr>
              <a:tr h="1002770">
                <a:tc>
                  <a:txBody>
                    <a:bodyPr/>
                    <a:lstStyle/>
                    <a:p>
                      <a:r>
                        <a:rPr lang="en-US" sz="700" b="0">
                          <a:solidFill>
                            <a:schemeClr val="bg1"/>
                          </a:solidFill>
                        </a:rPr>
                        <a:t>UL Red (Dark)</a:t>
                      </a:r>
                    </a:p>
                    <a:p>
                      <a:endParaRPr lang="en-US" sz="700" b="0">
                        <a:solidFill>
                          <a:schemeClr val="bg1"/>
                        </a:solidFill>
                      </a:endParaRPr>
                    </a:p>
                    <a:p>
                      <a:r>
                        <a:rPr lang="de-DE" sz="700" b="0">
                          <a:solidFill>
                            <a:schemeClr val="bg1"/>
                          </a:solidFill>
                        </a:rPr>
                        <a:t>R102 G26 B41</a:t>
                      </a:r>
                    </a:p>
                    <a:p>
                      <a:r>
                        <a:rPr lang="de-DE" sz="700" b="0">
                          <a:solidFill>
                            <a:schemeClr val="bg1"/>
                          </a:solidFill>
                        </a:rPr>
                        <a:t>HEX 661A29</a:t>
                      </a:r>
                      <a:endParaRPr lang="en-US" sz="700" b="0">
                        <a:solidFill>
                          <a:schemeClr val="bg1"/>
                        </a:solidFill>
                      </a:endParaRPr>
                    </a:p>
                  </a:txBody>
                  <a:tcPr marL="42664" marR="42664" marT="42664" marB="42664">
                    <a:solidFill>
                      <a:srgbClr val="661A29"/>
                    </a:solidFill>
                  </a:tcPr>
                </a:tc>
                <a:tc>
                  <a:txBody>
                    <a:bodyPr/>
                    <a:lstStyle/>
                    <a:p>
                      <a:r>
                        <a:rPr lang="en-US" sz="700" b="0">
                          <a:solidFill>
                            <a:schemeClr val="bg1"/>
                          </a:solidFill>
                        </a:rPr>
                        <a:t>UL Orange (Dark)</a:t>
                      </a:r>
                    </a:p>
                    <a:p>
                      <a:endParaRPr lang="en-US" sz="700" b="0">
                        <a:solidFill>
                          <a:schemeClr val="bg1"/>
                        </a:solidFill>
                      </a:endParaRPr>
                    </a:p>
                    <a:p>
                      <a:r>
                        <a:rPr lang="de-DE" sz="700" b="0">
                          <a:solidFill>
                            <a:schemeClr val="bg1"/>
                          </a:solidFill>
                        </a:rPr>
                        <a:t>R141 G73 B33</a:t>
                      </a:r>
                    </a:p>
                    <a:p>
                      <a:r>
                        <a:rPr lang="de-DE" sz="700" b="0">
                          <a:solidFill>
                            <a:schemeClr val="bg1"/>
                          </a:solidFill>
                        </a:rPr>
                        <a:t>HEX 8D4921</a:t>
                      </a:r>
                      <a:endParaRPr lang="en-US" sz="700" b="0">
                        <a:solidFill>
                          <a:schemeClr val="bg1"/>
                        </a:solidFill>
                      </a:endParaRPr>
                    </a:p>
                  </a:txBody>
                  <a:tcPr marL="42664" marR="42664" marT="42664" marB="42664">
                    <a:solidFill>
                      <a:srgbClr val="8D4921"/>
                    </a:solidFill>
                  </a:tcPr>
                </a:tc>
                <a:tc>
                  <a:txBody>
                    <a:bodyPr/>
                    <a:lstStyle/>
                    <a:p>
                      <a:r>
                        <a:rPr lang="en-US" sz="700" b="0">
                          <a:solidFill>
                            <a:schemeClr val="bg1"/>
                          </a:solidFill>
                        </a:rPr>
                        <a:t>UL Yellow (Dark)</a:t>
                      </a:r>
                    </a:p>
                    <a:p>
                      <a:endParaRPr lang="en-US" sz="700" b="0">
                        <a:solidFill>
                          <a:schemeClr val="bg1"/>
                        </a:solidFill>
                      </a:endParaRPr>
                    </a:p>
                    <a:p>
                      <a:r>
                        <a:rPr lang="de-DE" sz="700" b="0">
                          <a:solidFill>
                            <a:schemeClr val="bg1"/>
                          </a:solidFill>
                        </a:rPr>
                        <a:t>R169 G109 B41</a:t>
                      </a:r>
                    </a:p>
                    <a:p>
                      <a:r>
                        <a:rPr lang="de-DE" sz="700" b="0">
                          <a:solidFill>
                            <a:schemeClr val="bg1"/>
                          </a:solidFill>
                        </a:rPr>
                        <a:t>HEX A96D29</a:t>
                      </a:r>
                      <a:endParaRPr lang="en-US" sz="700" b="0">
                        <a:solidFill>
                          <a:schemeClr val="bg1"/>
                        </a:solidFill>
                      </a:endParaRPr>
                    </a:p>
                  </a:txBody>
                  <a:tcPr marL="42664" marR="42664" marT="42664" marB="42664">
                    <a:solidFill>
                      <a:srgbClr val="AA6D28"/>
                    </a:solidFill>
                  </a:tcPr>
                </a:tc>
                <a:tc>
                  <a:txBody>
                    <a:bodyPr/>
                    <a:lstStyle/>
                    <a:p>
                      <a:r>
                        <a:rPr lang="en-US" sz="700" b="0">
                          <a:solidFill>
                            <a:schemeClr val="bg1"/>
                          </a:solidFill>
                        </a:rPr>
                        <a:t>UL Green (Dark)</a:t>
                      </a:r>
                    </a:p>
                    <a:p>
                      <a:endParaRPr lang="en-US" sz="700" b="0">
                        <a:solidFill>
                          <a:schemeClr val="bg1"/>
                        </a:solidFill>
                      </a:endParaRPr>
                    </a:p>
                    <a:p>
                      <a:r>
                        <a:rPr lang="en-US" sz="700" b="0">
                          <a:solidFill>
                            <a:schemeClr val="bg1"/>
                          </a:solidFill>
                        </a:rPr>
                        <a:t>R30 G86 B50</a:t>
                      </a:r>
                    </a:p>
                    <a:p>
                      <a:r>
                        <a:rPr lang="en-US" sz="700" b="0">
                          <a:solidFill>
                            <a:schemeClr val="bg1"/>
                          </a:solidFill>
                        </a:rPr>
                        <a:t>HEX 1E5632</a:t>
                      </a:r>
                    </a:p>
                  </a:txBody>
                  <a:tcPr marL="42664" marR="42664" marT="42664" marB="42664">
                    <a:solidFill>
                      <a:srgbClr val="1E5531"/>
                    </a:solidFill>
                  </a:tcPr>
                </a:tc>
                <a:tc>
                  <a:txBody>
                    <a:bodyPr/>
                    <a:lstStyle/>
                    <a:p>
                      <a:r>
                        <a:rPr lang="it-IT" sz="700" b="0">
                          <a:solidFill>
                            <a:schemeClr val="bg1"/>
                          </a:solidFill>
                        </a:rPr>
                        <a:t>UL </a:t>
                      </a:r>
                      <a:r>
                        <a:rPr lang="it-IT" sz="700" b="0" err="1">
                          <a:solidFill>
                            <a:schemeClr val="bg1"/>
                          </a:solidFill>
                        </a:rPr>
                        <a:t>Teal</a:t>
                      </a:r>
                      <a:r>
                        <a:rPr lang="it-IT" sz="700" b="0">
                          <a:solidFill>
                            <a:schemeClr val="bg1"/>
                          </a:solidFill>
                        </a:rPr>
                        <a:t> (Dark)</a:t>
                      </a:r>
                    </a:p>
                    <a:p>
                      <a:endParaRPr lang="it-IT" sz="700" b="0">
                        <a:solidFill>
                          <a:schemeClr val="bg1"/>
                        </a:solidFill>
                      </a:endParaRPr>
                    </a:p>
                    <a:p>
                      <a:r>
                        <a:rPr lang="en-US" sz="700" b="0">
                          <a:solidFill>
                            <a:schemeClr val="bg1"/>
                          </a:solidFill>
                        </a:rPr>
                        <a:t>R32 G75 B90</a:t>
                      </a:r>
                    </a:p>
                    <a:p>
                      <a:r>
                        <a:rPr lang="en-US" sz="700" b="0">
                          <a:solidFill>
                            <a:schemeClr val="bg1"/>
                          </a:solidFill>
                        </a:rPr>
                        <a:t>HEX 204B5A</a:t>
                      </a:r>
                    </a:p>
                  </a:txBody>
                  <a:tcPr marL="42664" marR="42664" marT="42664" marB="42664">
                    <a:solidFill>
                      <a:srgbClr val="214A5A"/>
                    </a:solidFill>
                  </a:tcPr>
                </a:tc>
                <a:tc>
                  <a:txBody>
                    <a:bodyPr/>
                    <a:lstStyle/>
                    <a:p>
                      <a:r>
                        <a:rPr lang="it-IT" sz="700" b="0">
                          <a:solidFill>
                            <a:schemeClr val="bg1"/>
                          </a:solidFill>
                        </a:rPr>
                        <a:t>UL Blue (Dark)</a:t>
                      </a:r>
                    </a:p>
                    <a:p>
                      <a:endParaRPr lang="it-IT" sz="700" b="0">
                        <a:solidFill>
                          <a:schemeClr val="bg1"/>
                        </a:solidFill>
                      </a:endParaRPr>
                    </a:p>
                    <a:p>
                      <a:r>
                        <a:rPr lang="de-DE" sz="700" b="0">
                          <a:solidFill>
                            <a:schemeClr val="bg1"/>
                          </a:solidFill>
                        </a:rPr>
                        <a:t>R11 G60 B97</a:t>
                      </a:r>
                    </a:p>
                    <a:p>
                      <a:r>
                        <a:rPr lang="de-DE" sz="700" b="0">
                          <a:solidFill>
                            <a:schemeClr val="bg1"/>
                          </a:solidFill>
                        </a:rPr>
                        <a:t>HEX 0B3C61</a:t>
                      </a:r>
                      <a:endParaRPr lang="en-US" sz="700" b="0">
                        <a:solidFill>
                          <a:schemeClr val="bg1"/>
                        </a:solidFill>
                      </a:endParaRPr>
                    </a:p>
                  </a:txBody>
                  <a:tcPr marL="42664" marR="42664" marT="42664" marB="42664">
                    <a:solidFill>
                      <a:srgbClr val="0C3C61"/>
                    </a:solidFill>
                  </a:tcPr>
                </a:tc>
                <a:tc>
                  <a:txBody>
                    <a:bodyPr/>
                    <a:lstStyle/>
                    <a:p>
                      <a:r>
                        <a:rPr lang="en-US" sz="700" b="0">
                          <a:solidFill>
                            <a:schemeClr val="bg1"/>
                          </a:solidFill>
                        </a:rPr>
                        <a:t>UL Brown (Dark)</a:t>
                      </a:r>
                    </a:p>
                    <a:p>
                      <a:endParaRPr lang="en-US" sz="700" b="0">
                        <a:solidFill>
                          <a:schemeClr val="bg1"/>
                        </a:solidFill>
                      </a:endParaRPr>
                    </a:p>
                    <a:p>
                      <a:r>
                        <a:rPr lang="de-DE" sz="700" b="0">
                          <a:solidFill>
                            <a:schemeClr val="bg1"/>
                          </a:solidFill>
                        </a:rPr>
                        <a:t>R101 G80 B62</a:t>
                      </a:r>
                    </a:p>
                    <a:p>
                      <a:r>
                        <a:rPr lang="de-DE" sz="700" b="0">
                          <a:solidFill>
                            <a:schemeClr val="bg1"/>
                          </a:solidFill>
                        </a:rPr>
                        <a:t>HEX 65503E</a:t>
                      </a:r>
                      <a:endParaRPr lang="en-US" sz="700" b="0">
                        <a:solidFill>
                          <a:schemeClr val="bg1"/>
                        </a:solidFill>
                      </a:endParaRPr>
                    </a:p>
                  </a:txBody>
                  <a:tcPr marL="42664" marR="42664" marT="42664" marB="42664">
                    <a:solidFill>
                      <a:srgbClr val="64503D"/>
                    </a:solidFill>
                  </a:tcPr>
                </a:tc>
                <a:tc>
                  <a:txBody>
                    <a:bodyPr/>
                    <a:lstStyle/>
                    <a:p>
                      <a:r>
                        <a:rPr lang="en-US" sz="700" b="0">
                          <a:solidFill>
                            <a:schemeClr val="bg1"/>
                          </a:solidFill>
                        </a:rPr>
                        <a:t>UL Black</a:t>
                      </a:r>
                    </a:p>
                    <a:p>
                      <a:endParaRPr lang="en-US" sz="700" b="0">
                        <a:solidFill>
                          <a:schemeClr val="bg1"/>
                        </a:solidFill>
                      </a:endParaRPr>
                    </a:p>
                    <a:p>
                      <a:r>
                        <a:rPr lang="de-DE" sz="700" b="0">
                          <a:solidFill>
                            <a:schemeClr val="bg1"/>
                          </a:solidFill>
                        </a:rPr>
                        <a:t>R0 G0 B0</a:t>
                      </a:r>
                    </a:p>
                    <a:p>
                      <a:r>
                        <a:rPr lang="de-DE" sz="700" b="0">
                          <a:solidFill>
                            <a:schemeClr val="bg1"/>
                          </a:solidFill>
                        </a:rPr>
                        <a:t>HEX 000000</a:t>
                      </a:r>
                      <a:endParaRPr lang="en-US" sz="700" b="0">
                        <a:solidFill>
                          <a:schemeClr val="bg1"/>
                        </a:solidFill>
                      </a:endParaRPr>
                    </a:p>
                  </a:txBody>
                  <a:tcPr marL="42664" marR="42664" marT="42664" marB="42664">
                    <a:solidFill>
                      <a:schemeClr val="tx1"/>
                    </a:solidFill>
                  </a:tcPr>
                </a:tc>
                <a:extLst>
                  <a:ext uri="{0D108BD9-81ED-4DB2-BD59-A6C34878D82A}">
                    <a16:rowId xmlns:a16="http://schemas.microsoft.com/office/drawing/2014/main" val="10002"/>
                  </a:ext>
                </a:extLst>
              </a:tr>
            </a:tbl>
          </a:graphicData>
        </a:graphic>
      </p:graphicFrame>
      <p:sp>
        <p:nvSpPr>
          <p:cNvPr id="4" name="Text Placeholder 14"/>
          <p:cNvSpPr>
            <a:spLocks noGrp="1"/>
          </p:cNvSpPr>
          <p:nvPr>
            <p:ph type="body" sz="quarter" idx="22" hasCustomPrompt="1"/>
          </p:nvPr>
        </p:nvSpPr>
        <p:spPr>
          <a:xfrm>
            <a:off x="301625" y="235324"/>
            <a:ext cx="8229600" cy="369332"/>
          </a:xfrm>
          <a:prstGeom prst="rect">
            <a:avLst/>
          </a:prstGeom>
        </p:spPr>
        <p:txBody>
          <a:bodyPr wrap="square" lIns="0" tIns="0" rIns="0" bIns="0">
            <a:spAutoFit/>
          </a:bodyPr>
          <a:lstStyle>
            <a:lvl1pPr marL="0" indent="0">
              <a:lnSpc>
                <a:spcPct val="100000"/>
              </a:lnSpc>
              <a:spcBef>
                <a:spcPts val="0"/>
              </a:spcBef>
              <a:buNone/>
              <a:defRPr sz="2400" b="0" cap="none" baseline="0">
                <a:solidFill>
                  <a:schemeClr val="accent1"/>
                </a:solidFill>
                <a:latin typeface="Arial"/>
                <a:cs typeface="Arial"/>
              </a:defRPr>
            </a:lvl1pPr>
            <a:lvl2pPr marL="0" indent="0">
              <a:buNone/>
              <a:defRPr sz="2400" b="0" cap="none">
                <a:solidFill>
                  <a:schemeClr val="accent1"/>
                </a:solidFill>
                <a:latin typeface="Arial"/>
                <a:cs typeface="Arial"/>
              </a:defRPr>
            </a:lvl2pPr>
            <a:lvl3pPr marL="0" indent="0">
              <a:buNone/>
              <a:defRPr sz="2400" b="0">
                <a:solidFill>
                  <a:schemeClr val="accent1"/>
                </a:solidFill>
                <a:latin typeface="Arial"/>
                <a:cs typeface="Arial"/>
              </a:defRPr>
            </a:lvl3pPr>
            <a:lvl4pPr marL="0" indent="0">
              <a:buNone/>
              <a:defRPr sz="2400" b="0">
                <a:solidFill>
                  <a:schemeClr val="accent1"/>
                </a:solidFill>
                <a:latin typeface="Arial"/>
                <a:cs typeface="Arial"/>
              </a:defRPr>
            </a:lvl4pPr>
            <a:lvl5pPr marL="0" indent="0">
              <a:buNone/>
              <a:defRPr sz="2400" b="0">
                <a:solidFill>
                  <a:schemeClr val="accent1"/>
                </a:solidFill>
                <a:latin typeface="Arial"/>
                <a:cs typeface="Arial"/>
              </a:defRPr>
            </a:lvl5pPr>
            <a:lvl6pPr marL="0" indent="0">
              <a:buNone/>
              <a:defRPr sz="2400">
                <a:solidFill>
                  <a:schemeClr val="accent1"/>
                </a:solidFill>
              </a:defRPr>
            </a:lvl6pPr>
            <a:lvl7pPr marL="0" indent="0">
              <a:buNone/>
              <a:defRPr sz="2400">
                <a:solidFill>
                  <a:schemeClr val="accent1"/>
                </a:solidFill>
              </a:defRPr>
            </a:lvl7pPr>
            <a:lvl8pPr marL="0" indent="0">
              <a:buNone/>
              <a:defRPr sz="2400">
                <a:solidFill>
                  <a:schemeClr val="accent1"/>
                </a:solidFill>
              </a:defRPr>
            </a:lvl8pPr>
            <a:lvl9pPr marL="0" indent="0">
              <a:buNone/>
              <a:defRPr sz="2400">
                <a:solidFill>
                  <a:schemeClr val="accent1"/>
                </a:solidFill>
              </a:defRPr>
            </a:lvl9pPr>
          </a:lstStyle>
          <a:p>
            <a:pPr lvl="0"/>
            <a:r>
              <a:rPr lang="en-US"/>
              <a:t>New colors</a:t>
            </a:r>
          </a:p>
        </p:txBody>
      </p:sp>
      <p:sp>
        <p:nvSpPr>
          <p:cNvPr id="5" name="Text Placeholder 3">
            <a:extLst>
              <a:ext uri="{FF2B5EF4-FFF2-40B4-BE49-F238E27FC236}">
                <a16:creationId xmlns:a16="http://schemas.microsoft.com/office/drawing/2014/main" id="{85020490-29EA-A64C-A62C-569A54171F97}"/>
              </a:ext>
            </a:extLst>
          </p:cNvPr>
          <p:cNvSpPr>
            <a:spLocks noGrp="1"/>
          </p:cNvSpPr>
          <p:nvPr>
            <p:ph type="body" sz="quarter" idx="23" hasCustomPrompt="1"/>
          </p:nvPr>
        </p:nvSpPr>
        <p:spPr>
          <a:xfrm>
            <a:off x="301624" y="971551"/>
            <a:ext cx="8539164" cy="554036"/>
          </a:xfrm>
        </p:spPr>
        <p:txBody>
          <a:bodyPr/>
          <a:lstStyle>
            <a:lvl1pPr marL="0" marR="0" indent="0" algn="l" defTabSz="457189" rtl="0" eaLnBrk="1" fontAlgn="auto" latinLnBrk="0" hangingPunct="1">
              <a:lnSpc>
                <a:spcPct val="100000"/>
              </a:lnSpc>
              <a:spcBef>
                <a:spcPts val="0"/>
              </a:spcBef>
              <a:spcAft>
                <a:spcPts val="1200"/>
              </a:spcAft>
              <a:buClrTx/>
              <a:buSzTx/>
              <a:buFont typeface="Arial" panose="020B0604020202020204" pitchFamily="34" charset="0"/>
              <a:buNone/>
              <a:tabLst/>
              <a:defRPr/>
            </a:lvl1pPr>
          </a:lstStyle>
          <a:p>
            <a:pPr marL="0" marR="0" lvl="0" indent="0" algn="l" defTabSz="457189" rtl="0" eaLnBrk="1" fontAlgn="auto" latinLnBrk="0" hangingPunct="1">
              <a:lnSpc>
                <a:spcPct val="100000"/>
              </a:lnSpc>
              <a:spcBef>
                <a:spcPts val="0"/>
              </a:spcBef>
              <a:spcAft>
                <a:spcPts val="1200"/>
              </a:spcAft>
              <a:buClrTx/>
              <a:buSzTx/>
              <a:buFont typeface="Arial" panose="020B0604020202020204" pitchFamily="34" charset="0"/>
              <a:buNone/>
              <a:tabLst/>
              <a:defRPr/>
            </a:pPr>
            <a:r>
              <a:rPr lang="en-US"/>
              <a:t>Brand Hub icon library available at: </a:t>
            </a:r>
            <a:r>
              <a:rPr lang="en-US">
                <a:hlinkClick r:id="rId2"/>
              </a:rPr>
              <a:t>https://crc.ul.com/app/library?library_type=icons</a:t>
            </a:r>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a:xfrm>
            <a:off x="8045451" y="4707732"/>
            <a:ext cx="641350" cy="273844"/>
          </a:xfrm>
          <a:prstGeom prst="rect">
            <a:avLst/>
          </a:prstGeom>
        </p:spPr>
        <p:txBody>
          <a:bodyPr/>
          <a:lstStyle>
            <a:lvl1pPr>
              <a:defRPr/>
            </a:lvl1pPr>
          </a:lstStyle>
          <a:p>
            <a:pPr defTabSz="342900" fontAlgn="base">
              <a:spcBef>
                <a:spcPct val="0"/>
              </a:spcBef>
              <a:spcAft>
                <a:spcPct val="0"/>
              </a:spcAft>
              <a:defRPr/>
            </a:pPr>
            <a:fld id="{7CF61324-115A-429D-86C8-DBBFE27C7CEE}" type="slidenum">
              <a:rPr lang="en-US" smtClean="0">
                <a:solidFill>
                  <a:srgbClr val="000000"/>
                </a:solidFill>
                <a:ea typeface="Geneva" charset="-128"/>
              </a:rPr>
              <a:pPr defTabSz="342900" fontAlgn="base">
                <a:spcBef>
                  <a:spcPct val="0"/>
                </a:spcBef>
                <a:spcAft>
                  <a:spcPct val="0"/>
                </a:spcAft>
                <a:defRPr/>
              </a:pPr>
              <a:t>‹#›</a:t>
            </a:fld>
            <a:endParaRPr lang="en-US">
              <a:solidFill>
                <a:srgbClr val="000000"/>
              </a:solidFill>
              <a:ea typeface="Geneva" charset="-128"/>
            </a:endParaRPr>
          </a:p>
        </p:txBody>
      </p:sp>
    </p:spTree>
    <p:extLst>
      <p:ext uri="{BB962C8B-B14F-4D97-AF65-F5344CB8AC3E}">
        <p14:creationId xmlns:p14="http://schemas.microsoft.com/office/powerpoint/2010/main" val="3472108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Red">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904667-6091-524F-83FF-D8DCD2CC55A6}"/>
              </a:ext>
            </a:extLst>
          </p:cNvPr>
          <p:cNvSpPr>
            <a:spLocks noGrp="1"/>
          </p:cNvSpPr>
          <p:nvPr>
            <p:ph type="ftr" sz="quarter" idx="14"/>
          </p:nvPr>
        </p:nvSpPr>
        <p:spPr>
          <a:xfrm>
            <a:off x="301624"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7" name="Text Placeholder 26">
            <a:extLst>
              <a:ext uri="{FF2B5EF4-FFF2-40B4-BE49-F238E27FC236}">
                <a16:creationId xmlns:a16="http://schemas.microsoft.com/office/drawing/2014/main" id="{E8705732-112B-D34A-ADD9-33AB444C70C3}"/>
              </a:ext>
            </a:extLst>
          </p:cNvPr>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Title Arial 32pt white</a:t>
            </a:r>
            <a:br>
              <a:rPr lang="en-US"/>
            </a:br>
            <a:r>
              <a:rPr lang="en-US"/>
              <a:t>sentence case</a:t>
            </a:r>
          </a:p>
        </p:txBody>
      </p:sp>
      <p:sp>
        <p:nvSpPr>
          <p:cNvPr id="9" name="Text Placeholder 28">
            <a:extLst>
              <a:ext uri="{FF2B5EF4-FFF2-40B4-BE49-F238E27FC236}">
                <a16:creationId xmlns:a16="http://schemas.microsoft.com/office/drawing/2014/main" id="{AD1C4D7B-87F1-8343-8537-F0FE9A9EFAD7}"/>
              </a:ext>
            </a:extLst>
          </p:cNvPr>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bg1"/>
                </a:solidFill>
                <a:latin typeface="Arial"/>
                <a:cs typeface="Arial"/>
              </a:defRPr>
            </a:lvl1pPr>
            <a:lvl2pPr marL="0" indent="0">
              <a:buNone/>
              <a:defRPr sz="1400">
                <a:solidFill>
                  <a:schemeClr val="bg1"/>
                </a:solidFill>
                <a:latin typeface="Arial"/>
                <a:cs typeface="Arial"/>
              </a:defRPr>
            </a:lvl2pPr>
            <a:lvl3pPr marL="0" indent="0">
              <a:buNone/>
              <a:defRPr sz="1400">
                <a:solidFill>
                  <a:schemeClr val="bg1"/>
                </a:solidFill>
                <a:latin typeface="Arial"/>
                <a:cs typeface="Arial"/>
              </a:defRPr>
            </a:lvl3pPr>
            <a:lvl4pPr marL="0" indent="0">
              <a:buNone/>
              <a:defRPr sz="1400">
                <a:solidFill>
                  <a:schemeClr val="bg1"/>
                </a:solidFill>
                <a:latin typeface="Arial"/>
                <a:cs typeface="Arial"/>
              </a:defRPr>
            </a:lvl4pPr>
            <a:lvl5pPr marL="0" indent="0">
              <a:buNone/>
              <a:defRPr sz="1400">
                <a:solidFill>
                  <a:schemeClr val="bg1"/>
                </a:solidFill>
                <a:latin typeface="Arial"/>
                <a:cs typeface="Aria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Date | Subhead Arial 14pt white maximum one line</a:t>
            </a:r>
          </a:p>
        </p:txBody>
      </p:sp>
      <p:pic>
        <p:nvPicPr>
          <p:cNvPr id="11" name="Picture 10">
            <a:extLst>
              <a:ext uri="{FF2B5EF4-FFF2-40B4-BE49-F238E27FC236}">
                <a16:creationId xmlns:a16="http://schemas.microsoft.com/office/drawing/2014/main" id="{6AF0BBF2-57E5-B24C-821B-36E817E4B9FC}"/>
              </a:ext>
            </a:extLst>
          </p:cNvPr>
          <p:cNvPicPr>
            <a:picLocks noChangeAspect="1"/>
          </p:cNvPicPr>
          <p:nvPr userDrawn="1"/>
        </p:nvPicPr>
        <p:blipFill rotWithShape="1">
          <a:blip r:embed="rId2"/>
          <a:srcRect r="16444"/>
          <a:stretch/>
        </p:blipFill>
        <p:spPr>
          <a:xfrm>
            <a:off x="6851904" y="570644"/>
            <a:ext cx="2292096" cy="2743200"/>
          </a:xfrm>
          <a:prstGeom prst="rect">
            <a:avLst/>
          </a:prstGeom>
        </p:spPr>
      </p:pic>
    </p:spTree>
    <p:extLst>
      <p:ext uri="{BB962C8B-B14F-4D97-AF65-F5344CB8AC3E}">
        <p14:creationId xmlns:p14="http://schemas.microsoft.com/office/powerpoint/2010/main" val="396154234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Two Column with Heading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4123F2-12EB-3B7C-52AE-3F5EB6AE7806}"/>
              </a:ext>
            </a:extLst>
          </p:cNvPr>
          <p:cNvSpPr>
            <a:spLocks noGrp="1"/>
          </p:cNvSpPr>
          <p:nvPr>
            <p:ph type="title" hasCustomPrompt="1"/>
          </p:nvPr>
        </p:nvSpPr>
        <p:spPr/>
        <p:txBody>
          <a:bodyPr/>
          <a:lstStyle/>
          <a:p>
            <a:r>
              <a:rPr lang="en-US"/>
              <a:t>[Slide title]</a:t>
            </a:r>
          </a:p>
        </p:txBody>
      </p:sp>
      <p:cxnSp>
        <p:nvCxnSpPr>
          <p:cNvPr id="9" name="Line">
            <a:extLst>
              <a:ext uri="{FF2B5EF4-FFF2-40B4-BE49-F238E27FC236}">
                <a16:creationId xmlns:a16="http://schemas.microsoft.com/office/drawing/2014/main" id="{55296295-377E-CD23-B847-2B5AA0CF7A69}"/>
              </a:ext>
              <a:ext uri="{C183D7F6-B498-43B3-948B-1728B52AA6E4}">
                <adec:decorative xmlns:adec="http://schemas.microsoft.com/office/drawing/2017/decorative" val="1"/>
              </a:ext>
            </a:extLst>
          </p:cNvPr>
          <p:cNvCxnSpPr>
            <a:cxnSpLocks/>
          </p:cNvCxnSpPr>
          <p:nvPr userDrawn="1"/>
        </p:nvCxnSpPr>
        <p:spPr>
          <a:xfrm>
            <a:off x="411479" y="1280160"/>
            <a:ext cx="3803904" cy="0"/>
          </a:xfrm>
          <a:prstGeom prst="line">
            <a:avLst/>
          </a:prstGeom>
          <a:ln w="19050" cap="flat">
            <a:solidFill>
              <a:schemeClr val="tx1"/>
            </a:solidFill>
            <a:miter lim="800000"/>
          </a:ln>
        </p:spPr>
        <p:style>
          <a:lnRef idx="1">
            <a:schemeClr val="accent1"/>
          </a:lnRef>
          <a:fillRef idx="0">
            <a:schemeClr val="accent1"/>
          </a:fillRef>
          <a:effectRef idx="0">
            <a:srgbClr val="000000"/>
          </a:effectRef>
          <a:fontRef idx="minor">
            <a:schemeClr val="bg1"/>
          </a:fontRef>
        </p:style>
      </p:cxnSp>
      <p:sp>
        <p:nvSpPr>
          <p:cNvPr id="6" name="Text Placeholder 2">
            <a:extLst>
              <a:ext uri="{FF2B5EF4-FFF2-40B4-BE49-F238E27FC236}">
                <a16:creationId xmlns:a16="http://schemas.microsoft.com/office/drawing/2014/main" id="{D2F9F1F6-03E1-D06C-AD65-0FED52E095C6}"/>
              </a:ext>
            </a:extLst>
          </p:cNvPr>
          <p:cNvSpPr>
            <a:spLocks noGrp="1"/>
          </p:cNvSpPr>
          <p:nvPr>
            <p:ph type="body" sz="quarter" idx="13" hasCustomPrompt="1"/>
          </p:nvPr>
        </p:nvSpPr>
        <p:spPr>
          <a:xfrm>
            <a:off x="411163" y="1325880"/>
            <a:ext cx="3803904" cy="502920"/>
          </a:xfrm>
        </p:spPr>
        <p:txBody>
          <a:bodyPr/>
          <a:lstStyle>
            <a:lvl1pPr marL="0" indent="0">
              <a:spcBef>
                <a:spcPts val="0"/>
              </a:spcBef>
              <a:buFontTx/>
              <a:buNone/>
              <a:defRPr sz="1400" b="1"/>
            </a:lvl1pPr>
            <a:lvl2pPr marL="0" indent="0">
              <a:spcBef>
                <a:spcPts val="0"/>
              </a:spcBef>
              <a:buFontTx/>
              <a:buNone/>
              <a:defRPr sz="1400" b="1"/>
            </a:lvl2pPr>
            <a:lvl3pPr marL="0" indent="0">
              <a:spcBef>
                <a:spcPts val="0"/>
              </a:spcBef>
              <a:buFontTx/>
              <a:buNone/>
              <a:defRPr sz="1400" b="1"/>
            </a:lvl3pPr>
            <a:lvl4pPr marL="0" indent="0">
              <a:spcBef>
                <a:spcPts val="0"/>
              </a:spcBef>
              <a:buFontTx/>
              <a:buNone/>
              <a:defRPr sz="1400" b="1"/>
            </a:lvl4pPr>
            <a:lvl5pPr marL="0" indent="0">
              <a:spcBef>
                <a:spcPts val="0"/>
              </a:spcBef>
              <a:buFontTx/>
              <a:buNone/>
              <a:defRPr sz="1400" b="1"/>
            </a:lvl5pPr>
            <a:lvl6pPr marL="0" indent="0">
              <a:spcBef>
                <a:spcPts val="0"/>
              </a:spcBef>
              <a:buFontTx/>
              <a:buNone/>
              <a:defRPr sz="1400" b="1"/>
            </a:lvl6pPr>
            <a:lvl7pPr marL="0" indent="0">
              <a:spcBef>
                <a:spcPts val="0"/>
              </a:spcBef>
              <a:buFontTx/>
              <a:buNone/>
              <a:defRPr sz="1400" b="1"/>
            </a:lvl7pPr>
            <a:lvl8pPr marL="0" indent="0">
              <a:spcBef>
                <a:spcPts val="0"/>
              </a:spcBef>
              <a:buFontTx/>
              <a:buNone/>
              <a:defRPr sz="1400" b="1"/>
            </a:lvl8pPr>
            <a:lvl9pPr marL="0" indent="0">
              <a:spcBef>
                <a:spcPts val="0"/>
              </a:spcBef>
              <a:buFontTx/>
              <a:buNone/>
              <a:defRPr sz="1400" b="1"/>
            </a:lvl9pPr>
          </a:lstStyle>
          <a:p>
            <a:pPr lvl="0"/>
            <a:r>
              <a:rPr lang="en-US"/>
              <a:t>[Heading]</a:t>
            </a:r>
          </a:p>
        </p:txBody>
      </p:sp>
      <p:sp>
        <p:nvSpPr>
          <p:cNvPr id="3" name="Content Placeholder 3"/>
          <p:cNvSpPr>
            <a:spLocks noGrp="1"/>
          </p:cNvSpPr>
          <p:nvPr>
            <p:ph sz="half" idx="1"/>
          </p:nvPr>
        </p:nvSpPr>
        <p:spPr>
          <a:xfrm>
            <a:off x="411479" y="1920240"/>
            <a:ext cx="3803904" cy="2724912"/>
          </a:xfrm>
        </p:spPr>
        <p:txBody>
          <a:bodyPr/>
          <a:lstStyle>
            <a:lvl1pPr>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Line">
            <a:extLst>
              <a:ext uri="{FF2B5EF4-FFF2-40B4-BE49-F238E27FC236}">
                <a16:creationId xmlns:a16="http://schemas.microsoft.com/office/drawing/2014/main" id="{B42FDDB8-0927-C75B-EEB0-871CF9E2D958}"/>
              </a:ext>
              <a:ext uri="{C183D7F6-B498-43B3-948B-1728B52AA6E4}">
                <adec:decorative xmlns:adec="http://schemas.microsoft.com/office/drawing/2017/decorative" val="1"/>
              </a:ext>
            </a:extLst>
          </p:cNvPr>
          <p:cNvCxnSpPr>
            <a:cxnSpLocks/>
          </p:cNvCxnSpPr>
          <p:nvPr userDrawn="1"/>
        </p:nvCxnSpPr>
        <p:spPr>
          <a:xfrm>
            <a:off x="4617718" y="1280160"/>
            <a:ext cx="3803904" cy="0"/>
          </a:xfrm>
          <a:prstGeom prst="line">
            <a:avLst/>
          </a:prstGeom>
          <a:ln w="19050" cap="flat">
            <a:solidFill>
              <a:schemeClr val="tx1"/>
            </a:solidFill>
            <a:miter lim="800000"/>
          </a:ln>
        </p:spPr>
        <p:style>
          <a:lnRef idx="1">
            <a:schemeClr val="accent1"/>
          </a:lnRef>
          <a:fillRef idx="0">
            <a:schemeClr val="accent1"/>
          </a:fillRef>
          <a:effectRef idx="0">
            <a:srgbClr val="000000"/>
          </a:effectRef>
          <a:fontRef idx="minor">
            <a:schemeClr val="bg1"/>
          </a:fontRef>
        </p:style>
      </p:cxnSp>
      <p:sp>
        <p:nvSpPr>
          <p:cNvPr id="15" name="Text Placeholder 4">
            <a:extLst>
              <a:ext uri="{FF2B5EF4-FFF2-40B4-BE49-F238E27FC236}">
                <a16:creationId xmlns:a16="http://schemas.microsoft.com/office/drawing/2014/main" id="{B49B07D4-7E8D-77F2-8EFA-83A5D46D509B}"/>
              </a:ext>
            </a:extLst>
          </p:cNvPr>
          <p:cNvSpPr>
            <a:spLocks noGrp="1"/>
          </p:cNvSpPr>
          <p:nvPr>
            <p:ph type="body" sz="quarter" idx="14" hasCustomPrompt="1"/>
          </p:nvPr>
        </p:nvSpPr>
        <p:spPr>
          <a:xfrm>
            <a:off x="4617719" y="1325880"/>
            <a:ext cx="3803904" cy="502920"/>
          </a:xfrm>
        </p:spPr>
        <p:txBody>
          <a:bodyPr/>
          <a:lstStyle>
            <a:lvl1pPr marL="0" indent="0">
              <a:spcBef>
                <a:spcPts val="0"/>
              </a:spcBef>
              <a:buFontTx/>
              <a:buNone/>
              <a:defRPr sz="1400" b="1"/>
            </a:lvl1pPr>
            <a:lvl2pPr marL="0" indent="0">
              <a:spcBef>
                <a:spcPts val="0"/>
              </a:spcBef>
              <a:buFontTx/>
              <a:buNone/>
              <a:defRPr sz="1400" b="1"/>
            </a:lvl2pPr>
            <a:lvl3pPr marL="0" indent="0">
              <a:spcBef>
                <a:spcPts val="0"/>
              </a:spcBef>
              <a:buFontTx/>
              <a:buNone/>
              <a:defRPr sz="1400" b="1"/>
            </a:lvl3pPr>
            <a:lvl4pPr marL="0" indent="0">
              <a:spcBef>
                <a:spcPts val="0"/>
              </a:spcBef>
              <a:buFontTx/>
              <a:buNone/>
              <a:defRPr sz="1400" b="1"/>
            </a:lvl4pPr>
            <a:lvl5pPr marL="0" indent="0">
              <a:spcBef>
                <a:spcPts val="0"/>
              </a:spcBef>
              <a:buFontTx/>
              <a:buNone/>
              <a:defRPr sz="1400" b="1"/>
            </a:lvl5pPr>
            <a:lvl6pPr marL="0" indent="0">
              <a:spcBef>
                <a:spcPts val="0"/>
              </a:spcBef>
              <a:buFontTx/>
              <a:buNone/>
              <a:defRPr sz="1400" b="1"/>
            </a:lvl6pPr>
            <a:lvl7pPr marL="0" indent="0">
              <a:spcBef>
                <a:spcPts val="0"/>
              </a:spcBef>
              <a:buFontTx/>
              <a:buNone/>
              <a:defRPr sz="1400" b="1"/>
            </a:lvl7pPr>
            <a:lvl8pPr marL="0" indent="0">
              <a:spcBef>
                <a:spcPts val="0"/>
              </a:spcBef>
              <a:buFontTx/>
              <a:buNone/>
              <a:defRPr sz="1400" b="1"/>
            </a:lvl8pPr>
            <a:lvl9pPr marL="0" indent="0">
              <a:spcBef>
                <a:spcPts val="0"/>
              </a:spcBef>
              <a:buFontTx/>
              <a:buNone/>
              <a:defRPr sz="1400" b="1"/>
            </a:lvl9pPr>
          </a:lstStyle>
          <a:p>
            <a:pPr lvl="0"/>
            <a:r>
              <a:rPr lang="en-US"/>
              <a:t>[Heading]</a:t>
            </a:r>
          </a:p>
        </p:txBody>
      </p:sp>
      <p:sp>
        <p:nvSpPr>
          <p:cNvPr id="4" name="Content Placeholder 5"/>
          <p:cNvSpPr>
            <a:spLocks noGrp="1"/>
          </p:cNvSpPr>
          <p:nvPr>
            <p:ph sz="half" idx="2"/>
          </p:nvPr>
        </p:nvSpPr>
        <p:spPr>
          <a:xfrm>
            <a:off x="4617719" y="1920239"/>
            <a:ext cx="3803904" cy="2724912"/>
          </a:xfrm>
        </p:spPr>
        <p:txBody>
          <a:bodyPr/>
          <a:lstStyle>
            <a:lvl1pPr>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UL Solutions" descr="UL Solutions">
            <a:extLst>
              <a:ext uri="{FF2B5EF4-FFF2-40B4-BE49-F238E27FC236}">
                <a16:creationId xmlns:a16="http://schemas.microsoft.com/office/drawing/2014/main" id="{9AC22A1B-5854-FB74-7FD9-8821EEB6DEE2}"/>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41924" y="4730243"/>
            <a:ext cx="712556" cy="292608"/>
          </a:xfrm>
          <a:prstGeom prst="rect">
            <a:avLst/>
          </a:prstGeom>
        </p:spPr>
      </p:pic>
      <p:sp>
        <p:nvSpPr>
          <p:cNvPr id="7" name="Slide Number Placeholder 6"/>
          <p:cNvSpPr>
            <a:spLocks noGrp="1"/>
          </p:cNvSpPr>
          <p:nvPr>
            <p:ph type="sldNum" sz="quarter" idx="12"/>
          </p:nvPr>
        </p:nvSpPr>
        <p:spPr/>
        <p:txBody>
          <a:bodyPr/>
          <a:lstStyle/>
          <a:p>
            <a:fld id="{0FB653A9-F313-624D-BF6F-1C4E70BAF06A}" type="slidenum">
              <a:rPr lang="en-US" smtClean="0"/>
              <a:t>‹#›</a:t>
            </a:fld>
            <a:endParaRPr lang="en-US"/>
          </a:p>
        </p:txBody>
      </p:sp>
    </p:spTree>
    <p:extLst>
      <p:ext uri="{BB962C8B-B14F-4D97-AF65-F5344CB8AC3E}">
        <p14:creationId xmlns:p14="http://schemas.microsoft.com/office/powerpoint/2010/main" val="3288605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1-Colum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19" name="Text Placeholder 18"/>
          <p:cNvSpPr>
            <a:spLocks noGrp="1"/>
          </p:cNvSpPr>
          <p:nvPr>
            <p:ph type="body" sz="quarter" idx="19" hasCustomPrompt="1"/>
          </p:nvPr>
        </p:nvSpPr>
        <p:spPr>
          <a:xfrm>
            <a:off x="301624" y="971550"/>
            <a:ext cx="8539163" cy="3429000"/>
          </a:xfrm>
          <a:prstGeom prst="rect">
            <a:avLst/>
          </a:prstGeom>
        </p:spPr>
        <p:txBody>
          <a:bodyPr lIns="0" tIns="0" rIns="0" bIns="0"/>
          <a:lstStyle>
            <a:lvl1pPr marL="0" indent="0">
              <a:spcBef>
                <a:spcPts val="0"/>
              </a:spcBef>
              <a:spcAft>
                <a:spcPts val="1200"/>
              </a:spcAft>
              <a:buFont typeface="Arial" charset="0"/>
              <a:buNone/>
              <a:defRPr sz="1200"/>
            </a:lvl1pPr>
            <a:lvl2pPr marL="173038" indent="-166688">
              <a:spcBef>
                <a:spcPts val="0"/>
              </a:spcBef>
              <a:spcAft>
                <a:spcPts val="1200"/>
              </a:spcAft>
              <a:buFont typeface="Arial" charset="0"/>
              <a:buChar char="•"/>
              <a:tabLst/>
              <a:defRPr sz="1200"/>
            </a:lvl2pPr>
            <a:lvl3pPr marL="346075" indent="-173038">
              <a:spcBef>
                <a:spcPts val="0"/>
              </a:spcBef>
              <a:spcAft>
                <a:spcPts val="1200"/>
              </a:spcAft>
              <a:buFont typeface="Arial" charset="0"/>
              <a:buChar char="•"/>
              <a:tabLst/>
              <a:defRPr sz="1200"/>
            </a:lvl3pPr>
            <a:lvl4pPr marL="517525" indent="-171450">
              <a:buFont typeface="Arial" panose="020B0604020202020204" pitchFamily="34" charset="0"/>
              <a:buChar char="•"/>
              <a:tabLst/>
              <a:defRPr sz="1200"/>
            </a:lvl4pPr>
            <a:lvl5pPr marL="2057400" indent="-228600">
              <a:buFont typeface="Arial" charset="0"/>
              <a:buChar char="•"/>
              <a:defRPr sz="1300"/>
            </a:lvl5pPr>
          </a:lstStyle>
          <a:p>
            <a:pPr lvl="0"/>
            <a:r>
              <a:rPr lang="en-US"/>
              <a:t>Main copy Arial 12pt black.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a:t>
            </a:r>
            <a:r>
              <a:rPr lang="en-US" err="1"/>
              <a:t>dolore</a:t>
            </a:r>
            <a:r>
              <a:rPr lang="en-US"/>
              <a:t> magna </a:t>
            </a:r>
            <a:r>
              <a:rPr lang="en-US" err="1"/>
              <a:t>aliquam</a:t>
            </a:r>
            <a:r>
              <a:rPr lang="en-US"/>
              <a:t> </a:t>
            </a:r>
            <a:r>
              <a:rPr lang="en-US" err="1"/>
              <a:t>erat</a:t>
            </a:r>
            <a:r>
              <a:rPr lang="en-US"/>
              <a:t> </a:t>
            </a:r>
            <a:r>
              <a:rPr lang="en-US" err="1"/>
              <a:t>volutpat</a:t>
            </a:r>
            <a:r>
              <a:rPr lang="en-US"/>
              <a:t>. </a:t>
            </a:r>
            <a:r>
              <a:rPr lang="en-US" err="1"/>
              <a:t>Ut</a:t>
            </a:r>
            <a:r>
              <a:rPr lang="en-US"/>
              <a: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lvl="1"/>
            <a:r>
              <a:rPr lang="en-US"/>
              <a:t>Second level 12pt black lorem ipsum dolor sit </a:t>
            </a:r>
            <a:r>
              <a:rPr lang="en-US" err="1"/>
              <a:t>amet</a:t>
            </a:r>
            <a:r>
              <a:rPr lang="en-US"/>
              <a:t>, </a:t>
            </a:r>
            <a:r>
              <a:rPr lang="en-US" err="1"/>
              <a:t>consectetuer</a:t>
            </a:r>
            <a:r>
              <a:rPr lang="en-US"/>
              <a:t> </a:t>
            </a:r>
            <a:r>
              <a:rPr lang="en-US" err="1"/>
              <a:t>adipiscing</a:t>
            </a:r>
            <a:endParaRPr lang="en-US"/>
          </a:p>
          <a:p>
            <a:pPr lvl="2"/>
            <a:r>
              <a:rPr lang="en-US"/>
              <a:t>Third level 12pt black lorem ipsum dolor sit </a:t>
            </a:r>
            <a:r>
              <a:rPr lang="en-US" err="1"/>
              <a:t>amet</a:t>
            </a:r>
            <a:r>
              <a:rPr lang="en-US"/>
              <a:t>, </a:t>
            </a:r>
            <a:r>
              <a:rPr lang="en-US" err="1"/>
              <a:t>consectetuer</a:t>
            </a:r>
            <a:r>
              <a:rPr lang="en-US"/>
              <a:t> </a:t>
            </a:r>
            <a:r>
              <a:rPr lang="en-US" err="1"/>
              <a:t>adipiscing</a:t>
            </a:r>
            <a:endParaRPr lang="en-US"/>
          </a:p>
          <a:p>
            <a:pPr lvl="3"/>
            <a:r>
              <a:rPr lang="en-US"/>
              <a:t>Fourth level 12pt black lorem ipsum dolor sit </a:t>
            </a:r>
            <a:r>
              <a:rPr lang="en-US" err="1"/>
              <a:t>amet</a:t>
            </a:r>
            <a:r>
              <a:rPr lang="en-US"/>
              <a:t>, </a:t>
            </a:r>
            <a:r>
              <a:rPr lang="en-US" err="1"/>
              <a:t>consectetuer</a:t>
            </a:r>
            <a:r>
              <a:rPr lang="en-US"/>
              <a:t> </a:t>
            </a:r>
            <a:r>
              <a:rPr lang="en-US" err="1"/>
              <a:t>adipiscing</a:t>
            </a:r>
            <a:endParaRPr lang="en-US"/>
          </a:p>
        </p:txBody>
      </p:sp>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lvl1pPr>
          </a:lstStyle>
          <a:p>
            <a:r>
              <a:rPr lang="en-US"/>
              <a:t>Title Arial 24pt red sentence case</a:t>
            </a:r>
          </a:p>
        </p:txBody>
      </p:sp>
    </p:spTree>
    <p:extLst>
      <p:ext uri="{BB962C8B-B14F-4D97-AF65-F5344CB8AC3E}">
        <p14:creationId xmlns:p14="http://schemas.microsoft.com/office/powerpoint/2010/main" val="168369148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End White">
    <p:bg>
      <p:bgRef idx="1001">
        <a:schemeClr val="bg1"/>
      </p:bgRef>
    </p:bg>
    <p:spTree>
      <p:nvGrpSpPr>
        <p:cNvPr id="1" name=""/>
        <p:cNvGrpSpPr/>
        <p:nvPr/>
      </p:nvGrpSpPr>
      <p:grpSpPr>
        <a:xfrm>
          <a:off x="0" y="0"/>
          <a:ext cx="0" cy="0"/>
          <a:chOff x="0" y="0"/>
          <a:chExt cx="0" cy="0"/>
        </a:xfrm>
      </p:grpSpPr>
      <p:pic>
        <p:nvPicPr>
          <p:cNvPr id="5" name="UL Solutions" descr="UL Solutions">
            <a:extLst>
              <a:ext uri="{FF2B5EF4-FFF2-40B4-BE49-F238E27FC236}">
                <a16:creationId xmlns:a16="http://schemas.microsoft.com/office/drawing/2014/main" id="{C3BD79BD-6761-8DE7-9424-173C45BE4DB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411479" y="411479"/>
            <a:ext cx="1336042" cy="548640"/>
          </a:xfrm>
          <a:prstGeom prst="rect">
            <a:avLst/>
          </a:prstGeom>
        </p:spPr>
      </p:pic>
      <p:sp>
        <p:nvSpPr>
          <p:cNvPr id="6" name="TextBox">
            <a:extLst>
              <a:ext uri="{FF2B5EF4-FFF2-40B4-BE49-F238E27FC236}">
                <a16:creationId xmlns:a16="http://schemas.microsoft.com/office/drawing/2014/main" id="{6AB7A281-3456-BF33-0A82-04E98EC29E80}"/>
              </a:ext>
            </a:extLst>
          </p:cNvPr>
          <p:cNvSpPr txBox="1"/>
          <p:nvPr userDrawn="1"/>
        </p:nvSpPr>
        <p:spPr>
          <a:xfrm>
            <a:off x="411162" y="1280159"/>
            <a:ext cx="4114800" cy="1554480"/>
          </a:xfrm>
          <a:prstGeom prst="rect">
            <a:avLst/>
          </a:prstGeom>
          <a:noFill/>
        </p:spPr>
        <p:txBody>
          <a:bodyPr wrap="square" lIns="0" tIns="0" rIns="0" bIns="0" rtlCol="0" anchor="b" anchorCtr="0">
            <a:noAutofit/>
          </a:bodyPr>
          <a:lstStyle/>
          <a:p>
            <a:pPr marL="0" indent="0">
              <a:lnSpc>
                <a:spcPct val="85000"/>
              </a:lnSpc>
              <a:spcBef>
                <a:spcPts val="0"/>
              </a:spcBef>
              <a:buSzPct val="100000"/>
              <a:buFontTx/>
              <a:buNone/>
            </a:pPr>
            <a:r>
              <a:rPr lang="en-US" sz="3600" dirty="0">
                <a:latin typeface="+mj-lt"/>
              </a:rPr>
              <a:t>Thank you</a:t>
            </a:r>
          </a:p>
        </p:txBody>
      </p:sp>
      <p:sp>
        <p:nvSpPr>
          <p:cNvPr id="10" name="TextBox">
            <a:extLst>
              <a:ext uri="{FF2B5EF4-FFF2-40B4-BE49-F238E27FC236}">
                <a16:creationId xmlns:a16="http://schemas.microsoft.com/office/drawing/2014/main" id="{0C70F0C6-D2F2-BDD4-2986-64FAA9B11884}"/>
              </a:ext>
            </a:extLst>
          </p:cNvPr>
          <p:cNvSpPr txBox="1"/>
          <p:nvPr userDrawn="1"/>
        </p:nvSpPr>
        <p:spPr>
          <a:xfrm>
            <a:off x="411163" y="4069080"/>
            <a:ext cx="4114800" cy="274320"/>
          </a:xfrm>
          <a:prstGeom prst="rect">
            <a:avLst/>
          </a:prstGeom>
          <a:noFill/>
        </p:spPr>
        <p:txBody>
          <a:bodyPr wrap="square" lIns="0" tIns="0" rIns="0" bIns="0" rtlCol="0">
            <a:noAutofit/>
          </a:bodyPr>
          <a:lstStyle/>
          <a:p>
            <a:pPr>
              <a:lnSpc>
                <a:spcPct val="100000"/>
              </a:lnSpc>
              <a:spcBef>
                <a:spcPts val="900"/>
              </a:spcBef>
              <a:buSzPct val="100000"/>
            </a:pPr>
            <a:r>
              <a:rPr lang="en-US" sz="1000" b="1" dirty="0" err="1"/>
              <a:t>UL.com</a:t>
            </a:r>
            <a:r>
              <a:rPr lang="en-US" sz="1000" b="1" dirty="0"/>
              <a:t>/Solutions</a:t>
            </a:r>
          </a:p>
        </p:txBody>
      </p:sp>
    </p:spTree>
    <p:extLst>
      <p:ext uri="{BB962C8B-B14F-4D97-AF65-F5344CB8AC3E}">
        <p14:creationId xmlns:p14="http://schemas.microsoft.com/office/powerpoint/2010/main" val="4531755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obj" preserve="1">
  <p:cSld name="Agenda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1480" y="411480"/>
            <a:ext cx="4114800" cy="685800"/>
          </a:xfrm>
        </p:spPr>
        <p:txBody>
          <a:bodyPr/>
          <a:lstStyle/>
          <a:p>
            <a:r>
              <a:rPr lang="en-US" dirty="0"/>
              <a:t>[Slide title]</a:t>
            </a:r>
          </a:p>
        </p:txBody>
      </p:sp>
      <p:sp>
        <p:nvSpPr>
          <p:cNvPr id="3" name="Content Placeholder 2"/>
          <p:cNvSpPr>
            <a:spLocks noGrp="1"/>
          </p:cNvSpPr>
          <p:nvPr>
            <p:ph idx="1"/>
          </p:nvPr>
        </p:nvSpPr>
        <p:spPr>
          <a:xfrm>
            <a:off x="411480" y="1279524"/>
            <a:ext cx="4114800" cy="3365627"/>
          </a:xfrm>
        </p:spPr>
        <p:txBody>
          <a:bodyPr/>
          <a:lstStyle>
            <a:lvl1pPr marL="320040" indent="-320040">
              <a:buFont typeface="+mj-lt"/>
              <a:buAutoNum type="arabicPeriod"/>
              <a:tabLst>
                <a:tab pos="4111625" algn="r"/>
              </a:tabLst>
              <a:defRPr/>
            </a:lvl1pPr>
            <a:lvl2pPr marL="457200">
              <a:defRPr/>
            </a:lvl2pPr>
            <a:lvl3pPr marL="594360">
              <a:defRPr/>
            </a:lvl3pPr>
            <a:lvl4pPr marL="731520">
              <a:defRPr/>
            </a:lvl4pPr>
            <a:lvl5pPr marL="868680">
              <a:defRPr/>
            </a:lvl5pPr>
            <a:lvl6pPr marL="1005840">
              <a:defRPr/>
            </a:lvl6pPr>
            <a:lvl7pPr marL="1143000">
              <a:defRPr/>
            </a:lvl7pPr>
            <a:lvl8pPr marL="1280160">
              <a:defRPr/>
            </a:lvl8pPr>
            <a:lvl9pPr marL="141732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UL Solutions" descr="UL Solutions">
            <a:extLst>
              <a:ext uri="{FF2B5EF4-FFF2-40B4-BE49-F238E27FC236}">
                <a16:creationId xmlns:a16="http://schemas.microsoft.com/office/drawing/2014/main" id="{03E0033B-F521-5E9A-6DD3-608D205A8B4A}"/>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41924" y="4730243"/>
            <a:ext cx="712556" cy="292608"/>
          </a:xfrm>
          <a:prstGeom prst="rect">
            <a:avLst/>
          </a:prstGeom>
        </p:spPr>
      </p:pic>
      <p:sp>
        <p:nvSpPr>
          <p:cNvPr id="6" name="Slide Number Placeholder 3"/>
          <p:cNvSpPr>
            <a:spLocks noGrp="1"/>
          </p:cNvSpPr>
          <p:nvPr>
            <p:ph type="sldNum" sz="quarter" idx="12"/>
          </p:nvPr>
        </p:nvSpPr>
        <p:spPr>
          <a:xfrm>
            <a:off x="8579448" y="4792345"/>
            <a:ext cx="301752" cy="137160"/>
          </a:xfrm>
        </p:spPr>
        <p:txBody>
          <a:bodyPr/>
          <a:lstStyle/>
          <a:p>
            <a:fld id="{0FB653A9-F313-624D-BF6F-1C4E70BAF06A}" type="slidenum">
              <a:rPr lang="en-US" smtClean="0"/>
              <a:t>‹#›</a:t>
            </a:fld>
            <a:endParaRPr lang="en-US"/>
          </a:p>
        </p:txBody>
      </p:sp>
    </p:spTree>
    <p:extLst>
      <p:ext uri="{BB962C8B-B14F-4D97-AF65-F5344CB8AC3E}">
        <p14:creationId xmlns:p14="http://schemas.microsoft.com/office/powerpoint/2010/main" val="182554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obj" preserve="1">
  <p:cSld name="On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3" name="Content Placeholder 2"/>
          <p:cNvSpPr>
            <a:spLocks noGrp="1"/>
          </p:cNvSpPr>
          <p:nvPr>
            <p:ph idx="1"/>
          </p:nvPr>
        </p:nvSpPr>
        <p:spPr>
          <a:xfrm>
            <a:off x="411480" y="1280158"/>
            <a:ext cx="5516245" cy="33649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UL Solutions" descr="UL Solutions">
            <a:extLst>
              <a:ext uri="{FF2B5EF4-FFF2-40B4-BE49-F238E27FC236}">
                <a16:creationId xmlns:a16="http://schemas.microsoft.com/office/drawing/2014/main" id="{7FA5B137-5018-9271-F696-4844A6A5FAA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41924" y="4730243"/>
            <a:ext cx="712556" cy="292608"/>
          </a:xfrm>
          <a:prstGeom prst="rect">
            <a:avLst/>
          </a:prstGeom>
        </p:spPr>
      </p:pic>
      <p:sp>
        <p:nvSpPr>
          <p:cNvPr id="6" name="Slide Number Placeholder 3"/>
          <p:cNvSpPr>
            <a:spLocks noGrp="1"/>
          </p:cNvSpPr>
          <p:nvPr>
            <p:ph type="sldNum" sz="quarter" idx="12"/>
          </p:nvPr>
        </p:nvSpPr>
        <p:spPr/>
        <p:txBody>
          <a:bodyPr/>
          <a:lstStyle/>
          <a:p>
            <a:fld id="{0FB653A9-F313-624D-BF6F-1C4E70BAF06A}" type="slidenum">
              <a:rPr lang="en-US" smtClean="0"/>
              <a:t>‹#›</a:t>
            </a:fld>
            <a:endParaRPr lang="en-US"/>
          </a:p>
        </p:txBody>
      </p:sp>
    </p:spTree>
    <p:extLst>
      <p:ext uri="{BB962C8B-B14F-4D97-AF65-F5344CB8AC3E}">
        <p14:creationId xmlns:p14="http://schemas.microsoft.com/office/powerpoint/2010/main" val="69621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secHead" preserve="1">
  <p:cSld name="Divider White">
    <p:bg>
      <p:bgRef idx="1001">
        <a:schemeClr val="bg1"/>
      </p:bgRef>
    </p:bg>
    <p:spTree>
      <p:nvGrpSpPr>
        <p:cNvPr id="1" name=""/>
        <p:cNvGrpSpPr/>
        <p:nvPr/>
      </p:nvGrpSpPr>
      <p:grpSpPr>
        <a:xfrm>
          <a:off x="0" y="0"/>
          <a:ext cx="0" cy="0"/>
          <a:chOff x="0" y="0"/>
          <a:chExt cx="0" cy="0"/>
        </a:xfrm>
      </p:grpSpPr>
      <p:pic>
        <p:nvPicPr>
          <p:cNvPr id="10" name="Graphic">
            <a:extLst>
              <a:ext uri="{FF2B5EF4-FFF2-40B4-BE49-F238E27FC236}">
                <a16:creationId xmlns:a16="http://schemas.microsoft.com/office/drawing/2014/main" id="{86BEC377-228E-84A8-F7AA-8BD7497BD90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bwMode="hidden">
          <a:xfrm>
            <a:off x="5314950" y="412750"/>
            <a:ext cx="3417570" cy="3417570"/>
          </a:xfrm>
          <a:prstGeom prst="rect">
            <a:avLst/>
          </a:prstGeom>
        </p:spPr>
      </p:pic>
      <p:sp>
        <p:nvSpPr>
          <p:cNvPr id="2" name="Title 1"/>
          <p:cNvSpPr>
            <a:spLocks noGrp="1"/>
          </p:cNvSpPr>
          <p:nvPr>
            <p:ph type="title" hasCustomPrompt="1"/>
          </p:nvPr>
        </p:nvSpPr>
        <p:spPr>
          <a:xfrm>
            <a:off x="411164" y="412750"/>
            <a:ext cx="4113212" cy="866775"/>
          </a:xfrm>
        </p:spPr>
        <p:txBody>
          <a:bodyPr anchor="b"/>
          <a:lstStyle>
            <a:lvl1pPr>
              <a:lnSpc>
                <a:spcPct val="85000"/>
              </a:lnSpc>
              <a:defRPr sz="3200" b="0"/>
            </a:lvl1pPr>
          </a:lstStyle>
          <a:p>
            <a:r>
              <a:rPr lang="en-US" dirty="0"/>
              <a:t>[Divider title]</a:t>
            </a:r>
          </a:p>
        </p:txBody>
      </p:sp>
      <p:sp>
        <p:nvSpPr>
          <p:cNvPr id="3" name="Text Placeholder 2"/>
          <p:cNvSpPr>
            <a:spLocks noGrp="1"/>
          </p:cNvSpPr>
          <p:nvPr>
            <p:ph type="body" idx="1" hasCustomPrompt="1"/>
          </p:nvPr>
        </p:nvSpPr>
        <p:spPr>
          <a:xfrm>
            <a:off x="411164" y="1371600"/>
            <a:ext cx="4113211" cy="548640"/>
          </a:xfrm>
        </p:spPr>
        <p:txBody>
          <a:bodyPr/>
          <a:lstStyle>
            <a:lvl1pPr marL="0" indent="0">
              <a:lnSpc>
                <a:spcPct val="90000"/>
              </a:lnSpc>
              <a:spcBef>
                <a:spcPts val="0"/>
              </a:spcBef>
              <a:buNone/>
              <a:defRPr sz="1600">
                <a:solidFill>
                  <a:schemeClr val="tx1"/>
                </a:solidFill>
              </a:defRPr>
            </a:lvl1pPr>
            <a:lvl2pPr marL="137160" indent="-137160">
              <a:lnSpc>
                <a:spcPct val="100000"/>
              </a:lnSpc>
              <a:spcBef>
                <a:spcPts val="900"/>
              </a:spcBef>
              <a:buClr>
                <a:srgbClr val="CA0123"/>
              </a:buClr>
              <a:buFont typeface="Arial" panose="020B0604020202020204" pitchFamily="34" charset="0"/>
              <a:buChar char="•"/>
              <a:defRPr sz="1200">
                <a:solidFill>
                  <a:schemeClr val="tx1"/>
                </a:solidFill>
              </a:defRPr>
            </a:lvl2pPr>
            <a:lvl3pPr marL="274320" indent="-137160">
              <a:lnSpc>
                <a:spcPct val="100000"/>
              </a:lnSpc>
              <a:spcBef>
                <a:spcPts val="300"/>
              </a:spcBef>
              <a:buFont typeface="Arial" panose="020B0604020202020204" pitchFamily="34" charset="0"/>
              <a:buChar char="–"/>
              <a:defRPr sz="1200">
                <a:solidFill>
                  <a:schemeClr val="tx1"/>
                </a:solidFill>
              </a:defRPr>
            </a:lvl3pPr>
            <a:lvl4pPr marL="411480" indent="-137160">
              <a:lnSpc>
                <a:spcPct val="100000"/>
              </a:lnSpc>
              <a:spcBef>
                <a:spcPts val="300"/>
              </a:spcBef>
              <a:buFont typeface="Arial" panose="020B0604020202020204" pitchFamily="34" charset="0"/>
              <a:buChar char="–"/>
              <a:defRPr sz="1200">
                <a:solidFill>
                  <a:schemeClr val="tx1"/>
                </a:solidFill>
              </a:defRPr>
            </a:lvl4pPr>
            <a:lvl5pPr marL="548640" indent="-137160">
              <a:lnSpc>
                <a:spcPct val="100000"/>
              </a:lnSpc>
              <a:spcBef>
                <a:spcPts val="300"/>
              </a:spcBef>
              <a:buFont typeface="Arial" panose="020B0604020202020204" pitchFamily="34" charset="0"/>
              <a:buChar char="–"/>
              <a:defRPr sz="1200">
                <a:solidFill>
                  <a:schemeClr val="tx1"/>
                </a:solidFill>
              </a:defRPr>
            </a:lvl5pPr>
            <a:lvl6pPr marL="685800" indent="-137160">
              <a:lnSpc>
                <a:spcPct val="100000"/>
              </a:lnSpc>
              <a:spcBef>
                <a:spcPts val="300"/>
              </a:spcBef>
              <a:buFont typeface="Arial" panose="020B0604020202020204" pitchFamily="34" charset="0"/>
              <a:buChar char="–"/>
              <a:defRPr sz="1200">
                <a:solidFill>
                  <a:schemeClr val="tx1"/>
                </a:solidFill>
              </a:defRPr>
            </a:lvl6pPr>
            <a:lvl7pPr marL="822960" indent="-137160">
              <a:lnSpc>
                <a:spcPct val="100000"/>
              </a:lnSpc>
              <a:spcBef>
                <a:spcPts val="300"/>
              </a:spcBef>
              <a:buFont typeface="Arial" panose="020B0604020202020204" pitchFamily="34" charset="0"/>
              <a:buChar char="–"/>
              <a:defRPr sz="1200">
                <a:solidFill>
                  <a:schemeClr val="tx1"/>
                </a:solidFill>
              </a:defRPr>
            </a:lvl7pPr>
            <a:lvl8pPr marL="960120" indent="-137160">
              <a:lnSpc>
                <a:spcPct val="100000"/>
              </a:lnSpc>
              <a:spcBef>
                <a:spcPts val="300"/>
              </a:spcBef>
              <a:buFont typeface="Arial" panose="020B0604020202020204" pitchFamily="34" charset="0"/>
              <a:buChar char="–"/>
              <a:defRPr sz="1200">
                <a:solidFill>
                  <a:schemeClr val="tx1"/>
                </a:solidFill>
              </a:defRPr>
            </a:lvl8pPr>
            <a:lvl9pPr marL="1097280" indent="-137160">
              <a:lnSpc>
                <a:spcPct val="100000"/>
              </a:lnSpc>
              <a:spcBef>
                <a:spcPts val="300"/>
              </a:spcBef>
              <a:buFont typeface="Arial" panose="020B0604020202020204" pitchFamily="34" charset="0"/>
              <a:buChar char="–"/>
              <a:defRPr sz="1200">
                <a:solidFill>
                  <a:schemeClr val="tx1"/>
                </a:solidFill>
              </a:defRPr>
            </a:lvl9pPr>
          </a:lstStyle>
          <a:p>
            <a:pPr lvl="0"/>
            <a:r>
              <a:rPr lang="en-US" dirty="0"/>
              <a:t>[Divider subtitle]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pic>
        <p:nvPicPr>
          <p:cNvPr id="7" name="UL Solutions" descr="UL Solutions">
            <a:extLst>
              <a:ext uri="{FF2B5EF4-FFF2-40B4-BE49-F238E27FC236}">
                <a16:creationId xmlns:a16="http://schemas.microsoft.com/office/drawing/2014/main" id="{15C8325F-449B-B238-DD53-BFC132410D4A}"/>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1924" y="4730243"/>
            <a:ext cx="712556" cy="292608"/>
          </a:xfrm>
          <a:prstGeom prst="rect">
            <a:avLst/>
          </a:prstGeom>
        </p:spPr>
      </p:pic>
      <p:sp>
        <p:nvSpPr>
          <p:cNvPr id="6" name="Slide Number Placeholder 3"/>
          <p:cNvSpPr>
            <a:spLocks noGrp="1"/>
          </p:cNvSpPr>
          <p:nvPr>
            <p:ph type="sldNum" sz="quarter" idx="12"/>
          </p:nvPr>
        </p:nvSpPr>
        <p:spPr/>
        <p:txBody>
          <a:bodyPr/>
          <a:lstStyle/>
          <a:p>
            <a:fld id="{0FB653A9-F313-624D-BF6F-1C4E70BAF06A}" type="slidenum">
              <a:rPr lang="en-US" smtClean="0"/>
              <a:t>‹#›</a:t>
            </a:fld>
            <a:endParaRPr lang="en-US"/>
          </a:p>
        </p:txBody>
      </p:sp>
    </p:spTree>
    <p:extLst>
      <p:ext uri="{BB962C8B-B14F-4D97-AF65-F5344CB8AC3E}">
        <p14:creationId xmlns:p14="http://schemas.microsoft.com/office/powerpoint/2010/main" val="2337694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Red w/Taglin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904667-6091-524F-83FF-D8DCD2CC55A6}"/>
              </a:ext>
            </a:extLst>
          </p:cNvPr>
          <p:cNvSpPr>
            <a:spLocks noGrp="1"/>
          </p:cNvSpPr>
          <p:nvPr>
            <p:ph type="ftr" sz="quarter" idx="14"/>
          </p:nvPr>
        </p:nvSpPr>
        <p:spPr>
          <a:xfrm>
            <a:off x="301624" y="4777313"/>
            <a:ext cx="3046412" cy="156637"/>
          </a:xfrm>
        </p:spPr>
        <p:txBody>
          <a:bodyPr/>
          <a:lstStyle>
            <a:lvl1pPr>
              <a:defRPr lang="en-US" b="0" i="0" smtClean="0">
                <a:solidFill>
                  <a:schemeClr val="bg1"/>
                </a:solidFill>
                <a:effectLst/>
              </a:defRPr>
            </a:lvl1pPr>
          </a:lstStyle>
          <a:p>
            <a:r>
              <a:rPr lang="en-US"/>
              <a:t>UL and the UL logo are trademarks of UL LLC © 2020.</a:t>
            </a:r>
            <a:endParaRPr lang="en-US">
              <a:ea typeface="Open Sans" charset="0"/>
              <a:cs typeface="Arial"/>
            </a:endParaRPr>
          </a:p>
        </p:txBody>
      </p:sp>
      <p:sp>
        <p:nvSpPr>
          <p:cNvPr id="7" name="Text Placeholder 26">
            <a:extLst>
              <a:ext uri="{FF2B5EF4-FFF2-40B4-BE49-F238E27FC236}">
                <a16:creationId xmlns:a16="http://schemas.microsoft.com/office/drawing/2014/main" id="{E8705732-112B-D34A-ADD9-33AB444C70C3}"/>
              </a:ext>
            </a:extLst>
          </p:cNvPr>
          <p:cNvSpPr>
            <a:spLocks noGrp="1"/>
          </p:cNvSpPr>
          <p:nvPr>
            <p:ph type="body" sz="quarter" idx="10" hasCustomPrompt="1"/>
          </p:nvPr>
        </p:nvSpPr>
        <p:spPr>
          <a:xfrm>
            <a:off x="301624" y="2335274"/>
            <a:ext cx="5641976" cy="984885"/>
          </a:xfrm>
          <a:prstGeom prst="rect">
            <a:avLst/>
          </a:prstGeom>
        </p:spPr>
        <p:txBody>
          <a:bodyPr wrap="square" lIns="0" tIns="0" rIns="0" bIns="0" anchor="b">
            <a:spAutoFit/>
          </a:bodyPr>
          <a:lstStyle>
            <a:lvl1pPr marL="0" indent="0">
              <a:lnSpc>
                <a:spcPct val="100000"/>
              </a:lnSpc>
              <a:spcBef>
                <a:spcPts val="0"/>
              </a:spcBef>
              <a:buNone/>
              <a:defRPr sz="3200" b="0" cap="none" baseline="0">
                <a:solidFill>
                  <a:schemeClr val="bg1"/>
                </a:solidFill>
                <a:latin typeface="Arial"/>
                <a:cs typeface="Arial"/>
              </a:defRPr>
            </a:lvl1pPr>
            <a:lvl2pPr marL="0" indent="0">
              <a:buNone/>
              <a:defRPr sz="3200" b="0">
                <a:solidFill>
                  <a:schemeClr val="bg1"/>
                </a:solidFill>
                <a:latin typeface="Arial"/>
                <a:cs typeface="Arial"/>
              </a:defRPr>
            </a:lvl2pPr>
            <a:lvl3pPr marL="0" indent="0">
              <a:buNone/>
              <a:defRPr sz="3200" b="0">
                <a:solidFill>
                  <a:schemeClr val="bg1"/>
                </a:solidFill>
                <a:latin typeface="Arial"/>
                <a:cs typeface="Arial"/>
              </a:defRPr>
            </a:lvl3pPr>
            <a:lvl4pPr marL="0" indent="0">
              <a:buNone/>
              <a:defRPr sz="3200" b="0">
                <a:solidFill>
                  <a:schemeClr val="bg1"/>
                </a:solidFill>
                <a:latin typeface="Arial"/>
                <a:cs typeface="Arial"/>
              </a:defRPr>
            </a:lvl4pPr>
            <a:lvl5pPr marL="0" indent="0">
              <a:buNone/>
              <a:defRPr sz="3200" b="0">
                <a:solidFill>
                  <a:schemeClr val="bg1"/>
                </a:solidFill>
                <a:latin typeface="Arial"/>
                <a:cs typeface="Arial"/>
              </a:defRPr>
            </a:lvl5pPr>
            <a:lvl6pPr marL="0" indent="0">
              <a:buNone/>
              <a:defRPr sz="3200">
                <a:solidFill>
                  <a:schemeClr val="bg1"/>
                </a:solidFill>
              </a:defRPr>
            </a:lvl6pPr>
            <a:lvl7pPr marL="0" indent="0">
              <a:buNone/>
              <a:defRPr sz="3200">
                <a:solidFill>
                  <a:schemeClr val="bg1"/>
                </a:solidFill>
              </a:defRPr>
            </a:lvl7pPr>
            <a:lvl8pPr marL="0" indent="0">
              <a:buNone/>
              <a:defRPr sz="3200">
                <a:solidFill>
                  <a:schemeClr val="bg1"/>
                </a:solidFill>
              </a:defRPr>
            </a:lvl8pPr>
            <a:lvl9pPr marL="0" indent="0">
              <a:buNone/>
              <a:defRPr sz="3200">
                <a:solidFill>
                  <a:schemeClr val="bg1"/>
                </a:solidFill>
              </a:defRPr>
            </a:lvl9pPr>
          </a:lstStyle>
          <a:p>
            <a:pPr lvl="0"/>
            <a:r>
              <a:rPr lang="en-US"/>
              <a:t>Title Arial 32pt white</a:t>
            </a:r>
            <a:br>
              <a:rPr lang="en-US"/>
            </a:br>
            <a:r>
              <a:rPr lang="en-US"/>
              <a:t>sentence case</a:t>
            </a:r>
          </a:p>
        </p:txBody>
      </p:sp>
      <p:sp>
        <p:nvSpPr>
          <p:cNvPr id="9" name="Text Placeholder 28">
            <a:extLst>
              <a:ext uri="{FF2B5EF4-FFF2-40B4-BE49-F238E27FC236}">
                <a16:creationId xmlns:a16="http://schemas.microsoft.com/office/drawing/2014/main" id="{AD1C4D7B-87F1-8343-8537-F0FE9A9EFAD7}"/>
              </a:ext>
            </a:extLst>
          </p:cNvPr>
          <p:cNvSpPr>
            <a:spLocks noGrp="1"/>
          </p:cNvSpPr>
          <p:nvPr>
            <p:ph type="body" sz="quarter" idx="11" hasCustomPrompt="1"/>
          </p:nvPr>
        </p:nvSpPr>
        <p:spPr>
          <a:xfrm>
            <a:off x="301624" y="3562350"/>
            <a:ext cx="6403976" cy="215444"/>
          </a:xfrm>
          <a:prstGeom prst="rect">
            <a:avLst/>
          </a:prstGeom>
        </p:spPr>
        <p:txBody>
          <a:bodyPr wrap="square" lIns="0" tIns="0" rIns="0" bIns="0" anchor="t">
            <a:spAutoFit/>
          </a:bodyPr>
          <a:lstStyle>
            <a:lvl1pPr marL="0" indent="0">
              <a:lnSpc>
                <a:spcPct val="100000"/>
              </a:lnSpc>
              <a:spcBef>
                <a:spcPts val="0"/>
              </a:spcBef>
              <a:buNone/>
              <a:defRPr sz="1400" baseline="0">
                <a:solidFill>
                  <a:schemeClr val="bg1"/>
                </a:solidFill>
                <a:latin typeface="Arial"/>
                <a:cs typeface="Arial"/>
              </a:defRPr>
            </a:lvl1pPr>
            <a:lvl2pPr marL="0" indent="0">
              <a:buNone/>
              <a:defRPr sz="1400">
                <a:solidFill>
                  <a:schemeClr val="bg1"/>
                </a:solidFill>
                <a:latin typeface="Arial"/>
                <a:cs typeface="Arial"/>
              </a:defRPr>
            </a:lvl2pPr>
            <a:lvl3pPr marL="0" indent="0">
              <a:buNone/>
              <a:defRPr sz="1400">
                <a:solidFill>
                  <a:schemeClr val="bg1"/>
                </a:solidFill>
                <a:latin typeface="Arial"/>
                <a:cs typeface="Arial"/>
              </a:defRPr>
            </a:lvl3pPr>
            <a:lvl4pPr marL="0" indent="0">
              <a:buNone/>
              <a:defRPr sz="1400">
                <a:solidFill>
                  <a:schemeClr val="bg1"/>
                </a:solidFill>
                <a:latin typeface="Arial"/>
                <a:cs typeface="Arial"/>
              </a:defRPr>
            </a:lvl4pPr>
            <a:lvl5pPr marL="0" indent="0">
              <a:buNone/>
              <a:defRPr sz="1400">
                <a:solidFill>
                  <a:schemeClr val="bg1"/>
                </a:solidFill>
                <a:latin typeface="Arial"/>
                <a:cs typeface="Arial"/>
              </a:defRPr>
            </a:lvl5pPr>
            <a:lvl6pPr marL="0" indent="0">
              <a:buNone/>
              <a:defRPr>
                <a:solidFill>
                  <a:schemeClr val="bg1"/>
                </a:solidFill>
              </a:defRPr>
            </a:lvl6pPr>
            <a:lvl7pPr marL="0" indent="0">
              <a:buNone/>
              <a:defRPr>
                <a:solidFill>
                  <a:schemeClr val="bg1"/>
                </a:solidFill>
              </a:defRPr>
            </a:lvl7pPr>
            <a:lvl8pPr marL="0" indent="0">
              <a:buNone/>
              <a:defRPr>
                <a:solidFill>
                  <a:schemeClr val="bg1"/>
                </a:solidFill>
              </a:defRPr>
            </a:lvl8pPr>
            <a:lvl9pPr marL="0" indent="0">
              <a:buNone/>
              <a:defRPr>
                <a:solidFill>
                  <a:schemeClr val="bg1"/>
                </a:solidFill>
              </a:defRPr>
            </a:lvl9pPr>
          </a:lstStyle>
          <a:p>
            <a:pPr lvl="0"/>
            <a:r>
              <a:rPr lang="en-US"/>
              <a:t>Date | Subhead Arial 14pt white maximum one line</a:t>
            </a:r>
          </a:p>
        </p:txBody>
      </p:sp>
      <p:pic>
        <p:nvPicPr>
          <p:cNvPr id="11" name="Picture 10">
            <a:extLst>
              <a:ext uri="{FF2B5EF4-FFF2-40B4-BE49-F238E27FC236}">
                <a16:creationId xmlns:a16="http://schemas.microsoft.com/office/drawing/2014/main" id="{6AF0BBF2-57E5-B24C-821B-36E817E4B9FC}"/>
              </a:ext>
            </a:extLst>
          </p:cNvPr>
          <p:cNvPicPr>
            <a:picLocks noChangeAspect="1"/>
          </p:cNvPicPr>
          <p:nvPr userDrawn="1"/>
        </p:nvPicPr>
        <p:blipFill rotWithShape="1">
          <a:blip r:embed="rId2"/>
          <a:srcRect r="16444"/>
          <a:stretch/>
        </p:blipFill>
        <p:spPr>
          <a:xfrm>
            <a:off x="6851904" y="570644"/>
            <a:ext cx="2292096" cy="2743200"/>
          </a:xfrm>
          <a:prstGeom prst="rect">
            <a:avLst/>
          </a:prstGeom>
        </p:spPr>
      </p:pic>
      <p:pic>
        <p:nvPicPr>
          <p:cNvPr id="8" name="Picture 7">
            <a:extLst>
              <a:ext uri="{FF2B5EF4-FFF2-40B4-BE49-F238E27FC236}">
                <a16:creationId xmlns:a16="http://schemas.microsoft.com/office/drawing/2014/main" id="{34DA0BEC-FE1D-2149-AFEE-9A68F723EEC0}"/>
              </a:ext>
            </a:extLst>
          </p:cNvPr>
          <p:cNvPicPr>
            <a:picLocks noChangeAspect="1"/>
          </p:cNvPicPr>
          <p:nvPr userDrawn="1"/>
        </p:nvPicPr>
        <p:blipFill>
          <a:blip r:embed="rId3"/>
          <a:stretch>
            <a:fillRect/>
          </a:stretch>
        </p:blipFill>
        <p:spPr>
          <a:xfrm>
            <a:off x="7010400" y="4746253"/>
            <a:ext cx="1828800" cy="218755"/>
          </a:xfrm>
          <a:prstGeom prst="rect">
            <a:avLst/>
          </a:prstGeom>
        </p:spPr>
      </p:pic>
    </p:spTree>
    <p:extLst>
      <p:ext uri="{BB962C8B-B14F-4D97-AF65-F5344CB8AC3E}">
        <p14:creationId xmlns:p14="http://schemas.microsoft.com/office/powerpoint/2010/main" val="2401043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OC">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4" name="Slide Number Placeholder 3">
            <a:extLst>
              <a:ext uri="{FF2B5EF4-FFF2-40B4-BE49-F238E27FC236}">
                <a16:creationId xmlns:a16="http://schemas.microsoft.com/office/drawing/2014/main" id="{76755143-4AF0-364E-B24C-A2C2A4340C08}"/>
              </a:ext>
            </a:extLst>
          </p:cNvPr>
          <p:cNvSpPr>
            <a:spLocks noGrp="1"/>
          </p:cNvSpPr>
          <p:nvPr>
            <p:ph type="sldNum" sz="quarter" idx="17"/>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6C65FD51-6AA0-7345-A07E-E4905EEF6D56}"/>
              </a:ext>
            </a:extLst>
          </p:cNvPr>
          <p:cNvSpPr>
            <a:spLocks noGrp="1"/>
          </p:cNvSpPr>
          <p:nvPr>
            <p:ph type="title" hasCustomPrompt="1"/>
          </p:nvPr>
        </p:nvSpPr>
        <p:spPr>
          <a:xfrm>
            <a:off x="301624" y="285750"/>
            <a:ext cx="8537576" cy="369332"/>
          </a:xfrm>
        </p:spPr>
        <p:txBody>
          <a:bodyPr/>
          <a:lstStyle>
            <a:lvl1pPr>
              <a:defRPr sz="2400">
                <a:solidFill>
                  <a:schemeClr val="accent1"/>
                </a:solidFill>
              </a:defRPr>
            </a:lvl1pPr>
          </a:lstStyle>
          <a:p>
            <a:pPr lvl="0"/>
            <a:r>
              <a:rPr lang="en-US"/>
              <a:t>Table of contents Arial 24pt red sentence case</a:t>
            </a:r>
          </a:p>
        </p:txBody>
      </p:sp>
      <p:sp>
        <p:nvSpPr>
          <p:cNvPr id="10" name="Text Placeholder 9">
            <a:extLst>
              <a:ext uri="{FF2B5EF4-FFF2-40B4-BE49-F238E27FC236}">
                <a16:creationId xmlns:a16="http://schemas.microsoft.com/office/drawing/2014/main" id="{E3302707-5470-1B4A-8DA7-3B7EF4EA0967}"/>
              </a:ext>
            </a:extLst>
          </p:cNvPr>
          <p:cNvSpPr>
            <a:spLocks noGrp="1"/>
          </p:cNvSpPr>
          <p:nvPr>
            <p:ph type="body" sz="quarter" idx="18" hasCustomPrompt="1"/>
          </p:nvPr>
        </p:nvSpPr>
        <p:spPr>
          <a:xfrm>
            <a:off x="301624" y="972944"/>
            <a:ext cx="8539164" cy="3429000"/>
          </a:xfrm>
        </p:spPr>
        <p:txBody>
          <a:bodyPr/>
          <a:lstStyle>
            <a:lvl1pPr marL="457200" indent="-455613">
              <a:lnSpc>
                <a:spcPct val="100000"/>
              </a:lnSpc>
              <a:spcAft>
                <a:spcPts val="600"/>
              </a:spcAft>
              <a:buFont typeface="+mj-lt"/>
              <a:buAutoNum type="romanUcPeriod"/>
              <a:tabLst/>
              <a:defRPr/>
            </a:lvl1pPr>
            <a:lvl2pPr marL="914400" indent="-455613">
              <a:lnSpc>
                <a:spcPct val="100000"/>
              </a:lnSpc>
              <a:spcAft>
                <a:spcPts val="600"/>
              </a:spcAft>
              <a:buFont typeface="+mj-lt"/>
              <a:buAutoNum type="romanUcPeriod"/>
              <a:tabLst/>
              <a:defRPr/>
            </a:lvl2pPr>
            <a:lvl3pPr marL="1371600" indent="-455613">
              <a:lnSpc>
                <a:spcPct val="100000"/>
              </a:lnSpc>
              <a:spcAft>
                <a:spcPts val="600"/>
              </a:spcAft>
              <a:buFont typeface="+mj-lt"/>
              <a:buAutoNum type="romanUcPeriod"/>
              <a:tabLst/>
              <a:defRPr/>
            </a:lvl3pPr>
            <a:lvl4pPr marL="1828800" marR="0" indent="-455613" algn="l" defTabSz="457200" rtl="0" eaLnBrk="1" fontAlgn="auto" latinLnBrk="0" hangingPunct="1">
              <a:lnSpc>
                <a:spcPct val="100000"/>
              </a:lnSpc>
              <a:spcBef>
                <a:spcPts val="0"/>
              </a:spcBef>
              <a:spcAft>
                <a:spcPts val="600"/>
              </a:spcAft>
              <a:buClrTx/>
              <a:buSzTx/>
              <a:buFont typeface="+mj-lt"/>
              <a:buAutoNum type="romanUcPeriod"/>
              <a:tabLst/>
              <a:defRPr/>
            </a:lvl4pPr>
            <a:lvl5pPr marL="2286000" indent="-455613">
              <a:lnSpc>
                <a:spcPct val="100000"/>
              </a:lnSpc>
              <a:spcAft>
                <a:spcPts val="600"/>
              </a:spcAft>
              <a:buFont typeface="+mj-lt"/>
              <a:buAutoNum type="romanUcPeriod"/>
              <a:tabLst/>
              <a:defRPr/>
            </a:lvl5pPr>
            <a:lvl6pPr marL="2286000" indent="-455613">
              <a:lnSpc>
                <a:spcPct val="100000"/>
              </a:lnSpc>
              <a:spcAft>
                <a:spcPts val="600"/>
              </a:spcAft>
              <a:buFont typeface="+mj-lt"/>
              <a:buAutoNum type="romanUcPeriod"/>
              <a:tabLst/>
              <a:defRPr/>
            </a:lvl6pPr>
            <a:lvl7pPr marL="2286000" marR="0" indent="-455613" algn="l" defTabSz="457200" rtl="0" eaLnBrk="1" fontAlgn="auto" latinLnBrk="0" hangingPunct="1">
              <a:lnSpc>
                <a:spcPct val="100000"/>
              </a:lnSpc>
              <a:spcBef>
                <a:spcPts val="0"/>
              </a:spcBef>
              <a:spcAft>
                <a:spcPts val="600"/>
              </a:spcAft>
              <a:buClrTx/>
              <a:buSzTx/>
              <a:buFont typeface="+mj-lt"/>
              <a:buAutoNum type="romanUcPeriod"/>
              <a:tabLst/>
              <a:defRPr/>
            </a:lvl7pPr>
            <a:lvl8pPr marL="2286000" marR="0" indent="-455613" algn="l" defTabSz="457200" rtl="0" eaLnBrk="1" fontAlgn="auto" latinLnBrk="0" hangingPunct="1">
              <a:lnSpc>
                <a:spcPct val="100000"/>
              </a:lnSpc>
              <a:spcBef>
                <a:spcPts val="0"/>
              </a:spcBef>
              <a:spcAft>
                <a:spcPts val="600"/>
              </a:spcAft>
              <a:buClrTx/>
              <a:buSzTx/>
              <a:buFont typeface="+mj-lt"/>
              <a:buAutoNum type="romanUcPeriod"/>
              <a:tabLst/>
              <a:defRPr/>
            </a:lvl8pPr>
            <a:lvl9pPr marL="2286000" indent="-455613">
              <a:lnSpc>
                <a:spcPct val="100000"/>
              </a:lnSpc>
              <a:spcAft>
                <a:spcPts val="600"/>
              </a:spcAft>
              <a:buFont typeface="+mj-lt"/>
              <a:buAutoNum type="romanUcPeriod"/>
              <a:tabLst/>
              <a:defRPr/>
            </a:lvl9pPr>
          </a:lstStyle>
          <a:p>
            <a:pPr lvl="0"/>
            <a:r>
              <a:rPr lang="en-US"/>
              <a:t>Sections are listed here. Arial 14pt black sentence case</a:t>
            </a:r>
          </a:p>
          <a:p>
            <a:pPr lvl="0"/>
            <a:r>
              <a:rPr lang="en-US" err="1"/>
              <a:t>Asdfa</a:t>
            </a:r>
            <a:endParaRPr lang="en-US"/>
          </a:p>
          <a:p>
            <a:pPr lvl="1"/>
            <a:r>
              <a:rPr lang="en-US"/>
              <a:t>Sections are listed here. Arial 14pt black sentence case</a:t>
            </a:r>
          </a:p>
          <a:p>
            <a:pPr lvl="2"/>
            <a:r>
              <a:rPr lang="en-US"/>
              <a:t>Sections are listed here. Arial 14pt black sentence case</a:t>
            </a:r>
          </a:p>
          <a:p>
            <a:pPr lvl="3"/>
            <a:r>
              <a:rPr lang="en-US"/>
              <a:t>Sections are listed here. Arial 14pt black sentence case</a:t>
            </a:r>
          </a:p>
          <a:p>
            <a:pPr lvl="4"/>
            <a:r>
              <a:rPr lang="en-US"/>
              <a:t>Sections are listed here. Arial 14pt black sentence case</a:t>
            </a:r>
          </a:p>
          <a:p>
            <a:pPr lvl="5"/>
            <a:r>
              <a:rPr lang="en-US"/>
              <a:t>Sections are listed here. Arial 14pt black sentence case</a:t>
            </a:r>
          </a:p>
          <a:p>
            <a:pPr lvl="6"/>
            <a:r>
              <a:rPr lang="en-US"/>
              <a:t>Sections are listed here. Arial 14pt black sentence case</a:t>
            </a:r>
          </a:p>
          <a:p>
            <a:pPr lvl="7"/>
            <a:r>
              <a:rPr lang="en-US" err="1"/>
              <a:t>Sdgss</a:t>
            </a:r>
            <a:endParaRPr lang="en-US"/>
          </a:p>
          <a:p>
            <a:pPr lvl="8"/>
            <a:r>
              <a:rPr lang="en-US" err="1"/>
              <a:t>sgsfg</a:t>
            </a:r>
            <a:endParaRPr lang="en-US"/>
          </a:p>
        </p:txBody>
      </p:sp>
    </p:spTree>
    <p:extLst>
      <p:ext uri="{BB962C8B-B14F-4D97-AF65-F5344CB8AC3E}">
        <p14:creationId xmlns:p14="http://schemas.microsoft.com/office/powerpoint/2010/main" val="357333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C w/Image">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305817" y="972944"/>
            <a:ext cx="3813048" cy="3429000"/>
          </a:xfrm>
          <a:prstGeom prst="rect">
            <a:avLst/>
          </a:prstGeom>
        </p:spPr>
        <p:txBody>
          <a:bodyPr wrap="square" lIns="0" tIns="0" rIns="0" bIns="0" anchor="t">
            <a:noAutofit/>
          </a:bodyPr>
          <a:lstStyle>
            <a:lvl1pPr marL="457200" marR="0" indent="-457200" algn="l" defTabSz="457200" rtl="0" eaLnBrk="1" fontAlgn="auto" latinLnBrk="0" hangingPunct="1">
              <a:lnSpc>
                <a:spcPct val="100000"/>
              </a:lnSpc>
              <a:spcBef>
                <a:spcPts val="0"/>
              </a:spcBef>
              <a:spcAft>
                <a:spcPts val="600"/>
              </a:spcAft>
              <a:buClrTx/>
              <a:buSzTx/>
              <a:buFont typeface="+mj-lt"/>
              <a:buAutoNum type="romanUcPeriod"/>
              <a:tabLst/>
              <a:defRPr sz="1400" b="0" cap="none" baseline="0">
                <a:solidFill>
                  <a:schemeClr val="tx1"/>
                </a:solidFill>
                <a:latin typeface="Arial" panose="020B0604020202020204" pitchFamily="34" charset="0"/>
                <a:cs typeface="Arial" panose="020B0604020202020204" pitchFamily="34" charset="0"/>
              </a:defRPr>
            </a:lvl1pPr>
            <a:lvl2pPr marL="914400" indent="-457200" defTabSz="274320">
              <a:spcBef>
                <a:spcPts val="0"/>
              </a:spcBef>
              <a:spcAft>
                <a:spcPts val="600"/>
              </a:spcAft>
              <a:buFont typeface="+mj-lt"/>
              <a:buAutoNum type="romanUcPeriod"/>
              <a:defRPr sz="1400" b="0">
                <a:latin typeface="Arial"/>
                <a:cs typeface="Arial"/>
              </a:defRPr>
            </a:lvl2pPr>
            <a:lvl3pPr marL="1371600" indent="-457200">
              <a:spcAft>
                <a:spcPts val="600"/>
              </a:spcAft>
              <a:buFont typeface="+mj-lt"/>
              <a:buAutoNum type="romanUcPeriod"/>
              <a:defRPr sz="1400" b="0">
                <a:latin typeface="Arial"/>
                <a:cs typeface="Arial"/>
              </a:defRPr>
            </a:lvl3pPr>
            <a:lvl4pPr marL="1828800" indent="-457200">
              <a:spcAft>
                <a:spcPts val="600"/>
              </a:spcAft>
              <a:buFont typeface="+mj-lt"/>
              <a:buAutoNum type="romanUcPeriod"/>
              <a:defRPr sz="1400" b="0">
                <a:latin typeface="Arial"/>
                <a:cs typeface="Arial"/>
              </a:defRPr>
            </a:lvl4pPr>
            <a:lvl5pPr marL="2286000" indent="-457200">
              <a:spcAft>
                <a:spcPts val="600"/>
              </a:spcAft>
              <a:buFont typeface="+mj-lt"/>
              <a:buAutoNum type="romanUcPeriod"/>
              <a:defRPr sz="1400" b="0">
                <a:latin typeface="Arial"/>
                <a:cs typeface="Arial"/>
              </a:defRPr>
            </a:lvl5pPr>
            <a:lvl6pPr marL="2286000" indent="-457200">
              <a:spcAft>
                <a:spcPts val="600"/>
              </a:spcAft>
              <a:buFont typeface="+mj-lt"/>
              <a:buAutoNum type="romanUcPeriod"/>
              <a:defRPr sz="1400" b="0"/>
            </a:lvl6pPr>
            <a:lvl7pPr marL="2286000" marR="0" indent="-457200" algn="l" defTabSz="457200" rtl="0" eaLnBrk="1" fontAlgn="auto" latinLnBrk="0" hangingPunct="1">
              <a:lnSpc>
                <a:spcPct val="100000"/>
              </a:lnSpc>
              <a:spcBef>
                <a:spcPts val="0"/>
              </a:spcBef>
              <a:spcAft>
                <a:spcPts val="600"/>
              </a:spcAft>
              <a:buClrTx/>
              <a:buSzTx/>
              <a:buFont typeface="+mj-lt"/>
              <a:buAutoNum type="romanUcPeriod"/>
              <a:tabLst/>
              <a:defRPr sz="1400" b="0"/>
            </a:lvl7pPr>
            <a:lvl8pPr marL="2286000" indent="-457200">
              <a:spcAft>
                <a:spcPts val="600"/>
              </a:spcAft>
              <a:buFont typeface="+mj-lt"/>
              <a:buAutoNum type="romanUcPeriod"/>
              <a:defRPr sz="1400" b="0"/>
            </a:lvl8pPr>
            <a:lvl9pPr marL="2286000" indent="-457200">
              <a:spcAft>
                <a:spcPts val="600"/>
              </a:spcAft>
              <a:buFont typeface="+mj-lt"/>
              <a:buAutoNum type="romanUcPeriod"/>
              <a:defRPr sz="1400" b="0"/>
            </a:lvl9pPr>
          </a:lstStyle>
          <a:p>
            <a:pPr lvl="0"/>
            <a:r>
              <a:rPr lang="en-US"/>
              <a:t>Sections are listed here. Arial 14pt black sentence case</a:t>
            </a:r>
          </a:p>
          <a:p>
            <a:pPr lvl="0"/>
            <a:r>
              <a:rPr lang="en-US" err="1"/>
              <a:t>Asdfa</a:t>
            </a:r>
            <a:endParaRPr lang="en-US"/>
          </a:p>
          <a:p>
            <a:pPr lvl="1"/>
            <a:r>
              <a:rPr lang="en-US"/>
              <a:t>Sections are listed here. Arial 14pt black sentence case</a:t>
            </a:r>
          </a:p>
          <a:p>
            <a:pPr lvl="2"/>
            <a:r>
              <a:rPr lang="en-US"/>
              <a:t>Sections are listed here. Arial 14pt black sentence case</a:t>
            </a:r>
          </a:p>
          <a:p>
            <a:pPr lvl="3"/>
            <a:r>
              <a:rPr lang="en-US"/>
              <a:t>Sections are listed here. Arial 14pt black sentence case</a:t>
            </a:r>
          </a:p>
          <a:p>
            <a:pPr lvl="4"/>
            <a:r>
              <a:rPr lang="en-US"/>
              <a:t>Sections are listed here. Arial 14pt black sentence case</a:t>
            </a:r>
          </a:p>
          <a:p>
            <a:pPr lvl="1"/>
            <a:endParaRPr lang="en-US"/>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4629150"/>
            <a:ext cx="309586" cy="309586"/>
          </a:xfrm>
          <a:prstGeom prst="rect">
            <a:avLst/>
          </a:prstGeom>
        </p:spPr>
      </p:pic>
      <p:sp>
        <p:nvSpPr>
          <p:cNvPr id="8" name="Picture Placeholder 3">
            <a:extLst>
              <a:ext uri="{FF2B5EF4-FFF2-40B4-BE49-F238E27FC236}">
                <a16:creationId xmlns:a16="http://schemas.microsoft.com/office/drawing/2014/main" id="{94D1E36D-02C6-B449-9EBA-12FEA0CFCB41}"/>
              </a:ext>
            </a:extLst>
          </p:cNvPr>
          <p:cNvSpPr>
            <a:spLocks noGrp="1"/>
          </p:cNvSpPr>
          <p:nvPr>
            <p:ph type="pic" sz="quarter" idx="14" hasCustomPrompt="1"/>
          </p:nvPr>
        </p:nvSpPr>
        <p:spPr>
          <a:xfrm>
            <a:off x="4419600" y="972944"/>
            <a:ext cx="4724400" cy="3429000"/>
          </a:xfrm>
          <a:prstGeom prst="rect">
            <a:avLst/>
          </a:prstGeom>
          <a:solidFill>
            <a:schemeClr val="tx2">
              <a:lumMod val="20000"/>
              <a:lumOff val="80000"/>
            </a:schemeClr>
          </a:solidFill>
          <a:ln>
            <a:noFill/>
          </a:ln>
        </p:spPr>
        <p:txBody>
          <a:bodyPr tIns="91440" bIns="91440">
            <a:normAutofit/>
          </a:bodyPr>
          <a:lstStyle>
            <a:lvl1pPr marL="0" indent="0">
              <a:buNone/>
              <a:defRPr sz="1000" b="1" cap="none">
                <a:solidFill>
                  <a:schemeClr val="tx2"/>
                </a:solidFill>
                <a:latin typeface="Arial"/>
                <a:cs typeface="Arial"/>
              </a:defRPr>
            </a:lvl1pPr>
          </a:lstStyle>
          <a:p>
            <a:r>
              <a:rPr lang="en-US"/>
              <a:t>Click icon to add image</a:t>
            </a:r>
          </a:p>
        </p:txBody>
      </p:sp>
      <p:sp>
        <p:nvSpPr>
          <p:cNvPr id="4" name="Slide Number Placeholder 3">
            <a:extLst>
              <a:ext uri="{FF2B5EF4-FFF2-40B4-BE49-F238E27FC236}">
                <a16:creationId xmlns:a16="http://schemas.microsoft.com/office/drawing/2014/main" id="{D86DAA93-21AC-9048-AC03-F7C5BFF8DEEC}"/>
              </a:ext>
            </a:extLst>
          </p:cNvPr>
          <p:cNvSpPr>
            <a:spLocks noGrp="1"/>
          </p:cNvSpPr>
          <p:nvPr>
            <p:ph type="sldNum" sz="quarter" idx="17"/>
          </p:nvPr>
        </p:nvSpPr>
        <p:spPr/>
        <p:txBody>
          <a:bodyPr/>
          <a:lstStyle/>
          <a:p>
            <a:fld id="{ABEF7161-39F9-F745-9A2B-33DA2ED59E91}" type="slidenum">
              <a:rPr lang="en-US" smtClean="0"/>
              <a:pPr/>
              <a:t>‹#›</a:t>
            </a:fld>
            <a:endParaRPr lang="en-US"/>
          </a:p>
        </p:txBody>
      </p:sp>
      <p:sp>
        <p:nvSpPr>
          <p:cNvPr id="3" name="Title 2">
            <a:extLst>
              <a:ext uri="{FF2B5EF4-FFF2-40B4-BE49-F238E27FC236}">
                <a16:creationId xmlns:a16="http://schemas.microsoft.com/office/drawing/2014/main" id="{A681BCCE-C96D-E448-A2EE-455635871EFC}"/>
              </a:ext>
            </a:extLst>
          </p:cNvPr>
          <p:cNvSpPr>
            <a:spLocks noGrp="1"/>
          </p:cNvSpPr>
          <p:nvPr>
            <p:ph type="title" hasCustomPrompt="1"/>
          </p:nvPr>
        </p:nvSpPr>
        <p:spPr>
          <a:xfrm>
            <a:off x="301624" y="285750"/>
            <a:ext cx="8537576" cy="369332"/>
          </a:xfrm>
        </p:spPr>
        <p:txBody>
          <a:bodyPr/>
          <a:lstStyle>
            <a:lvl1pPr>
              <a:defRPr sz="2400"/>
            </a:lvl1pPr>
          </a:lstStyle>
          <a:p>
            <a:r>
              <a:rPr lang="en-US"/>
              <a:t>Table of contents Arial 24pt red sentence case</a:t>
            </a:r>
          </a:p>
        </p:txBody>
      </p:sp>
    </p:spTree>
    <p:extLst>
      <p:ext uri="{BB962C8B-B14F-4D97-AF65-F5344CB8AC3E}">
        <p14:creationId xmlns:p14="http://schemas.microsoft.com/office/powerpoint/2010/main" val="123559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bg1"/>
        </a:solidFill>
        <a:effectLst/>
      </p:bgPr>
    </p:bg>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D8A26D44-3BA1-6B4F-92FA-7EABB900D920}"/>
              </a:ext>
            </a:extLst>
          </p:cNvPr>
          <p:cNvSpPr>
            <a:spLocks noGrp="1"/>
          </p:cNvSpPr>
          <p:nvPr>
            <p:ph type="body" sz="quarter" idx="15" hasCustomPrompt="1"/>
          </p:nvPr>
        </p:nvSpPr>
        <p:spPr>
          <a:xfrm>
            <a:off x="301624" y="1194054"/>
            <a:ext cx="6556376" cy="2755391"/>
          </a:xfrm>
          <a:prstGeom prst="rect">
            <a:avLst/>
          </a:prstGeom>
        </p:spPr>
        <p:txBody>
          <a:bodyPr wrap="square" lIns="0" tIns="0" rIns="0" bIns="0" anchor="ctr">
            <a:noAutofit/>
          </a:bodyPr>
          <a:lstStyle>
            <a:lvl1pPr marL="0" indent="0">
              <a:lnSpc>
                <a:spcPct val="100000"/>
              </a:lnSpc>
              <a:spcBef>
                <a:spcPts val="0"/>
              </a:spcBef>
              <a:buNone/>
              <a:defRPr sz="3200" b="0" cap="none" baseline="0">
                <a:solidFill>
                  <a:schemeClr val="accent1"/>
                </a:solidFill>
                <a:latin typeface="Arial"/>
                <a:cs typeface="Arial"/>
              </a:defRPr>
            </a:lvl1pPr>
            <a:lvl2pPr marL="0" indent="0">
              <a:buNone/>
              <a:defRPr sz="3200" b="0" cap="none">
                <a:solidFill>
                  <a:schemeClr val="accent1"/>
                </a:solidFill>
                <a:latin typeface="Arial"/>
                <a:cs typeface="Arial"/>
              </a:defRPr>
            </a:lvl2pPr>
            <a:lvl3pPr marL="0" indent="0">
              <a:buNone/>
              <a:defRPr sz="3200" b="0">
                <a:solidFill>
                  <a:schemeClr val="accent1"/>
                </a:solidFill>
                <a:latin typeface="Arial"/>
                <a:cs typeface="Arial"/>
              </a:defRPr>
            </a:lvl3pPr>
            <a:lvl4pPr marL="0" indent="0">
              <a:buNone/>
              <a:defRPr sz="3200" b="0">
                <a:solidFill>
                  <a:schemeClr val="accent1"/>
                </a:solidFill>
                <a:latin typeface="Arial"/>
                <a:cs typeface="Arial"/>
              </a:defRPr>
            </a:lvl4pPr>
            <a:lvl5pPr marL="0" indent="0">
              <a:buNone/>
              <a:defRPr sz="3200" b="0">
                <a:solidFill>
                  <a:schemeClr val="accent1"/>
                </a:solidFill>
                <a:latin typeface="Arial"/>
                <a:cs typeface="Arial"/>
              </a:defRPr>
            </a:lvl5pPr>
            <a:lvl6pPr marL="0" indent="0">
              <a:buNone/>
              <a:defRPr sz="3200">
                <a:solidFill>
                  <a:schemeClr val="accent1"/>
                </a:solidFill>
              </a:defRPr>
            </a:lvl6pPr>
            <a:lvl7pPr marL="0" indent="0">
              <a:buNone/>
              <a:defRPr sz="3200">
                <a:solidFill>
                  <a:schemeClr val="accent1"/>
                </a:solidFill>
              </a:defRPr>
            </a:lvl7pPr>
            <a:lvl8pPr marL="0" indent="0">
              <a:buNone/>
              <a:defRPr sz="3200">
                <a:solidFill>
                  <a:schemeClr val="accent1"/>
                </a:solidFill>
              </a:defRPr>
            </a:lvl8pPr>
            <a:lvl9pPr marL="0" indent="0">
              <a:buNone/>
              <a:defRPr sz="3200">
                <a:solidFill>
                  <a:schemeClr val="accent1"/>
                </a:solidFill>
              </a:defRPr>
            </a:lvl9pPr>
          </a:lstStyle>
          <a:p>
            <a:pPr lvl="0"/>
            <a:r>
              <a:rPr lang="en-US"/>
              <a:t>Section divider title </a:t>
            </a:r>
            <a:r>
              <a:rPr lang="en-US" err="1"/>
              <a:t>arial</a:t>
            </a:r>
            <a:r>
              <a:rPr lang="en-US"/>
              <a:t> 32pt red sentence case</a:t>
            </a:r>
          </a:p>
        </p:txBody>
      </p:sp>
      <p:sp>
        <p:nvSpPr>
          <p:cNvPr id="3" name="Slide Number Placeholder 2">
            <a:extLst>
              <a:ext uri="{FF2B5EF4-FFF2-40B4-BE49-F238E27FC236}">
                <a16:creationId xmlns:a16="http://schemas.microsoft.com/office/drawing/2014/main" id="{6224B660-DFFB-1546-8F68-11C3304B1DE9}"/>
              </a:ext>
            </a:extLst>
          </p:cNvPr>
          <p:cNvSpPr>
            <a:spLocks noGrp="1"/>
          </p:cNvSpPr>
          <p:nvPr>
            <p:ph type="sldNum" sz="quarter" idx="17"/>
          </p:nvPr>
        </p:nvSpPr>
        <p:spPr/>
        <p:txBody>
          <a:bodyPr/>
          <a:lstStyle>
            <a:lvl1pPr>
              <a:defRPr>
                <a:solidFill>
                  <a:schemeClr val="tx1"/>
                </a:solidFill>
              </a:defRPr>
            </a:lvl1pPr>
          </a:lstStyle>
          <a:p>
            <a:fld id="{ABEF7161-39F9-F745-9A2B-33DA2ED59E91}" type="slidenum">
              <a:rPr lang="en-US" smtClean="0"/>
              <a:pPr/>
              <a:t>‹#›</a:t>
            </a:fld>
            <a:endParaRPr lang="en-US"/>
          </a:p>
        </p:txBody>
      </p:sp>
      <p:pic>
        <p:nvPicPr>
          <p:cNvPr id="8" name="Picture 7">
            <a:extLst>
              <a:ext uri="{FF2B5EF4-FFF2-40B4-BE49-F238E27FC236}">
                <a16:creationId xmlns:a16="http://schemas.microsoft.com/office/drawing/2014/main" id="{8C8A991C-17F0-2543-93DE-6AD8EF2EC1A8}"/>
              </a:ext>
            </a:extLst>
          </p:cNvPr>
          <p:cNvPicPr>
            <a:picLocks noChangeAspect="1"/>
          </p:cNvPicPr>
          <p:nvPr userDrawn="1"/>
        </p:nvPicPr>
        <p:blipFill rotWithShape="1">
          <a:blip r:embed="rId2"/>
          <a:srcRect l="-712" r="17022"/>
          <a:stretch/>
        </p:blipFill>
        <p:spPr>
          <a:xfrm>
            <a:off x="7613495" y="1657350"/>
            <a:ext cx="1530505" cy="1828800"/>
          </a:xfrm>
          <a:prstGeom prst="rect">
            <a:avLst/>
          </a:prstGeom>
        </p:spPr>
      </p:pic>
    </p:spTree>
    <p:extLst>
      <p:ext uri="{BB962C8B-B14F-4D97-AF65-F5344CB8AC3E}">
        <p14:creationId xmlns:p14="http://schemas.microsoft.com/office/powerpoint/2010/main" val="61085657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5" Type="http://schemas.openxmlformats.org/officeDocument/2006/relationships/theme" Target="../theme/theme2.xml"/><Relationship Id="rId4"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8229600" y="4777313"/>
            <a:ext cx="611188" cy="156637"/>
          </a:xfrm>
          <a:prstGeom prst="rect">
            <a:avLst/>
          </a:prstGeom>
        </p:spPr>
        <p:txBody>
          <a:bodyPr vert="horz" wrap="none" lIns="0" tIns="0" rIns="0" bIns="0" rtlCol="0" anchor="b"/>
          <a:lstStyle>
            <a:lvl1pPr algn="r">
              <a:defRPr sz="800">
                <a:solidFill>
                  <a:schemeClr val="tx1"/>
                </a:solidFill>
              </a:defRPr>
            </a:lvl1pPr>
          </a:lstStyle>
          <a:p>
            <a:fld id="{ABEF7161-39F9-F745-9A2B-33DA2ED59E91}" type="slidenum">
              <a:rPr lang="en-US" smtClean="0"/>
              <a:pPr/>
              <a:t>‹#›</a:t>
            </a:fld>
            <a:endParaRPr lang="en-US"/>
          </a:p>
        </p:txBody>
      </p:sp>
      <p:grpSp>
        <p:nvGrpSpPr>
          <p:cNvPr id="5" name="Group 4"/>
          <p:cNvGrpSpPr/>
          <p:nvPr userDrawn="1"/>
        </p:nvGrpSpPr>
        <p:grpSpPr>
          <a:xfrm>
            <a:off x="0" y="-476250"/>
            <a:ext cx="9144000" cy="6096000"/>
            <a:chOff x="0" y="-476250"/>
            <a:chExt cx="9144000" cy="6096000"/>
          </a:xfrm>
        </p:grpSpPr>
        <p:cxnSp>
          <p:nvCxnSpPr>
            <p:cNvPr id="6" name="Straight Connector 5"/>
            <p:cNvCxnSpPr/>
            <p:nvPr userDrawn="1"/>
          </p:nvCxnSpPr>
          <p:spPr>
            <a:xfrm>
              <a:off x="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userDrawn="1"/>
          </p:nvCxnSpPr>
          <p:spPr>
            <a:xfrm>
              <a:off x="304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609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1219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524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1828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2133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2438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2743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3048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3352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3657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3962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4267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4572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4876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5181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5486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5791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6096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400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6705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10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9248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82296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620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85344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88392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144000" y="-476250"/>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304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609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219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524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828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2133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2438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2743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userDrawn="1"/>
          </p:nvCxnSpPr>
          <p:spPr>
            <a:xfrm>
              <a:off x="3048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userDrawn="1"/>
          </p:nvCxnSpPr>
          <p:spPr>
            <a:xfrm>
              <a:off x="3352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userDrawn="1"/>
          </p:nvCxnSpPr>
          <p:spPr>
            <a:xfrm>
              <a:off x="3657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userDrawn="1"/>
          </p:nvCxnSpPr>
          <p:spPr>
            <a:xfrm>
              <a:off x="3962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userDrawn="1"/>
          </p:nvCxnSpPr>
          <p:spPr>
            <a:xfrm>
              <a:off x="4267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userDrawn="1"/>
          </p:nvCxnSpPr>
          <p:spPr>
            <a:xfrm>
              <a:off x="4572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userDrawn="1"/>
          </p:nvCxnSpPr>
          <p:spPr>
            <a:xfrm>
              <a:off x="4876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userDrawn="1"/>
          </p:nvCxnSpPr>
          <p:spPr>
            <a:xfrm>
              <a:off x="5181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userDrawn="1"/>
          </p:nvCxnSpPr>
          <p:spPr>
            <a:xfrm>
              <a:off x="5486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userDrawn="1"/>
          </p:nvCxnSpPr>
          <p:spPr>
            <a:xfrm>
              <a:off x="5791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userDrawn="1"/>
          </p:nvCxnSpPr>
          <p:spPr>
            <a:xfrm>
              <a:off x="6096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userDrawn="1"/>
          </p:nvCxnSpPr>
          <p:spPr>
            <a:xfrm>
              <a:off x="6400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userDrawn="1"/>
          </p:nvCxnSpPr>
          <p:spPr>
            <a:xfrm>
              <a:off x="6705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userDrawn="1"/>
          </p:nvCxnSpPr>
          <p:spPr>
            <a:xfrm>
              <a:off x="7010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userDrawn="1"/>
          </p:nvCxnSpPr>
          <p:spPr>
            <a:xfrm>
              <a:off x="7315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userDrawn="1"/>
          </p:nvCxnSpPr>
          <p:spPr>
            <a:xfrm>
              <a:off x="79248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userDrawn="1"/>
          </p:nvCxnSpPr>
          <p:spPr>
            <a:xfrm>
              <a:off x="82296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userDrawn="1"/>
          </p:nvCxnSpPr>
          <p:spPr>
            <a:xfrm>
              <a:off x="7620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userDrawn="1"/>
          </p:nvCxnSpPr>
          <p:spPr>
            <a:xfrm>
              <a:off x="85344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userDrawn="1"/>
          </p:nvCxnSpPr>
          <p:spPr>
            <a:xfrm>
              <a:off x="88392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userDrawn="1"/>
          </p:nvCxnSpPr>
          <p:spPr>
            <a:xfrm>
              <a:off x="9144000" y="5318125"/>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grpSp>
      <p:grpSp>
        <p:nvGrpSpPr>
          <p:cNvPr id="68" name="Group 67"/>
          <p:cNvGrpSpPr/>
          <p:nvPr userDrawn="1"/>
        </p:nvGrpSpPr>
        <p:grpSpPr>
          <a:xfrm>
            <a:off x="-533400" y="2647"/>
            <a:ext cx="10210799" cy="5140853"/>
            <a:chOff x="-533400" y="-1"/>
            <a:chExt cx="10210799" cy="5140853"/>
          </a:xfrm>
        </p:grpSpPr>
        <p:cxnSp>
          <p:nvCxnSpPr>
            <p:cNvPr id="69" name="Straight Connector 68"/>
            <p:cNvCxnSpPr/>
            <p:nvPr userDrawn="1"/>
          </p:nvCxnSpPr>
          <p:spPr>
            <a:xfrm rot="5400000">
              <a:off x="-382587" y="-150814"/>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userDrawn="1"/>
          </p:nvCxnSpPr>
          <p:spPr>
            <a:xfrm rot="5400000">
              <a:off x="-382587" y="1539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userDrawn="1"/>
          </p:nvCxnSpPr>
          <p:spPr>
            <a:xfrm rot="5400000">
              <a:off x="-382587" y="4587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userDrawn="1"/>
          </p:nvCxnSpPr>
          <p:spPr>
            <a:xfrm rot="5400000">
              <a:off x="-382587" y="7635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userDrawn="1"/>
          </p:nvCxnSpPr>
          <p:spPr>
            <a:xfrm rot="5400000">
              <a:off x="-382587" y="10683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userDrawn="1"/>
          </p:nvCxnSpPr>
          <p:spPr>
            <a:xfrm rot="5400000">
              <a:off x="-382587" y="13731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userDrawn="1"/>
          </p:nvCxnSpPr>
          <p:spPr>
            <a:xfrm rot="5400000">
              <a:off x="-382587" y="16779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userDrawn="1"/>
          </p:nvCxnSpPr>
          <p:spPr>
            <a:xfrm rot="5400000">
              <a:off x="-382587" y="19827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userDrawn="1"/>
          </p:nvCxnSpPr>
          <p:spPr>
            <a:xfrm rot="5400000">
              <a:off x="-382587" y="22875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userDrawn="1"/>
          </p:nvCxnSpPr>
          <p:spPr>
            <a:xfrm rot="5400000">
              <a:off x="-382587" y="25923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userDrawn="1"/>
          </p:nvCxnSpPr>
          <p:spPr>
            <a:xfrm rot="5400000">
              <a:off x="-382587" y="28971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userDrawn="1"/>
          </p:nvCxnSpPr>
          <p:spPr>
            <a:xfrm rot="5400000">
              <a:off x="-382587" y="32019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userDrawn="1"/>
          </p:nvCxnSpPr>
          <p:spPr>
            <a:xfrm rot="5400000">
              <a:off x="-382587" y="35067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userDrawn="1"/>
          </p:nvCxnSpPr>
          <p:spPr>
            <a:xfrm rot="5400000">
              <a:off x="-382587" y="38115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userDrawn="1"/>
          </p:nvCxnSpPr>
          <p:spPr>
            <a:xfrm rot="5400000">
              <a:off x="-382587" y="41163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userDrawn="1"/>
          </p:nvCxnSpPr>
          <p:spPr>
            <a:xfrm rot="5400000">
              <a:off x="-382587" y="4421186"/>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userDrawn="1"/>
          </p:nvCxnSpPr>
          <p:spPr>
            <a:xfrm rot="5400000">
              <a:off x="-382587" y="4685237"/>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userDrawn="1"/>
          </p:nvCxnSpPr>
          <p:spPr>
            <a:xfrm rot="5400000">
              <a:off x="-382587" y="4990037"/>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userDrawn="1"/>
          </p:nvCxnSpPr>
          <p:spPr>
            <a:xfrm rot="5400000">
              <a:off x="9526587" y="-150812"/>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userDrawn="1"/>
          </p:nvCxnSpPr>
          <p:spPr>
            <a:xfrm rot="5400000">
              <a:off x="9526587" y="1539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userDrawn="1"/>
          </p:nvCxnSpPr>
          <p:spPr>
            <a:xfrm rot="5400000">
              <a:off x="9526587" y="4587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userDrawn="1"/>
          </p:nvCxnSpPr>
          <p:spPr>
            <a:xfrm rot="5400000">
              <a:off x="9526587" y="7635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userDrawn="1"/>
          </p:nvCxnSpPr>
          <p:spPr>
            <a:xfrm rot="5400000">
              <a:off x="9526587" y="10683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userDrawn="1"/>
          </p:nvCxnSpPr>
          <p:spPr>
            <a:xfrm rot="5400000">
              <a:off x="9526587" y="13731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userDrawn="1"/>
          </p:nvCxnSpPr>
          <p:spPr>
            <a:xfrm rot="5400000">
              <a:off x="9526587" y="16779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userDrawn="1"/>
          </p:nvCxnSpPr>
          <p:spPr>
            <a:xfrm rot="5400000">
              <a:off x="9526587" y="19827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userDrawn="1"/>
          </p:nvCxnSpPr>
          <p:spPr>
            <a:xfrm rot="5400000">
              <a:off x="9526587" y="22875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userDrawn="1"/>
          </p:nvCxnSpPr>
          <p:spPr>
            <a:xfrm rot="5400000">
              <a:off x="9526587" y="25923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userDrawn="1"/>
          </p:nvCxnSpPr>
          <p:spPr>
            <a:xfrm rot="5400000">
              <a:off x="9526587" y="28971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userDrawn="1"/>
          </p:nvCxnSpPr>
          <p:spPr>
            <a:xfrm rot="5400000">
              <a:off x="9526587" y="32019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userDrawn="1"/>
          </p:nvCxnSpPr>
          <p:spPr>
            <a:xfrm rot="5400000">
              <a:off x="9526587" y="35067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userDrawn="1"/>
          </p:nvCxnSpPr>
          <p:spPr>
            <a:xfrm rot="5400000">
              <a:off x="9526587" y="38115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userDrawn="1"/>
          </p:nvCxnSpPr>
          <p:spPr>
            <a:xfrm rot="5400000">
              <a:off x="9526587" y="41163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userDrawn="1"/>
          </p:nvCxnSpPr>
          <p:spPr>
            <a:xfrm rot="5400000">
              <a:off x="9526587" y="4421188"/>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userDrawn="1"/>
          </p:nvCxnSpPr>
          <p:spPr>
            <a:xfrm rot="5400000">
              <a:off x="9526587" y="4685239"/>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userDrawn="1"/>
          </p:nvCxnSpPr>
          <p:spPr>
            <a:xfrm rot="5400000">
              <a:off x="9526587" y="4990039"/>
              <a:ext cx="0" cy="301625"/>
            </a:xfrm>
            <a:prstGeom prst="line">
              <a:avLst/>
            </a:prstGeom>
            <a:ln w="3175">
              <a:solidFill>
                <a:schemeClr val="bg1">
                  <a:lumMod val="85000"/>
                </a:schemeClr>
              </a:solidFill>
              <a:miter lim="800000"/>
            </a:ln>
            <a:effectLst/>
          </p:spPr>
          <p:style>
            <a:lnRef idx="2">
              <a:schemeClr val="accent1"/>
            </a:lnRef>
            <a:fillRef idx="0">
              <a:schemeClr val="accent1"/>
            </a:fillRef>
            <a:effectRef idx="1">
              <a:schemeClr val="accent1"/>
            </a:effectRef>
            <a:fontRef idx="minor">
              <a:schemeClr val="tx1"/>
            </a:fontRef>
          </p:style>
        </p:cxnSp>
      </p:grpSp>
      <p:sp>
        <p:nvSpPr>
          <p:cNvPr id="113" name="Footer Placeholder 1"/>
          <p:cNvSpPr>
            <a:spLocks noGrp="1"/>
          </p:cNvSpPr>
          <p:nvPr>
            <p:ph type="ftr" sz="quarter" idx="3"/>
          </p:nvPr>
        </p:nvSpPr>
        <p:spPr>
          <a:xfrm>
            <a:off x="301624" y="4777313"/>
            <a:ext cx="3046412" cy="156637"/>
          </a:xfrm>
          <a:prstGeom prst="rect">
            <a:avLst/>
          </a:prstGeom>
        </p:spPr>
        <p:txBody>
          <a:bodyPr lIns="0" tIns="0" rIns="0" bIns="0" anchor="b"/>
          <a:lstStyle>
            <a:lvl1pPr algn="l">
              <a:defRPr lang="en-US" sz="600" b="0" i="0" smtClean="0">
                <a:effectLst/>
              </a:defRPr>
            </a:lvl1pPr>
          </a:lstStyle>
          <a:p>
            <a:r>
              <a:rPr lang="en-US"/>
              <a:t>UL and the UL logo are trademarks of UL LLC © 2020.</a:t>
            </a:r>
            <a:endParaRPr lang="en-US">
              <a:ea typeface="Open Sans" charset="0"/>
              <a:cs typeface="Arial"/>
            </a:endParaRPr>
          </a:p>
        </p:txBody>
      </p:sp>
      <p:sp>
        <p:nvSpPr>
          <p:cNvPr id="2" name="Title Placeholder 1">
            <a:extLst>
              <a:ext uri="{FF2B5EF4-FFF2-40B4-BE49-F238E27FC236}">
                <a16:creationId xmlns:a16="http://schemas.microsoft.com/office/drawing/2014/main" id="{B00E5E65-0BB8-D24A-A4D2-6564AB52741A}"/>
              </a:ext>
            </a:extLst>
          </p:cNvPr>
          <p:cNvSpPr>
            <a:spLocks noGrp="1"/>
          </p:cNvSpPr>
          <p:nvPr>
            <p:ph type="title"/>
          </p:nvPr>
        </p:nvSpPr>
        <p:spPr>
          <a:xfrm>
            <a:off x="301624" y="285750"/>
            <a:ext cx="8537576" cy="369332"/>
          </a:xfrm>
          <a:prstGeom prst="rect">
            <a:avLst/>
          </a:prstGeom>
        </p:spPr>
        <p:txBody>
          <a:bodyPr vert="horz" wrap="square" lIns="0" tIns="0" rIns="0" bIns="0" rtlCol="0" anchor="t">
            <a:spAutoFit/>
          </a:bodyPr>
          <a:lstStyle/>
          <a:p>
            <a:pPr lvl="0"/>
            <a:r>
              <a:rPr lang="en-US"/>
              <a:t>Title Arial 24pt red sentence case</a:t>
            </a:r>
          </a:p>
        </p:txBody>
      </p:sp>
      <p:sp>
        <p:nvSpPr>
          <p:cNvPr id="105" name="Text Placeholder 104">
            <a:extLst>
              <a:ext uri="{FF2B5EF4-FFF2-40B4-BE49-F238E27FC236}">
                <a16:creationId xmlns:a16="http://schemas.microsoft.com/office/drawing/2014/main" id="{864752D0-4D09-A04E-9034-73E009B29A21}"/>
              </a:ext>
            </a:extLst>
          </p:cNvPr>
          <p:cNvSpPr>
            <a:spLocks noGrp="1"/>
          </p:cNvSpPr>
          <p:nvPr>
            <p:ph type="body" idx="1"/>
          </p:nvPr>
        </p:nvSpPr>
        <p:spPr>
          <a:xfrm>
            <a:off x="301623" y="971550"/>
            <a:ext cx="8537563" cy="342158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endParaRPr lang="en-US"/>
          </a:p>
        </p:txBody>
      </p:sp>
    </p:spTree>
    <p:extLst>
      <p:ext uri="{BB962C8B-B14F-4D97-AF65-F5344CB8AC3E}">
        <p14:creationId xmlns:p14="http://schemas.microsoft.com/office/powerpoint/2010/main" val="4005822300"/>
      </p:ext>
    </p:extLst>
  </p:cSld>
  <p:clrMap bg1="lt1" tx1="dk1" bg2="lt2" tx2="dk2" accent1="accent1" accent2="accent2" accent3="accent3" accent4="accent4" accent5="accent5" accent6="accent6" hlink="hlink" folHlink="folHlink"/>
  <p:sldLayoutIdLst>
    <p:sldLayoutId id="2147483801" r:id="rId1"/>
    <p:sldLayoutId id="2147483720" r:id="rId2"/>
    <p:sldLayoutId id="2147483802" r:id="rId3"/>
    <p:sldLayoutId id="2147483649" r:id="rId4"/>
    <p:sldLayoutId id="2147483803" r:id="rId5"/>
    <p:sldLayoutId id="2147483796" r:id="rId6"/>
    <p:sldLayoutId id="2147483685" r:id="rId7"/>
    <p:sldLayoutId id="2147483745" r:id="rId8"/>
    <p:sldLayoutId id="2147483762" r:id="rId9"/>
    <p:sldLayoutId id="2147483791" r:id="rId10"/>
    <p:sldLayoutId id="2147483792" r:id="rId11"/>
    <p:sldLayoutId id="2147483793" r:id="rId12"/>
    <p:sldLayoutId id="2147483794" r:id="rId13"/>
    <p:sldLayoutId id="2147483795" r:id="rId14"/>
    <p:sldLayoutId id="2147483810" r:id="rId15"/>
    <p:sldLayoutId id="2147483811" r:id="rId16"/>
    <p:sldLayoutId id="2147483799" r:id="rId17"/>
    <p:sldLayoutId id="2147483724" r:id="rId18"/>
    <p:sldLayoutId id="2147483800" r:id="rId19"/>
    <p:sldLayoutId id="2147483671" r:id="rId20"/>
    <p:sldLayoutId id="2147483650" r:id="rId21"/>
    <p:sldLayoutId id="2147483769" r:id="rId22"/>
    <p:sldLayoutId id="2147483770" r:id="rId23"/>
    <p:sldLayoutId id="2147483772" r:id="rId24"/>
    <p:sldLayoutId id="2147483814" r:id="rId25"/>
    <p:sldLayoutId id="2147483812" r:id="rId26"/>
    <p:sldLayoutId id="2147483771" r:id="rId27"/>
    <p:sldLayoutId id="2147483813" r:id="rId28"/>
    <p:sldLayoutId id="2147483798" r:id="rId29"/>
    <p:sldLayoutId id="2147483777" r:id="rId30"/>
    <p:sldLayoutId id="2147483774" r:id="rId31"/>
    <p:sldLayoutId id="2147483797" r:id="rId32"/>
    <p:sldLayoutId id="2147483778" r:id="rId33"/>
    <p:sldLayoutId id="2147483773" r:id="rId34"/>
    <p:sldLayoutId id="2147483808" r:id="rId35"/>
    <p:sldLayoutId id="2147483809" r:id="rId36"/>
    <p:sldLayoutId id="2147483739" r:id="rId37"/>
    <p:sldLayoutId id="2147483693" r:id="rId38"/>
    <p:sldLayoutId id="2147483815" r:id="rId39"/>
    <p:sldLayoutId id="2147483806" r:id="rId40"/>
    <p:sldLayoutId id="2147483699" r:id="rId41"/>
    <p:sldLayoutId id="2147483807" r:id="rId42"/>
    <p:sldLayoutId id="2147483751" r:id="rId43"/>
    <p:sldLayoutId id="2147483804" r:id="rId44"/>
    <p:sldLayoutId id="2147483767" r:id="rId45"/>
    <p:sldLayoutId id="2147483805" r:id="rId46"/>
    <p:sldLayoutId id="2147483768" r:id="rId47"/>
    <p:sldLayoutId id="2147483728" r:id="rId48"/>
    <p:sldLayoutId id="2147483927" r:id="rId49"/>
    <p:sldLayoutId id="2147483928" r:id="rId50"/>
    <p:sldLayoutId id="2147483929" r:id="rId51"/>
  </p:sldLayoutIdLst>
  <p:hf sldNum="0" hdr="0" dt="0"/>
  <p:txStyles>
    <p:titleStyle>
      <a:lvl1pPr algn="l" defTabSz="457200" rtl="0" eaLnBrk="1" latinLnBrk="0" hangingPunct="1">
        <a:spcBef>
          <a:spcPct val="0"/>
        </a:spcBef>
        <a:buNone/>
        <a:defRPr sz="2400" b="0" kern="1200">
          <a:solidFill>
            <a:schemeClr val="accent1"/>
          </a:solidFill>
          <a:latin typeface="+mj-lt"/>
          <a:ea typeface="+mj-ea"/>
          <a:cs typeface="+mj-cs"/>
        </a:defRPr>
      </a:lvl1pPr>
    </p:titleStyle>
    <p:bodyStyle>
      <a:lvl1pPr marL="0" indent="0" algn="l" defTabSz="457200" rtl="0" eaLnBrk="1" latinLnBrk="0" hangingPunct="1">
        <a:spcBef>
          <a:spcPts val="0"/>
        </a:spcBef>
        <a:spcAft>
          <a:spcPts val="1200"/>
        </a:spcAft>
        <a:buFont typeface="Arial" panose="020B0604020202020204" pitchFamily="34" charset="0"/>
        <a:buNone/>
        <a:defRPr sz="1400" kern="1200">
          <a:solidFill>
            <a:schemeClr val="tx1"/>
          </a:solidFill>
          <a:latin typeface="+mn-lt"/>
          <a:ea typeface="+mn-ea"/>
          <a:cs typeface="+mn-cs"/>
        </a:defRPr>
      </a:lvl1pPr>
      <a:lvl2pPr marL="173736"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2pPr>
      <a:lvl3pPr marL="347472" indent="-173736" algn="l" defTabSz="457200" rtl="0" eaLnBrk="1" latinLnBrk="0" hangingPunct="1">
        <a:spcBef>
          <a:spcPts val="0"/>
        </a:spcBef>
        <a:spcAft>
          <a:spcPts val="1200"/>
        </a:spcAft>
        <a:buFont typeface="Arial" panose="020B0604020202020204" pitchFamily="34" charset="0"/>
        <a:buChar char="•"/>
        <a:defRPr sz="1400" kern="1200">
          <a:solidFill>
            <a:schemeClr val="tx1"/>
          </a:solidFill>
          <a:latin typeface="+mn-lt"/>
          <a:ea typeface="+mn-ea"/>
          <a:cs typeface="+mn-cs"/>
        </a:defRPr>
      </a:lvl3pPr>
      <a:lvl4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4pPr>
      <a:lvl5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5pPr>
      <a:lvl6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6pPr>
      <a:lvl7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7pPr>
      <a:lvl8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8pPr>
      <a:lvl9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92" userDrawn="1">
          <p15:clr>
            <a:srgbClr val="F26B43"/>
          </p15:clr>
        </p15:guide>
        <p15:guide id="2" orient="horz" pos="3047" userDrawn="1">
          <p15:clr>
            <a:srgbClr val="F26B43"/>
          </p15:clr>
        </p15:guide>
        <p15:guide id="3" pos="5569" userDrawn="1">
          <p15:clr>
            <a:srgbClr val="F26B43"/>
          </p15:clr>
        </p15:guide>
        <p15:guide id="4" orient="horz" pos="190" userDrawn="1">
          <p15:clr>
            <a:srgbClr val="F26B43"/>
          </p15:clr>
        </p15:guide>
        <p15:guide id="5" orient="horz" pos="766" userDrawn="1">
          <p15:clr>
            <a:srgbClr val="F26B43"/>
          </p15:clr>
        </p15:guide>
        <p15:guide id="6" pos="385" userDrawn="1">
          <p15:clr>
            <a:srgbClr val="F26B43"/>
          </p15:clr>
        </p15:guide>
        <p15:guide id="7" pos="5374" userDrawn="1">
          <p15:clr>
            <a:srgbClr val="F26B43"/>
          </p15:clr>
        </p15:guide>
        <p15:guide id="8" orient="horz" pos="2856" userDrawn="1">
          <p15:clr>
            <a:srgbClr val="F26B43"/>
          </p15:clr>
        </p15:guide>
        <p15:guide id="9" orient="horz" pos="961" userDrawn="1">
          <p15:clr>
            <a:srgbClr val="F26B43"/>
          </p15:clr>
        </p15:guide>
        <p15:guide id="11" orient="horz" pos="2307" userDrawn="1">
          <p15:clr>
            <a:srgbClr val="F26B43"/>
          </p15:clr>
        </p15:guide>
        <p15:guide id="12" orient="horz" pos="2495" userDrawn="1">
          <p15:clr>
            <a:srgbClr val="F26B43"/>
          </p15:clr>
        </p15:guide>
        <p15:guide id="13"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1480" y="411480"/>
            <a:ext cx="5516245" cy="685800"/>
          </a:xfrm>
          <a:prstGeom prst="rect">
            <a:avLst/>
          </a:prstGeom>
          <a:noFill/>
        </p:spPr>
        <p:txBody>
          <a:bodyPr vert="horz" lIns="0" tIns="0" rIns="0" bIns="0" rtlCol="0" anchor="t" anchorCtr="0">
            <a:noAutofit/>
          </a:bodyPr>
          <a:lstStyle/>
          <a:p>
            <a:r>
              <a:rPr lang="en-US" dirty="0"/>
              <a:t>[Slide title]</a:t>
            </a:r>
          </a:p>
        </p:txBody>
      </p:sp>
      <p:sp>
        <p:nvSpPr>
          <p:cNvPr id="3" name="Text Placeholder 2"/>
          <p:cNvSpPr>
            <a:spLocks noGrp="1"/>
          </p:cNvSpPr>
          <p:nvPr>
            <p:ph type="body" idx="1"/>
          </p:nvPr>
        </p:nvSpPr>
        <p:spPr>
          <a:xfrm>
            <a:off x="411480" y="1280158"/>
            <a:ext cx="8321040" cy="3364992"/>
          </a:xfrm>
          <a:prstGeom prst="rect">
            <a:avLst/>
          </a:prstGeom>
        </p:spPr>
        <p:txBody>
          <a:bodyPr vert="horz" lIns="0" tIns="0" rIns="0" bIns="0" spcCol="9144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3"/>
          <p:cNvSpPr>
            <a:spLocks noGrp="1"/>
          </p:cNvSpPr>
          <p:nvPr>
            <p:ph type="sldNum" sz="quarter" idx="4"/>
          </p:nvPr>
        </p:nvSpPr>
        <p:spPr>
          <a:xfrm>
            <a:off x="8594316" y="4792345"/>
            <a:ext cx="301752" cy="137160"/>
          </a:xfrm>
          <a:prstGeom prst="rect">
            <a:avLst/>
          </a:prstGeom>
        </p:spPr>
        <p:txBody>
          <a:bodyPr vert="horz" wrap="none" lIns="0" tIns="0" rIns="0" bIns="0" rtlCol="0" anchor="b" anchorCtr="0">
            <a:noAutofit/>
          </a:bodyPr>
          <a:lstStyle>
            <a:lvl1pPr algn="r">
              <a:defRPr sz="600" b="1">
                <a:solidFill>
                  <a:schemeClr val="tx1"/>
                </a:solidFill>
              </a:defRPr>
            </a:lvl1pPr>
          </a:lstStyle>
          <a:p>
            <a:fld id="{0FB653A9-F313-624D-BF6F-1C4E70BAF06A}" type="slidenum">
              <a:rPr lang="en-US" smtClean="0"/>
              <a:pPr/>
              <a:t>‹#›</a:t>
            </a:fld>
            <a:endParaRPr lang="en-US" dirty="0"/>
          </a:p>
        </p:txBody>
      </p:sp>
      <p:sp>
        <p:nvSpPr>
          <p:cNvPr id="7" name="Copyright">
            <a:extLst>
              <a:ext uri="{FF2B5EF4-FFF2-40B4-BE49-F238E27FC236}">
                <a16:creationId xmlns:a16="http://schemas.microsoft.com/office/drawing/2014/main" id="{F073CF92-BE09-0B9E-1157-A8F1EF11F1D8}"/>
              </a:ext>
            </a:extLst>
          </p:cNvPr>
          <p:cNvSpPr txBox="1"/>
          <p:nvPr userDrawn="1"/>
        </p:nvSpPr>
        <p:spPr>
          <a:xfrm>
            <a:off x="411479" y="4792345"/>
            <a:ext cx="2011680" cy="137160"/>
          </a:xfrm>
          <a:prstGeom prst="rect">
            <a:avLst/>
          </a:prstGeom>
          <a:noFill/>
        </p:spPr>
        <p:txBody>
          <a:bodyPr wrap="none" lIns="0" tIns="0" rIns="0" bIns="0" rtlCol="0" anchor="b" anchorCtr="0">
            <a:noAutofit/>
          </a:bodyPr>
          <a:lstStyle/>
          <a:p>
            <a:pPr marL="0" indent="0" algn="l">
              <a:lnSpc>
                <a:spcPct val="100000"/>
              </a:lnSpc>
              <a:spcBef>
                <a:spcPts val="0"/>
              </a:spcBef>
              <a:buSzPct val="100000"/>
              <a:buFontTx/>
              <a:buNone/>
            </a:pPr>
            <a:r>
              <a:rPr lang="en-US" sz="600" dirty="0"/>
              <a:t>© 2022 UL LLC. All rights reserved.</a:t>
            </a:r>
          </a:p>
        </p:txBody>
      </p:sp>
    </p:spTree>
    <p:extLst>
      <p:ext uri="{BB962C8B-B14F-4D97-AF65-F5344CB8AC3E}">
        <p14:creationId xmlns:p14="http://schemas.microsoft.com/office/powerpoint/2010/main" val="3756961190"/>
      </p:ext>
    </p:extLst>
  </p:cSld>
  <p:clrMap bg1="lt1" tx1="dk1" bg2="lt2" tx2="dk2" accent1="accent1" accent2="accent2" accent3="accent3" accent4="accent4" accent5="accent5" accent6="accent6" hlink="hlink" folHlink="folHlink"/>
  <p:sldLayoutIdLst>
    <p:sldLayoutId id="2147483695" r:id="rId1"/>
    <p:sldLayoutId id="2147483761" r:id="rId2"/>
    <p:sldLayoutId id="2147483662" r:id="rId3"/>
    <p:sldLayoutId id="2147483713"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137160" indent="-137160" algn="l" defTabSz="685800" rtl="0" eaLnBrk="1" latinLnBrk="0" hangingPunct="1">
        <a:lnSpc>
          <a:spcPct val="100000"/>
        </a:lnSpc>
        <a:spcBef>
          <a:spcPts val="900"/>
        </a:spcBef>
        <a:buClr>
          <a:srgbClr val="CA0123"/>
        </a:buClr>
        <a:buFont typeface="Arial" panose="020B0604020202020204" pitchFamily="34" charset="0"/>
        <a:buChar char="•"/>
        <a:defRPr sz="1400" kern="1200">
          <a:solidFill>
            <a:schemeClr val="tx1"/>
          </a:solidFill>
          <a:latin typeface="+mn-lt"/>
          <a:ea typeface="+mn-ea"/>
          <a:cs typeface="+mn-cs"/>
        </a:defRPr>
      </a:lvl1pPr>
      <a:lvl2pPr marL="2743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2pPr>
      <a:lvl3pPr marL="4114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3pPr>
      <a:lvl4pPr marL="5486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4pPr>
      <a:lvl5pPr marL="68580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5pPr>
      <a:lvl6pPr marL="82296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6pPr>
      <a:lvl7pPr marL="9601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7pPr>
      <a:lvl8pPr marL="10972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8pPr>
      <a:lvl9pPr marL="12344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9" userDrawn="1">
          <p15:clr>
            <a:srgbClr val="F26B43"/>
          </p15:clr>
        </p15:guide>
        <p15:guide id="3" pos="5501" userDrawn="1">
          <p15:clr>
            <a:srgbClr val="F26B43"/>
          </p15:clr>
        </p15:guide>
        <p15:guide id="4" orient="horz" pos="806" userDrawn="1">
          <p15:clr>
            <a:srgbClr val="F26B43"/>
          </p15:clr>
        </p15:guide>
        <p15:guide id="5" orient="horz" pos="260" userDrawn="1">
          <p15:clr>
            <a:srgbClr val="F26B43"/>
          </p15:clr>
        </p15:guide>
        <p15:guide id="7" pos="642" userDrawn="1">
          <p15:clr>
            <a:srgbClr val="A4A3A4"/>
          </p15:clr>
        </p15:guide>
        <p15:guide id="8" pos="700" userDrawn="1">
          <p15:clr>
            <a:srgbClr val="A4A3A4"/>
          </p15:clr>
        </p15:guide>
        <p15:guide id="9" pos="1084" userDrawn="1">
          <p15:clr>
            <a:srgbClr val="A4A3A4"/>
          </p15:clr>
        </p15:guide>
        <p15:guide id="10" pos="1140" userDrawn="1">
          <p15:clr>
            <a:srgbClr val="A4A3A4"/>
          </p15:clr>
        </p15:guide>
        <p15:guide id="11" pos="1526" userDrawn="1">
          <p15:clr>
            <a:srgbClr val="A4A3A4"/>
          </p15:clr>
        </p15:guide>
        <p15:guide id="12" pos="1582" userDrawn="1">
          <p15:clr>
            <a:srgbClr val="A4A3A4"/>
          </p15:clr>
        </p15:guide>
        <p15:guide id="13" pos="1968" userDrawn="1">
          <p15:clr>
            <a:srgbClr val="A4A3A4"/>
          </p15:clr>
        </p15:guide>
        <p15:guide id="14" pos="2024" userDrawn="1">
          <p15:clr>
            <a:srgbClr val="A4A3A4"/>
          </p15:clr>
        </p15:guide>
        <p15:guide id="15" pos="2410" userDrawn="1">
          <p15:clr>
            <a:srgbClr val="A4A3A4"/>
          </p15:clr>
        </p15:guide>
        <p15:guide id="16" pos="2466" userDrawn="1">
          <p15:clr>
            <a:srgbClr val="A4A3A4"/>
          </p15:clr>
        </p15:guide>
        <p15:guide id="17" pos="2850" userDrawn="1">
          <p15:clr>
            <a:srgbClr val="A4A3A4"/>
          </p15:clr>
        </p15:guide>
        <p15:guide id="18" pos="2908" userDrawn="1">
          <p15:clr>
            <a:srgbClr val="A4A3A4"/>
          </p15:clr>
        </p15:guide>
        <p15:guide id="19" pos="3292" userDrawn="1">
          <p15:clr>
            <a:srgbClr val="A4A3A4"/>
          </p15:clr>
        </p15:guide>
        <p15:guide id="20" pos="3348" userDrawn="1">
          <p15:clr>
            <a:srgbClr val="A4A3A4"/>
          </p15:clr>
        </p15:guide>
        <p15:guide id="21" pos="3734" userDrawn="1">
          <p15:clr>
            <a:srgbClr val="A4A3A4"/>
          </p15:clr>
        </p15:guide>
        <p15:guide id="22" pos="3790" userDrawn="1">
          <p15:clr>
            <a:srgbClr val="A4A3A4"/>
          </p15:clr>
        </p15:guide>
        <p15:guide id="23" pos="4176" userDrawn="1">
          <p15:clr>
            <a:srgbClr val="A4A3A4"/>
          </p15:clr>
        </p15:guide>
        <p15:guide id="24" pos="4232" userDrawn="1">
          <p15:clr>
            <a:srgbClr val="A4A3A4"/>
          </p15:clr>
        </p15:guide>
        <p15:guide id="25" pos="4618" userDrawn="1">
          <p15:clr>
            <a:srgbClr val="A4A3A4"/>
          </p15:clr>
        </p15:guide>
        <p15:guide id="26" pos="4674" userDrawn="1">
          <p15:clr>
            <a:srgbClr val="A4A3A4"/>
          </p15:clr>
        </p15:guide>
        <p15:guide id="27" pos="5058" userDrawn="1">
          <p15:clr>
            <a:srgbClr val="A4A3A4"/>
          </p15:clr>
        </p15:guide>
        <p15:guide id="28" pos="5116" userDrawn="1">
          <p15:clr>
            <a:srgbClr val="A4A3A4"/>
          </p15:clr>
        </p15:guide>
        <p15:guide id="29" orient="horz" pos="29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41E840E-CF27-57B0-C4AB-E47CC59293B6}"/>
              </a:ext>
            </a:extLst>
          </p:cNvPr>
          <p:cNvSpPr>
            <a:spLocks noGrp="1"/>
          </p:cNvSpPr>
          <p:nvPr>
            <p:ph type="sldNum" sz="quarter" idx="12"/>
          </p:nvPr>
        </p:nvSpPr>
        <p:spPr/>
        <p:txBody>
          <a:bodyPr/>
          <a:lstStyle/>
          <a:p>
            <a:fld id="{0FB653A9-F313-624D-BF6F-1C4E70BAF06A}" type="slidenum">
              <a:rPr lang="en-US" smtClean="0"/>
              <a:pPr/>
              <a:t>1</a:t>
            </a:fld>
            <a:endParaRPr lang="en-US"/>
          </a:p>
        </p:txBody>
      </p:sp>
      <p:sp>
        <p:nvSpPr>
          <p:cNvPr id="8" name="TextBox 7">
            <a:extLst>
              <a:ext uri="{FF2B5EF4-FFF2-40B4-BE49-F238E27FC236}">
                <a16:creationId xmlns:a16="http://schemas.microsoft.com/office/drawing/2014/main" id="{8CAFC2F4-EDF0-4574-AC0D-B14634EF1C4A}"/>
              </a:ext>
            </a:extLst>
          </p:cNvPr>
          <p:cNvSpPr txBox="1"/>
          <p:nvPr/>
        </p:nvSpPr>
        <p:spPr>
          <a:xfrm>
            <a:off x="129540" y="1263893"/>
            <a:ext cx="5532120" cy="2846933"/>
          </a:xfrm>
          <a:prstGeom prst="rect">
            <a:avLst/>
          </a:prstGeom>
          <a:noFill/>
        </p:spPr>
        <p:txBody>
          <a:bodyPr wrap="square" lIns="91440" tIns="45720" rIns="91440" bIns="45720" anchor="t">
            <a:spAutoFit/>
          </a:bodyPr>
          <a:lstStyle/>
          <a:p>
            <a:pPr>
              <a:spcAft>
                <a:spcPts val="600"/>
              </a:spcAft>
            </a:pPr>
            <a:r>
              <a:rPr lang="en-US" sz="1800" b="1" dirty="0"/>
              <a:t>Internal</a:t>
            </a:r>
            <a:r>
              <a:rPr lang="pl-PL" sz="1800" b="1" dirty="0"/>
              <a:t> Compliance</a:t>
            </a:r>
            <a:r>
              <a:rPr lang="en-US" sz="1800" b="1" dirty="0"/>
              <a:t> Audit Closing Meeting</a:t>
            </a:r>
          </a:p>
          <a:p>
            <a:pPr>
              <a:spcAft>
                <a:spcPts val="600"/>
              </a:spcAft>
            </a:pPr>
            <a:endParaRPr lang="en-US" b="1" dirty="0"/>
          </a:p>
          <a:p>
            <a:pPr>
              <a:spcAft>
                <a:spcPts val="600"/>
              </a:spcAft>
            </a:pPr>
            <a:r>
              <a:rPr lang="en-US" b="1" dirty="0"/>
              <a:t>UL International Germany GmbH</a:t>
            </a:r>
          </a:p>
          <a:p>
            <a:pPr>
              <a:spcAft>
                <a:spcPts val="600"/>
              </a:spcAft>
            </a:pPr>
            <a:endParaRPr lang="en-US" b="1" dirty="0"/>
          </a:p>
          <a:p>
            <a:pPr>
              <a:spcAft>
                <a:spcPts val="600"/>
              </a:spcAft>
            </a:pPr>
            <a:r>
              <a:rPr lang="en-US" b="1" dirty="0"/>
              <a:t>Stuttgart EMC-W Testing Laboratory</a:t>
            </a:r>
          </a:p>
          <a:p>
            <a:pPr>
              <a:spcAft>
                <a:spcPts val="600"/>
              </a:spcAft>
            </a:pPr>
            <a:endParaRPr lang="en-US" b="1" dirty="0"/>
          </a:p>
          <a:p>
            <a:pPr>
              <a:spcAft>
                <a:spcPts val="600"/>
              </a:spcAft>
            </a:pPr>
            <a:r>
              <a:rPr lang="en-US" b="1" dirty="0"/>
              <a:t>2023-144-IQA </a:t>
            </a:r>
            <a:endParaRPr lang="en-US" sz="1800" b="1" dirty="0"/>
          </a:p>
          <a:p>
            <a:pPr>
              <a:spcAft>
                <a:spcPts val="600"/>
              </a:spcAft>
            </a:pPr>
            <a:endParaRPr lang="pt-BR" sz="1800" b="1" dirty="0">
              <a:highlight>
                <a:srgbClr val="FFFF00"/>
              </a:highlight>
              <a:cs typeface="Arial"/>
            </a:endParaRPr>
          </a:p>
        </p:txBody>
      </p:sp>
      <p:sp>
        <p:nvSpPr>
          <p:cNvPr id="12" name="TextBox 11">
            <a:extLst>
              <a:ext uri="{FF2B5EF4-FFF2-40B4-BE49-F238E27FC236}">
                <a16:creationId xmlns:a16="http://schemas.microsoft.com/office/drawing/2014/main" id="{AA0A3699-6F39-DFCF-88E8-99A475B39B4D}"/>
              </a:ext>
            </a:extLst>
          </p:cNvPr>
          <p:cNvSpPr txBox="1"/>
          <p:nvPr/>
        </p:nvSpPr>
        <p:spPr>
          <a:xfrm>
            <a:off x="4571967" y="2343150"/>
            <a:ext cx="65" cy="27699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marL="137160" indent="-137160" algn="ctr">
              <a:lnSpc>
                <a:spcPct val="100000"/>
              </a:lnSpc>
              <a:spcBef>
                <a:spcPts val="900"/>
              </a:spcBef>
              <a:buClr>
                <a:srgbClr val="CA0123"/>
              </a:buClr>
              <a:buSzPct val="100000"/>
              <a:buFont typeface="Arial"/>
            </a:pPr>
            <a:endParaRPr lang="en-US"/>
          </a:p>
        </p:txBody>
      </p:sp>
    </p:spTree>
    <p:extLst>
      <p:ext uri="{BB962C8B-B14F-4D97-AF65-F5344CB8AC3E}">
        <p14:creationId xmlns:p14="http://schemas.microsoft.com/office/powerpoint/2010/main" val="1621195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CD8871-58E7-4639-BABC-7C7329D218A2}"/>
              </a:ext>
            </a:extLst>
          </p:cNvPr>
          <p:cNvSpPr>
            <a:spLocks noGrp="1"/>
          </p:cNvSpPr>
          <p:nvPr>
            <p:ph idx="1"/>
          </p:nvPr>
        </p:nvSpPr>
        <p:spPr/>
        <p:txBody>
          <a:bodyPr>
            <a:normAutofit/>
          </a:bodyPr>
          <a:lstStyle/>
          <a:p>
            <a:r>
              <a:rPr lang="en-GB" sz="200"/>
              <a:t>,</a:t>
            </a:r>
          </a:p>
        </p:txBody>
      </p:sp>
      <p:sp>
        <p:nvSpPr>
          <p:cNvPr id="4" name="Title 1">
            <a:extLst>
              <a:ext uri="{FF2B5EF4-FFF2-40B4-BE49-F238E27FC236}">
                <a16:creationId xmlns:a16="http://schemas.microsoft.com/office/drawing/2014/main" id="{675F758A-A2ED-4824-913E-98B8C257CCC7}"/>
              </a:ext>
            </a:extLst>
          </p:cNvPr>
          <p:cNvSpPr txBox="1">
            <a:spLocks noChangeArrowheads="1"/>
          </p:cNvSpPr>
          <p:nvPr/>
        </p:nvSpPr>
        <p:spPr bwMode="auto">
          <a:xfrm>
            <a:off x="-11569" y="15479"/>
            <a:ext cx="5275359" cy="333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Geneva" charset="0"/>
                <a:cs typeface="Geneva" charset="0"/>
              </a:defRPr>
            </a:lvl1pPr>
            <a:lvl2pPr marL="344488" indent="-171450">
              <a:spcBef>
                <a:spcPts val="1200"/>
              </a:spcBef>
              <a:buFont typeface="Arial" panose="020B0604020202020204" pitchFamily="34" charset="0"/>
              <a:buChar char="•"/>
              <a:defRPr>
                <a:solidFill>
                  <a:schemeClr val="tx1"/>
                </a:solidFill>
                <a:latin typeface="Arial" panose="020B0604020202020204" pitchFamily="34" charset="0"/>
                <a:ea typeface="Arial Unicode MS" panose="020B0604020202020204" pitchFamily="34" charset="-128"/>
                <a:cs typeface="Geneva" charset="0"/>
              </a:defRPr>
            </a:lvl2pPr>
            <a:lvl3pPr marL="569913" indent="-22542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3pPr>
            <a:lvl4pPr marL="801688" indent="-23177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4pPr>
            <a:lvl5pPr marL="974725" indent="-173038">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5pPr>
            <a:lvl6pPr marL="14319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6pPr>
            <a:lvl7pPr marL="18891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7pPr>
            <a:lvl8pPr marL="23463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8pPr>
            <a:lvl9pPr marL="28035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9pPr>
          </a:lstStyle>
          <a:p>
            <a:pPr>
              <a:spcBef>
                <a:spcPct val="0"/>
              </a:spcBef>
            </a:pPr>
            <a:r>
              <a:rPr lang="en-GB" sz="1200" b="1">
                <a:solidFill>
                  <a:schemeClr val="accent1"/>
                </a:solidFill>
              </a:rPr>
              <a:t> </a:t>
            </a:r>
            <a:r>
              <a:rPr lang="pl-PL" sz="1200" b="1" err="1">
                <a:solidFill>
                  <a:schemeClr val="accent1"/>
                </a:solidFill>
              </a:rPr>
              <a:t>Laboratory</a:t>
            </a:r>
            <a:r>
              <a:rPr lang="en-GB" sz="1200" b="1">
                <a:solidFill>
                  <a:schemeClr val="accent1"/>
                </a:solidFill>
              </a:rPr>
              <a:t> Process Improvement and Maturity</a:t>
            </a:r>
            <a:endParaRPr lang="en-US" altLang="pt-BR" sz="1200" b="1">
              <a:solidFill>
                <a:schemeClr val="accent1"/>
              </a:solidFill>
            </a:endParaRPr>
          </a:p>
        </p:txBody>
      </p:sp>
      <p:sp>
        <p:nvSpPr>
          <p:cNvPr id="6" name="Right Triangle 5">
            <a:extLst>
              <a:ext uri="{FF2B5EF4-FFF2-40B4-BE49-F238E27FC236}">
                <a16:creationId xmlns:a16="http://schemas.microsoft.com/office/drawing/2014/main" id="{A9B5751C-35B5-42C9-844E-CC865B29EFEC}"/>
              </a:ext>
            </a:extLst>
          </p:cNvPr>
          <p:cNvSpPr/>
          <p:nvPr/>
        </p:nvSpPr>
        <p:spPr>
          <a:xfrm flipH="1">
            <a:off x="76200" y="3012490"/>
            <a:ext cx="4171950" cy="1451372"/>
          </a:xfrm>
          <a:prstGeom prst="rtTriangle">
            <a:avLst/>
          </a:prstGeom>
          <a:solidFill>
            <a:schemeClr val="accent6">
              <a:lumMod val="75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latin typeface="Arial" pitchFamily="34" charset="0"/>
              <a:cs typeface="Arial" pitchFamily="34" charset="0"/>
            </a:endParaRPr>
          </a:p>
        </p:txBody>
      </p:sp>
      <p:cxnSp>
        <p:nvCxnSpPr>
          <p:cNvPr id="7" name="Straight Arrow Connector 6">
            <a:extLst>
              <a:ext uri="{FF2B5EF4-FFF2-40B4-BE49-F238E27FC236}">
                <a16:creationId xmlns:a16="http://schemas.microsoft.com/office/drawing/2014/main" id="{070221AE-5FFA-48FF-A57D-D00A8C59CA69}"/>
              </a:ext>
            </a:extLst>
          </p:cNvPr>
          <p:cNvCxnSpPr/>
          <p:nvPr/>
        </p:nvCxnSpPr>
        <p:spPr>
          <a:xfrm>
            <a:off x="76200" y="4552950"/>
            <a:ext cx="4171950" cy="0"/>
          </a:xfrm>
          <a:prstGeom prst="straightConnector1">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9F5A96B-4E40-4804-A67D-ECF10B4AEF04}"/>
              </a:ext>
            </a:extLst>
          </p:cNvPr>
          <p:cNvSpPr txBox="1"/>
          <p:nvPr/>
        </p:nvSpPr>
        <p:spPr>
          <a:xfrm>
            <a:off x="1946347" y="4527634"/>
            <a:ext cx="498855" cy="253916"/>
          </a:xfrm>
          <a:prstGeom prst="rect">
            <a:avLst/>
          </a:prstGeom>
          <a:noFill/>
        </p:spPr>
        <p:txBody>
          <a:bodyPr wrap="none" rtlCol="0">
            <a:spAutoFit/>
          </a:bodyPr>
          <a:lstStyle/>
          <a:p>
            <a:r>
              <a:rPr lang="en-US" sz="1050" b="1">
                <a:latin typeface="Arial" pitchFamily="34" charset="0"/>
                <a:cs typeface="Arial" pitchFamily="34" charset="0"/>
              </a:rPr>
              <a:t>Time</a:t>
            </a:r>
          </a:p>
        </p:txBody>
      </p:sp>
      <p:cxnSp>
        <p:nvCxnSpPr>
          <p:cNvPr id="9" name="Straight Arrow Connector 8">
            <a:extLst>
              <a:ext uri="{FF2B5EF4-FFF2-40B4-BE49-F238E27FC236}">
                <a16:creationId xmlns:a16="http://schemas.microsoft.com/office/drawing/2014/main" id="{4FEE459D-70AF-40C2-AF84-6778E44BC1B7}"/>
              </a:ext>
            </a:extLst>
          </p:cNvPr>
          <p:cNvCxnSpPr>
            <a:cxnSpLocks/>
          </p:cNvCxnSpPr>
          <p:nvPr/>
        </p:nvCxnSpPr>
        <p:spPr>
          <a:xfrm flipV="1">
            <a:off x="4400550" y="3012491"/>
            <a:ext cx="0" cy="1479817"/>
          </a:xfrm>
          <a:prstGeom prst="straightConnector1">
            <a:avLst/>
          </a:prstGeom>
          <a:ln>
            <a:solidFill>
              <a:schemeClr val="accent6">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AC0D14FB-6E26-4AAE-9A2A-12422DB08244}"/>
              </a:ext>
            </a:extLst>
          </p:cNvPr>
          <p:cNvSpPr txBox="1"/>
          <p:nvPr/>
        </p:nvSpPr>
        <p:spPr>
          <a:xfrm rot="5400000">
            <a:off x="3795829" y="3633671"/>
            <a:ext cx="1463358" cy="253916"/>
          </a:xfrm>
          <a:prstGeom prst="rect">
            <a:avLst/>
          </a:prstGeom>
          <a:noFill/>
        </p:spPr>
        <p:txBody>
          <a:bodyPr wrap="square" rtlCol="0">
            <a:spAutoFit/>
          </a:bodyPr>
          <a:lstStyle/>
          <a:p>
            <a:r>
              <a:rPr lang="en-US" sz="1050" b="1">
                <a:solidFill>
                  <a:schemeClr val="accent2"/>
                </a:solidFill>
                <a:latin typeface="Arial" pitchFamily="34" charset="0"/>
                <a:cs typeface="Arial" pitchFamily="34" charset="0"/>
              </a:rPr>
              <a:t>     </a:t>
            </a:r>
            <a:r>
              <a:rPr lang="en-US" sz="1050" b="1">
                <a:latin typeface="Arial" pitchFamily="34" charset="0"/>
                <a:cs typeface="Arial" pitchFamily="34" charset="0"/>
              </a:rPr>
              <a:t>Improvement</a:t>
            </a:r>
          </a:p>
        </p:txBody>
      </p:sp>
      <p:sp>
        <p:nvSpPr>
          <p:cNvPr id="11" name="Right Triangle 10">
            <a:extLst>
              <a:ext uri="{FF2B5EF4-FFF2-40B4-BE49-F238E27FC236}">
                <a16:creationId xmlns:a16="http://schemas.microsoft.com/office/drawing/2014/main" id="{EF4D4A5A-04D6-4F34-83B0-3ED8D47E8AE6}"/>
              </a:ext>
            </a:extLst>
          </p:cNvPr>
          <p:cNvSpPr/>
          <p:nvPr/>
        </p:nvSpPr>
        <p:spPr>
          <a:xfrm rot="20433737">
            <a:off x="287517" y="3837593"/>
            <a:ext cx="988693" cy="368862"/>
          </a:xfrm>
          <a:prstGeom prst="rtTriangl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latin typeface="Arial" pitchFamily="34" charset="0"/>
              <a:cs typeface="Arial" pitchFamily="34" charset="0"/>
            </a:endParaRPr>
          </a:p>
        </p:txBody>
      </p:sp>
      <p:grpSp>
        <p:nvGrpSpPr>
          <p:cNvPr id="12" name="Group 11">
            <a:extLst>
              <a:ext uri="{FF2B5EF4-FFF2-40B4-BE49-F238E27FC236}">
                <a16:creationId xmlns:a16="http://schemas.microsoft.com/office/drawing/2014/main" id="{AB076B51-A53F-437F-8C10-03508CE184F2}"/>
              </a:ext>
            </a:extLst>
          </p:cNvPr>
          <p:cNvGrpSpPr/>
          <p:nvPr/>
        </p:nvGrpSpPr>
        <p:grpSpPr>
          <a:xfrm>
            <a:off x="2321094" y="3127625"/>
            <a:ext cx="995436" cy="422144"/>
            <a:chOff x="1720563" y="4757739"/>
            <a:chExt cx="1327248" cy="562859"/>
          </a:xfrm>
        </p:grpSpPr>
        <p:sp>
          <p:nvSpPr>
            <p:cNvPr id="13" name="Right Triangle 12">
              <a:extLst>
                <a:ext uri="{FF2B5EF4-FFF2-40B4-BE49-F238E27FC236}">
                  <a16:creationId xmlns:a16="http://schemas.microsoft.com/office/drawing/2014/main" id="{7C94BD16-79A1-4521-8D98-743FB089CC18}"/>
                </a:ext>
              </a:extLst>
            </p:cNvPr>
            <p:cNvSpPr/>
            <p:nvPr/>
          </p:nvSpPr>
          <p:spPr>
            <a:xfrm rot="20433737">
              <a:off x="1729554" y="4757739"/>
              <a:ext cx="1318257" cy="491816"/>
            </a:xfrm>
            <a:prstGeom prst="rtTriangl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latin typeface="Arial" pitchFamily="34" charset="0"/>
                <a:cs typeface="Arial" pitchFamily="34" charset="0"/>
              </a:endParaRPr>
            </a:p>
          </p:txBody>
        </p:sp>
        <p:sp>
          <p:nvSpPr>
            <p:cNvPr id="14" name="TextBox 13">
              <a:extLst>
                <a:ext uri="{FF2B5EF4-FFF2-40B4-BE49-F238E27FC236}">
                  <a16:creationId xmlns:a16="http://schemas.microsoft.com/office/drawing/2014/main" id="{A49E3E20-0147-40AC-8C85-AB902E9BA3C3}"/>
                </a:ext>
              </a:extLst>
            </p:cNvPr>
            <p:cNvSpPr txBox="1"/>
            <p:nvPr/>
          </p:nvSpPr>
          <p:spPr>
            <a:xfrm rot="20444361">
              <a:off x="1720563" y="5033339"/>
              <a:ext cx="939127" cy="287259"/>
            </a:xfrm>
            <a:prstGeom prst="rect">
              <a:avLst/>
            </a:prstGeom>
            <a:noFill/>
          </p:spPr>
          <p:txBody>
            <a:bodyPr wrap="square" rtlCol="0">
              <a:spAutoFit/>
            </a:bodyPr>
            <a:lstStyle/>
            <a:p>
              <a:r>
                <a:rPr lang="en-US" sz="800">
                  <a:solidFill>
                    <a:schemeClr val="bg1"/>
                  </a:solidFill>
                  <a:latin typeface="Arial" pitchFamily="34" charset="0"/>
                  <a:cs typeface="Arial" pitchFamily="34" charset="0"/>
                </a:rPr>
                <a:t>Standard</a:t>
              </a:r>
            </a:p>
          </p:txBody>
        </p:sp>
      </p:grpSp>
      <p:sp>
        <p:nvSpPr>
          <p:cNvPr id="15" name="TextBox 14">
            <a:extLst>
              <a:ext uri="{FF2B5EF4-FFF2-40B4-BE49-F238E27FC236}">
                <a16:creationId xmlns:a16="http://schemas.microsoft.com/office/drawing/2014/main" id="{50E2A441-08A1-4FB1-A30F-E92B5B0F1A0C}"/>
              </a:ext>
            </a:extLst>
          </p:cNvPr>
          <p:cNvSpPr txBox="1"/>
          <p:nvPr/>
        </p:nvSpPr>
        <p:spPr>
          <a:xfrm rot="20444361">
            <a:off x="1588977" y="2532878"/>
            <a:ext cx="1127471" cy="415498"/>
          </a:xfrm>
          <a:prstGeom prst="rect">
            <a:avLst/>
          </a:prstGeom>
          <a:noFill/>
        </p:spPr>
        <p:txBody>
          <a:bodyPr wrap="square" rtlCol="0">
            <a:spAutoFit/>
          </a:bodyPr>
          <a:lstStyle/>
          <a:p>
            <a:pPr algn="ctr"/>
            <a:r>
              <a:rPr lang="en-US" sz="1050" b="1">
                <a:latin typeface="Arial" pitchFamily="34" charset="0"/>
                <a:cs typeface="Arial" pitchFamily="34" charset="0"/>
              </a:rPr>
              <a:t>Continuous Improvement</a:t>
            </a:r>
          </a:p>
        </p:txBody>
      </p:sp>
      <p:sp>
        <p:nvSpPr>
          <p:cNvPr id="16" name="Curved Down Arrow 43">
            <a:extLst>
              <a:ext uri="{FF2B5EF4-FFF2-40B4-BE49-F238E27FC236}">
                <a16:creationId xmlns:a16="http://schemas.microsoft.com/office/drawing/2014/main" id="{33F14EC2-9DDD-4B4D-98A7-1240C223038C}"/>
              </a:ext>
            </a:extLst>
          </p:cNvPr>
          <p:cNvSpPr/>
          <p:nvPr/>
        </p:nvSpPr>
        <p:spPr>
          <a:xfrm rot="20467028" flipV="1">
            <a:off x="1092007" y="3873934"/>
            <a:ext cx="1718852" cy="427502"/>
          </a:xfrm>
          <a:prstGeom prst="curvedDown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schemeClr val="tx1"/>
              </a:solidFill>
              <a:latin typeface="Arial" pitchFamily="34" charset="0"/>
              <a:cs typeface="Arial" pitchFamily="34" charset="0"/>
            </a:endParaRPr>
          </a:p>
        </p:txBody>
      </p:sp>
      <p:sp>
        <p:nvSpPr>
          <p:cNvPr id="17" name="TextBox 16">
            <a:extLst>
              <a:ext uri="{FF2B5EF4-FFF2-40B4-BE49-F238E27FC236}">
                <a16:creationId xmlns:a16="http://schemas.microsoft.com/office/drawing/2014/main" id="{9BCEDAFB-D9F7-48F2-B151-B864BC48F30D}"/>
              </a:ext>
            </a:extLst>
          </p:cNvPr>
          <p:cNvSpPr txBox="1"/>
          <p:nvPr/>
        </p:nvSpPr>
        <p:spPr>
          <a:xfrm rot="20444361">
            <a:off x="1267573" y="3788476"/>
            <a:ext cx="1287982" cy="646331"/>
          </a:xfrm>
          <a:prstGeom prst="rect">
            <a:avLst/>
          </a:prstGeom>
          <a:noFill/>
        </p:spPr>
        <p:txBody>
          <a:bodyPr wrap="square" rtlCol="0">
            <a:spAutoFit/>
          </a:bodyPr>
          <a:lstStyle/>
          <a:p>
            <a:pPr algn="ctr"/>
            <a:r>
              <a:rPr lang="en-US" sz="900">
                <a:latin typeface="Arial" pitchFamily="34" charset="0"/>
                <a:cs typeface="Arial" pitchFamily="34" charset="0"/>
              </a:rPr>
              <a:t>Consolidation through Standardization</a:t>
            </a:r>
          </a:p>
          <a:p>
            <a:pPr algn="ctr"/>
            <a:endParaRPr lang="en-US" sz="900">
              <a:latin typeface="Arial" pitchFamily="34" charset="0"/>
              <a:cs typeface="Arial" pitchFamily="34" charset="0"/>
            </a:endParaRPr>
          </a:p>
        </p:txBody>
      </p:sp>
      <p:grpSp>
        <p:nvGrpSpPr>
          <p:cNvPr id="39" name="Group 38">
            <a:extLst>
              <a:ext uri="{FF2B5EF4-FFF2-40B4-BE49-F238E27FC236}">
                <a16:creationId xmlns:a16="http://schemas.microsoft.com/office/drawing/2014/main" id="{2195E6B6-59ED-4E11-8308-FBCF0DC2D58C}"/>
              </a:ext>
            </a:extLst>
          </p:cNvPr>
          <p:cNvGrpSpPr/>
          <p:nvPr/>
        </p:nvGrpSpPr>
        <p:grpSpPr>
          <a:xfrm>
            <a:off x="587395" y="2870933"/>
            <a:ext cx="1211320" cy="1211801"/>
            <a:chOff x="368297" y="1580834"/>
            <a:chExt cx="1615093" cy="1615735"/>
          </a:xfrm>
        </p:grpSpPr>
        <p:grpSp>
          <p:nvGrpSpPr>
            <p:cNvPr id="40" name="Group 39">
              <a:extLst>
                <a:ext uri="{FF2B5EF4-FFF2-40B4-BE49-F238E27FC236}">
                  <a16:creationId xmlns:a16="http://schemas.microsoft.com/office/drawing/2014/main" id="{19A454CD-1697-4F96-8C6B-FD8C546393FE}"/>
                </a:ext>
              </a:extLst>
            </p:cNvPr>
            <p:cNvGrpSpPr/>
            <p:nvPr/>
          </p:nvGrpSpPr>
          <p:grpSpPr>
            <a:xfrm>
              <a:off x="431565" y="1580834"/>
              <a:ext cx="1460592" cy="1554253"/>
              <a:chOff x="431565" y="1580834"/>
              <a:chExt cx="1460592" cy="1554253"/>
            </a:xfrm>
          </p:grpSpPr>
          <p:sp>
            <p:nvSpPr>
              <p:cNvPr id="57" name="Pie 184">
                <a:extLst>
                  <a:ext uri="{FF2B5EF4-FFF2-40B4-BE49-F238E27FC236}">
                    <a16:creationId xmlns:a16="http://schemas.microsoft.com/office/drawing/2014/main" id="{1EE5D8CE-290A-443E-B14A-66EA3E75C071}"/>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58" name="Block Arc 57">
                <a:extLst>
                  <a:ext uri="{FF2B5EF4-FFF2-40B4-BE49-F238E27FC236}">
                    <a16:creationId xmlns:a16="http://schemas.microsoft.com/office/drawing/2014/main" id="{B92537FA-1446-4A9D-B6DA-E8D015CADCC2}"/>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59" name="Down Arrow 186">
                <a:extLst>
                  <a:ext uri="{FF2B5EF4-FFF2-40B4-BE49-F238E27FC236}">
                    <a16:creationId xmlns:a16="http://schemas.microsoft.com/office/drawing/2014/main" id="{F40CF27B-F43F-432A-B820-742289C32CE7}"/>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grpSp>
          <p:nvGrpSpPr>
            <p:cNvPr id="41" name="Group 40">
              <a:extLst>
                <a:ext uri="{FF2B5EF4-FFF2-40B4-BE49-F238E27FC236}">
                  <a16:creationId xmlns:a16="http://schemas.microsoft.com/office/drawing/2014/main" id="{2DB633D9-C684-4295-AFDC-E3589C494EF2}"/>
                </a:ext>
              </a:extLst>
            </p:cNvPr>
            <p:cNvGrpSpPr/>
            <p:nvPr/>
          </p:nvGrpSpPr>
          <p:grpSpPr>
            <a:xfrm rot="5400000">
              <a:off x="475968" y="1598115"/>
              <a:ext cx="1460592" cy="1554253"/>
              <a:chOff x="431565" y="1580834"/>
              <a:chExt cx="1460592" cy="1554253"/>
            </a:xfrm>
          </p:grpSpPr>
          <p:sp>
            <p:nvSpPr>
              <p:cNvPr id="54" name="Pie 181">
                <a:extLst>
                  <a:ext uri="{FF2B5EF4-FFF2-40B4-BE49-F238E27FC236}">
                    <a16:creationId xmlns:a16="http://schemas.microsoft.com/office/drawing/2014/main" id="{BB0CB8A9-0275-425F-BE41-011E0020D003}"/>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55" name="Block Arc 54">
                <a:extLst>
                  <a:ext uri="{FF2B5EF4-FFF2-40B4-BE49-F238E27FC236}">
                    <a16:creationId xmlns:a16="http://schemas.microsoft.com/office/drawing/2014/main" id="{AB93325D-CA26-487E-BAC3-022D7BA7585F}"/>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56" name="Down Arrow 183">
                <a:extLst>
                  <a:ext uri="{FF2B5EF4-FFF2-40B4-BE49-F238E27FC236}">
                    <a16:creationId xmlns:a16="http://schemas.microsoft.com/office/drawing/2014/main" id="{BEAD6B14-9EFD-4F33-B828-C0545B3B5C7E}"/>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grpSp>
          <p:nvGrpSpPr>
            <p:cNvPr id="42" name="Group 41">
              <a:extLst>
                <a:ext uri="{FF2B5EF4-FFF2-40B4-BE49-F238E27FC236}">
                  <a16:creationId xmlns:a16="http://schemas.microsoft.com/office/drawing/2014/main" id="{A7FE2F25-B15E-47D1-9261-EEC979ED7B7A}"/>
                </a:ext>
              </a:extLst>
            </p:cNvPr>
            <p:cNvGrpSpPr/>
            <p:nvPr/>
          </p:nvGrpSpPr>
          <p:grpSpPr>
            <a:xfrm rot="10800000">
              <a:off x="461317" y="1642316"/>
              <a:ext cx="1460592" cy="1554253"/>
              <a:chOff x="431565" y="1580834"/>
              <a:chExt cx="1460592" cy="1554253"/>
            </a:xfrm>
          </p:grpSpPr>
          <p:sp>
            <p:nvSpPr>
              <p:cNvPr id="51" name="Pie 178">
                <a:extLst>
                  <a:ext uri="{FF2B5EF4-FFF2-40B4-BE49-F238E27FC236}">
                    <a16:creationId xmlns:a16="http://schemas.microsoft.com/office/drawing/2014/main" id="{EDAD9EA4-A187-4FDE-B4AE-E964D4280453}"/>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52" name="Block Arc 51">
                <a:extLst>
                  <a:ext uri="{FF2B5EF4-FFF2-40B4-BE49-F238E27FC236}">
                    <a16:creationId xmlns:a16="http://schemas.microsoft.com/office/drawing/2014/main" id="{10A3FE1E-5591-4A80-8873-73CEE83DF6DC}"/>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53" name="Down Arrow 180">
                <a:extLst>
                  <a:ext uri="{FF2B5EF4-FFF2-40B4-BE49-F238E27FC236}">
                    <a16:creationId xmlns:a16="http://schemas.microsoft.com/office/drawing/2014/main" id="{563A0A3D-8909-49B7-937B-03B3EE2E0A7E}"/>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grpSp>
          <p:nvGrpSpPr>
            <p:cNvPr id="43" name="Group 42">
              <a:extLst>
                <a:ext uri="{FF2B5EF4-FFF2-40B4-BE49-F238E27FC236}">
                  <a16:creationId xmlns:a16="http://schemas.microsoft.com/office/drawing/2014/main" id="{33BB42B2-01FF-4D1A-9C39-7F41301655B0}"/>
                </a:ext>
              </a:extLst>
            </p:cNvPr>
            <p:cNvGrpSpPr/>
            <p:nvPr/>
          </p:nvGrpSpPr>
          <p:grpSpPr>
            <a:xfrm rot="16200000">
              <a:off x="415128" y="1627663"/>
              <a:ext cx="1460592" cy="1554253"/>
              <a:chOff x="431565" y="1580834"/>
              <a:chExt cx="1460592" cy="1554253"/>
            </a:xfrm>
          </p:grpSpPr>
          <p:sp>
            <p:nvSpPr>
              <p:cNvPr id="48" name="Pie 175">
                <a:extLst>
                  <a:ext uri="{FF2B5EF4-FFF2-40B4-BE49-F238E27FC236}">
                    <a16:creationId xmlns:a16="http://schemas.microsoft.com/office/drawing/2014/main" id="{6A7541B7-9ED1-4424-82EE-96BFA91391BF}"/>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49" name="Block Arc 48">
                <a:extLst>
                  <a:ext uri="{FF2B5EF4-FFF2-40B4-BE49-F238E27FC236}">
                    <a16:creationId xmlns:a16="http://schemas.microsoft.com/office/drawing/2014/main" id="{267DE412-0DEF-408F-AA11-13C312A6B14B}"/>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50" name="Down Arrow 177">
                <a:extLst>
                  <a:ext uri="{FF2B5EF4-FFF2-40B4-BE49-F238E27FC236}">
                    <a16:creationId xmlns:a16="http://schemas.microsoft.com/office/drawing/2014/main" id="{80D5CA10-2B79-49F2-9210-3D55304ECBEF}"/>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sp>
          <p:nvSpPr>
            <p:cNvPr id="44" name="TextBox 43">
              <a:extLst>
                <a:ext uri="{FF2B5EF4-FFF2-40B4-BE49-F238E27FC236}">
                  <a16:creationId xmlns:a16="http://schemas.microsoft.com/office/drawing/2014/main" id="{C59A9D94-3324-4900-A98A-85ED4C6F64B6}"/>
                </a:ext>
              </a:extLst>
            </p:cNvPr>
            <p:cNvSpPr txBox="1"/>
            <p:nvPr/>
          </p:nvSpPr>
          <p:spPr>
            <a:xfrm>
              <a:off x="474104" y="1893123"/>
              <a:ext cx="712161" cy="266740"/>
            </a:xfrm>
            <a:prstGeom prst="rect">
              <a:avLst/>
            </a:prstGeom>
            <a:noFill/>
          </p:spPr>
          <p:txBody>
            <a:bodyPr wrap="none" rtlCol="0">
              <a:spAutoFit/>
            </a:bodyPr>
            <a:lstStyle/>
            <a:p>
              <a:r>
                <a:rPr lang="en-US" sz="700" b="1">
                  <a:latin typeface="Arial" pitchFamily="34" charset="0"/>
                  <a:cs typeface="Arial" pitchFamily="34" charset="0"/>
                </a:rPr>
                <a:t>Improve</a:t>
              </a:r>
            </a:p>
          </p:txBody>
        </p:sp>
        <p:sp>
          <p:nvSpPr>
            <p:cNvPr id="45" name="TextBox 44">
              <a:extLst>
                <a:ext uri="{FF2B5EF4-FFF2-40B4-BE49-F238E27FC236}">
                  <a16:creationId xmlns:a16="http://schemas.microsoft.com/office/drawing/2014/main" id="{EC414D5B-7C5A-4AA7-85E6-AC8D812C92A8}"/>
                </a:ext>
              </a:extLst>
            </p:cNvPr>
            <p:cNvSpPr txBox="1"/>
            <p:nvPr/>
          </p:nvSpPr>
          <p:spPr>
            <a:xfrm>
              <a:off x="1189011" y="1905598"/>
              <a:ext cx="498427" cy="266740"/>
            </a:xfrm>
            <a:prstGeom prst="rect">
              <a:avLst/>
            </a:prstGeom>
            <a:noFill/>
          </p:spPr>
          <p:txBody>
            <a:bodyPr wrap="none" rtlCol="0">
              <a:spAutoFit/>
            </a:bodyPr>
            <a:lstStyle/>
            <a:p>
              <a:r>
                <a:rPr lang="en-US" sz="700" b="1">
                  <a:latin typeface="Arial" pitchFamily="34" charset="0"/>
                  <a:cs typeface="Arial" pitchFamily="34" charset="0"/>
                </a:rPr>
                <a:t>Plan</a:t>
              </a:r>
            </a:p>
          </p:txBody>
        </p:sp>
        <p:sp>
          <p:nvSpPr>
            <p:cNvPr id="46" name="TextBox 45">
              <a:extLst>
                <a:ext uri="{FF2B5EF4-FFF2-40B4-BE49-F238E27FC236}">
                  <a16:creationId xmlns:a16="http://schemas.microsoft.com/office/drawing/2014/main" id="{6D304A96-F8C3-44E7-AA63-01A2B5968E5F}"/>
                </a:ext>
              </a:extLst>
            </p:cNvPr>
            <p:cNvSpPr txBox="1"/>
            <p:nvPr/>
          </p:nvSpPr>
          <p:spPr>
            <a:xfrm>
              <a:off x="502454" y="2507152"/>
              <a:ext cx="603157" cy="266740"/>
            </a:xfrm>
            <a:prstGeom prst="rect">
              <a:avLst/>
            </a:prstGeom>
            <a:noFill/>
          </p:spPr>
          <p:txBody>
            <a:bodyPr wrap="none" rtlCol="0">
              <a:spAutoFit/>
            </a:bodyPr>
            <a:lstStyle/>
            <a:p>
              <a:r>
                <a:rPr lang="en-US" sz="700" b="1">
                  <a:latin typeface="Arial" pitchFamily="34" charset="0"/>
                  <a:cs typeface="Arial" pitchFamily="34" charset="0"/>
                </a:rPr>
                <a:t>Check</a:t>
              </a:r>
            </a:p>
          </p:txBody>
        </p:sp>
        <p:sp>
          <p:nvSpPr>
            <p:cNvPr id="47" name="TextBox 46">
              <a:extLst>
                <a:ext uri="{FF2B5EF4-FFF2-40B4-BE49-F238E27FC236}">
                  <a16:creationId xmlns:a16="http://schemas.microsoft.com/office/drawing/2014/main" id="{06CCD123-11AE-4618-A9E0-CE9B750C7780}"/>
                </a:ext>
              </a:extLst>
            </p:cNvPr>
            <p:cNvSpPr txBox="1"/>
            <p:nvPr/>
          </p:nvSpPr>
          <p:spPr>
            <a:xfrm>
              <a:off x="1239269" y="2520265"/>
              <a:ext cx="404384" cy="266740"/>
            </a:xfrm>
            <a:prstGeom prst="rect">
              <a:avLst/>
            </a:prstGeom>
            <a:noFill/>
          </p:spPr>
          <p:txBody>
            <a:bodyPr wrap="none" rtlCol="0">
              <a:spAutoFit/>
            </a:bodyPr>
            <a:lstStyle/>
            <a:p>
              <a:r>
                <a:rPr lang="en-US" sz="700" b="1">
                  <a:latin typeface="Arial" pitchFamily="34" charset="0"/>
                  <a:cs typeface="Arial" pitchFamily="34" charset="0"/>
                </a:rPr>
                <a:t>Do</a:t>
              </a:r>
            </a:p>
          </p:txBody>
        </p:sp>
      </p:grpSp>
      <p:sp>
        <p:nvSpPr>
          <p:cNvPr id="60" name="TextBox 59">
            <a:extLst>
              <a:ext uri="{FF2B5EF4-FFF2-40B4-BE49-F238E27FC236}">
                <a16:creationId xmlns:a16="http://schemas.microsoft.com/office/drawing/2014/main" id="{281F6CF0-FB67-4A32-9DC8-811F6C3CECD2}"/>
              </a:ext>
            </a:extLst>
          </p:cNvPr>
          <p:cNvSpPr txBox="1"/>
          <p:nvPr/>
        </p:nvSpPr>
        <p:spPr>
          <a:xfrm rot="20444361">
            <a:off x="280853" y="4045070"/>
            <a:ext cx="704345" cy="215444"/>
          </a:xfrm>
          <a:prstGeom prst="rect">
            <a:avLst/>
          </a:prstGeom>
          <a:noFill/>
        </p:spPr>
        <p:txBody>
          <a:bodyPr wrap="square" rtlCol="0">
            <a:spAutoFit/>
          </a:bodyPr>
          <a:lstStyle/>
          <a:p>
            <a:r>
              <a:rPr lang="en-US" sz="800">
                <a:solidFill>
                  <a:schemeClr val="bg1"/>
                </a:solidFill>
                <a:latin typeface="Arial" pitchFamily="34" charset="0"/>
                <a:cs typeface="Arial" pitchFamily="34" charset="0"/>
              </a:rPr>
              <a:t>Standard</a:t>
            </a:r>
          </a:p>
        </p:txBody>
      </p:sp>
      <p:grpSp>
        <p:nvGrpSpPr>
          <p:cNvPr id="112" name="Group 3">
            <a:extLst>
              <a:ext uri="{FF2B5EF4-FFF2-40B4-BE49-F238E27FC236}">
                <a16:creationId xmlns:a16="http://schemas.microsoft.com/office/drawing/2014/main" id="{D19C88A8-A4AE-496A-BCDF-6CA04AB56BF9}"/>
              </a:ext>
            </a:extLst>
          </p:cNvPr>
          <p:cNvGrpSpPr>
            <a:grpSpLocks/>
          </p:cNvGrpSpPr>
          <p:nvPr/>
        </p:nvGrpSpPr>
        <p:grpSpPr bwMode="auto">
          <a:xfrm>
            <a:off x="4400550" y="195422"/>
            <a:ext cx="4185435" cy="2373161"/>
            <a:chOff x="192" y="1008"/>
            <a:chExt cx="5502" cy="3166"/>
          </a:xfrm>
        </p:grpSpPr>
        <p:grpSp>
          <p:nvGrpSpPr>
            <p:cNvPr id="113" name="Group 4">
              <a:extLst>
                <a:ext uri="{FF2B5EF4-FFF2-40B4-BE49-F238E27FC236}">
                  <a16:creationId xmlns:a16="http://schemas.microsoft.com/office/drawing/2014/main" id="{63D97B8B-944B-420E-864C-12A3DE84FB55}"/>
                </a:ext>
              </a:extLst>
            </p:cNvPr>
            <p:cNvGrpSpPr>
              <a:grpSpLocks/>
            </p:cNvGrpSpPr>
            <p:nvPr/>
          </p:nvGrpSpPr>
          <p:grpSpPr bwMode="auto">
            <a:xfrm>
              <a:off x="1248" y="1632"/>
              <a:ext cx="3504" cy="2150"/>
              <a:chOff x="1104" y="1114"/>
              <a:chExt cx="3984" cy="2372"/>
            </a:xfrm>
          </p:grpSpPr>
          <p:sp>
            <p:nvSpPr>
              <p:cNvPr id="146" name="Oval 5">
                <a:extLst>
                  <a:ext uri="{FF2B5EF4-FFF2-40B4-BE49-F238E27FC236}">
                    <a16:creationId xmlns:a16="http://schemas.microsoft.com/office/drawing/2014/main" id="{0C5F7BF7-09B5-47D0-90E4-3AD54EEF1525}"/>
                  </a:ext>
                </a:extLst>
              </p:cNvPr>
              <p:cNvSpPr>
                <a:spLocks noChangeArrowheads="1"/>
              </p:cNvSpPr>
              <p:nvPr/>
            </p:nvSpPr>
            <p:spPr bwMode="auto">
              <a:xfrm>
                <a:off x="2264" y="1324"/>
                <a:ext cx="2016" cy="1968"/>
              </a:xfrm>
              <a:prstGeom prst="ellipse">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47" name="Line 6">
                <a:extLst>
                  <a:ext uri="{FF2B5EF4-FFF2-40B4-BE49-F238E27FC236}">
                    <a16:creationId xmlns:a16="http://schemas.microsoft.com/office/drawing/2014/main" id="{3D66E176-8725-4953-8663-FEF5FB781977}"/>
                  </a:ext>
                </a:extLst>
              </p:cNvPr>
              <p:cNvSpPr>
                <a:spLocks noChangeShapeType="1"/>
              </p:cNvSpPr>
              <p:nvPr/>
            </p:nvSpPr>
            <p:spPr bwMode="auto">
              <a:xfrm>
                <a:off x="1104" y="2304"/>
                <a:ext cx="3984"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48" name="Line 7">
                <a:extLst>
                  <a:ext uri="{FF2B5EF4-FFF2-40B4-BE49-F238E27FC236}">
                    <a16:creationId xmlns:a16="http://schemas.microsoft.com/office/drawing/2014/main" id="{26178C3F-93A2-4A62-B3BC-234623BD12E2}"/>
                  </a:ext>
                </a:extLst>
              </p:cNvPr>
              <p:cNvSpPr>
                <a:spLocks noChangeShapeType="1"/>
              </p:cNvSpPr>
              <p:nvPr/>
            </p:nvSpPr>
            <p:spPr bwMode="auto">
              <a:xfrm>
                <a:off x="3274" y="1344"/>
                <a:ext cx="0" cy="1968"/>
              </a:xfrm>
              <a:prstGeom prst="line">
                <a:avLst/>
              </a:prstGeom>
              <a:noFill/>
              <a:ln w="571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49" name="Text Box 8">
                <a:extLst>
                  <a:ext uri="{FF2B5EF4-FFF2-40B4-BE49-F238E27FC236}">
                    <a16:creationId xmlns:a16="http://schemas.microsoft.com/office/drawing/2014/main" id="{EBB60F63-913A-4A3D-97D9-13E6CB435A79}"/>
                  </a:ext>
                </a:extLst>
              </p:cNvPr>
              <p:cNvSpPr txBox="1">
                <a:spLocks noChangeArrowheads="1"/>
              </p:cNvSpPr>
              <p:nvPr/>
            </p:nvSpPr>
            <p:spPr bwMode="auto">
              <a:xfrm>
                <a:off x="2688" y="1568"/>
                <a:ext cx="384" cy="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sz="2100" b="1">
                    <a:solidFill>
                      <a:srgbClr val="FF3300"/>
                    </a:solidFill>
                    <a:effectLst>
                      <a:outerShdw blurRad="38100" dist="38100" dir="2700000" algn="tl">
                        <a:srgbClr val="C0C0C0"/>
                      </a:outerShdw>
                    </a:effectLst>
                    <a:latin typeface="Tahoma" panose="020B0604030504040204" pitchFamily="34" charset="0"/>
                  </a:rPr>
                  <a:t>I</a:t>
                </a:r>
                <a:endParaRPr lang="el-GR" altLang="en-US" sz="2100" b="1">
                  <a:solidFill>
                    <a:srgbClr val="FF3300"/>
                  </a:solidFill>
                  <a:effectLst>
                    <a:outerShdw blurRad="38100" dist="38100" dir="2700000" algn="tl">
                      <a:srgbClr val="C0C0C0"/>
                    </a:outerShdw>
                  </a:effectLst>
                  <a:latin typeface="Tahoma" panose="020B0604030504040204" pitchFamily="34" charset="0"/>
                </a:endParaRPr>
              </a:p>
            </p:txBody>
          </p:sp>
          <p:sp>
            <p:nvSpPr>
              <p:cNvPr id="150" name="Text Box 9">
                <a:extLst>
                  <a:ext uri="{FF2B5EF4-FFF2-40B4-BE49-F238E27FC236}">
                    <a16:creationId xmlns:a16="http://schemas.microsoft.com/office/drawing/2014/main" id="{2A2E9E5D-36D0-4E8C-8720-39571B44E69C}"/>
                  </a:ext>
                </a:extLst>
              </p:cNvPr>
              <p:cNvSpPr txBox="1">
                <a:spLocks noChangeArrowheads="1"/>
              </p:cNvSpPr>
              <p:nvPr/>
            </p:nvSpPr>
            <p:spPr bwMode="auto">
              <a:xfrm>
                <a:off x="3434" y="2406"/>
                <a:ext cx="383"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100" b="1">
                    <a:solidFill>
                      <a:srgbClr val="FF3300"/>
                    </a:solidFill>
                    <a:effectLst>
                      <a:outerShdw blurRad="38100" dist="38100" dir="2700000" algn="tl">
                        <a:srgbClr val="C0C0C0"/>
                      </a:outerShdw>
                    </a:effectLst>
                    <a:latin typeface="Tahoma" panose="020B0604030504040204" pitchFamily="34" charset="0"/>
                  </a:rPr>
                  <a:t>D</a:t>
                </a:r>
                <a:endParaRPr lang="el-GR" altLang="en-US" sz="2100" b="1">
                  <a:solidFill>
                    <a:srgbClr val="FF3300"/>
                  </a:solidFill>
                  <a:effectLst>
                    <a:outerShdw blurRad="38100" dist="38100" dir="2700000" algn="tl">
                      <a:srgbClr val="C0C0C0"/>
                    </a:outerShdw>
                  </a:effectLst>
                  <a:latin typeface="Tahoma" panose="020B0604030504040204" pitchFamily="34" charset="0"/>
                </a:endParaRPr>
              </a:p>
            </p:txBody>
          </p:sp>
          <p:sp>
            <p:nvSpPr>
              <p:cNvPr id="151" name="Text Box 10">
                <a:extLst>
                  <a:ext uri="{FF2B5EF4-FFF2-40B4-BE49-F238E27FC236}">
                    <a16:creationId xmlns:a16="http://schemas.microsoft.com/office/drawing/2014/main" id="{D9D765F3-D117-4F0F-A97D-08B888595F4C}"/>
                  </a:ext>
                </a:extLst>
              </p:cNvPr>
              <p:cNvSpPr txBox="1">
                <a:spLocks noChangeArrowheads="1"/>
              </p:cNvSpPr>
              <p:nvPr/>
            </p:nvSpPr>
            <p:spPr bwMode="auto">
              <a:xfrm>
                <a:off x="2612" y="2424"/>
                <a:ext cx="384"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100" b="1">
                    <a:solidFill>
                      <a:srgbClr val="FF3300"/>
                    </a:solidFill>
                    <a:effectLst>
                      <a:outerShdw blurRad="38100" dist="38100" dir="2700000" algn="tl">
                        <a:srgbClr val="C0C0C0"/>
                      </a:outerShdw>
                    </a:effectLst>
                    <a:latin typeface="Tahoma" panose="020B0604030504040204" pitchFamily="34" charset="0"/>
                  </a:rPr>
                  <a:t>C</a:t>
                </a:r>
                <a:endParaRPr lang="el-GR" altLang="en-US" sz="2100" b="1">
                  <a:solidFill>
                    <a:srgbClr val="FF3300"/>
                  </a:solidFill>
                  <a:effectLst>
                    <a:outerShdw blurRad="38100" dist="38100" dir="2700000" algn="tl">
                      <a:srgbClr val="C0C0C0"/>
                    </a:outerShdw>
                  </a:effectLst>
                  <a:latin typeface="Tahoma" panose="020B0604030504040204" pitchFamily="34" charset="0"/>
                </a:endParaRPr>
              </a:p>
            </p:txBody>
          </p:sp>
          <p:sp>
            <p:nvSpPr>
              <p:cNvPr id="152" name="Text Box 11">
                <a:extLst>
                  <a:ext uri="{FF2B5EF4-FFF2-40B4-BE49-F238E27FC236}">
                    <a16:creationId xmlns:a16="http://schemas.microsoft.com/office/drawing/2014/main" id="{A1642C0B-65C2-400D-9774-C828E23E5A94}"/>
                  </a:ext>
                </a:extLst>
              </p:cNvPr>
              <p:cNvSpPr txBox="1">
                <a:spLocks noChangeArrowheads="1"/>
              </p:cNvSpPr>
              <p:nvPr/>
            </p:nvSpPr>
            <p:spPr bwMode="auto">
              <a:xfrm>
                <a:off x="3480" y="1568"/>
                <a:ext cx="383"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100" b="1">
                    <a:solidFill>
                      <a:srgbClr val="FF3300"/>
                    </a:solidFill>
                    <a:effectLst>
                      <a:outerShdw blurRad="38100" dist="38100" dir="2700000" algn="tl">
                        <a:srgbClr val="C0C0C0"/>
                      </a:outerShdw>
                    </a:effectLst>
                    <a:latin typeface="Tahoma" panose="020B0604030504040204" pitchFamily="34" charset="0"/>
                  </a:rPr>
                  <a:t>P</a:t>
                </a:r>
                <a:endParaRPr lang="el-GR" altLang="en-US" sz="2100" b="1">
                  <a:solidFill>
                    <a:srgbClr val="FF3300"/>
                  </a:solidFill>
                  <a:effectLst>
                    <a:outerShdw blurRad="38100" dist="38100" dir="2700000" algn="tl">
                      <a:srgbClr val="C0C0C0"/>
                    </a:outerShdw>
                  </a:effectLst>
                  <a:latin typeface="Tahoma" panose="020B0604030504040204" pitchFamily="34" charset="0"/>
                </a:endParaRPr>
              </a:p>
            </p:txBody>
          </p:sp>
          <p:grpSp>
            <p:nvGrpSpPr>
              <p:cNvPr id="153" name="Group 12">
                <a:extLst>
                  <a:ext uri="{FF2B5EF4-FFF2-40B4-BE49-F238E27FC236}">
                    <a16:creationId xmlns:a16="http://schemas.microsoft.com/office/drawing/2014/main" id="{04243045-F763-480A-88A8-2861EE988127}"/>
                  </a:ext>
                </a:extLst>
              </p:cNvPr>
              <p:cNvGrpSpPr>
                <a:grpSpLocks/>
              </p:cNvGrpSpPr>
              <p:nvPr/>
            </p:nvGrpSpPr>
            <p:grpSpPr bwMode="auto">
              <a:xfrm>
                <a:off x="1968" y="1114"/>
                <a:ext cx="2592" cy="2372"/>
                <a:chOff x="1640" y="1412"/>
                <a:chExt cx="2592" cy="2372"/>
              </a:xfrm>
            </p:grpSpPr>
            <p:sp>
              <p:nvSpPr>
                <p:cNvPr id="154" name="Oval 13">
                  <a:extLst>
                    <a:ext uri="{FF2B5EF4-FFF2-40B4-BE49-F238E27FC236}">
                      <a16:creationId xmlns:a16="http://schemas.microsoft.com/office/drawing/2014/main" id="{CA14D7A1-54F6-4059-9E1E-478E00656384}"/>
                    </a:ext>
                  </a:extLst>
                </p:cNvPr>
                <p:cNvSpPr>
                  <a:spLocks noChangeArrowheads="1"/>
                </p:cNvSpPr>
                <p:nvPr/>
              </p:nvSpPr>
              <p:spPr bwMode="auto">
                <a:xfrm>
                  <a:off x="1715" y="1432"/>
                  <a:ext cx="2444" cy="2352"/>
                </a:xfrm>
                <a:prstGeom prst="ellipse">
                  <a:avLst/>
                </a:prstGeom>
                <a:noFill/>
                <a:ln w="28575">
                  <a:solidFill>
                    <a:schemeClr val="tx1"/>
                  </a:solidFill>
                  <a:round/>
                  <a:headEnd/>
                  <a:tailEnd/>
                </a:ln>
                <a:effectLst/>
                <a:extLst>
                  <a:ext uri="{909E8E84-426E-40DD-AFC4-6F175D3DCCD1}">
                    <a14:hiddenFill xmlns:a14="http://schemas.microsoft.com/office/drawing/2010/main">
                      <a:gradFill rotWithShape="0">
                        <a:gsLst>
                          <a:gs pos="0">
                            <a:srgbClr val="66CCFF"/>
                          </a:gs>
                          <a:gs pos="100000">
                            <a:srgbClr val="FFFFFF"/>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sz="1350"/>
                </a:p>
              </p:txBody>
            </p:sp>
            <p:sp>
              <p:nvSpPr>
                <p:cNvPr id="155" name="AutoShape 14">
                  <a:extLst>
                    <a:ext uri="{FF2B5EF4-FFF2-40B4-BE49-F238E27FC236}">
                      <a16:creationId xmlns:a16="http://schemas.microsoft.com/office/drawing/2014/main" id="{7BBE1804-E71A-49F2-8CE1-41DC6BDCD465}"/>
                    </a:ext>
                  </a:extLst>
                </p:cNvPr>
                <p:cNvSpPr>
                  <a:spLocks noChangeArrowheads="1"/>
                </p:cNvSpPr>
                <p:nvPr/>
              </p:nvSpPr>
              <p:spPr bwMode="auto">
                <a:xfrm rot="-4710534">
                  <a:off x="1604" y="2238"/>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56" name="AutoShape 15">
                  <a:extLst>
                    <a:ext uri="{FF2B5EF4-FFF2-40B4-BE49-F238E27FC236}">
                      <a16:creationId xmlns:a16="http://schemas.microsoft.com/office/drawing/2014/main" id="{ED6A6727-FD5C-4803-BE0D-8242B00D2355}"/>
                    </a:ext>
                  </a:extLst>
                </p:cNvPr>
                <p:cNvSpPr>
                  <a:spLocks noChangeArrowheads="1"/>
                </p:cNvSpPr>
                <p:nvPr/>
              </p:nvSpPr>
              <p:spPr bwMode="auto">
                <a:xfrm rot="-1398341">
                  <a:off x="2322" y="1412"/>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57" name="AutoShape 16">
                  <a:extLst>
                    <a:ext uri="{FF2B5EF4-FFF2-40B4-BE49-F238E27FC236}">
                      <a16:creationId xmlns:a16="http://schemas.microsoft.com/office/drawing/2014/main" id="{0A3EDA10-2607-4F31-9FAB-D6CA0760555E}"/>
                    </a:ext>
                  </a:extLst>
                </p:cNvPr>
                <p:cNvSpPr>
                  <a:spLocks noChangeArrowheads="1"/>
                </p:cNvSpPr>
                <p:nvPr/>
              </p:nvSpPr>
              <p:spPr bwMode="auto">
                <a:xfrm rot="-6122638">
                  <a:off x="1592" y="2716"/>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58" name="AutoShape 17">
                  <a:extLst>
                    <a:ext uri="{FF2B5EF4-FFF2-40B4-BE49-F238E27FC236}">
                      <a16:creationId xmlns:a16="http://schemas.microsoft.com/office/drawing/2014/main" id="{94108078-87C9-4330-9D4F-6233319E5D4F}"/>
                    </a:ext>
                  </a:extLst>
                </p:cNvPr>
                <p:cNvSpPr>
                  <a:spLocks noChangeArrowheads="1"/>
                </p:cNvSpPr>
                <p:nvPr/>
              </p:nvSpPr>
              <p:spPr bwMode="auto">
                <a:xfrm rot="12520608">
                  <a:off x="2320" y="3590"/>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59" name="AutoShape 18">
                  <a:extLst>
                    <a:ext uri="{FF2B5EF4-FFF2-40B4-BE49-F238E27FC236}">
                      <a16:creationId xmlns:a16="http://schemas.microsoft.com/office/drawing/2014/main" id="{0242A965-792B-47B4-9144-698E0F4E2A5C}"/>
                    </a:ext>
                  </a:extLst>
                </p:cNvPr>
                <p:cNvSpPr>
                  <a:spLocks noChangeArrowheads="1"/>
                </p:cNvSpPr>
                <p:nvPr/>
              </p:nvSpPr>
              <p:spPr bwMode="auto">
                <a:xfrm rot="-12385201">
                  <a:off x="3284" y="3580"/>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60" name="AutoShape 19">
                  <a:extLst>
                    <a:ext uri="{FF2B5EF4-FFF2-40B4-BE49-F238E27FC236}">
                      <a16:creationId xmlns:a16="http://schemas.microsoft.com/office/drawing/2014/main" id="{86C2573A-6F0D-4FBE-98D2-9B7511EB6F85}"/>
                    </a:ext>
                  </a:extLst>
                </p:cNvPr>
                <p:cNvSpPr>
                  <a:spLocks noChangeArrowheads="1"/>
                </p:cNvSpPr>
                <p:nvPr/>
              </p:nvSpPr>
              <p:spPr bwMode="auto">
                <a:xfrm rot="-20115313">
                  <a:off x="3296" y="1432"/>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61" name="AutoShape 20">
                  <a:extLst>
                    <a:ext uri="{FF2B5EF4-FFF2-40B4-BE49-F238E27FC236}">
                      <a16:creationId xmlns:a16="http://schemas.microsoft.com/office/drawing/2014/main" id="{B80DAF71-AAF1-450B-A4C0-4A2BB4D7CB50}"/>
                    </a:ext>
                  </a:extLst>
                </p:cNvPr>
                <p:cNvSpPr>
                  <a:spLocks noChangeArrowheads="1"/>
                </p:cNvSpPr>
                <p:nvPr/>
              </p:nvSpPr>
              <p:spPr bwMode="auto">
                <a:xfrm rot="-16840849">
                  <a:off x="3964" y="2238"/>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162" name="AutoShape 21">
                  <a:extLst>
                    <a:ext uri="{FF2B5EF4-FFF2-40B4-BE49-F238E27FC236}">
                      <a16:creationId xmlns:a16="http://schemas.microsoft.com/office/drawing/2014/main" id="{84A2D063-B9BB-4857-9B90-5D572E87BFD9}"/>
                    </a:ext>
                  </a:extLst>
                </p:cNvPr>
                <p:cNvSpPr>
                  <a:spLocks noChangeArrowheads="1"/>
                </p:cNvSpPr>
                <p:nvPr/>
              </p:nvSpPr>
              <p:spPr bwMode="auto">
                <a:xfrm rot="-15308721">
                  <a:off x="3992" y="2718"/>
                  <a:ext cx="288" cy="192"/>
                </a:xfrm>
                <a:prstGeom prst="notchedRightArrow">
                  <a:avLst>
                    <a:gd name="adj1" fmla="val 50000"/>
                    <a:gd name="adj2" fmla="val 3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grpSp>
        </p:grpSp>
        <p:grpSp>
          <p:nvGrpSpPr>
            <p:cNvPr id="114" name="Group 22">
              <a:extLst>
                <a:ext uri="{FF2B5EF4-FFF2-40B4-BE49-F238E27FC236}">
                  <a16:creationId xmlns:a16="http://schemas.microsoft.com/office/drawing/2014/main" id="{52AB081C-ED81-4614-9E57-0C20779DF968}"/>
                </a:ext>
              </a:extLst>
            </p:cNvPr>
            <p:cNvGrpSpPr>
              <a:grpSpLocks/>
            </p:cNvGrpSpPr>
            <p:nvPr/>
          </p:nvGrpSpPr>
          <p:grpSpPr bwMode="auto">
            <a:xfrm>
              <a:off x="816" y="1008"/>
              <a:ext cx="816" cy="672"/>
              <a:chOff x="480" y="2880"/>
              <a:chExt cx="960" cy="816"/>
            </a:xfrm>
          </p:grpSpPr>
          <p:sp>
            <p:nvSpPr>
              <p:cNvPr id="144" name="AutoShape 23">
                <a:extLst>
                  <a:ext uri="{FF2B5EF4-FFF2-40B4-BE49-F238E27FC236}">
                    <a16:creationId xmlns:a16="http://schemas.microsoft.com/office/drawing/2014/main" id="{045DA095-0A89-4B99-9F8A-32809CF91A83}"/>
                  </a:ext>
                </a:extLst>
              </p:cNvPr>
              <p:cNvSpPr>
                <a:spLocks noChangeArrowheads="1"/>
              </p:cNvSpPr>
              <p:nvPr/>
            </p:nvSpPr>
            <p:spPr bwMode="auto">
              <a:xfrm>
                <a:off x="480" y="3120"/>
                <a:ext cx="960" cy="576"/>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l-GR" altLang="en-US" sz="800" b="1">
                    <a:latin typeface="Arial" panose="020B0604020202020204" pitchFamily="34" charset="0"/>
                    <a:cs typeface="Arial" panose="020B0604020202020204" pitchFamily="34" charset="0"/>
                  </a:rPr>
                  <a:t>5-10 </a:t>
                </a:r>
                <a:r>
                  <a:rPr lang="en-US" altLang="en-US" sz="800" b="1">
                    <a:latin typeface="Arial" panose="020B0604020202020204" pitchFamily="34" charset="0"/>
                    <a:cs typeface="Arial" panose="020B0604020202020204" pitchFamily="34" charset="0"/>
                  </a:rPr>
                  <a:t>Year</a:t>
                </a:r>
              </a:p>
              <a:p>
                <a:pPr algn="ctr"/>
                <a:r>
                  <a:rPr lang="en-US" altLang="en-US" sz="800" b="1">
                    <a:latin typeface="Arial" panose="020B0604020202020204" pitchFamily="34" charset="0"/>
                    <a:cs typeface="Arial" panose="020B0604020202020204" pitchFamily="34" charset="0"/>
                  </a:rPr>
                  <a:t>Vision</a:t>
                </a:r>
                <a:endParaRPr lang="el-GR" altLang="en-US" sz="800" b="1">
                  <a:latin typeface="Arial" panose="020B0604020202020204" pitchFamily="34" charset="0"/>
                  <a:cs typeface="Arial" panose="020B0604020202020204" pitchFamily="34" charset="0"/>
                </a:endParaRPr>
              </a:p>
            </p:txBody>
          </p:sp>
          <p:sp>
            <p:nvSpPr>
              <p:cNvPr id="145" name="Oval 24">
                <a:extLst>
                  <a:ext uri="{FF2B5EF4-FFF2-40B4-BE49-F238E27FC236}">
                    <a16:creationId xmlns:a16="http://schemas.microsoft.com/office/drawing/2014/main" id="{DA1D5D63-2EA7-445C-83E8-55DB8DC3B9FF}"/>
                  </a:ext>
                </a:extLst>
              </p:cNvPr>
              <p:cNvSpPr>
                <a:spLocks noChangeArrowheads="1"/>
              </p:cNvSpPr>
              <p:nvPr/>
            </p:nvSpPr>
            <p:spPr bwMode="auto">
              <a:xfrm>
                <a:off x="696" y="2880"/>
                <a:ext cx="528" cy="336"/>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Step</a:t>
                </a:r>
                <a:r>
                  <a:rPr lang="el-GR" altLang="en-US" sz="800" b="1">
                    <a:latin typeface="Arial" panose="020B0604020202020204" pitchFamily="34" charset="0"/>
                    <a:cs typeface="Arial" panose="020B0604020202020204" pitchFamily="34" charset="0"/>
                  </a:rPr>
                  <a:t> 1</a:t>
                </a:r>
              </a:p>
            </p:txBody>
          </p:sp>
        </p:grpSp>
        <p:sp>
          <p:nvSpPr>
            <p:cNvPr id="142" name="AutoShape 26">
              <a:extLst>
                <a:ext uri="{FF2B5EF4-FFF2-40B4-BE49-F238E27FC236}">
                  <a16:creationId xmlns:a16="http://schemas.microsoft.com/office/drawing/2014/main" id="{026893A0-D871-4D6C-AFA0-5580586B9FD2}"/>
                </a:ext>
              </a:extLst>
            </p:cNvPr>
            <p:cNvSpPr>
              <a:spLocks noChangeArrowheads="1"/>
            </p:cNvSpPr>
            <p:nvPr/>
          </p:nvSpPr>
          <p:spPr bwMode="auto">
            <a:xfrm>
              <a:off x="240" y="2452"/>
              <a:ext cx="816" cy="474"/>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Annual</a:t>
              </a:r>
            </a:p>
            <a:p>
              <a:pPr algn="ctr"/>
              <a:r>
                <a:rPr lang="en-US" altLang="en-US" sz="800" b="1">
                  <a:latin typeface="Arial" panose="020B0604020202020204" pitchFamily="34" charset="0"/>
                  <a:cs typeface="Arial" panose="020B0604020202020204" pitchFamily="34" charset="0"/>
                </a:rPr>
                <a:t>Review</a:t>
              </a:r>
              <a:endParaRPr lang="el-GR" altLang="en-US" sz="800" b="1">
                <a:latin typeface="Arial" panose="020B0604020202020204" pitchFamily="34" charset="0"/>
                <a:cs typeface="Arial" panose="020B0604020202020204" pitchFamily="34" charset="0"/>
              </a:endParaRPr>
            </a:p>
          </p:txBody>
        </p:sp>
        <p:sp>
          <p:nvSpPr>
            <p:cNvPr id="140" name="AutoShape 29">
              <a:extLst>
                <a:ext uri="{FF2B5EF4-FFF2-40B4-BE49-F238E27FC236}">
                  <a16:creationId xmlns:a16="http://schemas.microsoft.com/office/drawing/2014/main" id="{295BF17E-BC5C-43E7-A82E-A63B24264970}"/>
                </a:ext>
              </a:extLst>
            </p:cNvPr>
            <p:cNvSpPr>
              <a:spLocks noChangeArrowheads="1"/>
            </p:cNvSpPr>
            <p:nvPr/>
          </p:nvSpPr>
          <p:spPr bwMode="auto">
            <a:xfrm>
              <a:off x="4320" y="1156"/>
              <a:ext cx="816" cy="474"/>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l-GR" altLang="en-US" sz="800" b="1">
                  <a:latin typeface="Arial" panose="020B0604020202020204" pitchFamily="34" charset="0"/>
                  <a:cs typeface="Arial" panose="020B0604020202020204" pitchFamily="34" charset="0"/>
                </a:rPr>
                <a:t>3-5</a:t>
              </a:r>
              <a:r>
                <a:rPr lang="en-US" altLang="en-US" sz="800" b="1">
                  <a:latin typeface="Arial" panose="020B0604020202020204" pitchFamily="34" charset="0"/>
                  <a:cs typeface="Arial" panose="020B0604020202020204" pitchFamily="34" charset="0"/>
                </a:rPr>
                <a:t> Year</a:t>
              </a:r>
            </a:p>
            <a:p>
              <a:pPr algn="ctr"/>
              <a:r>
                <a:rPr lang="en-US" altLang="en-US" sz="800" b="1">
                  <a:latin typeface="Arial" panose="020B0604020202020204" pitchFamily="34" charset="0"/>
                  <a:cs typeface="Arial" panose="020B0604020202020204" pitchFamily="34" charset="0"/>
                </a:rPr>
                <a:t>Plan</a:t>
              </a:r>
              <a:endParaRPr lang="el-GR" altLang="en-US" sz="800" b="1">
                <a:latin typeface="Arial" panose="020B0604020202020204" pitchFamily="34" charset="0"/>
                <a:cs typeface="Arial" panose="020B0604020202020204" pitchFamily="34" charset="0"/>
              </a:endParaRPr>
            </a:p>
          </p:txBody>
        </p:sp>
        <p:sp>
          <p:nvSpPr>
            <p:cNvPr id="138" name="AutoShape 32">
              <a:extLst>
                <a:ext uri="{FF2B5EF4-FFF2-40B4-BE49-F238E27FC236}">
                  <a16:creationId xmlns:a16="http://schemas.microsoft.com/office/drawing/2014/main" id="{BD8D8AA2-0A15-47CF-8B1D-A2C0D59F69EE}"/>
                </a:ext>
              </a:extLst>
            </p:cNvPr>
            <p:cNvSpPr>
              <a:spLocks noChangeArrowheads="1"/>
            </p:cNvSpPr>
            <p:nvPr/>
          </p:nvSpPr>
          <p:spPr bwMode="auto">
            <a:xfrm>
              <a:off x="4878" y="2490"/>
              <a:ext cx="816" cy="474"/>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t>Annual Plan</a:t>
              </a:r>
              <a:endParaRPr lang="el-GR" altLang="en-US" sz="800" b="1"/>
            </a:p>
          </p:txBody>
        </p:sp>
        <p:sp>
          <p:nvSpPr>
            <p:cNvPr id="136" name="AutoShape 35">
              <a:extLst>
                <a:ext uri="{FF2B5EF4-FFF2-40B4-BE49-F238E27FC236}">
                  <a16:creationId xmlns:a16="http://schemas.microsoft.com/office/drawing/2014/main" id="{238E8A2C-349A-41CA-8749-198813765006}"/>
                </a:ext>
              </a:extLst>
            </p:cNvPr>
            <p:cNvSpPr>
              <a:spLocks noChangeArrowheads="1"/>
            </p:cNvSpPr>
            <p:nvPr/>
          </p:nvSpPr>
          <p:spPr bwMode="auto">
            <a:xfrm>
              <a:off x="3900" y="3627"/>
              <a:ext cx="1188" cy="542"/>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Development of </a:t>
              </a:r>
            </a:p>
            <a:p>
              <a:pPr algn="ctr"/>
              <a:r>
                <a:rPr lang="en-US" altLang="en-US" sz="800" b="1">
                  <a:latin typeface="Arial" panose="020B0604020202020204" pitchFamily="34" charset="0"/>
                  <a:cs typeface="Arial" panose="020B0604020202020204" pitchFamily="34" charset="0"/>
                </a:rPr>
                <a:t>Initiatives (plan)</a:t>
              </a:r>
              <a:endParaRPr lang="el-GR" altLang="en-US" sz="800" b="1">
                <a:latin typeface="Arial" panose="020B0604020202020204" pitchFamily="34" charset="0"/>
                <a:cs typeface="Arial" panose="020B0604020202020204" pitchFamily="34" charset="0"/>
              </a:endParaRPr>
            </a:p>
          </p:txBody>
        </p:sp>
        <p:sp>
          <p:nvSpPr>
            <p:cNvPr id="134" name="AutoShape 38">
              <a:extLst>
                <a:ext uri="{FF2B5EF4-FFF2-40B4-BE49-F238E27FC236}">
                  <a16:creationId xmlns:a16="http://schemas.microsoft.com/office/drawing/2014/main" id="{24C96234-0B63-425F-9FC7-C3540CE1A77A}"/>
                </a:ext>
              </a:extLst>
            </p:cNvPr>
            <p:cNvSpPr>
              <a:spLocks noChangeArrowheads="1"/>
            </p:cNvSpPr>
            <p:nvPr/>
          </p:nvSpPr>
          <p:spPr bwMode="auto">
            <a:xfrm>
              <a:off x="192" y="3316"/>
              <a:ext cx="816" cy="474"/>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mj-lt"/>
                </a:rPr>
                <a:t>Progress</a:t>
              </a:r>
            </a:p>
            <a:p>
              <a:pPr algn="ctr"/>
              <a:r>
                <a:rPr lang="en-US" altLang="en-US" sz="800" b="1">
                  <a:latin typeface="+mj-lt"/>
                </a:rPr>
                <a:t>Control</a:t>
              </a:r>
              <a:endParaRPr lang="el-GR" altLang="en-US" sz="800" b="1">
                <a:latin typeface="+mj-lt"/>
              </a:endParaRPr>
            </a:p>
          </p:txBody>
        </p:sp>
        <p:sp>
          <p:nvSpPr>
            <p:cNvPr id="132" name="AutoShape 41">
              <a:extLst>
                <a:ext uri="{FF2B5EF4-FFF2-40B4-BE49-F238E27FC236}">
                  <a16:creationId xmlns:a16="http://schemas.microsoft.com/office/drawing/2014/main" id="{0406808D-891A-4B89-8168-97C6BA7F959D}"/>
                </a:ext>
              </a:extLst>
            </p:cNvPr>
            <p:cNvSpPr>
              <a:spLocks noChangeArrowheads="1"/>
            </p:cNvSpPr>
            <p:nvPr/>
          </p:nvSpPr>
          <p:spPr bwMode="auto">
            <a:xfrm>
              <a:off x="1392" y="3700"/>
              <a:ext cx="1182" cy="474"/>
            </a:xfrm>
            <a:prstGeom prst="roundRect">
              <a:avLst>
                <a:gd name="adj" fmla="val 16667"/>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800" b="1"/>
                <a:t>Implementation</a:t>
              </a:r>
              <a:endParaRPr lang="el-GR" altLang="en-US" sz="800" b="1"/>
            </a:p>
          </p:txBody>
        </p:sp>
        <p:sp>
          <p:nvSpPr>
            <p:cNvPr id="121" name="Line 43">
              <a:extLst>
                <a:ext uri="{FF2B5EF4-FFF2-40B4-BE49-F238E27FC236}">
                  <a16:creationId xmlns:a16="http://schemas.microsoft.com/office/drawing/2014/main" id="{6DE48199-8D58-4972-B885-4CACB4A1BF24}"/>
                </a:ext>
              </a:extLst>
            </p:cNvPr>
            <p:cNvSpPr>
              <a:spLocks noChangeShapeType="1"/>
            </p:cNvSpPr>
            <p:nvPr/>
          </p:nvSpPr>
          <p:spPr bwMode="auto">
            <a:xfrm>
              <a:off x="1680" y="1440"/>
              <a:ext cx="2544"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2" name="Line 44">
              <a:extLst>
                <a:ext uri="{FF2B5EF4-FFF2-40B4-BE49-F238E27FC236}">
                  <a16:creationId xmlns:a16="http://schemas.microsoft.com/office/drawing/2014/main" id="{37DDA39C-1222-4CD7-959C-2AB567CBA6AB}"/>
                </a:ext>
              </a:extLst>
            </p:cNvPr>
            <p:cNvSpPr>
              <a:spLocks noChangeShapeType="1"/>
            </p:cNvSpPr>
            <p:nvPr/>
          </p:nvSpPr>
          <p:spPr bwMode="auto">
            <a:xfrm>
              <a:off x="5136" y="1392"/>
              <a:ext cx="144"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3" name="Line 45">
              <a:extLst>
                <a:ext uri="{FF2B5EF4-FFF2-40B4-BE49-F238E27FC236}">
                  <a16:creationId xmlns:a16="http://schemas.microsoft.com/office/drawing/2014/main" id="{A5C64818-5894-4499-AE01-D62DDC06F6D0}"/>
                </a:ext>
              </a:extLst>
            </p:cNvPr>
            <p:cNvSpPr>
              <a:spLocks noChangeShapeType="1"/>
            </p:cNvSpPr>
            <p:nvPr/>
          </p:nvSpPr>
          <p:spPr bwMode="auto">
            <a:xfrm>
              <a:off x="5280" y="1392"/>
              <a:ext cx="0" cy="864"/>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4" name="Line 46">
              <a:extLst>
                <a:ext uri="{FF2B5EF4-FFF2-40B4-BE49-F238E27FC236}">
                  <a16:creationId xmlns:a16="http://schemas.microsoft.com/office/drawing/2014/main" id="{967299DE-9035-4E18-B1BA-B18BDE86FF61}"/>
                </a:ext>
              </a:extLst>
            </p:cNvPr>
            <p:cNvSpPr>
              <a:spLocks noChangeShapeType="1"/>
            </p:cNvSpPr>
            <p:nvPr/>
          </p:nvSpPr>
          <p:spPr bwMode="auto">
            <a:xfrm>
              <a:off x="5280" y="2976"/>
              <a:ext cx="0" cy="91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5" name="Line 47">
              <a:extLst>
                <a:ext uri="{FF2B5EF4-FFF2-40B4-BE49-F238E27FC236}">
                  <a16:creationId xmlns:a16="http://schemas.microsoft.com/office/drawing/2014/main" id="{20119C8E-3159-48B2-AB86-BEE0B796E137}"/>
                </a:ext>
              </a:extLst>
            </p:cNvPr>
            <p:cNvSpPr>
              <a:spLocks noChangeShapeType="1"/>
            </p:cNvSpPr>
            <p:nvPr/>
          </p:nvSpPr>
          <p:spPr bwMode="auto">
            <a:xfrm flipH="1">
              <a:off x="5088" y="3888"/>
              <a:ext cx="192"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6" name="Line 48">
              <a:extLst>
                <a:ext uri="{FF2B5EF4-FFF2-40B4-BE49-F238E27FC236}">
                  <a16:creationId xmlns:a16="http://schemas.microsoft.com/office/drawing/2014/main" id="{0006AE0F-9AF5-4639-B213-B8C3962C67D6}"/>
                </a:ext>
              </a:extLst>
            </p:cNvPr>
            <p:cNvSpPr>
              <a:spLocks noChangeShapeType="1"/>
            </p:cNvSpPr>
            <p:nvPr/>
          </p:nvSpPr>
          <p:spPr bwMode="auto">
            <a:xfrm flipH="1" flipV="1">
              <a:off x="2535" y="3918"/>
              <a:ext cx="1305" cy="19"/>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7" name="Line 49">
              <a:extLst>
                <a:ext uri="{FF2B5EF4-FFF2-40B4-BE49-F238E27FC236}">
                  <a16:creationId xmlns:a16="http://schemas.microsoft.com/office/drawing/2014/main" id="{879F61C1-CC6C-40BB-BA46-0CF9949344DF}"/>
                </a:ext>
              </a:extLst>
            </p:cNvPr>
            <p:cNvSpPr>
              <a:spLocks noChangeShapeType="1"/>
            </p:cNvSpPr>
            <p:nvPr/>
          </p:nvSpPr>
          <p:spPr bwMode="auto">
            <a:xfrm flipH="1">
              <a:off x="528" y="3937"/>
              <a:ext cx="86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8" name="Line 50">
              <a:extLst>
                <a:ext uri="{FF2B5EF4-FFF2-40B4-BE49-F238E27FC236}">
                  <a16:creationId xmlns:a16="http://schemas.microsoft.com/office/drawing/2014/main" id="{A5B93144-2C1B-4848-970E-D7D9207857A4}"/>
                </a:ext>
              </a:extLst>
            </p:cNvPr>
            <p:cNvSpPr>
              <a:spLocks noChangeShapeType="1"/>
            </p:cNvSpPr>
            <p:nvPr/>
          </p:nvSpPr>
          <p:spPr bwMode="auto">
            <a:xfrm flipV="1">
              <a:off x="528" y="3792"/>
              <a:ext cx="0" cy="144"/>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29" name="Line 51">
              <a:extLst>
                <a:ext uri="{FF2B5EF4-FFF2-40B4-BE49-F238E27FC236}">
                  <a16:creationId xmlns:a16="http://schemas.microsoft.com/office/drawing/2014/main" id="{01DCB269-D30C-42C9-9F70-13E0C5D4FA7D}"/>
                </a:ext>
              </a:extLst>
            </p:cNvPr>
            <p:cNvSpPr>
              <a:spLocks noChangeShapeType="1"/>
            </p:cNvSpPr>
            <p:nvPr/>
          </p:nvSpPr>
          <p:spPr bwMode="auto">
            <a:xfrm flipV="1">
              <a:off x="288" y="2928"/>
              <a:ext cx="0" cy="384"/>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30" name="Line 52">
              <a:extLst>
                <a:ext uri="{FF2B5EF4-FFF2-40B4-BE49-F238E27FC236}">
                  <a16:creationId xmlns:a16="http://schemas.microsoft.com/office/drawing/2014/main" id="{F1C39A00-DA3B-409C-BF5E-71C726F0E607}"/>
                </a:ext>
              </a:extLst>
            </p:cNvPr>
            <p:cNvSpPr>
              <a:spLocks noChangeShapeType="1"/>
            </p:cNvSpPr>
            <p:nvPr/>
          </p:nvSpPr>
          <p:spPr bwMode="auto">
            <a:xfrm flipV="1">
              <a:off x="528" y="1440"/>
              <a:ext cx="0" cy="816"/>
            </a:xfrm>
            <a:prstGeom prst="line">
              <a:avLst/>
            </a:prstGeom>
            <a:noFill/>
            <a:ln w="38100">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131" name="Line 53">
              <a:extLst>
                <a:ext uri="{FF2B5EF4-FFF2-40B4-BE49-F238E27FC236}">
                  <a16:creationId xmlns:a16="http://schemas.microsoft.com/office/drawing/2014/main" id="{2E35D165-20ED-40C7-8DFA-9464DDF2E3EB}"/>
                </a:ext>
              </a:extLst>
            </p:cNvPr>
            <p:cNvSpPr>
              <a:spLocks noChangeShapeType="1"/>
            </p:cNvSpPr>
            <p:nvPr/>
          </p:nvSpPr>
          <p:spPr bwMode="auto">
            <a:xfrm>
              <a:off x="528" y="1440"/>
              <a:ext cx="288" cy="0"/>
            </a:xfrm>
            <a:prstGeom prst="line">
              <a:avLst/>
            </a:prstGeom>
            <a:noFill/>
            <a:ln w="38100">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grpSp>
      <p:sp>
        <p:nvSpPr>
          <p:cNvPr id="163" name="Oval 24">
            <a:extLst>
              <a:ext uri="{FF2B5EF4-FFF2-40B4-BE49-F238E27FC236}">
                <a16:creationId xmlns:a16="http://schemas.microsoft.com/office/drawing/2014/main" id="{27733F7F-45C7-450E-B95D-4221B2FCE056}"/>
              </a:ext>
            </a:extLst>
          </p:cNvPr>
          <p:cNvSpPr>
            <a:spLocks noChangeArrowheads="1"/>
          </p:cNvSpPr>
          <p:nvPr/>
        </p:nvSpPr>
        <p:spPr bwMode="auto">
          <a:xfrm>
            <a:off x="7697982" y="169029"/>
            <a:ext cx="341408" cy="207412"/>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Step</a:t>
            </a:r>
            <a:r>
              <a:rPr lang="el-GR" altLang="en-US" sz="800" b="1">
                <a:latin typeface="Arial" panose="020B0604020202020204" pitchFamily="34" charset="0"/>
                <a:cs typeface="Arial" panose="020B0604020202020204" pitchFamily="34" charset="0"/>
              </a:rPr>
              <a:t> </a:t>
            </a:r>
            <a:r>
              <a:rPr lang="en-GB" altLang="en-US" sz="800" b="1">
                <a:latin typeface="Arial" panose="020B0604020202020204" pitchFamily="34" charset="0"/>
                <a:cs typeface="Arial" panose="020B0604020202020204" pitchFamily="34" charset="0"/>
              </a:rPr>
              <a:t>2</a:t>
            </a:r>
            <a:endParaRPr lang="el-GR" altLang="en-US" sz="800" b="1">
              <a:latin typeface="Arial" panose="020B0604020202020204" pitchFamily="34" charset="0"/>
              <a:cs typeface="Arial" panose="020B0604020202020204" pitchFamily="34" charset="0"/>
            </a:endParaRPr>
          </a:p>
        </p:txBody>
      </p:sp>
      <p:sp>
        <p:nvSpPr>
          <p:cNvPr id="164" name="Oval 24">
            <a:extLst>
              <a:ext uri="{FF2B5EF4-FFF2-40B4-BE49-F238E27FC236}">
                <a16:creationId xmlns:a16="http://schemas.microsoft.com/office/drawing/2014/main" id="{81C12EF0-A52B-457D-956C-6882EC3336E8}"/>
              </a:ext>
            </a:extLst>
          </p:cNvPr>
          <p:cNvSpPr>
            <a:spLocks noChangeArrowheads="1"/>
          </p:cNvSpPr>
          <p:nvPr/>
        </p:nvSpPr>
        <p:spPr bwMode="auto">
          <a:xfrm>
            <a:off x="8088864" y="1129460"/>
            <a:ext cx="341408" cy="207412"/>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Step 3</a:t>
            </a:r>
            <a:endParaRPr lang="el-GR" altLang="en-US" sz="800" b="1">
              <a:latin typeface="Arial" panose="020B0604020202020204" pitchFamily="34" charset="0"/>
              <a:cs typeface="Arial" panose="020B0604020202020204" pitchFamily="34" charset="0"/>
            </a:endParaRPr>
          </a:p>
        </p:txBody>
      </p:sp>
      <p:sp>
        <p:nvSpPr>
          <p:cNvPr id="165" name="Oval 24">
            <a:extLst>
              <a:ext uri="{FF2B5EF4-FFF2-40B4-BE49-F238E27FC236}">
                <a16:creationId xmlns:a16="http://schemas.microsoft.com/office/drawing/2014/main" id="{0D436D9C-2B9D-442A-AD01-5C6CC67B2FD4}"/>
              </a:ext>
            </a:extLst>
          </p:cNvPr>
          <p:cNvSpPr>
            <a:spLocks noChangeArrowheads="1"/>
          </p:cNvSpPr>
          <p:nvPr/>
        </p:nvSpPr>
        <p:spPr bwMode="auto">
          <a:xfrm>
            <a:off x="7502426" y="2005668"/>
            <a:ext cx="341408" cy="207412"/>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Step</a:t>
            </a:r>
            <a:r>
              <a:rPr lang="el-GR" altLang="en-US" sz="800" b="1">
                <a:latin typeface="Arial" panose="020B0604020202020204" pitchFamily="34" charset="0"/>
                <a:cs typeface="Arial" panose="020B0604020202020204" pitchFamily="34" charset="0"/>
              </a:rPr>
              <a:t> </a:t>
            </a:r>
            <a:r>
              <a:rPr lang="en-GB" altLang="en-US" sz="800" b="1">
                <a:latin typeface="Arial" panose="020B0604020202020204" pitchFamily="34" charset="0"/>
                <a:cs typeface="Arial" panose="020B0604020202020204" pitchFamily="34" charset="0"/>
              </a:rPr>
              <a:t>4</a:t>
            </a:r>
            <a:endParaRPr lang="el-GR" altLang="en-US" sz="800" b="1">
              <a:latin typeface="Arial" panose="020B0604020202020204" pitchFamily="34" charset="0"/>
              <a:cs typeface="Arial" panose="020B0604020202020204" pitchFamily="34" charset="0"/>
            </a:endParaRPr>
          </a:p>
        </p:txBody>
      </p:sp>
      <p:sp>
        <p:nvSpPr>
          <p:cNvPr id="166" name="Oval 24">
            <a:extLst>
              <a:ext uri="{FF2B5EF4-FFF2-40B4-BE49-F238E27FC236}">
                <a16:creationId xmlns:a16="http://schemas.microsoft.com/office/drawing/2014/main" id="{A9197B73-923B-428E-A401-8FA4E6D215CB}"/>
              </a:ext>
            </a:extLst>
          </p:cNvPr>
          <p:cNvSpPr>
            <a:spLocks noChangeArrowheads="1"/>
          </p:cNvSpPr>
          <p:nvPr/>
        </p:nvSpPr>
        <p:spPr bwMode="auto">
          <a:xfrm>
            <a:off x="5569739" y="2050153"/>
            <a:ext cx="341408" cy="207412"/>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Step</a:t>
            </a:r>
            <a:r>
              <a:rPr lang="el-GR" altLang="en-US" sz="800" b="1">
                <a:latin typeface="Arial" panose="020B0604020202020204" pitchFamily="34" charset="0"/>
                <a:cs typeface="Arial" panose="020B0604020202020204" pitchFamily="34" charset="0"/>
              </a:rPr>
              <a:t> </a:t>
            </a:r>
            <a:r>
              <a:rPr lang="en-GB" altLang="en-US" sz="800" b="1">
                <a:latin typeface="Arial" panose="020B0604020202020204" pitchFamily="34" charset="0"/>
                <a:cs typeface="Arial" panose="020B0604020202020204" pitchFamily="34" charset="0"/>
              </a:rPr>
              <a:t>5</a:t>
            </a:r>
            <a:endParaRPr lang="el-GR" altLang="en-US" sz="800" b="1">
              <a:latin typeface="Arial" panose="020B0604020202020204" pitchFamily="34" charset="0"/>
              <a:cs typeface="Arial" panose="020B0604020202020204" pitchFamily="34" charset="0"/>
            </a:endParaRPr>
          </a:p>
        </p:txBody>
      </p:sp>
      <p:sp>
        <p:nvSpPr>
          <p:cNvPr id="167" name="Oval 24">
            <a:extLst>
              <a:ext uri="{FF2B5EF4-FFF2-40B4-BE49-F238E27FC236}">
                <a16:creationId xmlns:a16="http://schemas.microsoft.com/office/drawing/2014/main" id="{05AC83B6-1DDF-4C0A-978A-F7F98E51EFB1}"/>
              </a:ext>
            </a:extLst>
          </p:cNvPr>
          <p:cNvSpPr>
            <a:spLocks noChangeArrowheads="1"/>
          </p:cNvSpPr>
          <p:nvPr/>
        </p:nvSpPr>
        <p:spPr bwMode="auto">
          <a:xfrm>
            <a:off x="4558385" y="1763067"/>
            <a:ext cx="341408" cy="207412"/>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Step</a:t>
            </a:r>
            <a:r>
              <a:rPr lang="el-GR" altLang="en-US" sz="800" b="1">
                <a:latin typeface="Arial" panose="020B0604020202020204" pitchFamily="34" charset="0"/>
                <a:cs typeface="Arial" panose="020B0604020202020204" pitchFamily="34" charset="0"/>
              </a:rPr>
              <a:t> </a:t>
            </a:r>
            <a:r>
              <a:rPr lang="en-GB" altLang="en-US" sz="800" b="1">
                <a:latin typeface="Arial" panose="020B0604020202020204" pitchFamily="34" charset="0"/>
                <a:cs typeface="Arial" panose="020B0604020202020204" pitchFamily="34" charset="0"/>
              </a:rPr>
              <a:t>6</a:t>
            </a:r>
            <a:endParaRPr lang="el-GR" altLang="en-US" sz="800" b="1">
              <a:latin typeface="Arial" panose="020B0604020202020204" pitchFamily="34" charset="0"/>
              <a:cs typeface="Arial" panose="020B0604020202020204" pitchFamily="34" charset="0"/>
            </a:endParaRPr>
          </a:p>
        </p:txBody>
      </p:sp>
      <p:sp>
        <p:nvSpPr>
          <p:cNvPr id="168" name="Oval 24">
            <a:extLst>
              <a:ext uri="{FF2B5EF4-FFF2-40B4-BE49-F238E27FC236}">
                <a16:creationId xmlns:a16="http://schemas.microsoft.com/office/drawing/2014/main" id="{89E4BFA6-5FED-4FE1-B0C4-54429E2FB24B}"/>
              </a:ext>
            </a:extLst>
          </p:cNvPr>
          <p:cNvSpPr>
            <a:spLocks noChangeArrowheads="1"/>
          </p:cNvSpPr>
          <p:nvPr/>
        </p:nvSpPr>
        <p:spPr bwMode="auto">
          <a:xfrm>
            <a:off x="4613268" y="1100162"/>
            <a:ext cx="341408" cy="207412"/>
          </a:xfrm>
          <a:prstGeom prst="ellipse">
            <a:avLst/>
          </a:prstGeom>
          <a:solidFill>
            <a:srgbClr val="FFC6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b="1">
                <a:latin typeface="Arial" panose="020B0604020202020204" pitchFamily="34" charset="0"/>
                <a:cs typeface="Arial" panose="020B0604020202020204" pitchFamily="34" charset="0"/>
              </a:rPr>
              <a:t>Step</a:t>
            </a:r>
            <a:r>
              <a:rPr lang="el-GR" altLang="en-US" sz="800" b="1">
                <a:latin typeface="Arial" panose="020B0604020202020204" pitchFamily="34" charset="0"/>
                <a:cs typeface="Arial" panose="020B0604020202020204" pitchFamily="34" charset="0"/>
              </a:rPr>
              <a:t> </a:t>
            </a:r>
            <a:r>
              <a:rPr lang="en-GB" altLang="en-US" sz="800" b="1">
                <a:latin typeface="Arial" panose="020B0604020202020204" pitchFamily="34" charset="0"/>
                <a:cs typeface="Arial" panose="020B0604020202020204" pitchFamily="34" charset="0"/>
              </a:rPr>
              <a:t>6</a:t>
            </a:r>
            <a:endParaRPr lang="el-GR" altLang="en-US" sz="800" b="1">
              <a:latin typeface="Arial" panose="020B0604020202020204" pitchFamily="34" charset="0"/>
              <a:cs typeface="Arial" panose="020B0604020202020204" pitchFamily="34" charset="0"/>
            </a:endParaRPr>
          </a:p>
        </p:txBody>
      </p:sp>
      <p:grpSp>
        <p:nvGrpSpPr>
          <p:cNvPr id="170" name="Group 169">
            <a:extLst>
              <a:ext uri="{FF2B5EF4-FFF2-40B4-BE49-F238E27FC236}">
                <a16:creationId xmlns:a16="http://schemas.microsoft.com/office/drawing/2014/main" id="{0BC694E2-7D28-4E74-987B-B3A613435A84}"/>
              </a:ext>
            </a:extLst>
          </p:cNvPr>
          <p:cNvGrpSpPr/>
          <p:nvPr/>
        </p:nvGrpSpPr>
        <p:grpSpPr>
          <a:xfrm>
            <a:off x="2715370" y="2160250"/>
            <a:ext cx="1211320" cy="1211801"/>
            <a:chOff x="368297" y="1580834"/>
            <a:chExt cx="1615093" cy="1615735"/>
          </a:xfrm>
        </p:grpSpPr>
        <p:grpSp>
          <p:nvGrpSpPr>
            <p:cNvPr id="171" name="Group 170">
              <a:extLst>
                <a:ext uri="{FF2B5EF4-FFF2-40B4-BE49-F238E27FC236}">
                  <a16:creationId xmlns:a16="http://schemas.microsoft.com/office/drawing/2014/main" id="{675A4DFD-D097-444F-88EB-93791CA442D5}"/>
                </a:ext>
              </a:extLst>
            </p:cNvPr>
            <p:cNvGrpSpPr/>
            <p:nvPr/>
          </p:nvGrpSpPr>
          <p:grpSpPr>
            <a:xfrm>
              <a:off x="431565" y="1580834"/>
              <a:ext cx="1460592" cy="1554253"/>
              <a:chOff x="431565" y="1580834"/>
              <a:chExt cx="1460592" cy="1554253"/>
            </a:xfrm>
          </p:grpSpPr>
          <p:sp>
            <p:nvSpPr>
              <p:cNvPr id="188" name="Pie 184">
                <a:extLst>
                  <a:ext uri="{FF2B5EF4-FFF2-40B4-BE49-F238E27FC236}">
                    <a16:creationId xmlns:a16="http://schemas.microsoft.com/office/drawing/2014/main" id="{CDC4A59A-B2EE-4AC1-B8C1-14B1B525DF6C}"/>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189" name="Block Arc 188">
                <a:extLst>
                  <a:ext uri="{FF2B5EF4-FFF2-40B4-BE49-F238E27FC236}">
                    <a16:creationId xmlns:a16="http://schemas.microsoft.com/office/drawing/2014/main" id="{B2931E63-36B0-4F00-9177-47FB47CE9A12}"/>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190" name="Down Arrow 186">
                <a:extLst>
                  <a:ext uri="{FF2B5EF4-FFF2-40B4-BE49-F238E27FC236}">
                    <a16:creationId xmlns:a16="http://schemas.microsoft.com/office/drawing/2014/main" id="{2F750201-A97E-4B14-88FF-C3A726B2EA50}"/>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grpSp>
          <p:nvGrpSpPr>
            <p:cNvPr id="172" name="Group 171">
              <a:extLst>
                <a:ext uri="{FF2B5EF4-FFF2-40B4-BE49-F238E27FC236}">
                  <a16:creationId xmlns:a16="http://schemas.microsoft.com/office/drawing/2014/main" id="{6D1704FF-CE6E-445B-9878-D8E0E2BA0ADC}"/>
                </a:ext>
              </a:extLst>
            </p:cNvPr>
            <p:cNvGrpSpPr/>
            <p:nvPr/>
          </p:nvGrpSpPr>
          <p:grpSpPr>
            <a:xfrm rot="5400000">
              <a:off x="475968" y="1598115"/>
              <a:ext cx="1460592" cy="1554253"/>
              <a:chOff x="431565" y="1580834"/>
              <a:chExt cx="1460592" cy="1554253"/>
            </a:xfrm>
          </p:grpSpPr>
          <p:sp>
            <p:nvSpPr>
              <p:cNvPr id="185" name="Pie 181">
                <a:extLst>
                  <a:ext uri="{FF2B5EF4-FFF2-40B4-BE49-F238E27FC236}">
                    <a16:creationId xmlns:a16="http://schemas.microsoft.com/office/drawing/2014/main" id="{D2D06605-0044-42C1-B795-ACF827A14099}"/>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186" name="Block Arc 185">
                <a:extLst>
                  <a:ext uri="{FF2B5EF4-FFF2-40B4-BE49-F238E27FC236}">
                    <a16:creationId xmlns:a16="http://schemas.microsoft.com/office/drawing/2014/main" id="{FC3B76B1-60E2-44BC-86B4-E1A916939E09}"/>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187" name="Down Arrow 183">
                <a:extLst>
                  <a:ext uri="{FF2B5EF4-FFF2-40B4-BE49-F238E27FC236}">
                    <a16:creationId xmlns:a16="http://schemas.microsoft.com/office/drawing/2014/main" id="{DF12F7A6-B502-40B9-AF65-BA897B5794A3}"/>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grpSp>
          <p:nvGrpSpPr>
            <p:cNvPr id="173" name="Group 172">
              <a:extLst>
                <a:ext uri="{FF2B5EF4-FFF2-40B4-BE49-F238E27FC236}">
                  <a16:creationId xmlns:a16="http://schemas.microsoft.com/office/drawing/2014/main" id="{814E68E9-4C38-46F0-B746-88BA1860D91E}"/>
                </a:ext>
              </a:extLst>
            </p:cNvPr>
            <p:cNvGrpSpPr/>
            <p:nvPr/>
          </p:nvGrpSpPr>
          <p:grpSpPr>
            <a:xfrm rot="10800000">
              <a:off x="461317" y="1642316"/>
              <a:ext cx="1460592" cy="1554253"/>
              <a:chOff x="431565" y="1580834"/>
              <a:chExt cx="1460592" cy="1554253"/>
            </a:xfrm>
          </p:grpSpPr>
          <p:sp>
            <p:nvSpPr>
              <p:cNvPr id="182" name="Pie 178">
                <a:extLst>
                  <a:ext uri="{FF2B5EF4-FFF2-40B4-BE49-F238E27FC236}">
                    <a16:creationId xmlns:a16="http://schemas.microsoft.com/office/drawing/2014/main" id="{2AD0A573-3A47-4C2F-98D9-2F76F592DA8C}"/>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183" name="Block Arc 182">
                <a:extLst>
                  <a:ext uri="{FF2B5EF4-FFF2-40B4-BE49-F238E27FC236}">
                    <a16:creationId xmlns:a16="http://schemas.microsoft.com/office/drawing/2014/main" id="{17688EE1-70ED-461C-B226-03522B5B8290}"/>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184" name="Down Arrow 180">
                <a:extLst>
                  <a:ext uri="{FF2B5EF4-FFF2-40B4-BE49-F238E27FC236}">
                    <a16:creationId xmlns:a16="http://schemas.microsoft.com/office/drawing/2014/main" id="{C930A5A1-453D-4E6D-980D-88E57AB4046A}"/>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grpSp>
          <p:nvGrpSpPr>
            <p:cNvPr id="174" name="Group 173">
              <a:extLst>
                <a:ext uri="{FF2B5EF4-FFF2-40B4-BE49-F238E27FC236}">
                  <a16:creationId xmlns:a16="http://schemas.microsoft.com/office/drawing/2014/main" id="{13013A0D-E285-4691-AB00-C7F11A66BCEF}"/>
                </a:ext>
              </a:extLst>
            </p:cNvPr>
            <p:cNvGrpSpPr/>
            <p:nvPr/>
          </p:nvGrpSpPr>
          <p:grpSpPr>
            <a:xfrm rot="16200000">
              <a:off x="415128" y="1627663"/>
              <a:ext cx="1460592" cy="1554253"/>
              <a:chOff x="431565" y="1580834"/>
              <a:chExt cx="1460592" cy="1554253"/>
            </a:xfrm>
          </p:grpSpPr>
          <p:sp>
            <p:nvSpPr>
              <p:cNvPr id="179" name="Pie 175">
                <a:extLst>
                  <a:ext uri="{FF2B5EF4-FFF2-40B4-BE49-F238E27FC236}">
                    <a16:creationId xmlns:a16="http://schemas.microsoft.com/office/drawing/2014/main" id="{E580894A-3189-445E-8A9A-0A65B4E0C445}"/>
                  </a:ext>
                </a:extLst>
              </p:cNvPr>
              <p:cNvSpPr/>
              <p:nvPr/>
            </p:nvSpPr>
            <p:spPr>
              <a:xfrm>
                <a:off x="450272" y="1656732"/>
                <a:ext cx="1427597" cy="1440742"/>
              </a:xfrm>
              <a:prstGeom prst="pie">
                <a:avLst>
                  <a:gd name="adj1" fmla="val 10796278"/>
                  <a:gd name="adj2" fmla="val 16200000"/>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350" err="1">
                  <a:ln>
                    <a:solidFill>
                      <a:schemeClr val="accent1"/>
                    </a:solidFill>
                  </a:ln>
                  <a:solidFill>
                    <a:schemeClr val="tx1"/>
                  </a:solidFill>
                  <a:latin typeface="Arial" pitchFamily="34" charset="0"/>
                  <a:cs typeface="Arial" pitchFamily="34" charset="0"/>
                </a:endParaRPr>
              </a:p>
            </p:txBody>
          </p:sp>
          <p:sp>
            <p:nvSpPr>
              <p:cNvPr id="180" name="Block Arc 179">
                <a:extLst>
                  <a:ext uri="{FF2B5EF4-FFF2-40B4-BE49-F238E27FC236}">
                    <a16:creationId xmlns:a16="http://schemas.microsoft.com/office/drawing/2014/main" id="{1ED575E9-9AF8-45DB-B1EB-513C9C869A6F}"/>
                  </a:ext>
                </a:extLst>
              </p:cNvPr>
              <p:cNvSpPr/>
              <p:nvPr/>
            </p:nvSpPr>
            <p:spPr>
              <a:xfrm>
                <a:off x="431565" y="1642317"/>
                <a:ext cx="1460592" cy="1492770"/>
              </a:xfrm>
              <a:prstGeom prst="blockArc">
                <a:avLst>
                  <a:gd name="adj1" fmla="val 10851617"/>
                  <a:gd name="adj2" fmla="val 16024693"/>
                  <a:gd name="adj3" fmla="val 128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solidFill>
                    <a:schemeClr val="tx1"/>
                  </a:solidFill>
                  <a:latin typeface="Arial" pitchFamily="34" charset="0"/>
                  <a:cs typeface="Arial" pitchFamily="34" charset="0"/>
                </a:endParaRPr>
              </a:p>
            </p:txBody>
          </p:sp>
          <p:sp>
            <p:nvSpPr>
              <p:cNvPr id="181" name="Down Arrow 177">
                <a:extLst>
                  <a:ext uri="{FF2B5EF4-FFF2-40B4-BE49-F238E27FC236}">
                    <a16:creationId xmlns:a16="http://schemas.microsoft.com/office/drawing/2014/main" id="{1F23E1E4-78A7-46A0-B3EB-3A8506041A8C}"/>
                  </a:ext>
                </a:extLst>
              </p:cNvPr>
              <p:cNvSpPr/>
              <p:nvPr/>
            </p:nvSpPr>
            <p:spPr>
              <a:xfrm rot="16200000">
                <a:off x="1047409" y="1615889"/>
                <a:ext cx="151795" cy="81685"/>
              </a:xfrm>
              <a:prstGeom prst="downArrow">
                <a:avLst>
                  <a:gd name="adj1" fmla="val 10000"/>
                  <a:gd name="adj2" fmla="val 9714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err="1">
                  <a:latin typeface="Arial" pitchFamily="34" charset="0"/>
                  <a:cs typeface="Arial" pitchFamily="34" charset="0"/>
                </a:endParaRPr>
              </a:p>
            </p:txBody>
          </p:sp>
        </p:grpSp>
        <p:sp>
          <p:nvSpPr>
            <p:cNvPr id="175" name="TextBox 174">
              <a:extLst>
                <a:ext uri="{FF2B5EF4-FFF2-40B4-BE49-F238E27FC236}">
                  <a16:creationId xmlns:a16="http://schemas.microsoft.com/office/drawing/2014/main" id="{3928833E-3AD1-4149-8A61-6CE4417A9131}"/>
                </a:ext>
              </a:extLst>
            </p:cNvPr>
            <p:cNvSpPr txBox="1"/>
            <p:nvPr/>
          </p:nvSpPr>
          <p:spPr>
            <a:xfrm>
              <a:off x="474104" y="1893123"/>
              <a:ext cx="742084" cy="266740"/>
            </a:xfrm>
            <a:prstGeom prst="rect">
              <a:avLst/>
            </a:prstGeom>
            <a:noFill/>
          </p:spPr>
          <p:txBody>
            <a:bodyPr wrap="square" rtlCol="0">
              <a:spAutoFit/>
            </a:bodyPr>
            <a:lstStyle/>
            <a:p>
              <a:r>
                <a:rPr lang="en-US" sz="700" b="1">
                  <a:latin typeface="Arial" pitchFamily="34" charset="0"/>
                  <a:cs typeface="Arial" pitchFamily="34" charset="0"/>
                </a:rPr>
                <a:t>Improve</a:t>
              </a:r>
            </a:p>
          </p:txBody>
        </p:sp>
        <p:sp>
          <p:nvSpPr>
            <p:cNvPr id="176" name="TextBox 175">
              <a:extLst>
                <a:ext uri="{FF2B5EF4-FFF2-40B4-BE49-F238E27FC236}">
                  <a16:creationId xmlns:a16="http://schemas.microsoft.com/office/drawing/2014/main" id="{7369493F-8E6B-41B1-A561-3406A8A1E061}"/>
                </a:ext>
              </a:extLst>
            </p:cNvPr>
            <p:cNvSpPr txBox="1"/>
            <p:nvPr/>
          </p:nvSpPr>
          <p:spPr>
            <a:xfrm>
              <a:off x="1189011" y="1905598"/>
              <a:ext cx="498427" cy="266740"/>
            </a:xfrm>
            <a:prstGeom prst="rect">
              <a:avLst/>
            </a:prstGeom>
            <a:noFill/>
          </p:spPr>
          <p:txBody>
            <a:bodyPr wrap="none" rtlCol="0">
              <a:spAutoFit/>
            </a:bodyPr>
            <a:lstStyle/>
            <a:p>
              <a:r>
                <a:rPr lang="en-US" sz="700" b="1">
                  <a:latin typeface="Arial" pitchFamily="34" charset="0"/>
                  <a:cs typeface="Arial" pitchFamily="34" charset="0"/>
                </a:rPr>
                <a:t>Plan</a:t>
              </a:r>
            </a:p>
          </p:txBody>
        </p:sp>
        <p:sp>
          <p:nvSpPr>
            <p:cNvPr id="177" name="TextBox 176">
              <a:extLst>
                <a:ext uri="{FF2B5EF4-FFF2-40B4-BE49-F238E27FC236}">
                  <a16:creationId xmlns:a16="http://schemas.microsoft.com/office/drawing/2014/main" id="{0AEC4A53-0E71-40ED-8B5A-09089D85E530}"/>
                </a:ext>
              </a:extLst>
            </p:cNvPr>
            <p:cNvSpPr txBox="1"/>
            <p:nvPr/>
          </p:nvSpPr>
          <p:spPr>
            <a:xfrm>
              <a:off x="502454" y="2507152"/>
              <a:ext cx="603157" cy="266740"/>
            </a:xfrm>
            <a:prstGeom prst="rect">
              <a:avLst/>
            </a:prstGeom>
            <a:noFill/>
          </p:spPr>
          <p:txBody>
            <a:bodyPr wrap="none" rtlCol="0">
              <a:spAutoFit/>
            </a:bodyPr>
            <a:lstStyle/>
            <a:p>
              <a:r>
                <a:rPr lang="en-US" sz="700" b="1">
                  <a:latin typeface="Arial" pitchFamily="34" charset="0"/>
                  <a:cs typeface="Arial" pitchFamily="34" charset="0"/>
                </a:rPr>
                <a:t>Check</a:t>
              </a:r>
            </a:p>
          </p:txBody>
        </p:sp>
        <p:sp>
          <p:nvSpPr>
            <p:cNvPr id="178" name="TextBox 177">
              <a:extLst>
                <a:ext uri="{FF2B5EF4-FFF2-40B4-BE49-F238E27FC236}">
                  <a16:creationId xmlns:a16="http://schemas.microsoft.com/office/drawing/2014/main" id="{F541D7E4-4225-4C48-B1E8-6F02E32EC753}"/>
                </a:ext>
              </a:extLst>
            </p:cNvPr>
            <p:cNvSpPr txBox="1"/>
            <p:nvPr/>
          </p:nvSpPr>
          <p:spPr>
            <a:xfrm>
              <a:off x="1239269" y="2520265"/>
              <a:ext cx="404384" cy="266740"/>
            </a:xfrm>
            <a:prstGeom prst="rect">
              <a:avLst/>
            </a:prstGeom>
            <a:noFill/>
          </p:spPr>
          <p:txBody>
            <a:bodyPr wrap="none" rtlCol="0">
              <a:spAutoFit/>
            </a:bodyPr>
            <a:lstStyle/>
            <a:p>
              <a:r>
                <a:rPr lang="en-US" sz="700" b="1">
                  <a:latin typeface="Arial" pitchFamily="34" charset="0"/>
                  <a:cs typeface="Arial" pitchFamily="34" charset="0"/>
                </a:rPr>
                <a:t>Do</a:t>
              </a:r>
            </a:p>
          </p:txBody>
        </p:sp>
      </p:grpSp>
      <p:sp>
        <p:nvSpPr>
          <p:cNvPr id="191" name="Text Box 24">
            <a:extLst>
              <a:ext uri="{FF2B5EF4-FFF2-40B4-BE49-F238E27FC236}">
                <a16:creationId xmlns:a16="http://schemas.microsoft.com/office/drawing/2014/main" id="{64428625-5CC3-4B78-A78D-671CE2D3A4C1}"/>
              </a:ext>
            </a:extLst>
          </p:cNvPr>
          <p:cNvSpPr txBox="1">
            <a:spLocks noChangeArrowheads="1"/>
          </p:cNvSpPr>
          <p:nvPr/>
        </p:nvSpPr>
        <p:spPr bwMode="auto">
          <a:xfrm>
            <a:off x="2590774" y="3841092"/>
            <a:ext cx="1616993" cy="400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8365" tIns="39183" rIns="78365" bIns="39183">
            <a:spAutoFit/>
          </a:bodyPr>
          <a:lstStyle>
            <a:lvl1pPr defTabSz="1044575">
              <a:defRPr sz="2400">
                <a:solidFill>
                  <a:schemeClr val="tx1"/>
                </a:solidFill>
                <a:latin typeface="Times New Roman" pitchFamily="18" charset="0"/>
                <a:cs typeface="Times New Roman (Arabic)" charset="-78"/>
              </a:defRPr>
            </a:lvl1pPr>
            <a:lvl2pPr marL="522288" defTabSz="1044575">
              <a:defRPr sz="2400">
                <a:solidFill>
                  <a:schemeClr val="tx1"/>
                </a:solidFill>
                <a:latin typeface="Times New Roman" pitchFamily="18" charset="0"/>
                <a:cs typeface="Times New Roman (Arabic)" charset="-78"/>
              </a:defRPr>
            </a:lvl2pPr>
            <a:lvl3pPr marL="1044575" defTabSz="1044575">
              <a:defRPr sz="2400">
                <a:solidFill>
                  <a:schemeClr val="tx1"/>
                </a:solidFill>
                <a:latin typeface="Times New Roman" pitchFamily="18" charset="0"/>
                <a:cs typeface="Times New Roman (Arabic)" charset="-78"/>
              </a:defRPr>
            </a:lvl3pPr>
            <a:lvl4pPr marL="1566863" defTabSz="1044575">
              <a:defRPr sz="2400">
                <a:solidFill>
                  <a:schemeClr val="tx1"/>
                </a:solidFill>
                <a:latin typeface="Times New Roman" pitchFamily="18" charset="0"/>
                <a:cs typeface="Times New Roman (Arabic)" charset="-78"/>
              </a:defRPr>
            </a:lvl4pPr>
            <a:lvl5pPr marL="2090738" defTabSz="1044575">
              <a:defRPr sz="2400">
                <a:solidFill>
                  <a:schemeClr val="tx1"/>
                </a:solidFill>
                <a:latin typeface="Times New Roman" pitchFamily="18" charset="0"/>
                <a:cs typeface="Times New Roman (Arabic)" charset="-78"/>
              </a:defRPr>
            </a:lvl5pPr>
            <a:lvl6pPr marL="2547938" defTabSz="1044575" eaLnBrk="0" fontAlgn="base" hangingPunct="0">
              <a:spcBef>
                <a:spcPct val="0"/>
              </a:spcBef>
              <a:spcAft>
                <a:spcPct val="0"/>
              </a:spcAft>
              <a:defRPr sz="2400">
                <a:solidFill>
                  <a:schemeClr val="tx1"/>
                </a:solidFill>
                <a:latin typeface="Times New Roman" pitchFamily="18" charset="0"/>
                <a:cs typeface="Times New Roman (Arabic)" charset="-78"/>
              </a:defRPr>
            </a:lvl6pPr>
            <a:lvl7pPr marL="3005138" defTabSz="1044575" eaLnBrk="0" fontAlgn="base" hangingPunct="0">
              <a:spcBef>
                <a:spcPct val="0"/>
              </a:spcBef>
              <a:spcAft>
                <a:spcPct val="0"/>
              </a:spcAft>
              <a:defRPr sz="2400">
                <a:solidFill>
                  <a:schemeClr val="tx1"/>
                </a:solidFill>
                <a:latin typeface="Times New Roman" pitchFamily="18" charset="0"/>
                <a:cs typeface="Times New Roman (Arabic)" charset="-78"/>
              </a:defRPr>
            </a:lvl7pPr>
            <a:lvl8pPr marL="3462338" defTabSz="1044575" eaLnBrk="0" fontAlgn="base" hangingPunct="0">
              <a:spcBef>
                <a:spcPct val="0"/>
              </a:spcBef>
              <a:spcAft>
                <a:spcPct val="0"/>
              </a:spcAft>
              <a:defRPr sz="2400">
                <a:solidFill>
                  <a:schemeClr val="tx1"/>
                </a:solidFill>
                <a:latin typeface="Times New Roman" pitchFamily="18" charset="0"/>
                <a:cs typeface="Times New Roman (Arabic)" charset="-78"/>
              </a:defRPr>
            </a:lvl8pPr>
            <a:lvl9pPr marL="3919538" defTabSz="1044575" eaLnBrk="0" fontAlgn="base" hangingPunct="0">
              <a:spcBef>
                <a:spcPct val="0"/>
              </a:spcBef>
              <a:spcAft>
                <a:spcPct val="0"/>
              </a:spcAft>
              <a:defRPr sz="2400">
                <a:solidFill>
                  <a:schemeClr val="tx1"/>
                </a:solidFill>
                <a:latin typeface="Times New Roman" pitchFamily="18" charset="0"/>
                <a:cs typeface="Times New Roman (Arabic)" charset="-78"/>
              </a:defRPr>
            </a:lvl9pPr>
          </a:lstStyle>
          <a:p>
            <a:pPr algn="ctr">
              <a:lnSpc>
                <a:spcPct val="87000"/>
              </a:lnSpc>
            </a:pPr>
            <a:r>
              <a:rPr lang="pl-PL" altLang="en-US" sz="1200" b="1" err="1">
                <a:latin typeface="+mn-lt"/>
              </a:rPr>
              <a:t>Laboratory</a:t>
            </a:r>
            <a:r>
              <a:rPr lang="pl-PL" altLang="en-US" sz="1200" b="1">
                <a:latin typeface="+mn-lt"/>
              </a:rPr>
              <a:t> services</a:t>
            </a:r>
            <a:endParaRPr lang="en-US" altLang="en-US" sz="1200" b="1">
              <a:latin typeface="+mn-lt"/>
            </a:endParaRPr>
          </a:p>
          <a:p>
            <a:pPr algn="ctr">
              <a:lnSpc>
                <a:spcPct val="87000"/>
              </a:lnSpc>
            </a:pPr>
            <a:r>
              <a:rPr lang="en-US" altLang="en-US" sz="1200" b="1">
                <a:latin typeface="+mn-lt"/>
              </a:rPr>
              <a:t>Processes</a:t>
            </a:r>
          </a:p>
        </p:txBody>
      </p:sp>
      <p:sp>
        <p:nvSpPr>
          <p:cNvPr id="275" name="AutoShape 35">
            <a:extLst>
              <a:ext uri="{FF2B5EF4-FFF2-40B4-BE49-F238E27FC236}">
                <a16:creationId xmlns:a16="http://schemas.microsoft.com/office/drawing/2014/main" id="{11186307-F882-4954-9A61-580FE6A544BF}"/>
              </a:ext>
            </a:extLst>
          </p:cNvPr>
          <p:cNvSpPr>
            <a:spLocks noChangeArrowheads="1"/>
          </p:cNvSpPr>
          <p:nvPr/>
        </p:nvSpPr>
        <p:spPr bwMode="auto">
          <a:xfrm>
            <a:off x="2233796" y="402292"/>
            <a:ext cx="814204" cy="291457"/>
          </a:xfrm>
          <a:prstGeom prst="roundRect">
            <a:avLst>
              <a:gd name="adj" fmla="val 16667"/>
            </a:avLst>
          </a:prstGeom>
          <a:solidFill>
            <a:schemeClr val="accent6">
              <a:lumMod val="75000"/>
            </a:schemeClr>
          </a:solidFill>
          <a:ln w="9525">
            <a:solidFill>
              <a:schemeClr val="tx1"/>
            </a:solidFill>
            <a:miter lim="800000"/>
            <a:headEnd/>
            <a:tailEnd/>
          </a:ln>
          <a:effectLst/>
        </p:spPr>
        <p:txBody>
          <a:bodyPr wrap="none" anchor="ctr"/>
          <a:lstStyle/>
          <a:p>
            <a:pPr algn="ctr"/>
            <a:r>
              <a:rPr lang="en-US" altLang="en-US" sz="800" b="1">
                <a:latin typeface="Arial" panose="020B0604020202020204" pitchFamily="34" charset="0"/>
                <a:cs typeface="Arial" panose="020B0604020202020204" pitchFamily="34" charset="0"/>
              </a:rPr>
              <a:t>OBJECTIVE</a:t>
            </a:r>
            <a:endParaRPr lang="el-GR" altLang="en-US" sz="800" b="1">
              <a:latin typeface="Arial" panose="020B0604020202020204" pitchFamily="34" charset="0"/>
              <a:cs typeface="Arial" panose="020B0604020202020204" pitchFamily="34" charset="0"/>
            </a:endParaRPr>
          </a:p>
        </p:txBody>
      </p:sp>
      <p:sp>
        <p:nvSpPr>
          <p:cNvPr id="277" name="Arc 1027">
            <a:extLst>
              <a:ext uri="{FF2B5EF4-FFF2-40B4-BE49-F238E27FC236}">
                <a16:creationId xmlns:a16="http://schemas.microsoft.com/office/drawing/2014/main" id="{E1F2ADB4-8EF4-4657-93D1-E66FAC713BD4}"/>
              </a:ext>
            </a:extLst>
          </p:cNvPr>
          <p:cNvSpPr>
            <a:spLocks/>
          </p:cNvSpPr>
          <p:nvPr/>
        </p:nvSpPr>
        <p:spPr bwMode="auto">
          <a:xfrm flipH="1" flipV="1">
            <a:off x="177701" y="2445129"/>
            <a:ext cx="228600" cy="3742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78" name="Arc 1028">
            <a:extLst>
              <a:ext uri="{FF2B5EF4-FFF2-40B4-BE49-F238E27FC236}">
                <a16:creationId xmlns:a16="http://schemas.microsoft.com/office/drawing/2014/main" id="{7C0F568A-C76C-4C79-8892-71661570FDC1}"/>
              </a:ext>
            </a:extLst>
          </p:cNvPr>
          <p:cNvSpPr>
            <a:spLocks/>
          </p:cNvSpPr>
          <p:nvPr/>
        </p:nvSpPr>
        <p:spPr bwMode="auto">
          <a:xfrm rot="-6122485" flipH="1" flipV="1">
            <a:off x="638072" y="2539708"/>
            <a:ext cx="263526" cy="29299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79" name="Arc 1029">
            <a:extLst>
              <a:ext uri="{FF2B5EF4-FFF2-40B4-BE49-F238E27FC236}">
                <a16:creationId xmlns:a16="http://schemas.microsoft.com/office/drawing/2014/main" id="{3F4008D5-8C91-498B-9F4E-C53874F621CD}"/>
              </a:ext>
            </a:extLst>
          </p:cNvPr>
          <p:cNvSpPr>
            <a:spLocks/>
          </p:cNvSpPr>
          <p:nvPr/>
        </p:nvSpPr>
        <p:spPr bwMode="auto">
          <a:xfrm rot="8706597" flipH="1" flipV="1">
            <a:off x="586956" y="2196421"/>
            <a:ext cx="145619" cy="2330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80" name="Arc 1036">
            <a:extLst>
              <a:ext uri="{FF2B5EF4-FFF2-40B4-BE49-F238E27FC236}">
                <a16:creationId xmlns:a16="http://schemas.microsoft.com/office/drawing/2014/main" id="{C403CA89-81DB-44AD-A831-886C38769192}"/>
              </a:ext>
            </a:extLst>
          </p:cNvPr>
          <p:cNvSpPr>
            <a:spLocks/>
          </p:cNvSpPr>
          <p:nvPr/>
        </p:nvSpPr>
        <p:spPr bwMode="auto">
          <a:xfrm rot="10570857" flipV="1">
            <a:off x="99993" y="1689640"/>
            <a:ext cx="989016" cy="5843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81" name="Line 1039">
            <a:extLst>
              <a:ext uri="{FF2B5EF4-FFF2-40B4-BE49-F238E27FC236}">
                <a16:creationId xmlns:a16="http://schemas.microsoft.com/office/drawing/2014/main" id="{229A7E8A-63B5-473D-A211-82B5D227063A}"/>
              </a:ext>
            </a:extLst>
          </p:cNvPr>
          <p:cNvSpPr>
            <a:spLocks noChangeShapeType="1"/>
          </p:cNvSpPr>
          <p:nvPr/>
        </p:nvSpPr>
        <p:spPr bwMode="auto">
          <a:xfrm flipV="1">
            <a:off x="1477989" y="1379537"/>
            <a:ext cx="206320" cy="255814"/>
          </a:xfrm>
          <a:prstGeom prst="line">
            <a:avLst/>
          </a:prstGeom>
          <a:noFill/>
          <a:ln w="508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82" name="Text Box 1040">
            <a:extLst>
              <a:ext uri="{FF2B5EF4-FFF2-40B4-BE49-F238E27FC236}">
                <a16:creationId xmlns:a16="http://schemas.microsoft.com/office/drawing/2014/main" id="{7A8CCF80-E470-48C7-8B9F-B40C624BD07B}"/>
              </a:ext>
            </a:extLst>
          </p:cNvPr>
          <p:cNvSpPr txBox="1">
            <a:spLocks noChangeArrowheads="1"/>
          </p:cNvSpPr>
          <p:nvPr/>
        </p:nvSpPr>
        <p:spPr bwMode="auto">
          <a:xfrm>
            <a:off x="263089" y="2116999"/>
            <a:ext cx="4000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P1</a:t>
            </a:r>
          </a:p>
        </p:txBody>
      </p:sp>
      <p:sp>
        <p:nvSpPr>
          <p:cNvPr id="283" name="Text Box 1044">
            <a:extLst>
              <a:ext uri="{FF2B5EF4-FFF2-40B4-BE49-F238E27FC236}">
                <a16:creationId xmlns:a16="http://schemas.microsoft.com/office/drawing/2014/main" id="{BAC79E30-4A03-4E89-AB77-8563609E07F0}"/>
              </a:ext>
            </a:extLst>
          </p:cNvPr>
          <p:cNvSpPr txBox="1">
            <a:spLocks noChangeArrowheads="1"/>
          </p:cNvSpPr>
          <p:nvPr/>
        </p:nvSpPr>
        <p:spPr bwMode="auto">
          <a:xfrm>
            <a:off x="794413" y="2324181"/>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D1</a:t>
            </a:r>
          </a:p>
        </p:txBody>
      </p:sp>
      <p:sp>
        <p:nvSpPr>
          <p:cNvPr id="284" name="Text Box 1046">
            <a:extLst>
              <a:ext uri="{FF2B5EF4-FFF2-40B4-BE49-F238E27FC236}">
                <a16:creationId xmlns:a16="http://schemas.microsoft.com/office/drawing/2014/main" id="{3697D480-9C42-41D0-9130-A1FA2689BC31}"/>
              </a:ext>
            </a:extLst>
          </p:cNvPr>
          <p:cNvSpPr txBox="1">
            <a:spLocks noChangeArrowheads="1"/>
          </p:cNvSpPr>
          <p:nvPr/>
        </p:nvSpPr>
        <p:spPr bwMode="auto">
          <a:xfrm>
            <a:off x="765588" y="1852746"/>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I2</a:t>
            </a:r>
          </a:p>
        </p:txBody>
      </p:sp>
      <p:sp>
        <p:nvSpPr>
          <p:cNvPr id="285" name="Text Box 1051">
            <a:extLst>
              <a:ext uri="{FF2B5EF4-FFF2-40B4-BE49-F238E27FC236}">
                <a16:creationId xmlns:a16="http://schemas.microsoft.com/office/drawing/2014/main" id="{ACBD84EF-6366-4981-8368-53209D4F0CA1}"/>
              </a:ext>
            </a:extLst>
          </p:cNvPr>
          <p:cNvSpPr txBox="1">
            <a:spLocks noChangeArrowheads="1"/>
          </p:cNvSpPr>
          <p:nvPr/>
        </p:nvSpPr>
        <p:spPr bwMode="auto">
          <a:xfrm>
            <a:off x="451574" y="2724151"/>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C1</a:t>
            </a:r>
          </a:p>
        </p:txBody>
      </p:sp>
      <p:sp>
        <p:nvSpPr>
          <p:cNvPr id="286" name="Text Box 1052">
            <a:extLst>
              <a:ext uri="{FF2B5EF4-FFF2-40B4-BE49-F238E27FC236}">
                <a16:creationId xmlns:a16="http://schemas.microsoft.com/office/drawing/2014/main" id="{E49CE26E-A105-4AAA-9A2D-E5CFD577C388}"/>
              </a:ext>
            </a:extLst>
          </p:cNvPr>
          <p:cNvSpPr txBox="1">
            <a:spLocks noChangeArrowheads="1"/>
          </p:cNvSpPr>
          <p:nvPr/>
        </p:nvSpPr>
        <p:spPr bwMode="auto">
          <a:xfrm>
            <a:off x="76200" y="2288050"/>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I1</a:t>
            </a:r>
          </a:p>
        </p:txBody>
      </p:sp>
      <p:sp>
        <p:nvSpPr>
          <p:cNvPr id="287" name="Arc 1029">
            <a:extLst>
              <a:ext uri="{FF2B5EF4-FFF2-40B4-BE49-F238E27FC236}">
                <a16:creationId xmlns:a16="http://schemas.microsoft.com/office/drawing/2014/main" id="{B254A28B-6F32-4D0F-AF2D-234DC7852EAA}"/>
              </a:ext>
            </a:extLst>
          </p:cNvPr>
          <p:cNvSpPr>
            <a:spLocks/>
          </p:cNvSpPr>
          <p:nvPr/>
        </p:nvSpPr>
        <p:spPr bwMode="auto">
          <a:xfrm rot="20474829" flipH="1" flipV="1">
            <a:off x="891115" y="1994050"/>
            <a:ext cx="202468" cy="288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88" name="Text Box 1051">
            <a:extLst>
              <a:ext uri="{FF2B5EF4-FFF2-40B4-BE49-F238E27FC236}">
                <a16:creationId xmlns:a16="http://schemas.microsoft.com/office/drawing/2014/main" id="{1C8372D2-61DC-4D4E-A03A-C99A9CAD11D3}"/>
              </a:ext>
            </a:extLst>
          </p:cNvPr>
          <p:cNvSpPr txBox="1">
            <a:spLocks noChangeArrowheads="1"/>
          </p:cNvSpPr>
          <p:nvPr/>
        </p:nvSpPr>
        <p:spPr bwMode="auto">
          <a:xfrm>
            <a:off x="1160155" y="2153026"/>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C2</a:t>
            </a:r>
          </a:p>
        </p:txBody>
      </p:sp>
      <p:sp>
        <p:nvSpPr>
          <p:cNvPr id="289" name="Arc 1029">
            <a:extLst>
              <a:ext uri="{FF2B5EF4-FFF2-40B4-BE49-F238E27FC236}">
                <a16:creationId xmlns:a16="http://schemas.microsoft.com/office/drawing/2014/main" id="{0455875C-606F-4804-83A8-EB8522E3A051}"/>
              </a:ext>
            </a:extLst>
          </p:cNvPr>
          <p:cNvSpPr>
            <a:spLocks/>
          </p:cNvSpPr>
          <p:nvPr/>
        </p:nvSpPr>
        <p:spPr bwMode="auto">
          <a:xfrm rot="15117053" flipH="1" flipV="1">
            <a:off x="1369404" y="1974472"/>
            <a:ext cx="202468" cy="288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90" name="Arc 1029">
            <a:extLst>
              <a:ext uri="{FF2B5EF4-FFF2-40B4-BE49-F238E27FC236}">
                <a16:creationId xmlns:a16="http://schemas.microsoft.com/office/drawing/2014/main" id="{C226A224-1F90-4209-9D9E-526BE9DE1016}"/>
              </a:ext>
            </a:extLst>
          </p:cNvPr>
          <p:cNvSpPr>
            <a:spLocks/>
          </p:cNvSpPr>
          <p:nvPr/>
        </p:nvSpPr>
        <p:spPr bwMode="auto">
          <a:xfrm rot="9523226" flipH="1" flipV="1">
            <a:off x="1350987" y="1604657"/>
            <a:ext cx="202468" cy="288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91" name="Arc 1029">
            <a:extLst>
              <a:ext uri="{FF2B5EF4-FFF2-40B4-BE49-F238E27FC236}">
                <a16:creationId xmlns:a16="http://schemas.microsoft.com/office/drawing/2014/main" id="{E43DBF4F-1B75-4AAD-ACCC-4DBBC68B1A71}"/>
              </a:ext>
            </a:extLst>
          </p:cNvPr>
          <p:cNvSpPr>
            <a:spLocks/>
          </p:cNvSpPr>
          <p:nvPr/>
        </p:nvSpPr>
        <p:spPr bwMode="auto">
          <a:xfrm rot="21021379" flipH="1" flipV="1">
            <a:off x="1583075" y="1186804"/>
            <a:ext cx="202468" cy="288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92" name="Arc 1029">
            <a:extLst>
              <a:ext uri="{FF2B5EF4-FFF2-40B4-BE49-F238E27FC236}">
                <a16:creationId xmlns:a16="http://schemas.microsoft.com/office/drawing/2014/main" id="{DECA596A-F0F1-4F63-9499-AC275F8D72B9}"/>
              </a:ext>
            </a:extLst>
          </p:cNvPr>
          <p:cNvSpPr>
            <a:spLocks/>
          </p:cNvSpPr>
          <p:nvPr/>
        </p:nvSpPr>
        <p:spPr bwMode="auto">
          <a:xfrm rot="11239064" flipH="1" flipV="1">
            <a:off x="2066092" y="862006"/>
            <a:ext cx="236117" cy="13736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93" name="Arc 1029">
            <a:extLst>
              <a:ext uri="{FF2B5EF4-FFF2-40B4-BE49-F238E27FC236}">
                <a16:creationId xmlns:a16="http://schemas.microsoft.com/office/drawing/2014/main" id="{FB553970-6267-47A8-B9C0-154FBD1123C4}"/>
              </a:ext>
            </a:extLst>
          </p:cNvPr>
          <p:cNvSpPr>
            <a:spLocks/>
          </p:cNvSpPr>
          <p:nvPr/>
        </p:nvSpPr>
        <p:spPr bwMode="auto">
          <a:xfrm rot="15357664" flipH="1" flipV="1">
            <a:off x="2048783" y="1184027"/>
            <a:ext cx="202468" cy="288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94" name="Text Box 1044">
            <a:extLst>
              <a:ext uri="{FF2B5EF4-FFF2-40B4-BE49-F238E27FC236}">
                <a16:creationId xmlns:a16="http://schemas.microsoft.com/office/drawing/2014/main" id="{64421896-76BE-4B70-B230-637B6C3E88ED}"/>
              </a:ext>
            </a:extLst>
          </p:cNvPr>
          <p:cNvSpPr txBox="1">
            <a:spLocks noChangeArrowheads="1"/>
          </p:cNvSpPr>
          <p:nvPr/>
        </p:nvSpPr>
        <p:spPr bwMode="auto">
          <a:xfrm>
            <a:off x="1484285" y="1809542"/>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D2</a:t>
            </a:r>
          </a:p>
        </p:txBody>
      </p:sp>
      <p:sp>
        <p:nvSpPr>
          <p:cNvPr id="295" name="Text Box 1040">
            <a:extLst>
              <a:ext uri="{FF2B5EF4-FFF2-40B4-BE49-F238E27FC236}">
                <a16:creationId xmlns:a16="http://schemas.microsoft.com/office/drawing/2014/main" id="{F487B02A-58A9-461F-AF5A-072CBF4E3515}"/>
              </a:ext>
            </a:extLst>
          </p:cNvPr>
          <p:cNvSpPr txBox="1">
            <a:spLocks noChangeArrowheads="1"/>
          </p:cNvSpPr>
          <p:nvPr/>
        </p:nvSpPr>
        <p:spPr bwMode="auto">
          <a:xfrm>
            <a:off x="1007978" y="1510420"/>
            <a:ext cx="4000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P2</a:t>
            </a:r>
          </a:p>
        </p:txBody>
      </p:sp>
      <p:sp>
        <p:nvSpPr>
          <p:cNvPr id="296" name="Arc 1036">
            <a:extLst>
              <a:ext uri="{FF2B5EF4-FFF2-40B4-BE49-F238E27FC236}">
                <a16:creationId xmlns:a16="http://schemas.microsoft.com/office/drawing/2014/main" id="{9B062C8E-C6A8-431D-87DB-81EA572333B5}"/>
              </a:ext>
            </a:extLst>
          </p:cNvPr>
          <p:cNvSpPr>
            <a:spLocks/>
          </p:cNvSpPr>
          <p:nvPr/>
        </p:nvSpPr>
        <p:spPr bwMode="auto">
          <a:xfrm rot="10421482" flipV="1">
            <a:off x="745354" y="910437"/>
            <a:ext cx="1171867" cy="90265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297" name="Text Box 1046">
            <a:extLst>
              <a:ext uri="{FF2B5EF4-FFF2-40B4-BE49-F238E27FC236}">
                <a16:creationId xmlns:a16="http://schemas.microsoft.com/office/drawing/2014/main" id="{2C26CC9B-6B0E-4746-8822-5C6FDB8E7754}"/>
              </a:ext>
            </a:extLst>
          </p:cNvPr>
          <p:cNvSpPr txBox="1">
            <a:spLocks noChangeArrowheads="1"/>
          </p:cNvSpPr>
          <p:nvPr/>
        </p:nvSpPr>
        <p:spPr bwMode="auto">
          <a:xfrm>
            <a:off x="1446151" y="1047750"/>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In</a:t>
            </a:r>
          </a:p>
        </p:txBody>
      </p:sp>
      <p:sp>
        <p:nvSpPr>
          <p:cNvPr id="298" name="Text Box 1051">
            <a:extLst>
              <a:ext uri="{FF2B5EF4-FFF2-40B4-BE49-F238E27FC236}">
                <a16:creationId xmlns:a16="http://schemas.microsoft.com/office/drawing/2014/main" id="{ECFDA774-45EC-49F2-8644-D479589BC54B}"/>
              </a:ext>
            </a:extLst>
          </p:cNvPr>
          <p:cNvSpPr txBox="1">
            <a:spLocks noChangeArrowheads="1"/>
          </p:cNvSpPr>
          <p:nvPr/>
        </p:nvSpPr>
        <p:spPr bwMode="auto">
          <a:xfrm>
            <a:off x="1829792" y="1359498"/>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a:ea typeface="Times New Roman (Arabic)" pitchFamily="26" charset="0"/>
                <a:cs typeface="Times New Roman (Arabic)" pitchFamily="26" charset="0"/>
              </a:rPr>
              <a:t>Cn</a:t>
            </a:r>
          </a:p>
        </p:txBody>
      </p:sp>
      <p:sp>
        <p:nvSpPr>
          <p:cNvPr id="299" name="Text Box 1044">
            <a:extLst>
              <a:ext uri="{FF2B5EF4-FFF2-40B4-BE49-F238E27FC236}">
                <a16:creationId xmlns:a16="http://schemas.microsoft.com/office/drawing/2014/main" id="{55691D7D-5173-44B7-B0D3-BF33A404CFB4}"/>
              </a:ext>
            </a:extLst>
          </p:cNvPr>
          <p:cNvSpPr txBox="1">
            <a:spLocks noChangeArrowheads="1"/>
          </p:cNvSpPr>
          <p:nvPr/>
        </p:nvSpPr>
        <p:spPr bwMode="auto">
          <a:xfrm>
            <a:off x="2191872" y="989309"/>
            <a:ext cx="40005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rtl="0">
              <a:lnSpc>
                <a:spcPct val="100000"/>
              </a:lnSpc>
              <a:spcBef>
                <a:spcPct val="50000"/>
              </a:spcBef>
              <a:buFontTx/>
              <a:buNone/>
            </a:pPr>
            <a:r>
              <a:rPr lang="en-US" altLang="en-US" sz="1200" err="1">
                <a:ea typeface="Times New Roman (Arabic)" pitchFamily="26" charset="0"/>
                <a:cs typeface="Times New Roman (Arabic)" pitchFamily="26" charset="0"/>
              </a:rPr>
              <a:t>Dn</a:t>
            </a:r>
            <a:endParaRPr lang="en-US" altLang="en-US" sz="1200">
              <a:ea typeface="Times New Roman (Arabic)" pitchFamily="26" charset="0"/>
              <a:cs typeface="Times New Roman (Arabic)" pitchFamily="26" charset="0"/>
            </a:endParaRPr>
          </a:p>
        </p:txBody>
      </p:sp>
      <p:sp>
        <p:nvSpPr>
          <p:cNvPr id="300" name="Text Box 1040">
            <a:extLst>
              <a:ext uri="{FF2B5EF4-FFF2-40B4-BE49-F238E27FC236}">
                <a16:creationId xmlns:a16="http://schemas.microsoft.com/office/drawing/2014/main" id="{C6AC73BB-CD10-4EA5-A528-AC1E138BDAB4}"/>
              </a:ext>
            </a:extLst>
          </p:cNvPr>
          <p:cNvSpPr txBox="1">
            <a:spLocks noChangeArrowheads="1"/>
          </p:cNvSpPr>
          <p:nvPr/>
        </p:nvSpPr>
        <p:spPr bwMode="auto">
          <a:xfrm>
            <a:off x="1789779" y="698528"/>
            <a:ext cx="4000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rtl="0">
              <a:lnSpc>
                <a:spcPct val="100000"/>
              </a:lnSpc>
              <a:spcBef>
                <a:spcPct val="50000"/>
              </a:spcBef>
              <a:buFontTx/>
              <a:buNone/>
            </a:pPr>
            <a:r>
              <a:rPr lang="en-US" altLang="en-US" sz="1200" err="1">
                <a:ea typeface="Times New Roman (Arabic)" pitchFamily="26" charset="0"/>
                <a:cs typeface="Times New Roman (Arabic)" pitchFamily="26" charset="0"/>
              </a:rPr>
              <a:t>Pn</a:t>
            </a:r>
            <a:endParaRPr lang="en-US" altLang="en-US" sz="1200">
              <a:ea typeface="Times New Roman (Arabic)" pitchFamily="26" charset="0"/>
              <a:cs typeface="Times New Roman (Arabic)" pitchFamily="26" charset="0"/>
            </a:endParaRPr>
          </a:p>
        </p:txBody>
      </p:sp>
      <p:sp>
        <p:nvSpPr>
          <p:cNvPr id="301" name="Arc 1036">
            <a:extLst>
              <a:ext uri="{FF2B5EF4-FFF2-40B4-BE49-F238E27FC236}">
                <a16:creationId xmlns:a16="http://schemas.microsoft.com/office/drawing/2014/main" id="{A4137B1D-66DA-47FC-BADB-556F6940D397}"/>
              </a:ext>
            </a:extLst>
          </p:cNvPr>
          <p:cNvSpPr>
            <a:spLocks/>
          </p:cNvSpPr>
          <p:nvPr/>
        </p:nvSpPr>
        <p:spPr bwMode="auto">
          <a:xfrm rot="10421482" flipV="1">
            <a:off x="1514650" y="559839"/>
            <a:ext cx="716108" cy="4931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4127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302" name="Shape 301">
            <a:extLst>
              <a:ext uri="{FF2B5EF4-FFF2-40B4-BE49-F238E27FC236}">
                <a16:creationId xmlns:a16="http://schemas.microsoft.com/office/drawing/2014/main" id="{D4BB5441-13B9-460C-84BD-3B65B425AFA3}"/>
              </a:ext>
            </a:extLst>
          </p:cNvPr>
          <p:cNvSpPr/>
          <p:nvPr/>
        </p:nvSpPr>
        <p:spPr>
          <a:xfrm>
            <a:off x="5328377" y="2486110"/>
            <a:ext cx="3455117" cy="2123908"/>
          </a:xfrm>
          <a:prstGeom prst="swooshArrow">
            <a:avLst>
              <a:gd name="adj1" fmla="val 25000"/>
              <a:gd name="adj2" fmla="val 25000"/>
            </a:avLst>
          </a:prstGeom>
          <a:solidFill>
            <a:schemeClr val="accent6">
              <a:lumMod val="75000"/>
            </a:schemeClr>
          </a:solidFill>
        </p:spPr>
        <p:style>
          <a:lnRef idx="0">
            <a:schemeClr val="accent1">
              <a:hueOff val="0"/>
              <a:satOff val="0"/>
              <a:lumOff val="0"/>
              <a:alphaOff val="0"/>
            </a:schemeClr>
          </a:lnRef>
          <a:fillRef idx="1">
            <a:scrgbClr r="0" g="0" b="0"/>
          </a:fillRef>
          <a:effectRef idx="1">
            <a:schemeClr val="accent1">
              <a:tint val="40000"/>
              <a:hueOff val="0"/>
              <a:satOff val="0"/>
              <a:lumOff val="0"/>
              <a:alphaOff val="0"/>
            </a:schemeClr>
          </a:effectRef>
          <a:fontRef idx="minor">
            <a:schemeClr val="dk1">
              <a:hueOff val="0"/>
              <a:satOff val="0"/>
              <a:lumOff val="0"/>
              <a:alphaOff val="0"/>
            </a:schemeClr>
          </a:fontRef>
        </p:style>
        <p:txBody>
          <a:bodyPr/>
          <a:lstStyle/>
          <a:p>
            <a:endParaRPr lang="en-GB"/>
          </a:p>
        </p:txBody>
      </p:sp>
      <p:cxnSp>
        <p:nvCxnSpPr>
          <p:cNvPr id="303" name="Straight Arrow Connector 302">
            <a:extLst>
              <a:ext uri="{FF2B5EF4-FFF2-40B4-BE49-F238E27FC236}">
                <a16:creationId xmlns:a16="http://schemas.microsoft.com/office/drawing/2014/main" id="{1369F8C3-6E2E-4E40-81B7-0947AE132F28}"/>
              </a:ext>
            </a:extLst>
          </p:cNvPr>
          <p:cNvCxnSpPr>
            <a:cxnSpLocks/>
          </p:cNvCxnSpPr>
          <p:nvPr/>
        </p:nvCxnSpPr>
        <p:spPr>
          <a:xfrm flipV="1">
            <a:off x="8839200" y="2969459"/>
            <a:ext cx="0" cy="1583491"/>
          </a:xfrm>
          <a:prstGeom prst="straightConnector1">
            <a:avLst/>
          </a:prstGeom>
          <a:ln>
            <a:solidFill>
              <a:schemeClr val="accent6">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04" name="TextBox 303">
            <a:extLst>
              <a:ext uri="{FF2B5EF4-FFF2-40B4-BE49-F238E27FC236}">
                <a16:creationId xmlns:a16="http://schemas.microsoft.com/office/drawing/2014/main" id="{17A93291-2DAB-49B4-97CB-A395C6BA33E4}"/>
              </a:ext>
            </a:extLst>
          </p:cNvPr>
          <p:cNvSpPr txBox="1"/>
          <p:nvPr/>
        </p:nvSpPr>
        <p:spPr>
          <a:xfrm rot="5400000">
            <a:off x="8209163" y="3770513"/>
            <a:ext cx="1463358" cy="253916"/>
          </a:xfrm>
          <a:prstGeom prst="rect">
            <a:avLst/>
          </a:prstGeom>
          <a:noFill/>
        </p:spPr>
        <p:txBody>
          <a:bodyPr wrap="square" rtlCol="0">
            <a:spAutoFit/>
          </a:bodyPr>
          <a:lstStyle/>
          <a:p>
            <a:r>
              <a:rPr lang="en-US" sz="1050" b="1">
                <a:solidFill>
                  <a:schemeClr val="accent2"/>
                </a:solidFill>
                <a:latin typeface="Arial" pitchFamily="34" charset="0"/>
                <a:cs typeface="Arial" pitchFamily="34" charset="0"/>
              </a:rPr>
              <a:t> </a:t>
            </a:r>
            <a:r>
              <a:rPr lang="en-US" sz="1050" b="1">
                <a:latin typeface="Arial" pitchFamily="34" charset="0"/>
                <a:cs typeface="Arial" pitchFamily="34" charset="0"/>
              </a:rPr>
              <a:t>Process Maturity</a:t>
            </a:r>
          </a:p>
        </p:txBody>
      </p:sp>
      <p:cxnSp>
        <p:nvCxnSpPr>
          <p:cNvPr id="305" name="Straight Arrow Connector 304">
            <a:extLst>
              <a:ext uri="{FF2B5EF4-FFF2-40B4-BE49-F238E27FC236}">
                <a16:creationId xmlns:a16="http://schemas.microsoft.com/office/drawing/2014/main" id="{F977D920-2AEF-4515-AC28-CADE093D0C16}"/>
              </a:ext>
            </a:extLst>
          </p:cNvPr>
          <p:cNvCxnSpPr>
            <a:cxnSpLocks/>
          </p:cNvCxnSpPr>
          <p:nvPr/>
        </p:nvCxnSpPr>
        <p:spPr>
          <a:xfrm>
            <a:off x="5328377" y="4610018"/>
            <a:ext cx="3434623" cy="0"/>
          </a:xfrm>
          <a:prstGeom prst="straightConnector1">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306" name="Oval 305">
            <a:extLst>
              <a:ext uri="{FF2B5EF4-FFF2-40B4-BE49-F238E27FC236}">
                <a16:creationId xmlns:a16="http://schemas.microsoft.com/office/drawing/2014/main" id="{076788A1-E452-4700-B5D9-60539720875B}"/>
              </a:ext>
            </a:extLst>
          </p:cNvPr>
          <p:cNvSpPr/>
          <p:nvPr/>
        </p:nvSpPr>
        <p:spPr>
          <a:xfrm>
            <a:off x="7732549" y="2917044"/>
            <a:ext cx="288431" cy="325794"/>
          </a:xfrm>
          <a:prstGeom prst="ellipse">
            <a:avLst/>
          </a:prstGeom>
          <a:solidFill>
            <a:schemeClr val="accent1">
              <a:lumMod val="40000"/>
              <a:lumOff val="60000"/>
            </a:schemeClr>
          </a:solidFill>
          <a:scene3d>
            <a:camera prst="orthographicFront"/>
            <a:lightRig rig="flat" dir="t"/>
          </a:scene3d>
          <a:sp3d prstMaterial="dkEdge"/>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07" name="Oval 306">
            <a:extLst>
              <a:ext uri="{FF2B5EF4-FFF2-40B4-BE49-F238E27FC236}">
                <a16:creationId xmlns:a16="http://schemas.microsoft.com/office/drawing/2014/main" id="{5FF145BC-2F2A-42F7-B774-A7FC783C400B}"/>
              </a:ext>
            </a:extLst>
          </p:cNvPr>
          <p:cNvSpPr/>
          <p:nvPr/>
        </p:nvSpPr>
        <p:spPr>
          <a:xfrm>
            <a:off x="7138695" y="3122706"/>
            <a:ext cx="226039" cy="226039"/>
          </a:xfrm>
          <a:prstGeom prst="ellipse">
            <a:avLst/>
          </a:prstGeom>
          <a:solidFill>
            <a:schemeClr val="accent1">
              <a:lumMod val="40000"/>
              <a:lumOff val="60000"/>
            </a:schemeClr>
          </a:solidFill>
          <a:scene3d>
            <a:camera prst="orthographicFront"/>
            <a:lightRig rig="flat" dir="t"/>
          </a:scene3d>
          <a:sp3d prstMaterial="dkEdge"/>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08" name="Oval 307">
            <a:extLst>
              <a:ext uri="{FF2B5EF4-FFF2-40B4-BE49-F238E27FC236}">
                <a16:creationId xmlns:a16="http://schemas.microsoft.com/office/drawing/2014/main" id="{4C81FA3D-2BBA-4EAD-88A4-3BA6956337E2}"/>
              </a:ext>
            </a:extLst>
          </p:cNvPr>
          <p:cNvSpPr/>
          <p:nvPr/>
        </p:nvSpPr>
        <p:spPr>
          <a:xfrm>
            <a:off x="6657444" y="3335146"/>
            <a:ext cx="185998" cy="172567"/>
          </a:xfrm>
          <a:prstGeom prst="ellipse">
            <a:avLst/>
          </a:prstGeom>
          <a:solidFill>
            <a:schemeClr val="accent1">
              <a:lumMod val="40000"/>
              <a:lumOff val="60000"/>
            </a:schemeClr>
          </a:solidFill>
          <a:scene3d>
            <a:camera prst="orthographicFront"/>
            <a:lightRig rig="flat" dir="t"/>
          </a:scene3d>
          <a:sp3d prstMaterial="dkEdge"/>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09" name="Oval 308">
            <a:extLst>
              <a:ext uri="{FF2B5EF4-FFF2-40B4-BE49-F238E27FC236}">
                <a16:creationId xmlns:a16="http://schemas.microsoft.com/office/drawing/2014/main" id="{CE93C013-20E9-4460-A3FD-CA41C3F1378C}"/>
              </a:ext>
            </a:extLst>
          </p:cNvPr>
          <p:cNvSpPr/>
          <p:nvPr/>
        </p:nvSpPr>
        <p:spPr>
          <a:xfrm>
            <a:off x="6222873" y="3596579"/>
            <a:ext cx="107934" cy="126661"/>
          </a:xfrm>
          <a:prstGeom prst="ellipse">
            <a:avLst/>
          </a:prstGeom>
          <a:solidFill>
            <a:schemeClr val="accent1">
              <a:lumMod val="40000"/>
              <a:lumOff val="60000"/>
            </a:schemeClr>
          </a:solidFill>
          <a:scene3d>
            <a:camera prst="orthographicFront"/>
            <a:lightRig rig="flat" dir="t"/>
          </a:scene3d>
          <a:sp3d prstMaterial="dkEdge"/>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10" name="TextBox 309">
            <a:extLst>
              <a:ext uri="{FF2B5EF4-FFF2-40B4-BE49-F238E27FC236}">
                <a16:creationId xmlns:a16="http://schemas.microsoft.com/office/drawing/2014/main" id="{0D009BD1-9F3C-4AED-8823-1990732FD1AE}"/>
              </a:ext>
            </a:extLst>
          </p:cNvPr>
          <p:cNvSpPr txBox="1"/>
          <p:nvPr/>
        </p:nvSpPr>
        <p:spPr>
          <a:xfrm>
            <a:off x="6134999" y="4596884"/>
            <a:ext cx="362338" cy="246221"/>
          </a:xfrm>
          <a:prstGeom prst="rect">
            <a:avLst/>
          </a:prstGeom>
          <a:noFill/>
        </p:spPr>
        <p:txBody>
          <a:bodyPr wrap="square" rtlCol="0">
            <a:spAutoFit/>
          </a:bodyPr>
          <a:lstStyle/>
          <a:p>
            <a:r>
              <a:rPr lang="en-US" sz="1000" b="1"/>
              <a:t>Y1 </a:t>
            </a:r>
          </a:p>
        </p:txBody>
      </p:sp>
      <p:sp>
        <p:nvSpPr>
          <p:cNvPr id="311" name="TextBox 310">
            <a:extLst>
              <a:ext uri="{FF2B5EF4-FFF2-40B4-BE49-F238E27FC236}">
                <a16:creationId xmlns:a16="http://schemas.microsoft.com/office/drawing/2014/main" id="{63620423-DB99-498F-A0A0-F876FCF6D12F}"/>
              </a:ext>
            </a:extLst>
          </p:cNvPr>
          <p:cNvSpPr txBox="1"/>
          <p:nvPr/>
        </p:nvSpPr>
        <p:spPr>
          <a:xfrm>
            <a:off x="6637990" y="4610018"/>
            <a:ext cx="362566" cy="246221"/>
          </a:xfrm>
          <a:prstGeom prst="rect">
            <a:avLst/>
          </a:prstGeom>
          <a:noFill/>
        </p:spPr>
        <p:txBody>
          <a:bodyPr wrap="square" rtlCol="0">
            <a:spAutoFit/>
          </a:bodyPr>
          <a:lstStyle/>
          <a:p>
            <a:r>
              <a:rPr lang="en-US" sz="1000" b="1"/>
              <a:t>Y2</a:t>
            </a:r>
            <a:r>
              <a:rPr lang="en-US" sz="600" b="1"/>
              <a:t> </a:t>
            </a:r>
          </a:p>
        </p:txBody>
      </p:sp>
      <p:sp>
        <p:nvSpPr>
          <p:cNvPr id="312" name="TextBox 311">
            <a:extLst>
              <a:ext uri="{FF2B5EF4-FFF2-40B4-BE49-F238E27FC236}">
                <a16:creationId xmlns:a16="http://schemas.microsoft.com/office/drawing/2014/main" id="{0451A1D4-EC97-44AF-B9AF-089C0774C999}"/>
              </a:ext>
            </a:extLst>
          </p:cNvPr>
          <p:cNvSpPr txBox="1"/>
          <p:nvPr/>
        </p:nvSpPr>
        <p:spPr>
          <a:xfrm>
            <a:off x="7165223" y="4603839"/>
            <a:ext cx="362566" cy="246221"/>
          </a:xfrm>
          <a:prstGeom prst="rect">
            <a:avLst/>
          </a:prstGeom>
          <a:noFill/>
        </p:spPr>
        <p:txBody>
          <a:bodyPr wrap="square" rtlCol="0">
            <a:spAutoFit/>
          </a:bodyPr>
          <a:lstStyle/>
          <a:p>
            <a:r>
              <a:rPr lang="en-US" sz="1000" b="1"/>
              <a:t>Y3 </a:t>
            </a:r>
          </a:p>
        </p:txBody>
      </p:sp>
      <p:sp>
        <p:nvSpPr>
          <p:cNvPr id="313" name="TextBox 312">
            <a:extLst>
              <a:ext uri="{FF2B5EF4-FFF2-40B4-BE49-F238E27FC236}">
                <a16:creationId xmlns:a16="http://schemas.microsoft.com/office/drawing/2014/main" id="{877EDBFA-620D-469E-9861-14F38E6B046C}"/>
              </a:ext>
            </a:extLst>
          </p:cNvPr>
          <p:cNvSpPr txBox="1"/>
          <p:nvPr/>
        </p:nvSpPr>
        <p:spPr>
          <a:xfrm>
            <a:off x="7732549" y="4603839"/>
            <a:ext cx="362566" cy="246221"/>
          </a:xfrm>
          <a:prstGeom prst="rect">
            <a:avLst/>
          </a:prstGeom>
          <a:noFill/>
        </p:spPr>
        <p:txBody>
          <a:bodyPr wrap="square" rtlCol="0">
            <a:spAutoFit/>
          </a:bodyPr>
          <a:lstStyle/>
          <a:p>
            <a:r>
              <a:rPr lang="en-US" sz="1000" b="1"/>
              <a:t>Y4 </a:t>
            </a:r>
          </a:p>
        </p:txBody>
      </p:sp>
      <p:cxnSp>
        <p:nvCxnSpPr>
          <p:cNvPr id="314" name="Straight Arrow Connector 313">
            <a:extLst>
              <a:ext uri="{FF2B5EF4-FFF2-40B4-BE49-F238E27FC236}">
                <a16:creationId xmlns:a16="http://schemas.microsoft.com/office/drawing/2014/main" id="{627811C4-5125-4F6C-85F6-3871A9448AC9}"/>
              </a:ext>
            </a:extLst>
          </p:cNvPr>
          <p:cNvCxnSpPr>
            <a:cxnSpLocks/>
          </p:cNvCxnSpPr>
          <p:nvPr/>
        </p:nvCxnSpPr>
        <p:spPr>
          <a:xfrm flipV="1">
            <a:off x="6276840" y="3841092"/>
            <a:ext cx="0" cy="711858"/>
          </a:xfrm>
          <a:prstGeom prst="straightConnector1">
            <a:avLst/>
          </a:prstGeom>
          <a:ln w="3175">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15" name="Straight Arrow Connector 314">
            <a:extLst>
              <a:ext uri="{FF2B5EF4-FFF2-40B4-BE49-F238E27FC236}">
                <a16:creationId xmlns:a16="http://schemas.microsoft.com/office/drawing/2014/main" id="{D7EEBBE0-13B6-4B77-A4A3-2CF189DF2A8F}"/>
              </a:ext>
            </a:extLst>
          </p:cNvPr>
          <p:cNvCxnSpPr>
            <a:cxnSpLocks/>
          </p:cNvCxnSpPr>
          <p:nvPr/>
        </p:nvCxnSpPr>
        <p:spPr>
          <a:xfrm flipH="1" flipV="1">
            <a:off x="6779830" y="3607297"/>
            <a:ext cx="1970" cy="945653"/>
          </a:xfrm>
          <a:prstGeom prst="straightConnector1">
            <a:avLst/>
          </a:prstGeom>
          <a:ln w="3175">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16" name="Straight Arrow Connector 315">
            <a:extLst>
              <a:ext uri="{FF2B5EF4-FFF2-40B4-BE49-F238E27FC236}">
                <a16:creationId xmlns:a16="http://schemas.microsoft.com/office/drawing/2014/main" id="{B801CA3E-0F79-49EC-9933-6F46A8BCFF2A}"/>
              </a:ext>
            </a:extLst>
          </p:cNvPr>
          <p:cNvCxnSpPr>
            <a:cxnSpLocks/>
          </p:cNvCxnSpPr>
          <p:nvPr/>
        </p:nvCxnSpPr>
        <p:spPr>
          <a:xfrm flipH="1" flipV="1">
            <a:off x="7310163" y="3466739"/>
            <a:ext cx="5037" cy="1086212"/>
          </a:xfrm>
          <a:prstGeom prst="straightConnector1">
            <a:avLst/>
          </a:prstGeom>
          <a:ln w="3175">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17" name="Straight Arrow Connector 316">
            <a:extLst>
              <a:ext uri="{FF2B5EF4-FFF2-40B4-BE49-F238E27FC236}">
                <a16:creationId xmlns:a16="http://schemas.microsoft.com/office/drawing/2014/main" id="{E49DC9AA-B07F-41E5-B2E1-722DCBD343F6}"/>
              </a:ext>
            </a:extLst>
          </p:cNvPr>
          <p:cNvCxnSpPr>
            <a:cxnSpLocks/>
          </p:cNvCxnSpPr>
          <p:nvPr/>
        </p:nvCxnSpPr>
        <p:spPr>
          <a:xfrm flipV="1">
            <a:off x="7883085" y="3372051"/>
            <a:ext cx="20291" cy="1180900"/>
          </a:xfrm>
          <a:prstGeom prst="straightConnector1">
            <a:avLst/>
          </a:prstGeom>
          <a:ln w="3175">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334" name="Rectangle 14">
            <a:extLst>
              <a:ext uri="{FF2B5EF4-FFF2-40B4-BE49-F238E27FC236}">
                <a16:creationId xmlns:a16="http://schemas.microsoft.com/office/drawing/2014/main" id="{FDC7932F-CE18-40BB-8C79-C58E6D089FB2}"/>
              </a:ext>
            </a:extLst>
          </p:cNvPr>
          <p:cNvSpPr>
            <a:spLocks noChangeArrowheads="1"/>
          </p:cNvSpPr>
          <p:nvPr/>
        </p:nvSpPr>
        <p:spPr bwMode="auto">
          <a:xfrm>
            <a:off x="2394461" y="1776567"/>
            <a:ext cx="316480" cy="192551"/>
          </a:xfrm>
          <a:prstGeom prst="rect">
            <a:avLst/>
          </a:prstGeom>
          <a:solidFill>
            <a:schemeClr val="accent6">
              <a:lumMod val="75000"/>
            </a:schemeClr>
          </a:solidFill>
          <a:ln w="3175">
            <a:solidFill>
              <a:schemeClr val="tx1"/>
            </a:solidFill>
            <a:miter lim="800000"/>
            <a:headEnd/>
            <a:tailEnd/>
          </a:ln>
          <a:effectLst/>
        </p:spPr>
        <p:txBody>
          <a:bodyPr wrap="none" anchor="ctr"/>
          <a:lstStyle/>
          <a:p>
            <a:pPr algn="ctr" rtl="0"/>
            <a:r>
              <a:rPr kumimoji="1" lang="pl-PL" altLang="en-US" sz="1000" b="1">
                <a:effectLst>
                  <a:outerShdw blurRad="38100" dist="38100" dir="2700000" algn="tl">
                    <a:srgbClr val="FFFFFF"/>
                  </a:outerShdw>
                </a:effectLst>
                <a:latin typeface="+mj-lt"/>
                <a:cs typeface="Times New Roman" panose="02020603050405020304" pitchFamily="18" charset="0"/>
              </a:rPr>
              <a:t>Lab</a:t>
            </a:r>
            <a:endParaRPr kumimoji="1" lang="en-US" altLang="en-US" sz="1000" b="1">
              <a:effectLst>
                <a:outerShdw blurRad="38100" dist="38100" dir="2700000" algn="tl">
                  <a:srgbClr val="FFFFFF"/>
                </a:outerShdw>
              </a:effectLst>
              <a:latin typeface="+mj-lt"/>
              <a:cs typeface="Times New Roman" panose="02020603050405020304" pitchFamily="18" charset="0"/>
            </a:endParaRPr>
          </a:p>
        </p:txBody>
      </p:sp>
      <p:sp>
        <p:nvSpPr>
          <p:cNvPr id="376" name="Rectangle 14">
            <a:extLst>
              <a:ext uri="{FF2B5EF4-FFF2-40B4-BE49-F238E27FC236}">
                <a16:creationId xmlns:a16="http://schemas.microsoft.com/office/drawing/2014/main" id="{E3C016B6-54BB-47EB-954F-831820C9878D}"/>
              </a:ext>
            </a:extLst>
          </p:cNvPr>
          <p:cNvSpPr>
            <a:spLocks noChangeArrowheads="1"/>
          </p:cNvSpPr>
          <p:nvPr/>
        </p:nvSpPr>
        <p:spPr bwMode="auto">
          <a:xfrm>
            <a:off x="3531846" y="1519225"/>
            <a:ext cx="437260" cy="218175"/>
          </a:xfrm>
          <a:prstGeom prst="rect">
            <a:avLst/>
          </a:prstGeom>
          <a:solidFill>
            <a:schemeClr val="accent6">
              <a:lumMod val="75000"/>
            </a:schemeClr>
          </a:solidFill>
          <a:ln w="3175">
            <a:solidFill>
              <a:schemeClr val="tx1"/>
            </a:solidFill>
            <a:miter lim="800000"/>
            <a:headEnd/>
            <a:tailEnd/>
          </a:ln>
          <a:effectLst/>
        </p:spPr>
        <p:txBody>
          <a:bodyPr wrap="none" anchor="ctr"/>
          <a:lstStyle/>
          <a:p>
            <a:pPr algn="ctr"/>
            <a:r>
              <a:rPr kumimoji="1" lang="pl-PL" altLang="en-US" sz="600" b="1">
                <a:effectLst>
                  <a:outerShdw blurRad="38100" dist="38100" dir="2700000" algn="tl">
                    <a:srgbClr val="FFFFFF"/>
                  </a:outerShdw>
                </a:effectLst>
                <a:cs typeface="Times New Roman" panose="02020603050405020304" pitchFamily="18" charset="0"/>
              </a:rPr>
              <a:t>Technology</a:t>
            </a:r>
            <a:endParaRPr kumimoji="1" lang="en-US" altLang="en-US" sz="600" b="1">
              <a:effectLst>
                <a:outerShdw blurRad="38100" dist="38100" dir="2700000" algn="tl">
                  <a:srgbClr val="FFFFFF"/>
                </a:outerShdw>
              </a:effectLst>
              <a:cs typeface="Times New Roman" panose="02020603050405020304" pitchFamily="18" charset="0"/>
            </a:endParaRPr>
          </a:p>
        </p:txBody>
      </p:sp>
      <p:grpSp>
        <p:nvGrpSpPr>
          <p:cNvPr id="377" name="Group 55">
            <a:extLst>
              <a:ext uri="{FF2B5EF4-FFF2-40B4-BE49-F238E27FC236}">
                <a16:creationId xmlns:a16="http://schemas.microsoft.com/office/drawing/2014/main" id="{4EBDC992-C68D-42C0-8FB2-061C920FD99C}"/>
              </a:ext>
            </a:extLst>
          </p:cNvPr>
          <p:cNvGrpSpPr>
            <a:grpSpLocks/>
          </p:cNvGrpSpPr>
          <p:nvPr/>
        </p:nvGrpSpPr>
        <p:grpSpPr bwMode="auto">
          <a:xfrm>
            <a:off x="3642700" y="1209071"/>
            <a:ext cx="272952" cy="287838"/>
            <a:chOff x="1021" y="3385"/>
            <a:chExt cx="680" cy="636"/>
          </a:xfrm>
        </p:grpSpPr>
        <p:grpSp>
          <p:nvGrpSpPr>
            <p:cNvPr id="378" name="Group 56">
              <a:extLst>
                <a:ext uri="{FF2B5EF4-FFF2-40B4-BE49-F238E27FC236}">
                  <a16:creationId xmlns:a16="http://schemas.microsoft.com/office/drawing/2014/main" id="{FDA08835-5C44-4422-98A2-4FEFB0F34302}"/>
                </a:ext>
              </a:extLst>
            </p:cNvPr>
            <p:cNvGrpSpPr>
              <a:grpSpLocks/>
            </p:cNvGrpSpPr>
            <p:nvPr/>
          </p:nvGrpSpPr>
          <p:grpSpPr bwMode="auto">
            <a:xfrm>
              <a:off x="1066" y="3430"/>
              <a:ext cx="590" cy="544"/>
              <a:chOff x="1201" y="3566"/>
              <a:chExt cx="590" cy="544"/>
            </a:xfrm>
          </p:grpSpPr>
          <p:grpSp>
            <p:nvGrpSpPr>
              <p:cNvPr id="381" name="Group 57">
                <a:extLst>
                  <a:ext uri="{FF2B5EF4-FFF2-40B4-BE49-F238E27FC236}">
                    <a16:creationId xmlns:a16="http://schemas.microsoft.com/office/drawing/2014/main" id="{F49DBADB-A44B-42EE-BD18-BBA579B4CAAA}"/>
                  </a:ext>
                </a:extLst>
              </p:cNvPr>
              <p:cNvGrpSpPr>
                <a:grpSpLocks/>
              </p:cNvGrpSpPr>
              <p:nvPr/>
            </p:nvGrpSpPr>
            <p:grpSpPr bwMode="auto">
              <a:xfrm>
                <a:off x="1201" y="3566"/>
                <a:ext cx="590" cy="544"/>
                <a:chOff x="884" y="2478"/>
                <a:chExt cx="590" cy="544"/>
              </a:xfrm>
            </p:grpSpPr>
            <p:sp>
              <p:nvSpPr>
                <p:cNvPr id="387" name="Oval 58">
                  <a:extLst>
                    <a:ext uri="{FF2B5EF4-FFF2-40B4-BE49-F238E27FC236}">
                      <a16:creationId xmlns:a16="http://schemas.microsoft.com/office/drawing/2014/main" id="{122AC2F7-19E2-4E55-AB47-7B201068CD2E}"/>
                    </a:ext>
                  </a:extLst>
                </p:cNvPr>
                <p:cNvSpPr>
                  <a:spLocks noChangeArrowheads="1"/>
                </p:cNvSpPr>
                <p:nvPr/>
              </p:nvSpPr>
              <p:spPr bwMode="auto">
                <a:xfrm>
                  <a:off x="884" y="2478"/>
                  <a:ext cx="590" cy="544"/>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388" name="Line 59">
                  <a:extLst>
                    <a:ext uri="{FF2B5EF4-FFF2-40B4-BE49-F238E27FC236}">
                      <a16:creationId xmlns:a16="http://schemas.microsoft.com/office/drawing/2014/main" id="{F12C6890-BFB6-46EA-85EC-1D478FABD936}"/>
                    </a:ext>
                  </a:extLst>
                </p:cNvPr>
                <p:cNvSpPr>
                  <a:spLocks noChangeShapeType="1"/>
                </p:cNvSpPr>
                <p:nvPr/>
              </p:nvSpPr>
              <p:spPr bwMode="auto">
                <a:xfrm>
                  <a:off x="1175" y="2478"/>
                  <a:ext cx="0" cy="5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389" name="Line 60">
                  <a:extLst>
                    <a:ext uri="{FF2B5EF4-FFF2-40B4-BE49-F238E27FC236}">
                      <a16:creationId xmlns:a16="http://schemas.microsoft.com/office/drawing/2014/main" id="{7A359BD5-9894-4AAB-9C55-5461157B6AD2}"/>
                    </a:ext>
                  </a:extLst>
                </p:cNvPr>
                <p:cNvSpPr>
                  <a:spLocks noChangeShapeType="1"/>
                </p:cNvSpPr>
                <p:nvPr/>
              </p:nvSpPr>
              <p:spPr bwMode="auto">
                <a:xfrm>
                  <a:off x="884" y="2759"/>
                  <a:ext cx="59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grpSp>
          <p:grpSp>
            <p:nvGrpSpPr>
              <p:cNvPr id="382" name="Group 61">
                <a:extLst>
                  <a:ext uri="{FF2B5EF4-FFF2-40B4-BE49-F238E27FC236}">
                    <a16:creationId xmlns:a16="http://schemas.microsoft.com/office/drawing/2014/main" id="{0794469D-B55A-405C-8E36-20D3CB0D0438}"/>
                  </a:ext>
                </a:extLst>
              </p:cNvPr>
              <p:cNvGrpSpPr>
                <a:grpSpLocks/>
              </p:cNvGrpSpPr>
              <p:nvPr/>
            </p:nvGrpSpPr>
            <p:grpSpPr bwMode="auto">
              <a:xfrm>
                <a:off x="1216" y="3639"/>
                <a:ext cx="464" cy="427"/>
                <a:chOff x="1216" y="3639"/>
                <a:chExt cx="464" cy="427"/>
              </a:xfrm>
            </p:grpSpPr>
            <p:sp>
              <p:nvSpPr>
                <p:cNvPr id="383" name="Rectangle 62">
                  <a:extLst>
                    <a:ext uri="{FF2B5EF4-FFF2-40B4-BE49-F238E27FC236}">
                      <a16:creationId xmlns:a16="http://schemas.microsoft.com/office/drawing/2014/main" id="{BA709D50-0156-4234-946D-2126B7B6637D}"/>
                    </a:ext>
                  </a:extLst>
                </p:cNvPr>
                <p:cNvSpPr>
                  <a:spLocks noChangeArrowheads="1"/>
                </p:cNvSpPr>
                <p:nvPr/>
              </p:nvSpPr>
              <p:spPr bwMode="auto">
                <a:xfrm>
                  <a:off x="1216"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P</a:t>
                  </a:r>
                </a:p>
              </p:txBody>
            </p:sp>
            <p:sp>
              <p:nvSpPr>
                <p:cNvPr id="384" name="Rectangle 63">
                  <a:extLst>
                    <a:ext uri="{FF2B5EF4-FFF2-40B4-BE49-F238E27FC236}">
                      <a16:creationId xmlns:a16="http://schemas.microsoft.com/office/drawing/2014/main" id="{3FE6B30D-E8C7-4985-9754-22D391A93059}"/>
                    </a:ext>
                  </a:extLst>
                </p:cNvPr>
                <p:cNvSpPr>
                  <a:spLocks noChangeArrowheads="1"/>
                </p:cNvSpPr>
                <p:nvPr/>
              </p:nvSpPr>
              <p:spPr bwMode="auto">
                <a:xfrm>
                  <a:off x="1453"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D</a:t>
                  </a:r>
                </a:p>
              </p:txBody>
            </p:sp>
            <p:sp>
              <p:nvSpPr>
                <p:cNvPr id="385" name="Rectangle 64">
                  <a:extLst>
                    <a:ext uri="{FF2B5EF4-FFF2-40B4-BE49-F238E27FC236}">
                      <a16:creationId xmlns:a16="http://schemas.microsoft.com/office/drawing/2014/main" id="{9915397B-23D3-4CC4-BCEE-6E6080F60697}"/>
                    </a:ext>
                  </a:extLst>
                </p:cNvPr>
                <p:cNvSpPr>
                  <a:spLocks noChangeArrowheads="1"/>
                </p:cNvSpPr>
                <p:nvPr/>
              </p:nvSpPr>
              <p:spPr bwMode="auto">
                <a:xfrm>
                  <a:off x="1440" y="3885"/>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C</a:t>
                  </a:r>
                </a:p>
              </p:txBody>
            </p:sp>
            <p:sp>
              <p:nvSpPr>
                <p:cNvPr id="386" name="Rectangle 65">
                  <a:extLst>
                    <a:ext uri="{FF2B5EF4-FFF2-40B4-BE49-F238E27FC236}">
                      <a16:creationId xmlns:a16="http://schemas.microsoft.com/office/drawing/2014/main" id="{E2EA3710-9008-41B2-B864-1C36FAEB6BC1}"/>
                    </a:ext>
                  </a:extLst>
                </p:cNvPr>
                <p:cNvSpPr>
                  <a:spLocks noChangeArrowheads="1"/>
                </p:cNvSpPr>
                <p:nvPr/>
              </p:nvSpPr>
              <p:spPr bwMode="auto">
                <a:xfrm>
                  <a:off x="1274" y="3884"/>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I</a:t>
                  </a:r>
                </a:p>
              </p:txBody>
            </p:sp>
          </p:grpSp>
        </p:grpSp>
        <p:sp>
          <p:nvSpPr>
            <p:cNvPr id="379" name="Arc 66">
              <a:extLst>
                <a:ext uri="{FF2B5EF4-FFF2-40B4-BE49-F238E27FC236}">
                  <a16:creationId xmlns:a16="http://schemas.microsoft.com/office/drawing/2014/main" id="{EC7F5C91-777F-4FA1-AF0D-AA3AC99C8636}"/>
                </a:ext>
              </a:extLst>
            </p:cNvPr>
            <p:cNvSpPr>
              <a:spLocks/>
            </p:cNvSpPr>
            <p:nvPr/>
          </p:nvSpPr>
          <p:spPr bwMode="auto">
            <a:xfrm>
              <a:off x="1383" y="3385"/>
              <a:ext cx="318" cy="3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380" name="Arc 67">
              <a:extLst>
                <a:ext uri="{FF2B5EF4-FFF2-40B4-BE49-F238E27FC236}">
                  <a16:creationId xmlns:a16="http://schemas.microsoft.com/office/drawing/2014/main" id="{C1BD194D-BEB0-4C52-8477-911BB9BEB289}"/>
                </a:ext>
              </a:extLst>
            </p:cNvPr>
            <p:cNvSpPr>
              <a:spLocks/>
            </p:cNvSpPr>
            <p:nvPr/>
          </p:nvSpPr>
          <p:spPr bwMode="auto">
            <a:xfrm flipH="1" flipV="1">
              <a:off x="1021" y="3702"/>
              <a:ext cx="318" cy="319"/>
            </a:xfrm>
            <a:custGeom>
              <a:avLst/>
              <a:gdLst>
                <a:gd name="G0" fmla="+- 59 0 0"/>
                <a:gd name="G1" fmla="+- 21600 0 0"/>
                <a:gd name="G2" fmla="+- 21600 0 0"/>
                <a:gd name="T0" fmla="*/ 0 w 21659"/>
                <a:gd name="T1" fmla="*/ 0 h 21600"/>
                <a:gd name="T2" fmla="*/ 21659 w 21659"/>
                <a:gd name="T3" fmla="*/ 21600 h 21600"/>
                <a:gd name="T4" fmla="*/ 59 w 21659"/>
                <a:gd name="T5" fmla="*/ 21600 h 21600"/>
              </a:gdLst>
              <a:ahLst/>
              <a:cxnLst>
                <a:cxn ang="0">
                  <a:pos x="T0" y="T1"/>
                </a:cxn>
                <a:cxn ang="0">
                  <a:pos x="T2" y="T3"/>
                </a:cxn>
                <a:cxn ang="0">
                  <a:pos x="T4" y="T5"/>
                </a:cxn>
              </a:cxnLst>
              <a:rect l="0" t="0" r="r" b="b"/>
              <a:pathLst>
                <a:path w="21659" h="21600" fill="none" extrusionOk="0">
                  <a:moveTo>
                    <a:pt x="0" y="0"/>
                  </a:moveTo>
                  <a:cubicBezTo>
                    <a:pt x="19" y="0"/>
                    <a:pt x="39" y="0"/>
                    <a:pt x="59" y="0"/>
                  </a:cubicBezTo>
                  <a:cubicBezTo>
                    <a:pt x="11988" y="0"/>
                    <a:pt x="21659" y="9670"/>
                    <a:pt x="21659" y="21600"/>
                  </a:cubicBezTo>
                </a:path>
                <a:path w="21659" h="21600" stroke="0" extrusionOk="0">
                  <a:moveTo>
                    <a:pt x="0" y="0"/>
                  </a:moveTo>
                  <a:cubicBezTo>
                    <a:pt x="19" y="0"/>
                    <a:pt x="39" y="0"/>
                    <a:pt x="59" y="0"/>
                  </a:cubicBezTo>
                  <a:cubicBezTo>
                    <a:pt x="11988" y="0"/>
                    <a:pt x="21659" y="9670"/>
                    <a:pt x="21659" y="21600"/>
                  </a:cubicBezTo>
                  <a:lnTo>
                    <a:pt x="59"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grpSp>
      <p:grpSp>
        <p:nvGrpSpPr>
          <p:cNvPr id="390" name="Group 55">
            <a:extLst>
              <a:ext uri="{FF2B5EF4-FFF2-40B4-BE49-F238E27FC236}">
                <a16:creationId xmlns:a16="http://schemas.microsoft.com/office/drawing/2014/main" id="{463F968D-7BDF-4D32-9C37-424740674A9D}"/>
              </a:ext>
            </a:extLst>
          </p:cNvPr>
          <p:cNvGrpSpPr>
            <a:grpSpLocks/>
          </p:cNvGrpSpPr>
          <p:nvPr/>
        </p:nvGrpSpPr>
        <p:grpSpPr bwMode="auto">
          <a:xfrm>
            <a:off x="2426308" y="1474874"/>
            <a:ext cx="272952" cy="287838"/>
            <a:chOff x="1021" y="3385"/>
            <a:chExt cx="680" cy="636"/>
          </a:xfrm>
        </p:grpSpPr>
        <p:grpSp>
          <p:nvGrpSpPr>
            <p:cNvPr id="391" name="Group 56">
              <a:extLst>
                <a:ext uri="{FF2B5EF4-FFF2-40B4-BE49-F238E27FC236}">
                  <a16:creationId xmlns:a16="http://schemas.microsoft.com/office/drawing/2014/main" id="{CE6E3330-CFFD-44AD-87CA-DD7B3E1B6FC5}"/>
                </a:ext>
              </a:extLst>
            </p:cNvPr>
            <p:cNvGrpSpPr>
              <a:grpSpLocks/>
            </p:cNvGrpSpPr>
            <p:nvPr/>
          </p:nvGrpSpPr>
          <p:grpSpPr bwMode="auto">
            <a:xfrm>
              <a:off x="1066" y="3430"/>
              <a:ext cx="590" cy="544"/>
              <a:chOff x="1201" y="3566"/>
              <a:chExt cx="590" cy="544"/>
            </a:xfrm>
          </p:grpSpPr>
          <p:grpSp>
            <p:nvGrpSpPr>
              <p:cNvPr id="394" name="Group 57">
                <a:extLst>
                  <a:ext uri="{FF2B5EF4-FFF2-40B4-BE49-F238E27FC236}">
                    <a16:creationId xmlns:a16="http://schemas.microsoft.com/office/drawing/2014/main" id="{ABB3B746-82DB-409A-BB17-A17EC56C8796}"/>
                  </a:ext>
                </a:extLst>
              </p:cNvPr>
              <p:cNvGrpSpPr>
                <a:grpSpLocks/>
              </p:cNvGrpSpPr>
              <p:nvPr/>
            </p:nvGrpSpPr>
            <p:grpSpPr bwMode="auto">
              <a:xfrm>
                <a:off x="1201" y="3566"/>
                <a:ext cx="590" cy="544"/>
                <a:chOff x="884" y="2478"/>
                <a:chExt cx="590" cy="544"/>
              </a:xfrm>
            </p:grpSpPr>
            <p:sp>
              <p:nvSpPr>
                <p:cNvPr id="400" name="Oval 58">
                  <a:extLst>
                    <a:ext uri="{FF2B5EF4-FFF2-40B4-BE49-F238E27FC236}">
                      <a16:creationId xmlns:a16="http://schemas.microsoft.com/office/drawing/2014/main" id="{45418AC4-F161-40C9-AD0A-43AA16999B59}"/>
                    </a:ext>
                  </a:extLst>
                </p:cNvPr>
                <p:cNvSpPr>
                  <a:spLocks noChangeArrowheads="1"/>
                </p:cNvSpPr>
                <p:nvPr/>
              </p:nvSpPr>
              <p:spPr bwMode="auto">
                <a:xfrm>
                  <a:off x="884" y="2478"/>
                  <a:ext cx="590" cy="544"/>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401" name="Line 59">
                  <a:extLst>
                    <a:ext uri="{FF2B5EF4-FFF2-40B4-BE49-F238E27FC236}">
                      <a16:creationId xmlns:a16="http://schemas.microsoft.com/office/drawing/2014/main" id="{A639441D-C685-4DC7-A949-6243A85F0073}"/>
                    </a:ext>
                  </a:extLst>
                </p:cNvPr>
                <p:cNvSpPr>
                  <a:spLocks noChangeShapeType="1"/>
                </p:cNvSpPr>
                <p:nvPr/>
              </p:nvSpPr>
              <p:spPr bwMode="auto">
                <a:xfrm>
                  <a:off x="1175" y="2478"/>
                  <a:ext cx="0" cy="5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402" name="Line 60">
                  <a:extLst>
                    <a:ext uri="{FF2B5EF4-FFF2-40B4-BE49-F238E27FC236}">
                      <a16:creationId xmlns:a16="http://schemas.microsoft.com/office/drawing/2014/main" id="{7C01B1FB-5EC6-4B23-84D7-29EC810C9853}"/>
                    </a:ext>
                  </a:extLst>
                </p:cNvPr>
                <p:cNvSpPr>
                  <a:spLocks noChangeShapeType="1"/>
                </p:cNvSpPr>
                <p:nvPr/>
              </p:nvSpPr>
              <p:spPr bwMode="auto">
                <a:xfrm>
                  <a:off x="884" y="2759"/>
                  <a:ext cx="59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grpSp>
          <p:grpSp>
            <p:nvGrpSpPr>
              <p:cNvPr id="395" name="Group 61">
                <a:extLst>
                  <a:ext uri="{FF2B5EF4-FFF2-40B4-BE49-F238E27FC236}">
                    <a16:creationId xmlns:a16="http://schemas.microsoft.com/office/drawing/2014/main" id="{68679539-B4EB-4C33-85F2-445B5C751086}"/>
                  </a:ext>
                </a:extLst>
              </p:cNvPr>
              <p:cNvGrpSpPr>
                <a:grpSpLocks/>
              </p:cNvGrpSpPr>
              <p:nvPr/>
            </p:nvGrpSpPr>
            <p:grpSpPr bwMode="auto">
              <a:xfrm>
                <a:off x="1216" y="3639"/>
                <a:ext cx="464" cy="427"/>
                <a:chOff x="1216" y="3639"/>
                <a:chExt cx="464" cy="427"/>
              </a:xfrm>
            </p:grpSpPr>
            <p:sp>
              <p:nvSpPr>
                <p:cNvPr id="396" name="Rectangle 62">
                  <a:extLst>
                    <a:ext uri="{FF2B5EF4-FFF2-40B4-BE49-F238E27FC236}">
                      <a16:creationId xmlns:a16="http://schemas.microsoft.com/office/drawing/2014/main" id="{8341DC50-EE9F-4DFB-8E87-044F500D0E3E}"/>
                    </a:ext>
                  </a:extLst>
                </p:cNvPr>
                <p:cNvSpPr>
                  <a:spLocks noChangeArrowheads="1"/>
                </p:cNvSpPr>
                <p:nvPr/>
              </p:nvSpPr>
              <p:spPr bwMode="auto">
                <a:xfrm>
                  <a:off x="1216"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P</a:t>
                  </a:r>
                </a:p>
              </p:txBody>
            </p:sp>
            <p:sp>
              <p:nvSpPr>
                <p:cNvPr id="397" name="Rectangle 63">
                  <a:extLst>
                    <a:ext uri="{FF2B5EF4-FFF2-40B4-BE49-F238E27FC236}">
                      <a16:creationId xmlns:a16="http://schemas.microsoft.com/office/drawing/2014/main" id="{7C0BD65F-A49D-44A3-93C1-C22A4DEE5E73}"/>
                    </a:ext>
                  </a:extLst>
                </p:cNvPr>
                <p:cNvSpPr>
                  <a:spLocks noChangeArrowheads="1"/>
                </p:cNvSpPr>
                <p:nvPr/>
              </p:nvSpPr>
              <p:spPr bwMode="auto">
                <a:xfrm>
                  <a:off x="1453"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D</a:t>
                  </a:r>
                </a:p>
              </p:txBody>
            </p:sp>
            <p:sp>
              <p:nvSpPr>
                <p:cNvPr id="398" name="Rectangle 64">
                  <a:extLst>
                    <a:ext uri="{FF2B5EF4-FFF2-40B4-BE49-F238E27FC236}">
                      <a16:creationId xmlns:a16="http://schemas.microsoft.com/office/drawing/2014/main" id="{96B6E6A5-DC02-4854-89E3-E0397AF24AED}"/>
                    </a:ext>
                  </a:extLst>
                </p:cNvPr>
                <p:cNvSpPr>
                  <a:spLocks noChangeArrowheads="1"/>
                </p:cNvSpPr>
                <p:nvPr/>
              </p:nvSpPr>
              <p:spPr bwMode="auto">
                <a:xfrm>
                  <a:off x="1440" y="3885"/>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C</a:t>
                  </a:r>
                </a:p>
              </p:txBody>
            </p:sp>
            <p:sp>
              <p:nvSpPr>
                <p:cNvPr id="399" name="Rectangle 65">
                  <a:extLst>
                    <a:ext uri="{FF2B5EF4-FFF2-40B4-BE49-F238E27FC236}">
                      <a16:creationId xmlns:a16="http://schemas.microsoft.com/office/drawing/2014/main" id="{BF4C319C-12E1-49EF-AE7F-785A042C3C16}"/>
                    </a:ext>
                  </a:extLst>
                </p:cNvPr>
                <p:cNvSpPr>
                  <a:spLocks noChangeArrowheads="1"/>
                </p:cNvSpPr>
                <p:nvPr/>
              </p:nvSpPr>
              <p:spPr bwMode="auto">
                <a:xfrm>
                  <a:off x="1274" y="3884"/>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I</a:t>
                  </a:r>
                </a:p>
              </p:txBody>
            </p:sp>
          </p:grpSp>
        </p:grpSp>
        <p:sp>
          <p:nvSpPr>
            <p:cNvPr id="392" name="Arc 66">
              <a:extLst>
                <a:ext uri="{FF2B5EF4-FFF2-40B4-BE49-F238E27FC236}">
                  <a16:creationId xmlns:a16="http://schemas.microsoft.com/office/drawing/2014/main" id="{635DFD2D-B0B0-484F-8386-73B2E7FAF579}"/>
                </a:ext>
              </a:extLst>
            </p:cNvPr>
            <p:cNvSpPr>
              <a:spLocks/>
            </p:cNvSpPr>
            <p:nvPr/>
          </p:nvSpPr>
          <p:spPr bwMode="auto">
            <a:xfrm>
              <a:off x="1383" y="3385"/>
              <a:ext cx="318" cy="3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393" name="Arc 67">
              <a:extLst>
                <a:ext uri="{FF2B5EF4-FFF2-40B4-BE49-F238E27FC236}">
                  <a16:creationId xmlns:a16="http://schemas.microsoft.com/office/drawing/2014/main" id="{A9474994-908A-4365-AE5E-3AE0FF42F83C}"/>
                </a:ext>
              </a:extLst>
            </p:cNvPr>
            <p:cNvSpPr>
              <a:spLocks/>
            </p:cNvSpPr>
            <p:nvPr/>
          </p:nvSpPr>
          <p:spPr bwMode="auto">
            <a:xfrm flipH="1" flipV="1">
              <a:off x="1021" y="3702"/>
              <a:ext cx="318" cy="319"/>
            </a:xfrm>
            <a:custGeom>
              <a:avLst/>
              <a:gdLst>
                <a:gd name="G0" fmla="+- 59 0 0"/>
                <a:gd name="G1" fmla="+- 21600 0 0"/>
                <a:gd name="G2" fmla="+- 21600 0 0"/>
                <a:gd name="T0" fmla="*/ 0 w 21659"/>
                <a:gd name="T1" fmla="*/ 0 h 21600"/>
                <a:gd name="T2" fmla="*/ 21659 w 21659"/>
                <a:gd name="T3" fmla="*/ 21600 h 21600"/>
                <a:gd name="T4" fmla="*/ 59 w 21659"/>
                <a:gd name="T5" fmla="*/ 21600 h 21600"/>
              </a:gdLst>
              <a:ahLst/>
              <a:cxnLst>
                <a:cxn ang="0">
                  <a:pos x="T0" y="T1"/>
                </a:cxn>
                <a:cxn ang="0">
                  <a:pos x="T2" y="T3"/>
                </a:cxn>
                <a:cxn ang="0">
                  <a:pos x="T4" y="T5"/>
                </a:cxn>
              </a:cxnLst>
              <a:rect l="0" t="0" r="r" b="b"/>
              <a:pathLst>
                <a:path w="21659" h="21600" fill="none" extrusionOk="0">
                  <a:moveTo>
                    <a:pt x="0" y="0"/>
                  </a:moveTo>
                  <a:cubicBezTo>
                    <a:pt x="19" y="0"/>
                    <a:pt x="39" y="0"/>
                    <a:pt x="59" y="0"/>
                  </a:cubicBezTo>
                  <a:cubicBezTo>
                    <a:pt x="11988" y="0"/>
                    <a:pt x="21659" y="9670"/>
                    <a:pt x="21659" y="21600"/>
                  </a:cubicBezTo>
                </a:path>
                <a:path w="21659" h="21600" stroke="0" extrusionOk="0">
                  <a:moveTo>
                    <a:pt x="0" y="0"/>
                  </a:moveTo>
                  <a:cubicBezTo>
                    <a:pt x="19" y="0"/>
                    <a:pt x="39" y="0"/>
                    <a:pt x="59" y="0"/>
                  </a:cubicBezTo>
                  <a:cubicBezTo>
                    <a:pt x="11988" y="0"/>
                    <a:pt x="21659" y="9670"/>
                    <a:pt x="21659" y="21600"/>
                  </a:cubicBezTo>
                  <a:lnTo>
                    <a:pt x="59"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grpSp>
      <p:sp>
        <p:nvSpPr>
          <p:cNvPr id="403" name="Rectangle 14">
            <a:extLst>
              <a:ext uri="{FF2B5EF4-FFF2-40B4-BE49-F238E27FC236}">
                <a16:creationId xmlns:a16="http://schemas.microsoft.com/office/drawing/2014/main" id="{5D064DF0-2C31-48FE-8F2E-B34F0266CD28}"/>
              </a:ext>
            </a:extLst>
          </p:cNvPr>
          <p:cNvSpPr>
            <a:spLocks noChangeArrowheads="1"/>
          </p:cNvSpPr>
          <p:nvPr/>
        </p:nvSpPr>
        <p:spPr bwMode="auto">
          <a:xfrm>
            <a:off x="3183392" y="1738904"/>
            <a:ext cx="313263" cy="218175"/>
          </a:xfrm>
          <a:prstGeom prst="rect">
            <a:avLst/>
          </a:prstGeom>
          <a:solidFill>
            <a:schemeClr val="accent6">
              <a:lumMod val="75000"/>
            </a:schemeClr>
          </a:solidFill>
          <a:ln w="3175">
            <a:solidFill>
              <a:schemeClr val="tx1"/>
            </a:solidFill>
            <a:miter lim="800000"/>
            <a:headEnd/>
            <a:tailEnd/>
          </a:ln>
          <a:effectLst/>
        </p:spPr>
        <p:txBody>
          <a:bodyPr wrap="none" anchor="ctr"/>
          <a:lstStyle/>
          <a:p>
            <a:pPr algn="ctr"/>
            <a:r>
              <a:rPr kumimoji="1" lang="pl-PL" altLang="en-US" sz="600" b="1">
                <a:effectLst>
                  <a:outerShdw blurRad="38100" dist="38100" dir="2700000" algn="tl">
                    <a:srgbClr val="FFFFFF"/>
                  </a:outerShdw>
                </a:effectLst>
                <a:cs typeface="Times New Roman" panose="02020603050405020304" pitchFamily="18" charset="0"/>
              </a:rPr>
              <a:t>CSE</a:t>
            </a:r>
            <a:endParaRPr kumimoji="1" lang="en-US" altLang="en-US" sz="600" b="1">
              <a:effectLst>
                <a:outerShdw blurRad="38100" dist="38100" dir="2700000" algn="tl">
                  <a:srgbClr val="FFFFFF"/>
                </a:outerShdw>
              </a:effectLst>
              <a:cs typeface="Times New Roman" panose="02020603050405020304" pitchFamily="18" charset="0"/>
            </a:endParaRPr>
          </a:p>
        </p:txBody>
      </p:sp>
      <p:grpSp>
        <p:nvGrpSpPr>
          <p:cNvPr id="404" name="Group 55">
            <a:extLst>
              <a:ext uri="{FF2B5EF4-FFF2-40B4-BE49-F238E27FC236}">
                <a16:creationId xmlns:a16="http://schemas.microsoft.com/office/drawing/2014/main" id="{90640925-A5D6-477E-98AF-E5EE7919AB0D}"/>
              </a:ext>
            </a:extLst>
          </p:cNvPr>
          <p:cNvGrpSpPr>
            <a:grpSpLocks/>
          </p:cNvGrpSpPr>
          <p:nvPr/>
        </p:nvGrpSpPr>
        <p:grpSpPr bwMode="auto">
          <a:xfrm>
            <a:off x="3232248" y="1428750"/>
            <a:ext cx="272952" cy="287838"/>
            <a:chOff x="1021" y="3385"/>
            <a:chExt cx="680" cy="636"/>
          </a:xfrm>
        </p:grpSpPr>
        <p:grpSp>
          <p:nvGrpSpPr>
            <p:cNvPr id="405" name="Group 56">
              <a:extLst>
                <a:ext uri="{FF2B5EF4-FFF2-40B4-BE49-F238E27FC236}">
                  <a16:creationId xmlns:a16="http://schemas.microsoft.com/office/drawing/2014/main" id="{D036C4D5-70B1-42DA-9B3E-19FE0EB5B39C}"/>
                </a:ext>
              </a:extLst>
            </p:cNvPr>
            <p:cNvGrpSpPr>
              <a:grpSpLocks/>
            </p:cNvGrpSpPr>
            <p:nvPr/>
          </p:nvGrpSpPr>
          <p:grpSpPr bwMode="auto">
            <a:xfrm>
              <a:off x="1066" y="3430"/>
              <a:ext cx="590" cy="544"/>
              <a:chOff x="1201" y="3566"/>
              <a:chExt cx="590" cy="544"/>
            </a:xfrm>
          </p:grpSpPr>
          <p:grpSp>
            <p:nvGrpSpPr>
              <p:cNvPr id="408" name="Group 57">
                <a:extLst>
                  <a:ext uri="{FF2B5EF4-FFF2-40B4-BE49-F238E27FC236}">
                    <a16:creationId xmlns:a16="http://schemas.microsoft.com/office/drawing/2014/main" id="{683D2411-CD45-4012-A409-6AC9AC2D65BA}"/>
                  </a:ext>
                </a:extLst>
              </p:cNvPr>
              <p:cNvGrpSpPr>
                <a:grpSpLocks/>
              </p:cNvGrpSpPr>
              <p:nvPr/>
            </p:nvGrpSpPr>
            <p:grpSpPr bwMode="auto">
              <a:xfrm>
                <a:off x="1201" y="3566"/>
                <a:ext cx="590" cy="544"/>
                <a:chOff x="884" y="2478"/>
                <a:chExt cx="590" cy="544"/>
              </a:xfrm>
            </p:grpSpPr>
            <p:sp>
              <p:nvSpPr>
                <p:cNvPr id="414" name="Oval 58">
                  <a:extLst>
                    <a:ext uri="{FF2B5EF4-FFF2-40B4-BE49-F238E27FC236}">
                      <a16:creationId xmlns:a16="http://schemas.microsoft.com/office/drawing/2014/main" id="{89CFE95D-AF4C-4E1B-95F3-75CF8F898ACA}"/>
                    </a:ext>
                  </a:extLst>
                </p:cNvPr>
                <p:cNvSpPr>
                  <a:spLocks noChangeArrowheads="1"/>
                </p:cNvSpPr>
                <p:nvPr/>
              </p:nvSpPr>
              <p:spPr bwMode="auto">
                <a:xfrm>
                  <a:off x="884" y="2478"/>
                  <a:ext cx="590" cy="544"/>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415" name="Line 59">
                  <a:extLst>
                    <a:ext uri="{FF2B5EF4-FFF2-40B4-BE49-F238E27FC236}">
                      <a16:creationId xmlns:a16="http://schemas.microsoft.com/office/drawing/2014/main" id="{A41E6B97-D9F6-4D6B-91BD-9E179D940E96}"/>
                    </a:ext>
                  </a:extLst>
                </p:cNvPr>
                <p:cNvSpPr>
                  <a:spLocks noChangeShapeType="1"/>
                </p:cNvSpPr>
                <p:nvPr/>
              </p:nvSpPr>
              <p:spPr bwMode="auto">
                <a:xfrm>
                  <a:off x="1175" y="2478"/>
                  <a:ext cx="0" cy="5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416" name="Line 60">
                  <a:extLst>
                    <a:ext uri="{FF2B5EF4-FFF2-40B4-BE49-F238E27FC236}">
                      <a16:creationId xmlns:a16="http://schemas.microsoft.com/office/drawing/2014/main" id="{6314CC9E-D71C-4ADE-892F-B9AE5DDD6D08}"/>
                    </a:ext>
                  </a:extLst>
                </p:cNvPr>
                <p:cNvSpPr>
                  <a:spLocks noChangeShapeType="1"/>
                </p:cNvSpPr>
                <p:nvPr/>
              </p:nvSpPr>
              <p:spPr bwMode="auto">
                <a:xfrm>
                  <a:off x="884" y="2759"/>
                  <a:ext cx="59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grpSp>
          <p:grpSp>
            <p:nvGrpSpPr>
              <p:cNvPr id="409" name="Group 61">
                <a:extLst>
                  <a:ext uri="{FF2B5EF4-FFF2-40B4-BE49-F238E27FC236}">
                    <a16:creationId xmlns:a16="http://schemas.microsoft.com/office/drawing/2014/main" id="{E147F480-C059-413E-9FF9-D4B1D042687B}"/>
                  </a:ext>
                </a:extLst>
              </p:cNvPr>
              <p:cNvGrpSpPr>
                <a:grpSpLocks/>
              </p:cNvGrpSpPr>
              <p:nvPr/>
            </p:nvGrpSpPr>
            <p:grpSpPr bwMode="auto">
              <a:xfrm>
                <a:off x="1216" y="3639"/>
                <a:ext cx="464" cy="427"/>
                <a:chOff x="1216" y="3639"/>
                <a:chExt cx="464" cy="427"/>
              </a:xfrm>
            </p:grpSpPr>
            <p:sp>
              <p:nvSpPr>
                <p:cNvPr id="410" name="Rectangle 62">
                  <a:extLst>
                    <a:ext uri="{FF2B5EF4-FFF2-40B4-BE49-F238E27FC236}">
                      <a16:creationId xmlns:a16="http://schemas.microsoft.com/office/drawing/2014/main" id="{1D11BD38-3F4E-42C6-AB1F-B100131617FD}"/>
                    </a:ext>
                  </a:extLst>
                </p:cNvPr>
                <p:cNvSpPr>
                  <a:spLocks noChangeArrowheads="1"/>
                </p:cNvSpPr>
                <p:nvPr/>
              </p:nvSpPr>
              <p:spPr bwMode="auto">
                <a:xfrm>
                  <a:off x="1216"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P</a:t>
                  </a:r>
                </a:p>
              </p:txBody>
            </p:sp>
            <p:sp>
              <p:nvSpPr>
                <p:cNvPr id="411" name="Rectangle 63">
                  <a:extLst>
                    <a:ext uri="{FF2B5EF4-FFF2-40B4-BE49-F238E27FC236}">
                      <a16:creationId xmlns:a16="http://schemas.microsoft.com/office/drawing/2014/main" id="{AD233F25-4583-477E-B304-17D248BAADCB}"/>
                    </a:ext>
                  </a:extLst>
                </p:cNvPr>
                <p:cNvSpPr>
                  <a:spLocks noChangeArrowheads="1"/>
                </p:cNvSpPr>
                <p:nvPr/>
              </p:nvSpPr>
              <p:spPr bwMode="auto">
                <a:xfrm>
                  <a:off x="1453"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D</a:t>
                  </a:r>
                </a:p>
              </p:txBody>
            </p:sp>
            <p:sp>
              <p:nvSpPr>
                <p:cNvPr id="412" name="Rectangle 64">
                  <a:extLst>
                    <a:ext uri="{FF2B5EF4-FFF2-40B4-BE49-F238E27FC236}">
                      <a16:creationId xmlns:a16="http://schemas.microsoft.com/office/drawing/2014/main" id="{EE7DA12E-ED04-4B92-8220-EFF809228B26}"/>
                    </a:ext>
                  </a:extLst>
                </p:cNvPr>
                <p:cNvSpPr>
                  <a:spLocks noChangeArrowheads="1"/>
                </p:cNvSpPr>
                <p:nvPr/>
              </p:nvSpPr>
              <p:spPr bwMode="auto">
                <a:xfrm>
                  <a:off x="1440" y="3885"/>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C</a:t>
                  </a:r>
                </a:p>
              </p:txBody>
            </p:sp>
            <p:sp>
              <p:nvSpPr>
                <p:cNvPr id="413" name="Rectangle 65">
                  <a:extLst>
                    <a:ext uri="{FF2B5EF4-FFF2-40B4-BE49-F238E27FC236}">
                      <a16:creationId xmlns:a16="http://schemas.microsoft.com/office/drawing/2014/main" id="{F65D6B34-77CD-4CE2-BDB7-4AF5A0AB0C98}"/>
                    </a:ext>
                  </a:extLst>
                </p:cNvPr>
                <p:cNvSpPr>
                  <a:spLocks noChangeArrowheads="1"/>
                </p:cNvSpPr>
                <p:nvPr/>
              </p:nvSpPr>
              <p:spPr bwMode="auto">
                <a:xfrm>
                  <a:off x="1274" y="3884"/>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I</a:t>
                  </a:r>
                </a:p>
              </p:txBody>
            </p:sp>
          </p:grpSp>
        </p:grpSp>
        <p:sp>
          <p:nvSpPr>
            <p:cNvPr id="406" name="Arc 66">
              <a:extLst>
                <a:ext uri="{FF2B5EF4-FFF2-40B4-BE49-F238E27FC236}">
                  <a16:creationId xmlns:a16="http://schemas.microsoft.com/office/drawing/2014/main" id="{64D47570-CE65-4A51-A76C-F6E074AE4529}"/>
                </a:ext>
              </a:extLst>
            </p:cNvPr>
            <p:cNvSpPr>
              <a:spLocks/>
            </p:cNvSpPr>
            <p:nvPr/>
          </p:nvSpPr>
          <p:spPr bwMode="auto">
            <a:xfrm>
              <a:off x="1383" y="3385"/>
              <a:ext cx="318" cy="3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407" name="Arc 67">
              <a:extLst>
                <a:ext uri="{FF2B5EF4-FFF2-40B4-BE49-F238E27FC236}">
                  <a16:creationId xmlns:a16="http://schemas.microsoft.com/office/drawing/2014/main" id="{D4C9F07D-CC36-4363-B2A4-E65F9E5D23B4}"/>
                </a:ext>
              </a:extLst>
            </p:cNvPr>
            <p:cNvSpPr>
              <a:spLocks/>
            </p:cNvSpPr>
            <p:nvPr/>
          </p:nvSpPr>
          <p:spPr bwMode="auto">
            <a:xfrm flipH="1" flipV="1">
              <a:off x="1021" y="3702"/>
              <a:ext cx="318" cy="319"/>
            </a:xfrm>
            <a:custGeom>
              <a:avLst/>
              <a:gdLst>
                <a:gd name="G0" fmla="+- 59 0 0"/>
                <a:gd name="G1" fmla="+- 21600 0 0"/>
                <a:gd name="G2" fmla="+- 21600 0 0"/>
                <a:gd name="T0" fmla="*/ 0 w 21659"/>
                <a:gd name="T1" fmla="*/ 0 h 21600"/>
                <a:gd name="T2" fmla="*/ 21659 w 21659"/>
                <a:gd name="T3" fmla="*/ 21600 h 21600"/>
                <a:gd name="T4" fmla="*/ 59 w 21659"/>
                <a:gd name="T5" fmla="*/ 21600 h 21600"/>
              </a:gdLst>
              <a:ahLst/>
              <a:cxnLst>
                <a:cxn ang="0">
                  <a:pos x="T0" y="T1"/>
                </a:cxn>
                <a:cxn ang="0">
                  <a:pos x="T2" y="T3"/>
                </a:cxn>
                <a:cxn ang="0">
                  <a:pos x="T4" y="T5"/>
                </a:cxn>
              </a:cxnLst>
              <a:rect l="0" t="0" r="r" b="b"/>
              <a:pathLst>
                <a:path w="21659" h="21600" fill="none" extrusionOk="0">
                  <a:moveTo>
                    <a:pt x="0" y="0"/>
                  </a:moveTo>
                  <a:cubicBezTo>
                    <a:pt x="19" y="0"/>
                    <a:pt x="39" y="0"/>
                    <a:pt x="59" y="0"/>
                  </a:cubicBezTo>
                  <a:cubicBezTo>
                    <a:pt x="11988" y="0"/>
                    <a:pt x="21659" y="9670"/>
                    <a:pt x="21659" y="21600"/>
                  </a:cubicBezTo>
                </a:path>
                <a:path w="21659" h="21600" stroke="0" extrusionOk="0">
                  <a:moveTo>
                    <a:pt x="0" y="0"/>
                  </a:moveTo>
                  <a:cubicBezTo>
                    <a:pt x="19" y="0"/>
                    <a:pt x="39" y="0"/>
                    <a:pt x="59" y="0"/>
                  </a:cubicBezTo>
                  <a:cubicBezTo>
                    <a:pt x="11988" y="0"/>
                    <a:pt x="21659" y="9670"/>
                    <a:pt x="21659" y="21600"/>
                  </a:cubicBezTo>
                  <a:lnTo>
                    <a:pt x="59"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grpSp>
      <p:sp>
        <p:nvSpPr>
          <p:cNvPr id="417" name="Rectangle 14">
            <a:extLst>
              <a:ext uri="{FF2B5EF4-FFF2-40B4-BE49-F238E27FC236}">
                <a16:creationId xmlns:a16="http://schemas.microsoft.com/office/drawing/2014/main" id="{C9AB4485-D7C7-4AC1-AA3A-7D141F4D9AAB}"/>
              </a:ext>
            </a:extLst>
          </p:cNvPr>
          <p:cNvSpPr>
            <a:spLocks noChangeArrowheads="1"/>
          </p:cNvSpPr>
          <p:nvPr/>
        </p:nvSpPr>
        <p:spPr bwMode="auto">
          <a:xfrm>
            <a:off x="2802392" y="1515375"/>
            <a:ext cx="313263" cy="218175"/>
          </a:xfrm>
          <a:prstGeom prst="rect">
            <a:avLst/>
          </a:prstGeom>
          <a:solidFill>
            <a:schemeClr val="accent6">
              <a:lumMod val="75000"/>
            </a:schemeClr>
          </a:solidFill>
          <a:ln w="3175">
            <a:solidFill>
              <a:schemeClr val="tx1"/>
            </a:solidFill>
            <a:miter lim="800000"/>
            <a:headEnd/>
            <a:tailEnd/>
          </a:ln>
          <a:effectLst/>
        </p:spPr>
        <p:txBody>
          <a:bodyPr wrap="none" anchor="ctr"/>
          <a:lstStyle/>
          <a:p>
            <a:pPr algn="ctr"/>
            <a:r>
              <a:rPr kumimoji="1" lang="pl-PL" altLang="en-US" sz="600" b="1">
                <a:effectLst>
                  <a:outerShdw blurRad="38100" dist="38100" dir="2700000" algn="tl">
                    <a:srgbClr val="FFFFFF"/>
                  </a:outerShdw>
                </a:effectLst>
                <a:cs typeface="Times New Roman" panose="02020603050405020304" pitchFamily="18" charset="0"/>
              </a:rPr>
              <a:t>CSA</a:t>
            </a:r>
            <a:endParaRPr kumimoji="1" lang="en-US" altLang="en-US" sz="600" b="1">
              <a:effectLst>
                <a:outerShdw blurRad="38100" dist="38100" dir="2700000" algn="tl">
                  <a:srgbClr val="FFFFFF"/>
                </a:outerShdw>
              </a:effectLst>
              <a:cs typeface="Times New Roman" panose="02020603050405020304" pitchFamily="18" charset="0"/>
            </a:endParaRPr>
          </a:p>
        </p:txBody>
      </p:sp>
      <p:grpSp>
        <p:nvGrpSpPr>
          <p:cNvPr id="418" name="Group 55">
            <a:extLst>
              <a:ext uri="{FF2B5EF4-FFF2-40B4-BE49-F238E27FC236}">
                <a16:creationId xmlns:a16="http://schemas.microsoft.com/office/drawing/2014/main" id="{1E0D5976-B938-4A02-93CD-FA931BD236D6}"/>
              </a:ext>
            </a:extLst>
          </p:cNvPr>
          <p:cNvGrpSpPr>
            <a:grpSpLocks/>
          </p:cNvGrpSpPr>
          <p:nvPr/>
        </p:nvGrpSpPr>
        <p:grpSpPr bwMode="auto">
          <a:xfrm>
            <a:off x="2851248" y="1205221"/>
            <a:ext cx="272952" cy="287838"/>
            <a:chOff x="1021" y="3385"/>
            <a:chExt cx="680" cy="636"/>
          </a:xfrm>
        </p:grpSpPr>
        <p:grpSp>
          <p:nvGrpSpPr>
            <p:cNvPr id="419" name="Group 56">
              <a:extLst>
                <a:ext uri="{FF2B5EF4-FFF2-40B4-BE49-F238E27FC236}">
                  <a16:creationId xmlns:a16="http://schemas.microsoft.com/office/drawing/2014/main" id="{5C5FBBAB-9090-43D4-89D4-EB64B8283481}"/>
                </a:ext>
              </a:extLst>
            </p:cNvPr>
            <p:cNvGrpSpPr>
              <a:grpSpLocks/>
            </p:cNvGrpSpPr>
            <p:nvPr/>
          </p:nvGrpSpPr>
          <p:grpSpPr bwMode="auto">
            <a:xfrm>
              <a:off x="1066" y="3430"/>
              <a:ext cx="590" cy="544"/>
              <a:chOff x="1201" y="3566"/>
              <a:chExt cx="590" cy="544"/>
            </a:xfrm>
          </p:grpSpPr>
          <p:grpSp>
            <p:nvGrpSpPr>
              <p:cNvPr id="422" name="Group 57">
                <a:extLst>
                  <a:ext uri="{FF2B5EF4-FFF2-40B4-BE49-F238E27FC236}">
                    <a16:creationId xmlns:a16="http://schemas.microsoft.com/office/drawing/2014/main" id="{B9A3AC29-4419-48AC-97D8-BC8C56E54926}"/>
                  </a:ext>
                </a:extLst>
              </p:cNvPr>
              <p:cNvGrpSpPr>
                <a:grpSpLocks/>
              </p:cNvGrpSpPr>
              <p:nvPr/>
            </p:nvGrpSpPr>
            <p:grpSpPr bwMode="auto">
              <a:xfrm>
                <a:off x="1201" y="3566"/>
                <a:ext cx="590" cy="544"/>
                <a:chOff x="884" y="2478"/>
                <a:chExt cx="590" cy="544"/>
              </a:xfrm>
            </p:grpSpPr>
            <p:sp>
              <p:nvSpPr>
                <p:cNvPr id="428" name="Oval 58">
                  <a:extLst>
                    <a:ext uri="{FF2B5EF4-FFF2-40B4-BE49-F238E27FC236}">
                      <a16:creationId xmlns:a16="http://schemas.microsoft.com/office/drawing/2014/main" id="{BC91A08D-A13F-4285-952F-EA59FFFAA0A5}"/>
                    </a:ext>
                  </a:extLst>
                </p:cNvPr>
                <p:cNvSpPr>
                  <a:spLocks noChangeArrowheads="1"/>
                </p:cNvSpPr>
                <p:nvPr/>
              </p:nvSpPr>
              <p:spPr bwMode="auto">
                <a:xfrm>
                  <a:off x="884" y="2478"/>
                  <a:ext cx="590" cy="544"/>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429" name="Line 59">
                  <a:extLst>
                    <a:ext uri="{FF2B5EF4-FFF2-40B4-BE49-F238E27FC236}">
                      <a16:creationId xmlns:a16="http://schemas.microsoft.com/office/drawing/2014/main" id="{491EA829-72FF-490E-B1AB-9C783C885254}"/>
                    </a:ext>
                  </a:extLst>
                </p:cNvPr>
                <p:cNvSpPr>
                  <a:spLocks noChangeShapeType="1"/>
                </p:cNvSpPr>
                <p:nvPr/>
              </p:nvSpPr>
              <p:spPr bwMode="auto">
                <a:xfrm>
                  <a:off x="1175" y="2478"/>
                  <a:ext cx="0" cy="5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sp>
              <p:nvSpPr>
                <p:cNvPr id="430" name="Line 60">
                  <a:extLst>
                    <a:ext uri="{FF2B5EF4-FFF2-40B4-BE49-F238E27FC236}">
                      <a16:creationId xmlns:a16="http://schemas.microsoft.com/office/drawing/2014/main" id="{3C587E5D-BB95-43E0-9132-9BB104CB246F}"/>
                    </a:ext>
                  </a:extLst>
                </p:cNvPr>
                <p:cNvSpPr>
                  <a:spLocks noChangeShapeType="1"/>
                </p:cNvSpPr>
                <p:nvPr/>
              </p:nvSpPr>
              <p:spPr bwMode="auto">
                <a:xfrm>
                  <a:off x="884" y="2759"/>
                  <a:ext cx="59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sz="1350"/>
                </a:p>
              </p:txBody>
            </p:sp>
          </p:grpSp>
          <p:grpSp>
            <p:nvGrpSpPr>
              <p:cNvPr id="423" name="Group 61">
                <a:extLst>
                  <a:ext uri="{FF2B5EF4-FFF2-40B4-BE49-F238E27FC236}">
                    <a16:creationId xmlns:a16="http://schemas.microsoft.com/office/drawing/2014/main" id="{BEB55688-13A6-4D80-89B6-B2855C27AC23}"/>
                  </a:ext>
                </a:extLst>
              </p:cNvPr>
              <p:cNvGrpSpPr>
                <a:grpSpLocks/>
              </p:cNvGrpSpPr>
              <p:nvPr/>
            </p:nvGrpSpPr>
            <p:grpSpPr bwMode="auto">
              <a:xfrm>
                <a:off x="1216" y="3639"/>
                <a:ext cx="464" cy="427"/>
                <a:chOff x="1216" y="3639"/>
                <a:chExt cx="464" cy="427"/>
              </a:xfrm>
            </p:grpSpPr>
            <p:sp>
              <p:nvSpPr>
                <p:cNvPr id="424" name="Rectangle 62">
                  <a:extLst>
                    <a:ext uri="{FF2B5EF4-FFF2-40B4-BE49-F238E27FC236}">
                      <a16:creationId xmlns:a16="http://schemas.microsoft.com/office/drawing/2014/main" id="{326D768E-4F36-46A8-A1B7-326F8B7C0D14}"/>
                    </a:ext>
                  </a:extLst>
                </p:cNvPr>
                <p:cNvSpPr>
                  <a:spLocks noChangeArrowheads="1"/>
                </p:cNvSpPr>
                <p:nvPr/>
              </p:nvSpPr>
              <p:spPr bwMode="auto">
                <a:xfrm>
                  <a:off x="1216"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P</a:t>
                  </a:r>
                </a:p>
              </p:txBody>
            </p:sp>
            <p:sp>
              <p:nvSpPr>
                <p:cNvPr id="425" name="Rectangle 63">
                  <a:extLst>
                    <a:ext uri="{FF2B5EF4-FFF2-40B4-BE49-F238E27FC236}">
                      <a16:creationId xmlns:a16="http://schemas.microsoft.com/office/drawing/2014/main" id="{1973EBC5-988C-48C4-88DE-3635B4F2F592}"/>
                    </a:ext>
                  </a:extLst>
                </p:cNvPr>
                <p:cNvSpPr>
                  <a:spLocks noChangeArrowheads="1"/>
                </p:cNvSpPr>
                <p:nvPr/>
              </p:nvSpPr>
              <p:spPr bwMode="auto">
                <a:xfrm>
                  <a:off x="1453" y="3639"/>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D</a:t>
                  </a:r>
                </a:p>
              </p:txBody>
            </p:sp>
            <p:sp>
              <p:nvSpPr>
                <p:cNvPr id="426" name="Rectangle 64">
                  <a:extLst>
                    <a:ext uri="{FF2B5EF4-FFF2-40B4-BE49-F238E27FC236}">
                      <a16:creationId xmlns:a16="http://schemas.microsoft.com/office/drawing/2014/main" id="{FF8053DD-176F-4E02-84F7-FEAAAB0379BE}"/>
                    </a:ext>
                  </a:extLst>
                </p:cNvPr>
                <p:cNvSpPr>
                  <a:spLocks noChangeArrowheads="1"/>
                </p:cNvSpPr>
                <p:nvPr/>
              </p:nvSpPr>
              <p:spPr bwMode="auto">
                <a:xfrm>
                  <a:off x="1440" y="3885"/>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C</a:t>
                  </a:r>
                </a:p>
              </p:txBody>
            </p:sp>
            <p:sp>
              <p:nvSpPr>
                <p:cNvPr id="427" name="Rectangle 65">
                  <a:extLst>
                    <a:ext uri="{FF2B5EF4-FFF2-40B4-BE49-F238E27FC236}">
                      <a16:creationId xmlns:a16="http://schemas.microsoft.com/office/drawing/2014/main" id="{FC826C7A-CB96-49E5-8026-B8C16BEB044A}"/>
                    </a:ext>
                  </a:extLst>
                </p:cNvPr>
                <p:cNvSpPr>
                  <a:spLocks noChangeArrowheads="1"/>
                </p:cNvSpPr>
                <p:nvPr/>
              </p:nvSpPr>
              <p:spPr bwMode="auto">
                <a:xfrm>
                  <a:off x="1274" y="3884"/>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rtl="0"/>
                  <a:r>
                    <a:rPr kumimoji="1" lang="en-US" altLang="en-US" sz="900" b="1">
                      <a:effectLst>
                        <a:outerShdw blurRad="38100" dist="38100" dir="2700000" algn="tl">
                          <a:srgbClr val="FFFFFF"/>
                        </a:outerShdw>
                      </a:effectLst>
                      <a:latin typeface="Arial Narrow" panose="020B0606020202030204" pitchFamily="34" charset="0"/>
                      <a:cs typeface="Times New Roman" panose="02020603050405020304" pitchFamily="18" charset="0"/>
                    </a:rPr>
                    <a:t>I</a:t>
                  </a:r>
                </a:p>
              </p:txBody>
            </p:sp>
          </p:grpSp>
        </p:grpSp>
        <p:sp>
          <p:nvSpPr>
            <p:cNvPr id="420" name="Arc 66">
              <a:extLst>
                <a:ext uri="{FF2B5EF4-FFF2-40B4-BE49-F238E27FC236}">
                  <a16:creationId xmlns:a16="http://schemas.microsoft.com/office/drawing/2014/main" id="{105B7F53-F7D7-45B9-A42E-BB1B56ADEC61}"/>
                </a:ext>
              </a:extLst>
            </p:cNvPr>
            <p:cNvSpPr>
              <a:spLocks/>
            </p:cNvSpPr>
            <p:nvPr/>
          </p:nvSpPr>
          <p:spPr bwMode="auto">
            <a:xfrm>
              <a:off x="1383" y="3385"/>
              <a:ext cx="318" cy="31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sp>
          <p:nvSpPr>
            <p:cNvPr id="421" name="Arc 67">
              <a:extLst>
                <a:ext uri="{FF2B5EF4-FFF2-40B4-BE49-F238E27FC236}">
                  <a16:creationId xmlns:a16="http://schemas.microsoft.com/office/drawing/2014/main" id="{4E83D0D3-2BA6-4F72-9848-1F9943A41B90}"/>
                </a:ext>
              </a:extLst>
            </p:cNvPr>
            <p:cNvSpPr>
              <a:spLocks/>
            </p:cNvSpPr>
            <p:nvPr/>
          </p:nvSpPr>
          <p:spPr bwMode="auto">
            <a:xfrm flipH="1" flipV="1">
              <a:off x="1021" y="3702"/>
              <a:ext cx="318" cy="319"/>
            </a:xfrm>
            <a:custGeom>
              <a:avLst/>
              <a:gdLst>
                <a:gd name="G0" fmla="+- 59 0 0"/>
                <a:gd name="G1" fmla="+- 21600 0 0"/>
                <a:gd name="G2" fmla="+- 21600 0 0"/>
                <a:gd name="T0" fmla="*/ 0 w 21659"/>
                <a:gd name="T1" fmla="*/ 0 h 21600"/>
                <a:gd name="T2" fmla="*/ 21659 w 21659"/>
                <a:gd name="T3" fmla="*/ 21600 h 21600"/>
                <a:gd name="T4" fmla="*/ 59 w 21659"/>
                <a:gd name="T5" fmla="*/ 21600 h 21600"/>
              </a:gdLst>
              <a:ahLst/>
              <a:cxnLst>
                <a:cxn ang="0">
                  <a:pos x="T0" y="T1"/>
                </a:cxn>
                <a:cxn ang="0">
                  <a:pos x="T2" y="T3"/>
                </a:cxn>
                <a:cxn ang="0">
                  <a:pos x="T4" y="T5"/>
                </a:cxn>
              </a:cxnLst>
              <a:rect l="0" t="0" r="r" b="b"/>
              <a:pathLst>
                <a:path w="21659" h="21600" fill="none" extrusionOk="0">
                  <a:moveTo>
                    <a:pt x="0" y="0"/>
                  </a:moveTo>
                  <a:cubicBezTo>
                    <a:pt x="19" y="0"/>
                    <a:pt x="39" y="0"/>
                    <a:pt x="59" y="0"/>
                  </a:cubicBezTo>
                  <a:cubicBezTo>
                    <a:pt x="11988" y="0"/>
                    <a:pt x="21659" y="9670"/>
                    <a:pt x="21659" y="21600"/>
                  </a:cubicBezTo>
                </a:path>
                <a:path w="21659" h="21600" stroke="0" extrusionOk="0">
                  <a:moveTo>
                    <a:pt x="0" y="0"/>
                  </a:moveTo>
                  <a:cubicBezTo>
                    <a:pt x="19" y="0"/>
                    <a:pt x="39" y="0"/>
                    <a:pt x="59" y="0"/>
                  </a:cubicBezTo>
                  <a:cubicBezTo>
                    <a:pt x="11988" y="0"/>
                    <a:pt x="21659" y="9670"/>
                    <a:pt x="21659" y="21600"/>
                  </a:cubicBezTo>
                  <a:lnTo>
                    <a:pt x="59" y="21600"/>
                  </a:lnTo>
                  <a:close/>
                </a:path>
              </a:pathLst>
            </a:custGeom>
            <a:noFill/>
            <a:ln w="9525">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a:p>
          </p:txBody>
        </p:sp>
      </p:grpSp>
    </p:spTree>
    <p:extLst>
      <p:ext uri="{BB962C8B-B14F-4D97-AF65-F5344CB8AC3E}">
        <p14:creationId xmlns:p14="http://schemas.microsoft.com/office/powerpoint/2010/main" val="287768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a:extLst>
              <a:ext uri="{FF2B5EF4-FFF2-40B4-BE49-F238E27FC236}">
                <a16:creationId xmlns:a16="http://schemas.microsoft.com/office/drawing/2014/main" id="{1F772717-CC54-4FC7-A052-816ED4AF9011}"/>
              </a:ext>
            </a:extLst>
          </p:cNvPr>
          <p:cNvSpPr txBox="1">
            <a:spLocks noChangeArrowheads="1"/>
          </p:cNvSpPr>
          <p:nvPr/>
        </p:nvSpPr>
        <p:spPr bwMode="auto">
          <a:xfrm>
            <a:off x="304800" y="285750"/>
            <a:ext cx="6543675" cy="602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Geneva" charset="0"/>
                <a:cs typeface="Geneva" charset="0"/>
              </a:defRPr>
            </a:lvl1pPr>
            <a:lvl2pPr marL="344488" indent="-171450">
              <a:spcBef>
                <a:spcPts val="1200"/>
              </a:spcBef>
              <a:buFont typeface="Arial" panose="020B0604020202020204" pitchFamily="34" charset="0"/>
              <a:buChar char="•"/>
              <a:defRPr>
                <a:solidFill>
                  <a:schemeClr val="tx1"/>
                </a:solidFill>
                <a:latin typeface="Arial" panose="020B0604020202020204" pitchFamily="34" charset="0"/>
                <a:ea typeface="Arial Unicode MS" panose="020B0604020202020204" pitchFamily="34" charset="-128"/>
                <a:cs typeface="Geneva" charset="0"/>
              </a:defRPr>
            </a:lvl2pPr>
            <a:lvl3pPr marL="569913" indent="-22542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3pPr>
            <a:lvl4pPr marL="801688" indent="-231775">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4pPr>
            <a:lvl5pPr marL="974725" indent="-173038">
              <a:spcBef>
                <a:spcPts val="600"/>
              </a:spcBef>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5pPr>
            <a:lvl6pPr marL="14319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6pPr>
            <a:lvl7pPr marL="18891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7pPr>
            <a:lvl8pPr marL="23463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8pPr>
            <a:lvl9pPr marL="2803525" indent="-173038" defTabSz="457200" eaLnBrk="0" fontAlgn="base" hangingPunct="0">
              <a:spcBef>
                <a:spcPts val="600"/>
              </a:spcBef>
              <a:spcAft>
                <a:spcPct val="0"/>
              </a:spcAft>
              <a:buFont typeface="Arial" panose="020B0604020202020204" pitchFamily="34" charset="0"/>
              <a:buChar char="-"/>
              <a:defRPr sz="1600">
                <a:solidFill>
                  <a:schemeClr val="tx1"/>
                </a:solidFill>
                <a:latin typeface="Arial" panose="020B0604020202020204" pitchFamily="34" charset="0"/>
                <a:ea typeface="Arial Unicode MS" panose="020B0604020202020204" pitchFamily="34" charset="-128"/>
                <a:cs typeface="Geneva" charset="0"/>
              </a:defRPr>
            </a:lvl9pPr>
          </a:lstStyle>
          <a:p>
            <a:pPr>
              <a:spcBef>
                <a:spcPct val="0"/>
              </a:spcBef>
            </a:pPr>
            <a:r>
              <a:rPr lang="en-US" altLang="pt-BR" sz="2100" b="1" dirty="0">
                <a:solidFill>
                  <a:srgbClr val="C00000"/>
                </a:solidFill>
              </a:rPr>
              <a:t>Next Steps</a:t>
            </a:r>
          </a:p>
        </p:txBody>
      </p:sp>
      <p:sp>
        <p:nvSpPr>
          <p:cNvPr id="4" name="Rectangle 3">
            <a:extLst>
              <a:ext uri="{FF2B5EF4-FFF2-40B4-BE49-F238E27FC236}">
                <a16:creationId xmlns:a16="http://schemas.microsoft.com/office/drawing/2014/main" id="{5626B47D-0AC7-4BFC-B83B-E8AEF1CBE40E}"/>
              </a:ext>
            </a:extLst>
          </p:cNvPr>
          <p:cNvSpPr/>
          <p:nvPr/>
        </p:nvSpPr>
        <p:spPr>
          <a:xfrm>
            <a:off x="131619" y="1290205"/>
            <a:ext cx="8534400" cy="2031325"/>
          </a:xfrm>
          <a:prstGeom prst="rect">
            <a:avLst/>
          </a:prstGeom>
        </p:spPr>
        <p:txBody>
          <a:bodyPr wrap="square">
            <a:spAutoFit/>
          </a:bodyPr>
          <a:lstStyle/>
          <a:p>
            <a:pPr marL="171450" indent="-171450">
              <a:buFont typeface="Wingdings" panose="05000000000000000000" pitchFamily="2" charset="2"/>
              <a:buChar char="Ø"/>
              <a:defRPr/>
            </a:pPr>
            <a:r>
              <a:rPr lang="en-US" sz="1400" b="1" dirty="0">
                <a:latin typeface="+mj-lt"/>
              </a:rPr>
              <a:t>Plan 2024 Audit</a:t>
            </a:r>
          </a:p>
          <a:p>
            <a:pPr marL="171450" indent="-171450">
              <a:buFont typeface="Wingdings" panose="05000000000000000000" pitchFamily="2" charset="2"/>
              <a:buChar char="Ø"/>
              <a:defRPr/>
            </a:pPr>
            <a:endParaRPr lang="en-US" sz="1400" dirty="0">
              <a:latin typeface="+mj-lt"/>
            </a:endParaRPr>
          </a:p>
          <a:p>
            <a:pPr marL="628650" lvl="1" indent="-171450">
              <a:buFont typeface="Wingdings" panose="05000000000000000000" pitchFamily="2" charset="2"/>
              <a:buChar char="Ø"/>
              <a:defRPr/>
            </a:pPr>
            <a:r>
              <a:rPr lang="en-US" sz="1400" dirty="0">
                <a:latin typeface="+mj-lt"/>
              </a:rPr>
              <a:t>Dates: According to 2024 audit plan</a:t>
            </a:r>
          </a:p>
          <a:p>
            <a:pPr marL="628650" lvl="1" indent="-171450">
              <a:buFont typeface="Wingdings" panose="05000000000000000000" pitchFamily="2" charset="2"/>
              <a:buChar char="Ø"/>
              <a:defRPr/>
            </a:pPr>
            <a:endParaRPr lang="en-US" sz="1400" dirty="0">
              <a:latin typeface="+mj-lt"/>
            </a:endParaRPr>
          </a:p>
          <a:p>
            <a:pPr marL="628650" lvl="1" indent="-171450">
              <a:buFont typeface="Wingdings" panose="05000000000000000000" pitchFamily="2" charset="2"/>
              <a:buChar char="Ø"/>
              <a:defRPr/>
            </a:pPr>
            <a:endParaRPr lang="en-US" sz="1400" dirty="0">
              <a:latin typeface="+mj-lt"/>
            </a:endParaRPr>
          </a:p>
          <a:p>
            <a:pPr marL="171450" indent="-171450">
              <a:buFont typeface="Wingdings" panose="05000000000000000000" pitchFamily="2" charset="2"/>
              <a:buChar char="Ø"/>
              <a:defRPr/>
            </a:pPr>
            <a:endParaRPr lang="en-US" sz="1400" dirty="0">
              <a:latin typeface="+mj-lt"/>
            </a:endParaRPr>
          </a:p>
          <a:p>
            <a:pPr marL="171450" indent="-171450">
              <a:buFont typeface="Wingdings" panose="05000000000000000000" pitchFamily="2" charset="2"/>
              <a:buChar char="Ø"/>
              <a:defRPr/>
            </a:pPr>
            <a:endParaRPr lang="en-US" sz="1400" dirty="0">
              <a:latin typeface="+mj-lt"/>
            </a:endParaRPr>
          </a:p>
          <a:p>
            <a:pPr marL="171450" indent="-171450">
              <a:buFont typeface="Wingdings" panose="05000000000000000000" pitchFamily="2" charset="2"/>
              <a:buChar char="Ø"/>
              <a:defRPr/>
            </a:pPr>
            <a:endParaRPr lang="en-US" sz="1400" dirty="0">
              <a:latin typeface="+mj-lt"/>
            </a:endParaRPr>
          </a:p>
          <a:p>
            <a:pPr marL="171450" indent="-171450">
              <a:buFont typeface="Wingdings" panose="05000000000000000000" pitchFamily="2" charset="2"/>
              <a:buChar char="Ø"/>
              <a:defRPr/>
            </a:pPr>
            <a:endParaRPr lang="en-US" sz="1400" dirty="0">
              <a:latin typeface="+mj-lt"/>
            </a:endParaRPr>
          </a:p>
        </p:txBody>
      </p:sp>
    </p:spTree>
    <p:extLst>
      <p:ext uri="{BB962C8B-B14F-4D97-AF65-F5344CB8AC3E}">
        <p14:creationId xmlns:p14="http://schemas.microsoft.com/office/powerpoint/2010/main" val="34532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4957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9B18DC2-0B17-8257-1B95-4D20F1539A90}"/>
              </a:ext>
            </a:extLst>
          </p:cNvPr>
          <p:cNvSpPr>
            <a:spLocks noGrp="1"/>
          </p:cNvSpPr>
          <p:nvPr>
            <p:ph type="sldNum" sz="quarter" idx="12"/>
          </p:nvPr>
        </p:nvSpPr>
        <p:spPr/>
        <p:txBody>
          <a:bodyPr/>
          <a:lstStyle/>
          <a:p>
            <a:fld id="{0FB653A9-F313-624D-BF6F-1C4E70BAF06A}" type="slidenum">
              <a:rPr lang="en-US" smtClean="0"/>
              <a:pPr/>
              <a:t>2</a:t>
            </a:fld>
            <a:endParaRPr lang="en-US"/>
          </a:p>
        </p:txBody>
      </p:sp>
      <p:sp>
        <p:nvSpPr>
          <p:cNvPr id="9" name="Text Placeholder 1">
            <a:extLst>
              <a:ext uri="{FF2B5EF4-FFF2-40B4-BE49-F238E27FC236}">
                <a16:creationId xmlns:a16="http://schemas.microsoft.com/office/drawing/2014/main" id="{CC9A025E-1331-48E0-BA41-1166A40CE4DC}"/>
              </a:ext>
            </a:extLst>
          </p:cNvPr>
          <p:cNvSpPr txBox="1">
            <a:spLocks/>
          </p:cNvSpPr>
          <p:nvPr/>
        </p:nvSpPr>
        <p:spPr>
          <a:xfrm>
            <a:off x="533400" y="1059180"/>
            <a:ext cx="3769744" cy="3309104"/>
          </a:xfrm>
          <a:prstGeom prst="rect">
            <a:avLst/>
          </a:prstGeom>
        </p:spPr>
        <p:txBody>
          <a:bodyPr>
            <a:noAutofit/>
          </a:bodyPr>
          <a:lstStyle>
            <a:lvl1pPr marL="137160" indent="-137160" algn="l" defTabSz="685800" rtl="0" eaLnBrk="1" latinLnBrk="0" hangingPunct="1">
              <a:lnSpc>
                <a:spcPct val="100000"/>
              </a:lnSpc>
              <a:spcBef>
                <a:spcPts val="900"/>
              </a:spcBef>
              <a:buClr>
                <a:srgbClr val="CA0123"/>
              </a:buClr>
              <a:buFont typeface="Arial" panose="020B0604020202020204" pitchFamily="34" charset="0"/>
              <a:buChar char="•"/>
              <a:defRPr sz="1400" kern="1200">
                <a:solidFill>
                  <a:schemeClr val="tx1"/>
                </a:solidFill>
                <a:latin typeface="+mn-lt"/>
                <a:ea typeface="+mn-ea"/>
                <a:cs typeface="+mn-cs"/>
              </a:defRPr>
            </a:lvl1pPr>
            <a:lvl2pPr marL="2743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2pPr>
            <a:lvl3pPr marL="4114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3pPr>
            <a:lvl4pPr marL="5486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4pPr>
            <a:lvl5pPr marL="68580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5pPr>
            <a:lvl6pPr marL="82296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6pPr>
            <a:lvl7pPr marL="9601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7pPr>
            <a:lvl8pPr marL="10972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8pPr>
            <a:lvl9pPr marL="12344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9pPr>
          </a:lstStyle>
          <a:p>
            <a:pPr>
              <a:buFont typeface="Wingdings" panose="05000000000000000000" pitchFamily="2" charset="2"/>
              <a:buChar char="Ø"/>
            </a:pPr>
            <a:r>
              <a:rPr lang="en-US" dirty="0"/>
              <a:t> Audit Scope</a:t>
            </a:r>
          </a:p>
          <a:p>
            <a:pPr marL="228600" indent="-228600">
              <a:buFont typeface="Wingdings" panose="05000000000000000000" pitchFamily="2" charset="2"/>
              <a:buChar char="Ø"/>
            </a:pPr>
            <a:r>
              <a:rPr lang="en-US" dirty="0"/>
              <a:t>Objectives and Focus Areas</a:t>
            </a:r>
          </a:p>
          <a:p>
            <a:pPr marL="228600" indent="-228600">
              <a:buFont typeface="Wingdings" panose="05000000000000000000" pitchFamily="2" charset="2"/>
              <a:buChar char="Ø"/>
            </a:pPr>
            <a:r>
              <a:rPr lang="en-US" dirty="0"/>
              <a:t>Executive Summary </a:t>
            </a:r>
          </a:p>
          <a:p>
            <a:pPr marL="228600" indent="-228600">
              <a:buFont typeface="Wingdings" panose="05000000000000000000" pitchFamily="2" charset="2"/>
              <a:buChar char="Ø"/>
            </a:pPr>
            <a:r>
              <a:rPr lang="en-US" dirty="0"/>
              <a:t>Non conformances and CARs Status</a:t>
            </a:r>
          </a:p>
          <a:p>
            <a:pPr marL="228600" indent="-228600">
              <a:buFont typeface="Wingdings" panose="05000000000000000000" pitchFamily="2" charset="2"/>
              <a:buChar char="Ø"/>
            </a:pPr>
            <a:r>
              <a:rPr lang="en-US" dirty="0"/>
              <a:t>Opportunities for Improvement</a:t>
            </a:r>
          </a:p>
          <a:p>
            <a:pPr marL="228600" indent="-228600">
              <a:buFont typeface="Wingdings" panose="05000000000000000000" pitchFamily="2" charset="2"/>
              <a:buChar char="Ø"/>
            </a:pPr>
            <a:r>
              <a:rPr lang="en-US" dirty="0"/>
              <a:t>Recommended Improvement Roadmap </a:t>
            </a:r>
            <a:br>
              <a:rPr lang="en-US" dirty="0"/>
            </a:br>
            <a:r>
              <a:rPr lang="en-US" dirty="0"/>
              <a:t>and Next Steps</a:t>
            </a:r>
          </a:p>
        </p:txBody>
      </p:sp>
      <p:sp>
        <p:nvSpPr>
          <p:cNvPr id="10" name="Title 2">
            <a:extLst>
              <a:ext uri="{FF2B5EF4-FFF2-40B4-BE49-F238E27FC236}">
                <a16:creationId xmlns:a16="http://schemas.microsoft.com/office/drawing/2014/main" id="{8BF47348-1082-4985-891A-E5E1C35DEEF5}"/>
              </a:ext>
            </a:extLst>
          </p:cNvPr>
          <p:cNvSpPr>
            <a:spLocks noGrp="1"/>
          </p:cNvSpPr>
          <p:nvPr>
            <p:ph type="title"/>
          </p:nvPr>
        </p:nvSpPr>
        <p:spPr>
          <a:xfrm>
            <a:off x="624840" y="652105"/>
            <a:ext cx="2324676" cy="246221"/>
          </a:xfrm>
        </p:spPr>
        <p:txBody>
          <a:bodyPr/>
          <a:lstStyle/>
          <a:p>
            <a:r>
              <a:rPr lang="en-US" sz="1600" b="1" dirty="0">
                <a:solidFill>
                  <a:srgbClr val="C00000"/>
                </a:solidFill>
              </a:rPr>
              <a:t> Agenda: </a:t>
            </a:r>
            <a:endParaRPr lang="en-US" sz="1600" dirty="0">
              <a:solidFill>
                <a:srgbClr val="C00000"/>
              </a:solidFill>
            </a:endParaRPr>
          </a:p>
        </p:txBody>
      </p:sp>
      <p:sp>
        <p:nvSpPr>
          <p:cNvPr id="11" name="Title 2">
            <a:extLst>
              <a:ext uri="{FF2B5EF4-FFF2-40B4-BE49-F238E27FC236}">
                <a16:creationId xmlns:a16="http://schemas.microsoft.com/office/drawing/2014/main" id="{698DD65D-9DFE-4019-92B5-8EE31B6A74CF}"/>
              </a:ext>
            </a:extLst>
          </p:cNvPr>
          <p:cNvSpPr txBox="1">
            <a:spLocks/>
          </p:cNvSpPr>
          <p:nvPr/>
        </p:nvSpPr>
        <p:spPr>
          <a:xfrm>
            <a:off x="5398488" y="652105"/>
            <a:ext cx="2513163" cy="246221"/>
          </a:xfrm>
          <a:prstGeom prst="rect">
            <a:avLst/>
          </a:prstGeom>
        </p:spPr>
        <p:txBody>
          <a:bodyPr vert="horz" wrap="square" lIns="0" tIns="0" rIns="0" bIns="0" rtlCol="0" anchor="t">
            <a:spAutoFit/>
          </a:bodyPr>
          <a:lstStyle>
            <a:lvl1pPr algn="l" defTabSz="457200" rtl="0" eaLnBrk="1" latinLnBrk="0" hangingPunct="1">
              <a:spcBef>
                <a:spcPct val="0"/>
              </a:spcBef>
              <a:buNone/>
              <a:defRPr sz="2400" b="0" kern="1200">
                <a:solidFill>
                  <a:schemeClr val="accent1"/>
                </a:solidFill>
                <a:latin typeface="+mj-lt"/>
                <a:ea typeface="+mj-ea"/>
                <a:cs typeface="+mj-cs"/>
              </a:defRPr>
            </a:lvl1pPr>
          </a:lstStyle>
          <a:p>
            <a:r>
              <a:rPr lang="en-US" sz="1600" b="1" dirty="0">
                <a:solidFill>
                  <a:srgbClr val="C00000"/>
                </a:solidFill>
              </a:rPr>
              <a:t>Assessment Team: </a:t>
            </a:r>
            <a:endParaRPr lang="en-US" sz="1600" dirty="0">
              <a:solidFill>
                <a:srgbClr val="C00000"/>
              </a:solidFill>
            </a:endParaRPr>
          </a:p>
        </p:txBody>
      </p:sp>
      <p:sp>
        <p:nvSpPr>
          <p:cNvPr id="12" name="Text Placeholder 1">
            <a:extLst>
              <a:ext uri="{FF2B5EF4-FFF2-40B4-BE49-F238E27FC236}">
                <a16:creationId xmlns:a16="http://schemas.microsoft.com/office/drawing/2014/main" id="{422F5D67-E0FF-49AE-95D4-59A85418A850}"/>
              </a:ext>
            </a:extLst>
          </p:cNvPr>
          <p:cNvSpPr txBox="1">
            <a:spLocks/>
          </p:cNvSpPr>
          <p:nvPr/>
        </p:nvSpPr>
        <p:spPr>
          <a:xfrm>
            <a:off x="5398488" y="898326"/>
            <a:ext cx="3497580" cy="3593068"/>
          </a:xfrm>
          <a:prstGeom prst="rect">
            <a:avLst/>
          </a:prstGeom>
        </p:spPr>
        <p:txBody>
          <a:bodyPr vert="horz" lIns="0" tIns="0" rIns="0" bIns="0" rtlCol="0">
            <a:noAutofit/>
          </a:bodyPr>
          <a:lstStyle>
            <a:lvl1pPr marL="0" indent="0" algn="l" defTabSz="457200" rtl="0" eaLnBrk="1" latinLnBrk="0" hangingPunct="1">
              <a:spcBef>
                <a:spcPts val="0"/>
              </a:spcBef>
              <a:spcAft>
                <a:spcPts val="1200"/>
              </a:spcAft>
              <a:buFont typeface="Arial" charset="0"/>
              <a:buNone/>
              <a:defRPr sz="1200" kern="1200">
                <a:solidFill>
                  <a:schemeClr val="tx1"/>
                </a:solidFill>
                <a:latin typeface="+mn-lt"/>
                <a:ea typeface="+mn-ea"/>
                <a:cs typeface="+mn-cs"/>
              </a:defRPr>
            </a:lvl1pPr>
            <a:lvl2pPr marL="173038" indent="-166688" algn="l" defTabSz="457200" rtl="0" eaLnBrk="1" latinLnBrk="0" hangingPunct="1">
              <a:spcBef>
                <a:spcPts val="0"/>
              </a:spcBef>
              <a:spcAft>
                <a:spcPts val="1200"/>
              </a:spcAft>
              <a:buFont typeface="Arial" charset="0"/>
              <a:buChar char="•"/>
              <a:tabLst/>
              <a:defRPr sz="1200" kern="1200">
                <a:solidFill>
                  <a:schemeClr val="tx1"/>
                </a:solidFill>
                <a:latin typeface="+mn-lt"/>
                <a:ea typeface="+mn-ea"/>
                <a:cs typeface="+mn-cs"/>
              </a:defRPr>
            </a:lvl2pPr>
            <a:lvl3pPr marL="346075" indent="-173038" algn="l" defTabSz="457200" rtl="0" eaLnBrk="1" latinLnBrk="0" hangingPunct="1">
              <a:spcBef>
                <a:spcPts val="0"/>
              </a:spcBef>
              <a:spcAft>
                <a:spcPts val="1200"/>
              </a:spcAft>
              <a:buFont typeface="Arial" charset="0"/>
              <a:buChar char="•"/>
              <a:tabLst/>
              <a:defRPr sz="1200" kern="1200">
                <a:solidFill>
                  <a:schemeClr val="tx1"/>
                </a:solidFill>
                <a:latin typeface="+mn-lt"/>
                <a:ea typeface="+mn-ea"/>
                <a:cs typeface="+mn-cs"/>
              </a:defRPr>
            </a:lvl3pPr>
            <a:lvl4pPr marL="517525" marR="0" indent="-171450"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2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ts val="0"/>
              </a:spcBef>
              <a:spcAft>
                <a:spcPts val="1200"/>
              </a:spcAft>
              <a:buClrTx/>
              <a:buSzTx/>
              <a:buFont typeface="Arial" charset="0"/>
              <a:buChar char="•"/>
              <a:tabLst/>
              <a:defRPr sz="1300" kern="1200">
                <a:solidFill>
                  <a:schemeClr val="tx1"/>
                </a:solidFill>
                <a:latin typeface="+mn-lt"/>
                <a:ea typeface="+mn-ea"/>
                <a:cs typeface="+mn-cs"/>
              </a:defRPr>
            </a:lvl5pPr>
            <a:lvl6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6pPr>
            <a:lvl7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7pPr>
            <a:lvl8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8pPr>
            <a:lvl9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9pPr>
          </a:lstStyle>
          <a:p>
            <a:pPr>
              <a:spcAft>
                <a:spcPts val="600"/>
              </a:spcAft>
            </a:pPr>
            <a:r>
              <a:rPr lang="en-US" b="1" dirty="0"/>
              <a:t> </a:t>
            </a:r>
          </a:p>
          <a:p>
            <a:pPr marL="285750" indent="-285750">
              <a:spcAft>
                <a:spcPts val="0"/>
              </a:spcAft>
              <a:buClr>
                <a:srgbClr val="C00000"/>
              </a:buClr>
              <a:buFont typeface="Wingdings" panose="05000000000000000000" pitchFamily="2" charset="2"/>
              <a:buChar char="Ø"/>
            </a:pPr>
            <a:r>
              <a:rPr lang="en-US" b="1" dirty="0"/>
              <a:t>Lead Auditor:</a:t>
            </a:r>
            <a:r>
              <a:rPr lang="en-US" dirty="0"/>
              <a:t>    </a:t>
            </a:r>
            <a:r>
              <a:rPr lang="en-US" dirty="0" err="1"/>
              <a:t>Stéphanie</a:t>
            </a:r>
            <a:r>
              <a:rPr lang="en-US" dirty="0"/>
              <a:t> Riss-Bourienne	</a:t>
            </a:r>
          </a:p>
          <a:p>
            <a:pPr marL="285750" indent="-285750">
              <a:spcAft>
                <a:spcPts val="0"/>
              </a:spcAft>
              <a:buClr>
                <a:srgbClr val="C00000"/>
              </a:buClr>
              <a:buFont typeface="Wingdings" panose="05000000000000000000" pitchFamily="2" charset="2"/>
              <a:buChar char="Ø"/>
            </a:pPr>
            <a:r>
              <a:rPr lang="en-US" b="1" dirty="0"/>
              <a:t>Auditors: </a:t>
            </a:r>
            <a:r>
              <a:rPr lang="en-US" dirty="0"/>
              <a:t>	/           			</a:t>
            </a:r>
            <a:r>
              <a:rPr lang="en-US" b="1" dirty="0"/>
              <a:t>		</a:t>
            </a:r>
            <a:r>
              <a:rPr lang="en-US" dirty="0"/>
              <a:t>           </a:t>
            </a:r>
          </a:p>
        </p:txBody>
      </p:sp>
    </p:spTree>
    <p:extLst>
      <p:ext uri="{BB962C8B-B14F-4D97-AF65-F5344CB8AC3E}">
        <p14:creationId xmlns:p14="http://schemas.microsoft.com/office/powerpoint/2010/main" val="301969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D5DC1-110F-4AE5-85A3-7F79C58E0D08}"/>
              </a:ext>
            </a:extLst>
          </p:cNvPr>
          <p:cNvSpPr>
            <a:spLocks noGrp="1"/>
          </p:cNvSpPr>
          <p:nvPr>
            <p:ph type="title"/>
          </p:nvPr>
        </p:nvSpPr>
        <p:spPr>
          <a:xfrm>
            <a:off x="411480" y="411480"/>
            <a:ext cx="5516245" cy="438752"/>
          </a:xfrm>
        </p:spPr>
        <p:txBody>
          <a:bodyPr/>
          <a:lstStyle/>
          <a:p>
            <a:r>
              <a:rPr lang="en-GB"/>
              <a:t>Attendees</a:t>
            </a:r>
            <a:endParaRPr lang="en-US"/>
          </a:p>
        </p:txBody>
      </p:sp>
      <p:sp>
        <p:nvSpPr>
          <p:cNvPr id="3" name="Text Placeholder 2">
            <a:extLst>
              <a:ext uri="{FF2B5EF4-FFF2-40B4-BE49-F238E27FC236}">
                <a16:creationId xmlns:a16="http://schemas.microsoft.com/office/drawing/2014/main" id="{B0DA3E66-816F-497E-AA69-FC8E20B40784}"/>
              </a:ext>
            </a:extLst>
          </p:cNvPr>
          <p:cNvSpPr>
            <a:spLocks noGrp="1"/>
          </p:cNvSpPr>
          <p:nvPr>
            <p:ph type="body" sz="quarter" idx="13"/>
          </p:nvPr>
        </p:nvSpPr>
        <p:spPr>
          <a:xfrm>
            <a:off x="411163" y="962326"/>
            <a:ext cx="3803904" cy="502920"/>
          </a:xfrm>
        </p:spPr>
        <p:txBody>
          <a:bodyPr/>
          <a:lstStyle/>
          <a:p>
            <a:r>
              <a:rPr lang="en-GB" dirty="0"/>
              <a:t>Opening Meeting Attendees – 04/12/2023		</a:t>
            </a:r>
            <a:endParaRPr lang="en-US" dirty="0"/>
          </a:p>
        </p:txBody>
      </p:sp>
      <p:sp>
        <p:nvSpPr>
          <p:cNvPr id="4" name="Content Placeholder 3">
            <a:extLst>
              <a:ext uri="{FF2B5EF4-FFF2-40B4-BE49-F238E27FC236}">
                <a16:creationId xmlns:a16="http://schemas.microsoft.com/office/drawing/2014/main" id="{6FC5E5BB-70FE-476F-8BC0-634B2C77B413}"/>
              </a:ext>
            </a:extLst>
          </p:cNvPr>
          <p:cNvSpPr>
            <a:spLocks noGrp="1"/>
          </p:cNvSpPr>
          <p:nvPr>
            <p:ph sz="half" idx="1"/>
          </p:nvPr>
        </p:nvSpPr>
        <p:spPr>
          <a:xfrm>
            <a:off x="411163" y="1577340"/>
            <a:ext cx="3944621" cy="3013710"/>
          </a:xfrm>
        </p:spPr>
        <p:txBody>
          <a:bodyPr>
            <a:normAutofit/>
          </a:bodyPr>
          <a:lstStyle/>
          <a:p>
            <a:r>
              <a:rPr lang="fr-FR" dirty="0"/>
              <a:t>Berger, Sebastian</a:t>
            </a:r>
          </a:p>
          <a:p>
            <a:r>
              <a:rPr lang="fr-FR" dirty="0"/>
              <a:t>Acharkaoui, Rachid</a:t>
            </a:r>
          </a:p>
          <a:p>
            <a:r>
              <a:rPr lang="en-US" dirty="0"/>
              <a:t>Cheevers, Grainne</a:t>
            </a:r>
          </a:p>
          <a:p>
            <a:r>
              <a:rPr lang="en-US" dirty="0"/>
              <a:t>Riss-Bourienne, Stephanie</a:t>
            </a:r>
          </a:p>
        </p:txBody>
      </p:sp>
      <p:sp>
        <p:nvSpPr>
          <p:cNvPr id="5" name="Text Placeholder 4">
            <a:extLst>
              <a:ext uri="{FF2B5EF4-FFF2-40B4-BE49-F238E27FC236}">
                <a16:creationId xmlns:a16="http://schemas.microsoft.com/office/drawing/2014/main" id="{25B10537-DA9A-4F38-B82E-D75DD2C45BB9}"/>
              </a:ext>
            </a:extLst>
          </p:cNvPr>
          <p:cNvSpPr>
            <a:spLocks noGrp="1"/>
          </p:cNvSpPr>
          <p:nvPr>
            <p:ph type="body" sz="quarter" idx="14"/>
          </p:nvPr>
        </p:nvSpPr>
        <p:spPr>
          <a:xfrm>
            <a:off x="4616825" y="962326"/>
            <a:ext cx="3803904" cy="502920"/>
          </a:xfrm>
        </p:spPr>
        <p:txBody>
          <a:bodyPr/>
          <a:lstStyle/>
          <a:p>
            <a:r>
              <a:rPr lang="en-GB" dirty="0"/>
              <a:t>Closing Meeting Attendees – 05/12/2023</a:t>
            </a:r>
            <a:endParaRPr lang="en-US" dirty="0"/>
          </a:p>
        </p:txBody>
      </p:sp>
      <p:sp>
        <p:nvSpPr>
          <p:cNvPr id="7" name="Slide Number Placeholder 6">
            <a:extLst>
              <a:ext uri="{FF2B5EF4-FFF2-40B4-BE49-F238E27FC236}">
                <a16:creationId xmlns:a16="http://schemas.microsoft.com/office/drawing/2014/main" id="{A8F5EFD5-1717-4353-8E62-175FC48B8F39}"/>
              </a:ext>
            </a:extLst>
          </p:cNvPr>
          <p:cNvSpPr>
            <a:spLocks noGrp="1"/>
          </p:cNvSpPr>
          <p:nvPr>
            <p:ph type="sldNum" sz="quarter" idx="12"/>
          </p:nvPr>
        </p:nvSpPr>
        <p:spPr/>
        <p:txBody>
          <a:bodyPr/>
          <a:lstStyle/>
          <a:p>
            <a:fld id="{0FB653A9-F313-624D-BF6F-1C4E70BAF06A}" type="slidenum">
              <a:rPr lang="en-US" smtClean="0"/>
              <a:t>3</a:t>
            </a:fld>
            <a:endParaRPr lang="en-US"/>
          </a:p>
        </p:txBody>
      </p:sp>
      <p:sp>
        <p:nvSpPr>
          <p:cNvPr id="8" name="Content Placeholder 3">
            <a:extLst>
              <a:ext uri="{FF2B5EF4-FFF2-40B4-BE49-F238E27FC236}">
                <a16:creationId xmlns:a16="http://schemas.microsoft.com/office/drawing/2014/main" id="{E31407CD-524E-46E0-8E61-F5A0B0931185}"/>
              </a:ext>
            </a:extLst>
          </p:cNvPr>
          <p:cNvSpPr txBox="1">
            <a:spLocks/>
          </p:cNvSpPr>
          <p:nvPr/>
        </p:nvSpPr>
        <p:spPr>
          <a:xfrm>
            <a:off x="4590573" y="1528849"/>
            <a:ext cx="3944621" cy="3013710"/>
          </a:xfrm>
          <a:prstGeom prst="rect">
            <a:avLst/>
          </a:prstGeom>
        </p:spPr>
        <p:txBody>
          <a:bodyPr vert="horz" lIns="0" tIns="0" rIns="0" bIns="0" rtlCol="0">
            <a:normAutofit/>
          </a:bodyPr>
          <a:lstStyle>
            <a:lvl1pPr marL="0" indent="0" algn="l" defTabSz="457200" rtl="0" eaLnBrk="1" latinLnBrk="0" hangingPunct="1">
              <a:spcBef>
                <a:spcPts val="0"/>
              </a:spcBef>
              <a:spcAft>
                <a:spcPts val="1200"/>
              </a:spcAft>
              <a:buFont typeface="Arial" panose="020B0604020202020204" pitchFamily="34" charset="0"/>
              <a:buNone/>
              <a:defRPr sz="1400" kern="1200">
                <a:solidFill>
                  <a:schemeClr val="tx1"/>
                </a:solidFill>
                <a:latin typeface="+mn-lt"/>
                <a:ea typeface="+mn-ea"/>
                <a:cs typeface="+mn-cs"/>
              </a:defRPr>
            </a:lvl1pPr>
            <a:lvl2pPr marL="173736"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2pPr>
            <a:lvl3pPr marL="347472" indent="-173736" algn="l" defTabSz="457200" rtl="0" eaLnBrk="1" latinLnBrk="0" hangingPunct="1">
              <a:spcBef>
                <a:spcPts val="0"/>
              </a:spcBef>
              <a:spcAft>
                <a:spcPts val="1200"/>
              </a:spcAft>
              <a:buFont typeface="Arial" panose="020B0604020202020204" pitchFamily="34" charset="0"/>
              <a:buChar char="•"/>
              <a:defRPr sz="1400" kern="1200">
                <a:solidFill>
                  <a:schemeClr val="tx1"/>
                </a:solidFill>
                <a:latin typeface="+mn-lt"/>
                <a:ea typeface="+mn-ea"/>
                <a:cs typeface="+mn-cs"/>
              </a:defRPr>
            </a:lvl3pPr>
            <a:lvl4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4pPr>
            <a:lvl5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5pPr>
            <a:lvl6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6pPr>
            <a:lvl7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7pPr>
            <a:lvl8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8pPr>
            <a:lvl9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9pPr>
          </a:lstStyle>
          <a:p>
            <a:endParaRPr lang="en-US" dirty="0"/>
          </a:p>
        </p:txBody>
      </p:sp>
      <p:sp>
        <p:nvSpPr>
          <p:cNvPr id="9" name="Content Placeholder 3">
            <a:extLst>
              <a:ext uri="{FF2B5EF4-FFF2-40B4-BE49-F238E27FC236}">
                <a16:creationId xmlns:a16="http://schemas.microsoft.com/office/drawing/2014/main" id="{071E5BF2-F147-430E-AFF1-59CAA3D433C4}"/>
              </a:ext>
            </a:extLst>
          </p:cNvPr>
          <p:cNvSpPr txBox="1">
            <a:spLocks/>
          </p:cNvSpPr>
          <p:nvPr/>
        </p:nvSpPr>
        <p:spPr>
          <a:xfrm>
            <a:off x="4616825" y="1592452"/>
            <a:ext cx="3944621" cy="3013710"/>
          </a:xfrm>
          <a:prstGeom prst="rect">
            <a:avLst/>
          </a:prstGeom>
        </p:spPr>
        <p:txBody>
          <a:bodyPr vert="horz" lIns="0" tIns="0" rIns="0" bIns="0" rtlCol="0">
            <a:normAutofit/>
          </a:bodyPr>
          <a:lstStyle>
            <a:lvl1pPr marL="0" indent="0" algn="l" defTabSz="457200" rtl="0" eaLnBrk="1" latinLnBrk="0" hangingPunct="1">
              <a:spcBef>
                <a:spcPts val="0"/>
              </a:spcBef>
              <a:spcAft>
                <a:spcPts val="1200"/>
              </a:spcAft>
              <a:buFont typeface="Arial" panose="020B0604020202020204" pitchFamily="34" charset="0"/>
              <a:buNone/>
              <a:defRPr sz="1400" kern="1200">
                <a:solidFill>
                  <a:schemeClr val="tx1"/>
                </a:solidFill>
                <a:latin typeface="+mn-lt"/>
                <a:ea typeface="+mn-ea"/>
                <a:cs typeface="+mn-cs"/>
              </a:defRPr>
            </a:lvl1pPr>
            <a:lvl2pPr marL="173736"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2pPr>
            <a:lvl3pPr marL="347472" indent="-173736" algn="l" defTabSz="457200" rtl="0" eaLnBrk="1" latinLnBrk="0" hangingPunct="1">
              <a:spcBef>
                <a:spcPts val="0"/>
              </a:spcBef>
              <a:spcAft>
                <a:spcPts val="1200"/>
              </a:spcAft>
              <a:buFont typeface="Arial" panose="020B0604020202020204" pitchFamily="34" charset="0"/>
              <a:buChar char="•"/>
              <a:defRPr sz="1400" kern="1200">
                <a:solidFill>
                  <a:schemeClr val="tx1"/>
                </a:solidFill>
                <a:latin typeface="+mn-lt"/>
                <a:ea typeface="+mn-ea"/>
                <a:cs typeface="+mn-cs"/>
              </a:defRPr>
            </a:lvl3pPr>
            <a:lvl4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4pPr>
            <a:lvl5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5pPr>
            <a:lvl6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6pPr>
            <a:lvl7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7pPr>
            <a:lvl8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8pPr>
            <a:lvl9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9pPr>
          </a:lstStyle>
          <a:p>
            <a:r>
              <a:rPr lang="fr-FR" dirty="0"/>
              <a:t>Berger, Sebastian</a:t>
            </a:r>
          </a:p>
          <a:p>
            <a:r>
              <a:rPr lang="fr-FR" dirty="0"/>
              <a:t>Acharkaoui, Rachid</a:t>
            </a:r>
          </a:p>
          <a:p>
            <a:r>
              <a:rPr lang="en-US" dirty="0"/>
              <a:t>Cheevers, Grainne</a:t>
            </a:r>
          </a:p>
          <a:p>
            <a:r>
              <a:rPr lang="en-US" dirty="0"/>
              <a:t>Friggi, Neil</a:t>
            </a:r>
          </a:p>
          <a:p>
            <a:r>
              <a:rPr lang="en-US" dirty="0"/>
              <a:t>Riss-Bourienne, Stephanie</a:t>
            </a:r>
          </a:p>
        </p:txBody>
      </p:sp>
    </p:spTree>
    <p:extLst>
      <p:ext uri="{BB962C8B-B14F-4D97-AF65-F5344CB8AC3E}">
        <p14:creationId xmlns:p14="http://schemas.microsoft.com/office/powerpoint/2010/main" val="1428222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55C9B7-FAE1-4AE4-AAB8-AA1EEC5D1BB7}"/>
              </a:ext>
            </a:extLst>
          </p:cNvPr>
          <p:cNvSpPr>
            <a:spLocks noGrp="1"/>
          </p:cNvSpPr>
          <p:nvPr>
            <p:ph type="sldNum" sz="quarter" idx="12"/>
          </p:nvPr>
        </p:nvSpPr>
        <p:spPr/>
        <p:txBody>
          <a:bodyPr/>
          <a:lstStyle/>
          <a:p>
            <a:fld id="{0FB653A9-F313-624D-BF6F-1C4E70BAF06A}" type="slidenum">
              <a:rPr lang="en-US" smtClean="0"/>
              <a:t>4</a:t>
            </a:fld>
            <a:endParaRPr lang="en-US"/>
          </a:p>
        </p:txBody>
      </p:sp>
      <p:sp>
        <p:nvSpPr>
          <p:cNvPr id="5" name="Text Placeholder 1">
            <a:extLst>
              <a:ext uri="{FF2B5EF4-FFF2-40B4-BE49-F238E27FC236}">
                <a16:creationId xmlns:a16="http://schemas.microsoft.com/office/drawing/2014/main" id="{8C3556FB-9DEA-470D-AA8B-407D21CA9C31}"/>
              </a:ext>
            </a:extLst>
          </p:cNvPr>
          <p:cNvSpPr txBox="1">
            <a:spLocks/>
          </p:cNvSpPr>
          <p:nvPr/>
        </p:nvSpPr>
        <p:spPr>
          <a:xfrm>
            <a:off x="114300" y="666750"/>
            <a:ext cx="8915400" cy="3593068"/>
          </a:xfrm>
          <a:prstGeom prst="rect">
            <a:avLst/>
          </a:prstGeom>
        </p:spPr>
        <p:txBody>
          <a:bodyPr>
            <a:noAutofit/>
          </a:bodyPr>
          <a:lstStyle>
            <a:lvl1pPr marL="137160" indent="-137160" algn="l" defTabSz="685800" rtl="0" eaLnBrk="1" latinLnBrk="0" hangingPunct="1">
              <a:lnSpc>
                <a:spcPct val="100000"/>
              </a:lnSpc>
              <a:spcBef>
                <a:spcPts val="900"/>
              </a:spcBef>
              <a:buClr>
                <a:srgbClr val="CA0123"/>
              </a:buClr>
              <a:buFont typeface="Arial" panose="020B0604020202020204" pitchFamily="34" charset="0"/>
              <a:buChar char="•"/>
              <a:defRPr sz="1400" kern="1200">
                <a:solidFill>
                  <a:schemeClr val="tx1"/>
                </a:solidFill>
                <a:latin typeface="+mn-lt"/>
                <a:ea typeface="+mn-ea"/>
                <a:cs typeface="+mn-cs"/>
              </a:defRPr>
            </a:lvl1pPr>
            <a:lvl2pPr marL="2743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2pPr>
            <a:lvl3pPr marL="4114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3pPr>
            <a:lvl4pPr marL="5486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4pPr>
            <a:lvl5pPr marL="68580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5pPr>
            <a:lvl6pPr marL="82296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6pPr>
            <a:lvl7pPr marL="96012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7pPr>
            <a:lvl8pPr marL="109728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8pPr>
            <a:lvl9pPr marL="1234440" indent="-137160" algn="l" defTabSz="685800" rtl="0" eaLnBrk="1" latinLnBrk="0" hangingPunct="1">
              <a:lnSpc>
                <a:spcPct val="100000"/>
              </a:lnSpc>
              <a:spcBef>
                <a:spcPts val="300"/>
              </a:spcBef>
              <a:buFont typeface="Arial" panose="020B0604020202020204" pitchFamily="34" charset="0"/>
              <a:buChar char="–"/>
              <a:defRPr sz="1200" kern="1200">
                <a:solidFill>
                  <a:schemeClr val="tx1"/>
                </a:solidFill>
                <a:latin typeface="+mn-lt"/>
                <a:ea typeface="+mn-ea"/>
                <a:cs typeface="+mn-cs"/>
              </a:defRPr>
            </a:lvl9pPr>
          </a:lstStyle>
          <a:p>
            <a:pPr marL="171450" indent="-171450">
              <a:spcAft>
                <a:spcPts val="600"/>
              </a:spcAft>
              <a:buFont typeface="Wingdings" panose="05000000000000000000" pitchFamily="2" charset="2"/>
              <a:buChar char="Ø"/>
            </a:pPr>
            <a:r>
              <a:rPr lang="en-US" b="1" dirty="0"/>
              <a:t> </a:t>
            </a:r>
            <a:r>
              <a:rPr lang="en-US" dirty="0"/>
              <a:t>The scope of the audit was reviewing the implementation of the </a:t>
            </a:r>
            <a:r>
              <a:rPr lang="pt-BR" dirty="0"/>
              <a:t>UL Stuttgart EMC-W Testing Laboratory against </a:t>
            </a:r>
            <a:r>
              <a:rPr lang="en-US" dirty="0"/>
              <a:t>ISO/IEC 17025:2017 testing laboratory activities under accreditation by </a:t>
            </a:r>
            <a:r>
              <a:rPr lang="en-US" dirty="0" err="1"/>
              <a:t>DaKKS</a:t>
            </a:r>
            <a:r>
              <a:rPr lang="en-US" dirty="0"/>
              <a:t>. </a:t>
            </a:r>
          </a:p>
          <a:p>
            <a:pPr marL="171450" indent="-171450">
              <a:spcAft>
                <a:spcPts val="600"/>
              </a:spcAft>
              <a:buFont typeface="Wingdings" panose="05000000000000000000" pitchFamily="2" charset="2"/>
              <a:buChar char="Ø"/>
            </a:pPr>
            <a:r>
              <a:rPr lang="en-US" dirty="0"/>
              <a:t>Desktop with remote session audit</a:t>
            </a:r>
          </a:p>
          <a:p>
            <a:pPr marL="171450" indent="-171450">
              <a:buFont typeface="Wingdings" panose="05000000000000000000" pitchFamily="2" charset="2"/>
              <a:buChar char="Ø"/>
            </a:pPr>
            <a:r>
              <a:rPr lang="en-US" b="1" dirty="0"/>
              <a:t>Areas sampled and assessed against relevant requirements:</a:t>
            </a:r>
          </a:p>
          <a:p>
            <a:pPr marL="173038" lvl="1" indent="0">
              <a:buNone/>
            </a:pPr>
            <a:r>
              <a:rPr lang="en-US" dirty="0"/>
              <a:t>Organization and Leadership; Competency management, Handling of samples, Reporting of results, Evaluation procedures, Records management, Complaints, Management System Documentation</a:t>
            </a:r>
            <a:r>
              <a:rPr lang="en-US" b="1" dirty="0"/>
              <a:t>.</a:t>
            </a:r>
          </a:p>
        </p:txBody>
      </p:sp>
      <p:sp>
        <p:nvSpPr>
          <p:cNvPr id="6" name="Title 2">
            <a:extLst>
              <a:ext uri="{FF2B5EF4-FFF2-40B4-BE49-F238E27FC236}">
                <a16:creationId xmlns:a16="http://schemas.microsoft.com/office/drawing/2014/main" id="{8CCA122E-0166-43BB-90B7-BC9C24E4545D}"/>
              </a:ext>
            </a:extLst>
          </p:cNvPr>
          <p:cNvSpPr>
            <a:spLocks noGrp="1"/>
          </p:cNvSpPr>
          <p:nvPr>
            <p:ph type="title"/>
          </p:nvPr>
        </p:nvSpPr>
        <p:spPr>
          <a:xfrm>
            <a:off x="228600" y="147501"/>
            <a:ext cx="4689764" cy="276999"/>
          </a:xfrm>
        </p:spPr>
        <p:txBody>
          <a:bodyPr/>
          <a:lstStyle/>
          <a:p>
            <a:r>
              <a:rPr lang="en-US" sz="1800" b="1" dirty="0">
                <a:solidFill>
                  <a:srgbClr val="C00000"/>
                </a:solidFill>
              </a:rPr>
              <a:t>Audit Scope</a:t>
            </a:r>
            <a:endParaRPr lang="en-US" sz="1800" dirty="0">
              <a:solidFill>
                <a:srgbClr val="C00000"/>
              </a:solidFill>
              <a:highlight>
                <a:srgbClr val="FFFF00"/>
              </a:highlight>
            </a:endParaRPr>
          </a:p>
        </p:txBody>
      </p:sp>
    </p:spTree>
    <p:extLst>
      <p:ext uri="{BB962C8B-B14F-4D97-AF65-F5344CB8AC3E}">
        <p14:creationId xmlns:p14="http://schemas.microsoft.com/office/powerpoint/2010/main" val="212175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 Placeholder 1">
            <a:extLst>
              <a:ext uri="{FF2B5EF4-FFF2-40B4-BE49-F238E27FC236}">
                <a16:creationId xmlns:a16="http://schemas.microsoft.com/office/drawing/2014/main" id="{6281FAC6-CF26-4F3A-A96B-9D5C16CA0414}"/>
              </a:ext>
            </a:extLst>
          </p:cNvPr>
          <p:cNvSpPr txBox="1">
            <a:spLocks/>
          </p:cNvSpPr>
          <p:nvPr/>
        </p:nvSpPr>
        <p:spPr>
          <a:xfrm>
            <a:off x="248778" y="472669"/>
            <a:ext cx="4339990" cy="3810000"/>
          </a:xfrm>
          <a:prstGeom prst="rect">
            <a:avLst/>
          </a:prstGeom>
        </p:spPr>
        <p:txBody>
          <a:bodyPr>
            <a:noAutofit/>
          </a:bodyPr>
          <a:lstStyle>
            <a:lvl1pPr marL="0" indent="0" algn="l" defTabSz="457200" rtl="0" eaLnBrk="1" latinLnBrk="0" hangingPunct="1">
              <a:spcBef>
                <a:spcPts val="0"/>
              </a:spcBef>
              <a:spcAft>
                <a:spcPts val="1200"/>
              </a:spcAft>
              <a:buFont typeface="Arial" panose="020B0604020202020204" pitchFamily="34" charset="0"/>
              <a:buNone/>
              <a:defRPr sz="1400" kern="1200">
                <a:solidFill>
                  <a:schemeClr val="tx1"/>
                </a:solidFill>
                <a:latin typeface="+mn-lt"/>
                <a:ea typeface="+mn-ea"/>
                <a:cs typeface="+mn-cs"/>
              </a:defRPr>
            </a:lvl1pPr>
            <a:lvl2pPr marL="173736"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2pPr>
            <a:lvl3pPr marL="347472" indent="-173736" algn="l" defTabSz="457200" rtl="0" eaLnBrk="1" latinLnBrk="0" hangingPunct="1">
              <a:spcBef>
                <a:spcPts val="0"/>
              </a:spcBef>
              <a:spcAft>
                <a:spcPts val="1200"/>
              </a:spcAft>
              <a:buFont typeface="Arial" panose="020B0604020202020204" pitchFamily="34" charset="0"/>
              <a:buChar char="•"/>
              <a:defRPr sz="1400" kern="1200">
                <a:solidFill>
                  <a:schemeClr val="tx1"/>
                </a:solidFill>
                <a:latin typeface="+mn-lt"/>
                <a:ea typeface="+mn-ea"/>
                <a:cs typeface="+mn-cs"/>
              </a:defRPr>
            </a:lvl3pPr>
            <a:lvl4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4pPr>
            <a:lvl5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5pPr>
            <a:lvl6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6pPr>
            <a:lvl7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7pPr>
            <a:lvl8pPr marL="521208" marR="0" indent="-173736" algn="l" defTabSz="457200" rtl="0" eaLnBrk="1" fontAlgn="auto" latinLnBrk="0" hangingPunct="1">
              <a:lnSpc>
                <a:spcPct val="100000"/>
              </a:lnSpc>
              <a:spcBef>
                <a:spcPts val="0"/>
              </a:spcBef>
              <a:spcAft>
                <a:spcPts val="1200"/>
              </a:spcAft>
              <a:buClrTx/>
              <a:buSzTx/>
              <a:buFont typeface="Arial" panose="020B0604020202020204" pitchFamily="34" charset="0"/>
              <a:buChar char="•"/>
              <a:tabLst/>
              <a:defRPr sz="1400" kern="1200">
                <a:solidFill>
                  <a:schemeClr val="tx1"/>
                </a:solidFill>
                <a:latin typeface="+mn-lt"/>
                <a:ea typeface="+mn-ea"/>
                <a:cs typeface="+mn-cs"/>
              </a:defRPr>
            </a:lvl8pPr>
            <a:lvl9pPr marL="521208" indent="-173736" algn="l" defTabSz="457200" rtl="0" eaLnBrk="1" latinLnBrk="0" hangingPunct="1">
              <a:spcBef>
                <a:spcPts val="0"/>
              </a:spcBef>
              <a:spcAft>
                <a:spcPts val="1200"/>
              </a:spcAft>
              <a:buFont typeface="Arial" panose="020B0604020202020204" pitchFamily="34" charset="0"/>
              <a:buChar char="•"/>
              <a:tabLst/>
              <a:defRPr sz="1400" kern="1200">
                <a:solidFill>
                  <a:schemeClr val="tx1"/>
                </a:solidFill>
                <a:latin typeface="+mn-lt"/>
                <a:ea typeface="+mn-ea"/>
                <a:cs typeface="+mn-cs"/>
              </a:defRPr>
            </a:lvl9pPr>
          </a:lstStyle>
          <a:p>
            <a:pPr marL="228600" indent="-228600">
              <a:spcAft>
                <a:spcPts val="600"/>
              </a:spcAft>
              <a:buFont typeface="+mj-lt"/>
              <a:buAutoNum type="arabicParenR"/>
            </a:pPr>
            <a:r>
              <a:rPr lang="pl-PL" sz="1100" dirty="0"/>
              <a:t>Confirming </a:t>
            </a:r>
            <a:r>
              <a:rPr lang="en-GB" sz="1100" dirty="0"/>
              <a:t>activities and </a:t>
            </a:r>
            <a:r>
              <a:rPr lang="pl-PL" sz="1100" dirty="0"/>
              <a:t>scope reflects </a:t>
            </a:r>
            <a:r>
              <a:rPr lang="en-GB" sz="1100" dirty="0"/>
              <a:t>on </a:t>
            </a:r>
            <a:r>
              <a:rPr lang="pl-PL" sz="1100" dirty="0"/>
              <a:t>ATLAS records</a:t>
            </a:r>
          </a:p>
          <a:p>
            <a:pPr marL="228600" indent="-228600">
              <a:spcAft>
                <a:spcPts val="600"/>
              </a:spcAft>
              <a:buFont typeface="+mj-lt"/>
              <a:buAutoNum type="arabicParenR"/>
            </a:pPr>
            <a:r>
              <a:rPr lang="en-US" sz="1100" dirty="0"/>
              <a:t>Merging I</a:t>
            </a:r>
            <a:r>
              <a:rPr lang="pl-PL" sz="1100" dirty="0"/>
              <a:t>C</a:t>
            </a:r>
            <a:r>
              <a:rPr lang="en-US" sz="1100" dirty="0"/>
              <a:t>A and technical audit to cover CAB regional schedule of accreditation within accreditation cycle</a:t>
            </a:r>
            <a:endParaRPr lang="pl-PL" sz="1100" dirty="0"/>
          </a:p>
          <a:p>
            <a:pPr marL="228600" indent="-228600">
              <a:spcAft>
                <a:spcPts val="600"/>
              </a:spcAft>
              <a:buFont typeface="+mj-lt"/>
              <a:buAutoNum type="arabicParenR"/>
            </a:pPr>
            <a:r>
              <a:rPr lang="en-US" sz="1100" dirty="0"/>
              <a:t>Assessing implemented management system on all stages of project delivery including evaluation, testing and reporting.    </a:t>
            </a:r>
          </a:p>
          <a:p>
            <a:pPr marL="228600" indent="-228600">
              <a:buFont typeface="+mj-lt"/>
              <a:buAutoNum type="arabicParenR"/>
            </a:pPr>
            <a:r>
              <a:rPr lang="en-US" sz="1100" dirty="0"/>
              <a:t>Verifying conformance with Standard</a:t>
            </a:r>
            <a:r>
              <a:rPr lang="pl-PL" sz="1100" dirty="0"/>
              <a:t>s</a:t>
            </a:r>
            <a:r>
              <a:rPr lang="en-US" sz="1100" dirty="0"/>
              <a:t>, Accreditation and Scheme as well as UL requirements.</a:t>
            </a:r>
          </a:p>
          <a:p>
            <a:pPr marL="228600" indent="-228600">
              <a:buFont typeface="+mj-lt"/>
              <a:buAutoNum type="arabicParenR"/>
            </a:pPr>
            <a:r>
              <a:rPr lang="en-US" sz="1100" dirty="0"/>
              <a:t>Focus on expectations, issues and objectives identified by local, regional and global Leadership Team.</a:t>
            </a:r>
          </a:p>
          <a:p>
            <a:pPr marL="228600" indent="-228600">
              <a:buFont typeface="+mj-lt"/>
              <a:buAutoNum type="arabicParenR"/>
            </a:pPr>
            <a:r>
              <a:rPr lang="en-US" sz="1100" dirty="0"/>
              <a:t>Provide feedback to Partners to reassure the capability, efficiency and consistency of implemented business processes</a:t>
            </a:r>
            <a:r>
              <a:rPr lang="en-US" sz="1100" dirty="0">
                <a:solidFill>
                  <a:srgbClr val="FF0000"/>
                </a:solidFill>
              </a:rPr>
              <a:t>.</a:t>
            </a:r>
            <a:endParaRPr lang="pl-PL" sz="1100" dirty="0">
              <a:solidFill>
                <a:srgbClr val="FF0000"/>
              </a:solidFill>
            </a:endParaRPr>
          </a:p>
          <a:p>
            <a:pPr marL="228600" indent="-228600">
              <a:spcAft>
                <a:spcPts val="0"/>
              </a:spcAft>
              <a:buFont typeface="+mj-lt"/>
              <a:buAutoNum type="arabicParenR"/>
            </a:pPr>
            <a:r>
              <a:rPr lang="en-GB" sz="1100" b="1" dirty="0"/>
              <a:t>New I</a:t>
            </a:r>
            <a:r>
              <a:rPr lang="pl-PL" sz="1100" b="1" dirty="0"/>
              <a:t>C</a:t>
            </a:r>
            <a:r>
              <a:rPr lang="en-GB" sz="1100" b="1" dirty="0"/>
              <a:t>A Report - Europe  </a:t>
            </a:r>
          </a:p>
          <a:p>
            <a:pPr marL="228600" indent="-228600">
              <a:spcAft>
                <a:spcPts val="0"/>
              </a:spcAft>
              <a:buFont typeface="+mj-lt"/>
              <a:buAutoNum type="arabicParenR"/>
            </a:pPr>
            <a:endParaRPr lang="en-US" sz="1100" i="1" dirty="0"/>
          </a:p>
          <a:p>
            <a:pPr marL="228600" indent="-228600">
              <a:spcAft>
                <a:spcPts val="0"/>
              </a:spcAft>
              <a:buFont typeface="+mj-lt"/>
              <a:buAutoNum type="arabicParenR"/>
            </a:pPr>
            <a:r>
              <a:rPr lang="en-US" sz="1100" i="1" dirty="0"/>
              <a:t>Additional I</a:t>
            </a:r>
            <a:r>
              <a:rPr lang="pl-PL" sz="1100" i="1" dirty="0"/>
              <a:t>C</a:t>
            </a:r>
            <a:r>
              <a:rPr lang="en-US" sz="1100" i="1" dirty="0"/>
              <a:t>A deliverables in Europe are:</a:t>
            </a:r>
          </a:p>
          <a:p>
            <a:pPr marL="518922" lvl="2" indent="-171450">
              <a:spcAft>
                <a:spcPts val="0"/>
              </a:spcAft>
              <a:buFont typeface="Wingdings" panose="05000000000000000000" pitchFamily="2" charset="2"/>
              <a:buChar char="Ø"/>
            </a:pPr>
            <a:endParaRPr lang="en-US" sz="1100" b="1" i="1" dirty="0"/>
          </a:p>
          <a:p>
            <a:pPr marL="518922" lvl="2" indent="-171450">
              <a:spcAft>
                <a:spcPts val="0"/>
              </a:spcAft>
              <a:buFont typeface="Wingdings" panose="05000000000000000000" pitchFamily="2" charset="2"/>
              <a:buChar char="Ø"/>
            </a:pPr>
            <a:r>
              <a:rPr lang="en-US" sz="1100" b="1" i="1" dirty="0"/>
              <a:t>Maturity level, </a:t>
            </a:r>
          </a:p>
          <a:p>
            <a:pPr marL="518922" lvl="2" indent="-171450">
              <a:spcAft>
                <a:spcPts val="0"/>
              </a:spcAft>
              <a:buFont typeface="Wingdings" panose="05000000000000000000" pitchFamily="2" charset="2"/>
              <a:buChar char="Ø"/>
            </a:pPr>
            <a:r>
              <a:rPr lang="en-US" sz="1100" b="1" i="1" dirty="0"/>
              <a:t>One UL Integration level </a:t>
            </a:r>
          </a:p>
          <a:p>
            <a:pPr marL="518922" lvl="2" indent="-171450">
              <a:spcAft>
                <a:spcPts val="0"/>
              </a:spcAft>
              <a:buFont typeface="Wingdings" panose="05000000000000000000" pitchFamily="2" charset="2"/>
              <a:buChar char="Ø"/>
            </a:pPr>
            <a:r>
              <a:rPr lang="en-US" sz="1100" b="1" i="1" dirty="0"/>
              <a:t>Governance level</a:t>
            </a:r>
          </a:p>
          <a:p>
            <a:pPr marL="518922" lvl="2" indent="-171450">
              <a:spcAft>
                <a:spcPts val="0"/>
              </a:spcAft>
              <a:buFont typeface="Wingdings" panose="05000000000000000000" pitchFamily="2" charset="2"/>
              <a:buChar char="Ø"/>
            </a:pPr>
            <a:r>
              <a:rPr lang="en-US" sz="1100" b="1" i="1" dirty="0"/>
              <a:t>Associated Potential Risk linked the findings, </a:t>
            </a:r>
          </a:p>
          <a:p>
            <a:pPr marL="518922" lvl="2" indent="-171450">
              <a:spcAft>
                <a:spcPts val="0"/>
              </a:spcAft>
              <a:buFont typeface="Wingdings" panose="05000000000000000000" pitchFamily="2" charset="2"/>
              <a:buChar char="Ø"/>
            </a:pPr>
            <a:r>
              <a:rPr lang="en-US" sz="1100" b="1" i="1" dirty="0"/>
              <a:t>Voluntary Suspension of Operations </a:t>
            </a:r>
          </a:p>
          <a:p>
            <a:pPr marL="518922" lvl="2" indent="-171450">
              <a:spcAft>
                <a:spcPts val="0"/>
              </a:spcAft>
              <a:buFont typeface="Wingdings" panose="05000000000000000000" pitchFamily="2" charset="2"/>
              <a:buChar char="Ø"/>
            </a:pPr>
            <a:r>
              <a:rPr lang="en-US" sz="1100" b="1" i="1" dirty="0"/>
              <a:t>Impartiality </a:t>
            </a:r>
          </a:p>
          <a:p>
            <a:pPr marL="518922" lvl="2" indent="-171450">
              <a:spcAft>
                <a:spcPts val="0"/>
              </a:spcAft>
              <a:buFont typeface="Wingdings" panose="05000000000000000000" pitchFamily="2" charset="2"/>
              <a:buChar char="Ø"/>
            </a:pPr>
            <a:r>
              <a:rPr lang="en-US" sz="1100" b="1" i="1" dirty="0"/>
              <a:t>Share Knowledge and best practices for improvements</a:t>
            </a:r>
            <a:r>
              <a:rPr lang="pl-PL" sz="1100" b="1" i="1" dirty="0"/>
              <a:t>.</a:t>
            </a:r>
            <a:endParaRPr lang="en-GB" sz="1100" dirty="0"/>
          </a:p>
        </p:txBody>
      </p:sp>
      <p:cxnSp>
        <p:nvCxnSpPr>
          <p:cNvPr id="19" name="Straight Arrow Connector 18">
            <a:extLst>
              <a:ext uri="{FF2B5EF4-FFF2-40B4-BE49-F238E27FC236}">
                <a16:creationId xmlns:a16="http://schemas.microsoft.com/office/drawing/2014/main" id="{E47AAF50-E701-4D92-9B2C-6471535259B0}"/>
              </a:ext>
            </a:extLst>
          </p:cNvPr>
          <p:cNvCxnSpPr>
            <a:cxnSpLocks/>
          </p:cNvCxnSpPr>
          <p:nvPr/>
        </p:nvCxnSpPr>
        <p:spPr>
          <a:xfrm>
            <a:off x="2497832" y="3155015"/>
            <a:ext cx="1997968"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8" name="Flowchart: Magnetic Disk 37">
            <a:extLst>
              <a:ext uri="{FF2B5EF4-FFF2-40B4-BE49-F238E27FC236}">
                <a16:creationId xmlns:a16="http://schemas.microsoft.com/office/drawing/2014/main" id="{19EF4B14-4AB8-4086-904A-A27CE8D9C2B2}"/>
              </a:ext>
            </a:extLst>
          </p:cNvPr>
          <p:cNvSpPr/>
          <p:nvPr/>
        </p:nvSpPr>
        <p:spPr>
          <a:xfrm>
            <a:off x="5761338" y="4209486"/>
            <a:ext cx="2129423" cy="370348"/>
          </a:xfrm>
          <a:prstGeom prst="flowChartMagneticDisk">
            <a:avLst/>
          </a:prstGeom>
          <a:solidFill>
            <a:srgbClr val="FFDE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90DCD940-2818-43A9-AD0E-D5C5EA5A63C0}"/>
              </a:ext>
            </a:extLst>
          </p:cNvPr>
          <p:cNvSpPr/>
          <p:nvPr/>
        </p:nvSpPr>
        <p:spPr>
          <a:xfrm>
            <a:off x="4500701" y="1032549"/>
            <a:ext cx="4620985" cy="2718707"/>
          </a:xfrm>
          <a:prstGeom prst="triangle">
            <a:avLst/>
          </a:prstGeom>
          <a:solidFill>
            <a:schemeClr val="accent1">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TextBox 41">
            <a:extLst>
              <a:ext uri="{FF2B5EF4-FFF2-40B4-BE49-F238E27FC236}">
                <a16:creationId xmlns:a16="http://schemas.microsoft.com/office/drawing/2014/main" id="{89DF1BE6-0C4A-4B74-8967-F0A0AF58DFB7}"/>
              </a:ext>
            </a:extLst>
          </p:cNvPr>
          <p:cNvSpPr txBox="1"/>
          <p:nvPr/>
        </p:nvSpPr>
        <p:spPr>
          <a:xfrm>
            <a:off x="6338788" y="1595885"/>
            <a:ext cx="947057" cy="507831"/>
          </a:xfrm>
          <a:prstGeom prst="rect">
            <a:avLst/>
          </a:prstGeom>
          <a:noFill/>
        </p:spPr>
        <p:txBody>
          <a:bodyPr wrap="square" rtlCol="0">
            <a:spAutoFit/>
          </a:bodyPr>
          <a:lstStyle/>
          <a:p>
            <a:r>
              <a:rPr lang="en-US" sz="1350"/>
              <a:t>Executive Summary</a:t>
            </a:r>
          </a:p>
        </p:txBody>
      </p:sp>
      <p:sp>
        <p:nvSpPr>
          <p:cNvPr id="46" name="TextBox 45">
            <a:extLst>
              <a:ext uri="{FF2B5EF4-FFF2-40B4-BE49-F238E27FC236}">
                <a16:creationId xmlns:a16="http://schemas.microsoft.com/office/drawing/2014/main" id="{6B6BE794-21F5-4741-9F35-E8AC5D33B81B}"/>
              </a:ext>
            </a:extLst>
          </p:cNvPr>
          <p:cNvSpPr txBox="1"/>
          <p:nvPr/>
        </p:nvSpPr>
        <p:spPr>
          <a:xfrm>
            <a:off x="6036240" y="2299160"/>
            <a:ext cx="1510393" cy="300082"/>
          </a:xfrm>
          <a:prstGeom prst="rect">
            <a:avLst/>
          </a:prstGeom>
          <a:noFill/>
        </p:spPr>
        <p:txBody>
          <a:bodyPr wrap="square" rtlCol="0">
            <a:spAutoFit/>
          </a:bodyPr>
          <a:lstStyle/>
          <a:p>
            <a:r>
              <a:rPr lang="en-US" sz="1350"/>
              <a:t>Strengths &amp; OFIs</a:t>
            </a:r>
          </a:p>
        </p:txBody>
      </p:sp>
      <p:sp>
        <p:nvSpPr>
          <p:cNvPr id="47" name="TextBox 46">
            <a:extLst>
              <a:ext uri="{FF2B5EF4-FFF2-40B4-BE49-F238E27FC236}">
                <a16:creationId xmlns:a16="http://schemas.microsoft.com/office/drawing/2014/main" id="{0F11730B-9099-401F-BA30-BB83FF8BE118}"/>
              </a:ext>
            </a:extLst>
          </p:cNvPr>
          <p:cNvSpPr txBox="1"/>
          <p:nvPr/>
        </p:nvSpPr>
        <p:spPr>
          <a:xfrm>
            <a:off x="5565837" y="2845035"/>
            <a:ext cx="2775266" cy="300082"/>
          </a:xfrm>
          <a:prstGeom prst="rect">
            <a:avLst/>
          </a:prstGeom>
          <a:noFill/>
        </p:spPr>
        <p:txBody>
          <a:bodyPr wrap="square" rtlCol="0">
            <a:spAutoFit/>
          </a:bodyPr>
          <a:lstStyle/>
          <a:p>
            <a:pPr algn="ctr"/>
            <a:r>
              <a:rPr lang="en-US" sz="1350"/>
              <a:t>Findings and Associated Risks</a:t>
            </a:r>
          </a:p>
        </p:txBody>
      </p:sp>
      <p:sp>
        <p:nvSpPr>
          <p:cNvPr id="48" name="TextBox 47">
            <a:extLst>
              <a:ext uri="{FF2B5EF4-FFF2-40B4-BE49-F238E27FC236}">
                <a16:creationId xmlns:a16="http://schemas.microsoft.com/office/drawing/2014/main" id="{8643D86D-1E1E-46EC-97F0-072DD9765FB6}"/>
              </a:ext>
            </a:extLst>
          </p:cNvPr>
          <p:cNvSpPr txBox="1"/>
          <p:nvPr/>
        </p:nvSpPr>
        <p:spPr>
          <a:xfrm>
            <a:off x="4767593" y="3275556"/>
            <a:ext cx="4065887" cy="507831"/>
          </a:xfrm>
          <a:prstGeom prst="rect">
            <a:avLst/>
          </a:prstGeom>
          <a:noFill/>
        </p:spPr>
        <p:txBody>
          <a:bodyPr wrap="square" rtlCol="0">
            <a:spAutoFit/>
          </a:bodyPr>
          <a:lstStyle/>
          <a:p>
            <a:pPr algn="ctr"/>
            <a:r>
              <a:rPr lang="en-US" sz="1350" b="1"/>
              <a:t>Governance, </a:t>
            </a:r>
            <a:r>
              <a:rPr lang="en-US" sz="1350"/>
              <a:t>Management System </a:t>
            </a:r>
            <a:r>
              <a:rPr lang="en-US" sz="1350" b="1"/>
              <a:t>Maturity </a:t>
            </a:r>
            <a:r>
              <a:rPr lang="en-US" sz="1350"/>
              <a:t>Level and </a:t>
            </a:r>
            <a:r>
              <a:rPr lang="en-US" sz="1350" b="1">
                <a:solidFill>
                  <a:srgbClr val="FF0000"/>
                </a:solidFill>
              </a:rPr>
              <a:t>One UL </a:t>
            </a:r>
            <a:r>
              <a:rPr lang="en-US" sz="1350"/>
              <a:t>Integration Indicators</a:t>
            </a:r>
          </a:p>
        </p:txBody>
      </p:sp>
      <p:cxnSp>
        <p:nvCxnSpPr>
          <p:cNvPr id="49" name="Straight Connector 48">
            <a:extLst>
              <a:ext uri="{FF2B5EF4-FFF2-40B4-BE49-F238E27FC236}">
                <a16:creationId xmlns:a16="http://schemas.microsoft.com/office/drawing/2014/main" id="{072EF13D-9B76-4303-BBC7-A8766140082B}"/>
              </a:ext>
            </a:extLst>
          </p:cNvPr>
          <p:cNvCxnSpPr>
            <a:cxnSpLocks/>
          </p:cNvCxnSpPr>
          <p:nvPr/>
        </p:nvCxnSpPr>
        <p:spPr>
          <a:xfrm>
            <a:off x="5867530" y="2167978"/>
            <a:ext cx="1905887" cy="7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E79F41-7855-4CC4-BC0E-D1E4166E9CA6}"/>
              </a:ext>
            </a:extLst>
          </p:cNvPr>
          <p:cNvCxnSpPr>
            <a:cxnSpLocks/>
          </p:cNvCxnSpPr>
          <p:nvPr/>
        </p:nvCxnSpPr>
        <p:spPr>
          <a:xfrm rot="10800000" flipV="1">
            <a:off x="5341219" y="2742135"/>
            <a:ext cx="2918637" cy="7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9633C1D-897F-428B-890A-6B4DB2B97706}"/>
              </a:ext>
            </a:extLst>
          </p:cNvPr>
          <p:cNvCxnSpPr>
            <a:cxnSpLocks/>
          </p:cNvCxnSpPr>
          <p:nvPr/>
        </p:nvCxnSpPr>
        <p:spPr>
          <a:xfrm rot="10800000">
            <a:off x="4934525" y="3268448"/>
            <a:ext cx="3779875" cy="15949"/>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66CFC843-4FD3-4531-8387-FAD0A9BA1A77}"/>
              </a:ext>
            </a:extLst>
          </p:cNvPr>
          <p:cNvSpPr txBox="1"/>
          <p:nvPr/>
        </p:nvSpPr>
        <p:spPr>
          <a:xfrm>
            <a:off x="7681269" y="731172"/>
            <a:ext cx="1001851" cy="253916"/>
          </a:xfrm>
          <a:prstGeom prst="rect">
            <a:avLst/>
          </a:prstGeom>
          <a:solidFill>
            <a:srgbClr val="FFC62F"/>
          </a:solidFill>
          <a:ln w="3175">
            <a:solidFill>
              <a:schemeClr val="accent2">
                <a:lumMod val="75000"/>
              </a:schemeClr>
            </a:solidFill>
          </a:ln>
        </p:spPr>
        <p:txBody>
          <a:bodyPr wrap="square" rtlCol="0">
            <a:spAutoFit/>
          </a:bodyPr>
          <a:lstStyle/>
          <a:p>
            <a:pPr algn="ctr"/>
            <a:r>
              <a:rPr lang="en-US" sz="1050" b="1"/>
              <a:t>Audit Result</a:t>
            </a:r>
          </a:p>
        </p:txBody>
      </p:sp>
      <p:cxnSp>
        <p:nvCxnSpPr>
          <p:cNvPr id="53" name="Straight Arrow Connector 52">
            <a:extLst>
              <a:ext uri="{FF2B5EF4-FFF2-40B4-BE49-F238E27FC236}">
                <a16:creationId xmlns:a16="http://schemas.microsoft.com/office/drawing/2014/main" id="{02155420-30A9-43F6-959F-5977D984CCF8}"/>
              </a:ext>
            </a:extLst>
          </p:cNvPr>
          <p:cNvCxnSpPr>
            <a:cxnSpLocks/>
            <a:stCxn id="52" idx="2"/>
          </p:cNvCxnSpPr>
          <p:nvPr/>
        </p:nvCxnSpPr>
        <p:spPr>
          <a:xfrm>
            <a:off x="8182195" y="985088"/>
            <a:ext cx="743831" cy="2485861"/>
          </a:xfrm>
          <a:prstGeom prst="straightConnector1">
            <a:avLst/>
          </a:prstGeom>
          <a:ln w="22225">
            <a:solidFill>
              <a:srgbClr val="F18A2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B3D8217-32E7-4865-BF66-2AE1BA446CBA}"/>
              </a:ext>
            </a:extLst>
          </p:cNvPr>
          <p:cNvCxnSpPr>
            <a:cxnSpLocks/>
            <a:stCxn id="52" idx="2"/>
          </p:cNvCxnSpPr>
          <p:nvPr/>
        </p:nvCxnSpPr>
        <p:spPr>
          <a:xfrm flipH="1">
            <a:off x="7285845" y="985088"/>
            <a:ext cx="896350" cy="610797"/>
          </a:xfrm>
          <a:prstGeom prst="straightConnector1">
            <a:avLst/>
          </a:prstGeom>
          <a:ln w="22225">
            <a:solidFill>
              <a:srgbClr val="F18A21"/>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74448FA9-320C-47DA-A4EC-1C07C162152F}"/>
              </a:ext>
            </a:extLst>
          </p:cNvPr>
          <p:cNvSpPr txBox="1"/>
          <p:nvPr/>
        </p:nvSpPr>
        <p:spPr>
          <a:xfrm>
            <a:off x="5403109" y="4244619"/>
            <a:ext cx="2834727" cy="300082"/>
          </a:xfrm>
          <a:prstGeom prst="rect">
            <a:avLst/>
          </a:prstGeom>
          <a:solidFill>
            <a:schemeClr val="accent2"/>
          </a:solidFill>
          <a:ln>
            <a:solidFill>
              <a:schemeClr val="bg1"/>
            </a:solidFill>
          </a:ln>
        </p:spPr>
        <p:txBody>
          <a:bodyPr wrap="square" rtlCol="0">
            <a:spAutoFit/>
          </a:bodyPr>
          <a:lstStyle/>
          <a:p>
            <a:r>
              <a:rPr lang="en-US" sz="1350" b="1" i="1"/>
              <a:t>Annual Improvement Roadmap</a:t>
            </a:r>
          </a:p>
        </p:txBody>
      </p:sp>
      <p:sp>
        <p:nvSpPr>
          <p:cNvPr id="56" name="Left Brace 55">
            <a:extLst>
              <a:ext uri="{FF2B5EF4-FFF2-40B4-BE49-F238E27FC236}">
                <a16:creationId xmlns:a16="http://schemas.microsoft.com/office/drawing/2014/main" id="{2AA336E2-F51A-4310-83AD-6B3FD8B4A196}"/>
              </a:ext>
            </a:extLst>
          </p:cNvPr>
          <p:cNvSpPr/>
          <p:nvPr/>
        </p:nvSpPr>
        <p:spPr>
          <a:xfrm rot="16200000">
            <a:off x="6627261" y="1690341"/>
            <a:ext cx="370347" cy="4633269"/>
          </a:xfrm>
          <a:prstGeom prst="leftBrace">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cxnSp>
        <p:nvCxnSpPr>
          <p:cNvPr id="57" name="Straight Arrow Connector 56">
            <a:extLst>
              <a:ext uri="{FF2B5EF4-FFF2-40B4-BE49-F238E27FC236}">
                <a16:creationId xmlns:a16="http://schemas.microsoft.com/office/drawing/2014/main" id="{823FF03A-307F-49E9-B7A2-719E062CA726}"/>
              </a:ext>
            </a:extLst>
          </p:cNvPr>
          <p:cNvCxnSpPr>
            <a:cxnSpLocks/>
            <a:stCxn id="52" idx="2"/>
          </p:cNvCxnSpPr>
          <p:nvPr/>
        </p:nvCxnSpPr>
        <p:spPr>
          <a:xfrm>
            <a:off x="8182195" y="985088"/>
            <a:ext cx="291595" cy="1978199"/>
          </a:xfrm>
          <a:prstGeom prst="straightConnector1">
            <a:avLst/>
          </a:prstGeom>
          <a:ln w="22225">
            <a:solidFill>
              <a:srgbClr val="F18A2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9508596-8D59-41C1-99B8-80333F7CB231}"/>
              </a:ext>
            </a:extLst>
          </p:cNvPr>
          <p:cNvCxnSpPr>
            <a:cxnSpLocks/>
            <a:endCxn id="40" idx="5"/>
          </p:cNvCxnSpPr>
          <p:nvPr/>
        </p:nvCxnSpPr>
        <p:spPr>
          <a:xfrm flipH="1">
            <a:off x="7966440" y="1032549"/>
            <a:ext cx="215756" cy="1359354"/>
          </a:xfrm>
          <a:prstGeom prst="straightConnector1">
            <a:avLst/>
          </a:prstGeom>
          <a:ln w="22225">
            <a:solidFill>
              <a:srgbClr val="F18A21"/>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8B0A1914-B059-454A-A9D8-AA3A3394BFA2}"/>
              </a:ext>
            </a:extLst>
          </p:cNvPr>
          <p:cNvSpPr txBox="1">
            <a:spLocks/>
          </p:cNvSpPr>
          <p:nvPr/>
        </p:nvSpPr>
        <p:spPr>
          <a:xfrm>
            <a:off x="196256" y="152082"/>
            <a:ext cx="8537576" cy="246221"/>
          </a:xfrm>
          <a:prstGeom prst="rect">
            <a:avLst/>
          </a:prstGeom>
        </p:spPr>
        <p:txBody>
          <a:bodyPr vert="horz" wrap="square" lIns="0" tIns="0" rIns="0" bIns="0" rtlCol="0" anchor="t">
            <a:spAutoFit/>
          </a:bodyPr>
          <a:lstStyle>
            <a:lvl1pPr algn="l" defTabSz="457200" rtl="0" eaLnBrk="1" latinLnBrk="0" hangingPunct="1">
              <a:spcBef>
                <a:spcPct val="0"/>
              </a:spcBef>
              <a:buNone/>
              <a:defRPr sz="2400" b="0" kern="1200">
                <a:solidFill>
                  <a:schemeClr val="accent1"/>
                </a:solidFill>
                <a:latin typeface="+mj-lt"/>
                <a:ea typeface="+mj-ea"/>
                <a:cs typeface="+mj-cs"/>
              </a:defRPr>
            </a:lvl1pPr>
          </a:lstStyle>
          <a:p>
            <a:r>
              <a:rPr lang="en-US" altLang="pt-BR" sz="1600" b="1"/>
              <a:t>Objectives and </a:t>
            </a:r>
            <a:r>
              <a:rPr lang="pl-PL" altLang="pt-BR" sz="1600" b="1"/>
              <a:t>Focus Areas</a:t>
            </a:r>
            <a:endParaRPr lang="en-US" sz="1600"/>
          </a:p>
        </p:txBody>
      </p:sp>
    </p:spTree>
    <p:extLst>
      <p:ext uri="{BB962C8B-B14F-4D97-AF65-F5344CB8AC3E}">
        <p14:creationId xmlns:p14="http://schemas.microsoft.com/office/powerpoint/2010/main" val="4263334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70DBFB55-A1E7-4016-B789-748CE5A18682}"/>
              </a:ext>
            </a:extLst>
          </p:cNvPr>
          <p:cNvGrpSpPr/>
          <p:nvPr/>
        </p:nvGrpSpPr>
        <p:grpSpPr>
          <a:xfrm>
            <a:off x="6496458" y="2935426"/>
            <a:ext cx="1263787" cy="883742"/>
            <a:chOff x="1301478" y="2539050"/>
            <a:chExt cx="1338308" cy="1055562"/>
          </a:xfrm>
        </p:grpSpPr>
        <p:sp>
          <p:nvSpPr>
            <p:cNvPr id="73" name="TextBox 72">
              <a:extLst>
                <a:ext uri="{FF2B5EF4-FFF2-40B4-BE49-F238E27FC236}">
                  <a16:creationId xmlns:a16="http://schemas.microsoft.com/office/drawing/2014/main" id="{2C2D4AED-A375-4855-A95C-0A0AFFD5AE98}"/>
                </a:ext>
              </a:extLst>
            </p:cNvPr>
            <p:cNvSpPr txBox="1"/>
            <p:nvPr/>
          </p:nvSpPr>
          <p:spPr>
            <a:xfrm>
              <a:off x="1301478" y="2539050"/>
              <a:ext cx="1338308" cy="261611"/>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Utilization</a:t>
              </a:r>
              <a:endParaRPr lang="en-US" sz="675" b="1">
                <a:solidFill>
                  <a:prstClr val="black"/>
                </a:solidFill>
                <a:latin typeface="Arial" pitchFamily="34" charset="0"/>
                <a:cs typeface="Arial" pitchFamily="34" charset="0"/>
              </a:endParaRPr>
            </a:p>
          </p:txBody>
        </p:sp>
        <p:sp>
          <p:nvSpPr>
            <p:cNvPr id="75" name="Right Arrow 68">
              <a:extLst>
                <a:ext uri="{FF2B5EF4-FFF2-40B4-BE49-F238E27FC236}">
                  <a16:creationId xmlns:a16="http://schemas.microsoft.com/office/drawing/2014/main" id="{2E72829D-F635-4438-8F72-8CA05B9B81D7}"/>
                </a:ext>
              </a:extLst>
            </p:cNvPr>
            <p:cNvSpPr/>
            <p:nvPr/>
          </p:nvSpPr>
          <p:spPr>
            <a:xfrm rot="5400000">
              <a:off x="1286195" y="2801926"/>
              <a:ext cx="858569" cy="726804"/>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sp>
        <p:nvSpPr>
          <p:cNvPr id="18" name="Trapezoid 17"/>
          <p:cNvSpPr/>
          <p:nvPr/>
        </p:nvSpPr>
        <p:spPr>
          <a:xfrm>
            <a:off x="1743169" y="1066597"/>
            <a:ext cx="5754851" cy="281412"/>
          </a:xfrm>
          <a:prstGeom prst="trapezoid">
            <a:avLst/>
          </a:prstGeom>
          <a:solidFill>
            <a:srgbClr val="C00000"/>
          </a:solidFill>
          <a:ln>
            <a:solidFill>
              <a:srgbClr val="C00000"/>
            </a:solidFill>
          </a:ln>
          <a:effectLst>
            <a:outerShdw blurRad="330200" dist="38100" dir="5400000" algn="t" rotWithShape="0">
              <a:prstClr val="black">
                <a:alpha val="40000"/>
              </a:prstClr>
            </a:outerShdw>
          </a:effectLst>
          <a:scene3d>
            <a:camera prst="perspectiveRelaxedModerately"/>
            <a:lightRig rig="flat" dir="t">
              <a:rot lat="0" lon="0" rev="4800000"/>
            </a:lightRig>
          </a:scene3d>
          <a:sp3d extrusionH="254000" contourW="12700">
            <a:bevelT/>
            <a:extrusionClr>
              <a:schemeClr val="bg1"/>
            </a:extrusionClr>
            <a:contourClr>
              <a:schemeClr val="bg1">
                <a:lumMod val="8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r>
              <a:rPr lang="es-UY">
                <a:solidFill>
                  <a:prstClr val="white"/>
                </a:solidFill>
                <a:latin typeface="Calibri"/>
              </a:rPr>
              <a:t>Technical </a:t>
            </a:r>
            <a:r>
              <a:rPr lang="es-UY" err="1">
                <a:solidFill>
                  <a:prstClr val="white"/>
                </a:solidFill>
                <a:latin typeface="Calibri"/>
              </a:rPr>
              <a:t>Audits</a:t>
            </a:r>
            <a:r>
              <a:rPr lang="es-UY">
                <a:solidFill>
                  <a:prstClr val="white"/>
                </a:solidFill>
                <a:latin typeface="Calibri"/>
              </a:rPr>
              <a:t> per </a:t>
            </a:r>
            <a:r>
              <a:rPr lang="es-UY" err="1">
                <a:solidFill>
                  <a:prstClr val="white"/>
                </a:solidFill>
                <a:latin typeface="Calibri"/>
              </a:rPr>
              <a:t>service</a:t>
            </a:r>
            <a:endParaRPr lang="es-UY">
              <a:solidFill>
                <a:prstClr val="white"/>
              </a:solidFill>
              <a:latin typeface="Calibri"/>
            </a:endParaRPr>
          </a:p>
        </p:txBody>
      </p:sp>
      <p:sp>
        <p:nvSpPr>
          <p:cNvPr id="24" name="Trapezoid 23"/>
          <p:cNvSpPr/>
          <p:nvPr/>
        </p:nvSpPr>
        <p:spPr>
          <a:xfrm>
            <a:off x="1686716" y="2480132"/>
            <a:ext cx="5754851" cy="303560"/>
          </a:xfrm>
          <a:prstGeom prst="trapezoid">
            <a:avLst/>
          </a:prstGeom>
          <a:solidFill>
            <a:srgbClr val="C00000"/>
          </a:solidFill>
          <a:ln>
            <a:solidFill>
              <a:srgbClr val="C00000"/>
            </a:solidFill>
          </a:ln>
          <a:effectLst>
            <a:outerShdw blurRad="330200" dist="38100" dir="5400000" algn="t" rotWithShape="0">
              <a:prstClr val="black">
                <a:alpha val="40000"/>
              </a:prstClr>
            </a:outerShdw>
          </a:effectLst>
          <a:scene3d>
            <a:camera prst="perspectiveRelaxedModerately"/>
            <a:lightRig rig="flat" dir="t">
              <a:rot lat="0" lon="0" rev="4800000"/>
            </a:lightRig>
          </a:scene3d>
          <a:sp3d extrusionH="254000" contourW="12700">
            <a:bevelT/>
            <a:extrusionClr>
              <a:schemeClr val="bg1"/>
            </a:extrusionClr>
            <a:contourClr>
              <a:schemeClr val="bg1">
                <a:lumMod val="8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r>
              <a:rPr lang="es-UY" err="1">
                <a:solidFill>
                  <a:prstClr val="white"/>
                </a:solidFill>
                <a:latin typeface="Calibri"/>
              </a:rPr>
              <a:t>Conformity</a:t>
            </a:r>
            <a:r>
              <a:rPr lang="es-UY">
                <a:solidFill>
                  <a:prstClr val="white"/>
                </a:solidFill>
                <a:latin typeface="Calibri"/>
              </a:rPr>
              <a:t> </a:t>
            </a:r>
            <a:r>
              <a:rPr lang="es-UY" err="1">
                <a:solidFill>
                  <a:prstClr val="white"/>
                </a:solidFill>
                <a:latin typeface="Calibri"/>
              </a:rPr>
              <a:t>Process</a:t>
            </a:r>
            <a:r>
              <a:rPr lang="es-UY">
                <a:solidFill>
                  <a:prstClr val="white"/>
                </a:solidFill>
                <a:latin typeface="Calibri"/>
              </a:rPr>
              <a:t> </a:t>
            </a:r>
            <a:r>
              <a:rPr lang="es-UY" err="1">
                <a:solidFill>
                  <a:prstClr val="white"/>
                </a:solidFill>
                <a:latin typeface="Calibri"/>
              </a:rPr>
              <a:t>implementation</a:t>
            </a:r>
            <a:r>
              <a:rPr lang="es-UY">
                <a:solidFill>
                  <a:prstClr val="white"/>
                </a:solidFill>
                <a:latin typeface="Calibri"/>
              </a:rPr>
              <a:t> per COU</a:t>
            </a:r>
          </a:p>
        </p:txBody>
      </p:sp>
      <p:sp>
        <p:nvSpPr>
          <p:cNvPr id="25" name="Trapezoid 24"/>
          <p:cNvSpPr/>
          <p:nvPr/>
        </p:nvSpPr>
        <p:spPr>
          <a:xfrm>
            <a:off x="1813776" y="4690638"/>
            <a:ext cx="5510798" cy="281412"/>
          </a:xfrm>
          <a:prstGeom prst="trapezoid">
            <a:avLst/>
          </a:prstGeom>
          <a:solidFill>
            <a:srgbClr val="C00000"/>
          </a:solidFill>
          <a:ln>
            <a:solidFill>
              <a:srgbClr val="C00000"/>
            </a:solidFill>
          </a:ln>
          <a:effectLst>
            <a:outerShdw blurRad="330200" dist="38100" dir="5400000" algn="t" rotWithShape="0">
              <a:prstClr val="black">
                <a:alpha val="40000"/>
              </a:prstClr>
            </a:outerShdw>
          </a:effectLst>
          <a:scene3d>
            <a:camera prst="perspectiveRelaxedModerately"/>
            <a:lightRig rig="flat" dir="t">
              <a:rot lat="0" lon="0" rev="4800000"/>
            </a:lightRig>
          </a:scene3d>
          <a:sp3d extrusionH="254000" contourW="12700">
            <a:bevelT/>
            <a:extrusionClr>
              <a:schemeClr val="bg1"/>
            </a:extrusionClr>
            <a:contourClr>
              <a:schemeClr val="bg1">
                <a:lumMod val="8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r>
              <a:rPr lang="es-UY" b="1">
                <a:solidFill>
                  <a:prstClr val="white"/>
                </a:solidFill>
                <a:latin typeface="Calibri"/>
              </a:rPr>
              <a:t>Complete Business </a:t>
            </a:r>
            <a:r>
              <a:rPr lang="es-UY" b="1" err="1">
                <a:solidFill>
                  <a:prstClr val="white"/>
                </a:solidFill>
                <a:latin typeface="Calibri"/>
              </a:rPr>
              <a:t>Overview</a:t>
            </a:r>
            <a:endParaRPr lang="es-UY" b="1">
              <a:solidFill>
                <a:prstClr val="white"/>
              </a:solidFill>
              <a:latin typeface="Calibri"/>
            </a:endParaRPr>
          </a:p>
        </p:txBody>
      </p:sp>
      <p:sp>
        <p:nvSpPr>
          <p:cNvPr id="31" name="Right Arrow 30"/>
          <p:cNvSpPr/>
          <p:nvPr/>
        </p:nvSpPr>
        <p:spPr>
          <a:xfrm rot="5400000">
            <a:off x="4225541" y="4165108"/>
            <a:ext cx="544413" cy="605666"/>
          </a:xfrm>
          <a:prstGeom prst="rightArrow">
            <a:avLst/>
          </a:prstGeom>
          <a:gradFill flip="none" rotWithShape="1">
            <a:gsLst>
              <a:gs pos="0">
                <a:srgbClr val="CC99FF"/>
              </a:gs>
              <a:gs pos="100000">
                <a:srgbClr val="7030A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nvGrpSpPr>
          <p:cNvPr id="7" name="Group 6">
            <a:extLst>
              <a:ext uri="{FF2B5EF4-FFF2-40B4-BE49-F238E27FC236}">
                <a16:creationId xmlns:a16="http://schemas.microsoft.com/office/drawing/2014/main" id="{44EE6380-3397-46A0-AE7C-F9AEBB21903E}"/>
              </a:ext>
            </a:extLst>
          </p:cNvPr>
          <p:cNvGrpSpPr/>
          <p:nvPr/>
        </p:nvGrpSpPr>
        <p:grpSpPr>
          <a:xfrm>
            <a:off x="2292911" y="1571952"/>
            <a:ext cx="1236112" cy="969632"/>
            <a:chOff x="2173789" y="2388245"/>
            <a:chExt cx="1338308" cy="1158152"/>
          </a:xfrm>
        </p:grpSpPr>
        <p:sp>
          <p:nvSpPr>
            <p:cNvPr id="32" name="TextBox 31"/>
            <p:cNvSpPr txBox="1"/>
            <p:nvPr/>
          </p:nvSpPr>
          <p:spPr>
            <a:xfrm>
              <a:off x="2173789" y="2388245"/>
              <a:ext cx="1338308" cy="400109"/>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ISO / IEC 17065:2012</a:t>
              </a:r>
              <a:endParaRPr lang="en-US" sz="675" b="1">
                <a:solidFill>
                  <a:prstClr val="black"/>
                </a:solidFill>
                <a:latin typeface="Arial" pitchFamily="34" charset="0"/>
                <a:cs typeface="Arial" pitchFamily="34" charset="0"/>
              </a:endParaRPr>
            </a:p>
          </p:txBody>
        </p:sp>
        <p:sp>
          <p:nvSpPr>
            <p:cNvPr id="69" name="Right Arrow 68"/>
            <p:cNvSpPr/>
            <p:nvPr/>
          </p:nvSpPr>
          <p:spPr>
            <a:xfrm rot="5400000">
              <a:off x="2405211" y="2753711"/>
              <a:ext cx="858568" cy="726804"/>
            </a:xfrm>
            <a:prstGeom prst="right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sp>
        <p:nvSpPr>
          <p:cNvPr id="21" name="Trapezoid 20">
            <a:extLst>
              <a:ext uri="{FF2B5EF4-FFF2-40B4-BE49-F238E27FC236}">
                <a16:creationId xmlns:a16="http://schemas.microsoft.com/office/drawing/2014/main" id="{963211D0-C4C3-456B-A548-59C968440BF0}"/>
              </a:ext>
            </a:extLst>
          </p:cNvPr>
          <p:cNvSpPr/>
          <p:nvPr/>
        </p:nvSpPr>
        <p:spPr>
          <a:xfrm>
            <a:off x="1892598" y="3749126"/>
            <a:ext cx="5510798" cy="281412"/>
          </a:xfrm>
          <a:prstGeom prst="trapezoid">
            <a:avLst/>
          </a:prstGeom>
          <a:solidFill>
            <a:srgbClr val="C00000"/>
          </a:solidFill>
          <a:ln>
            <a:solidFill>
              <a:srgbClr val="C00000"/>
            </a:solidFill>
          </a:ln>
          <a:effectLst>
            <a:outerShdw blurRad="330200" dist="38100" dir="5400000" algn="t" rotWithShape="0">
              <a:prstClr val="black">
                <a:alpha val="40000"/>
              </a:prstClr>
            </a:outerShdw>
          </a:effectLst>
          <a:scene3d>
            <a:camera prst="perspectiveRelaxedModerately"/>
            <a:lightRig rig="flat" dir="t">
              <a:rot lat="0" lon="0" rev="4800000"/>
            </a:lightRig>
          </a:scene3d>
          <a:sp3d extrusionH="254000" contourW="12700">
            <a:bevelT/>
            <a:extrusionClr>
              <a:schemeClr val="bg1"/>
            </a:extrusionClr>
            <a:contourClr>
              <a:schemeClr val="bg1">
                <a:lumMod val="8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r>
              <a:rPr lang="es-UY" err="1">
                <a:solidFill>
                  <a:prstClr val="white"/>
                </a:solidFill>
                <a:latin typeface="Calibri"/>
              </a:rPr>
              <a:t>Additional</a:t>
            </a:r>
            <a:r>
              <a:rPr lang="es-UY">
                <a:solidFill>
                  <a:prstClr val="white"/>
                </a:solidFill>
                <a:latin typeface="Calibri"/>
              </a:rPr>
              <a:t> Business </a:t>
            </a:r>
            <a:r>
              <a:rPr lang="es-UY" err="1">
                <a:solidFill>
                  <a:prstClr val="white"/>
                </a:solidFill>
                <a:latin typeface="Calibri"/>
              </a:rPr>
              <a:t>Requirements</a:t>
            </a:r>
            <a:endParaRPr lang="es-UY">
              <a:solidFill>
                <a:prstClr val="white"/>
              </a:solidFill>
              <a:latin typeface="Calibri"/>
            </a:endParaRPr>
          </a:p>
        </p:txBody>
      </p:sp>
      <p:grpSp>
        <p:nvGrpSpPr>
          <p:cNvPr id="16" name="Group 15">
            <a:extLst>
              <a:ext uri="{FF2B5EF4-FFF2-40B4-BE49-F238E27FC236}">
                <a16:creationId xmlns:a16="http://schemas.microsoft.com/office/drawing/2014/main" id="{BCC8A151-6B1B-411E-AA20-BF6121E722CE}"/>
              </a:ext>
            </a:extLst>
          </p:cNvPr>
          <p:cNvGrpSpPr/>
          <p:nvPr/>
        </p:nvGrpSpPr>
        <p:grpSpPr>
          <a:xfrm>
            <a:off x="3576860" y="1653906"/>
            <a:ext cx="1236112" cy="907662"/>
            <a:chOff x="3576860" y="1653906"/>
            <a:chExt cx="1236112" cy="907662"/>
          </a:xfrm>
        </p:grpSpPr>
        <p:sp>
          <p:nvSpPr>
            <p:cNvPr id="26" name="Right Arrow 25"/>
            <p:cNvSpPr/>
            <p:nvPr/>
          </p:nvSpPr>
          <p:spPr>
            <a:xfrm rot="5400000">
              <a:off x="3779868" y="1866509"/>
              <a:ext cx="718814" cy="671304"/>
            </a:xfrm>
            <a:prstGeom prst="rightArrow">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sp>
          <p:nvSpPr>
            <p:cNvPr id="28" name="TextBox 27">
              <a:extLst>
                <a:ext uri="{FF2B5EF4-FFF2-40B4-BE49-F238E27FC236}">
                  <a16:creationId xmlns:a16="http://schemas.microsoft.com/office/drawing/2014/main" id="{24A78304-A9E1-471E-9A14-F380D880A22C}"/>
                </a:ext>
              </a:extLst>
            </p:cNvPr>
            <p:cNvSpPr txBox="1"/>
            <p:nvPr/>
          </p:nvSpPr>
          <p:spPr>
            <a:xfrm>
              <a:off x="3576860" y="1653906"/>
              <a:ext cx="1236112" cy="196208"/>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ISO / IEC 17025:2017</a:t>
              </a:r>
              <a:endParaRPr lang="en-US" sz="675" b="1">
                <a:solidFill>
                  <a:prstClr val="black"/>
                </a:solidFill>
                <a:latin typeface="Arial" pitchFamily="34" charset="0"/>
                <a:cs typeface="Arial" pitchFamily="34" charset="0"/>
              </a:endParaRPr>
            </a:p>
          </p:txBody>
        </p:sp>
      </p:grpSp>
      <p:grpSp>
        <p:nvGrpSpPr>
          <p:cNvPr id="3" name="Group 2">
            <a:extLst>
              <a:ext uri="{FF2B5EF4-FFF2-40B4-BE49-F238E27FC236}">
                <a16:creationId xmlns:a16="http://schemas.microsoft.com/office/drawing/2014/main" id="{E49FA6D2-D38C-4FA1-8EF6-B653A0663144}"/>
              </a:ext>
            </a:extLst>
          </p:cNvPr>
          <p:cNvGrpSpPr/>
          <p:nvPr/>
        </p:nvGrpSpPr>
        <p:grpSpPr>
          <a:xfrm>
            <a:off x="4641953" y="1579638"/>
            <a:ext cx="1600540" cy="981929"/>
            <a:chOff x="4717039" y="2397424"/>
            <a:chExt cx="1732865" cy="1172840"/>
          </a:xfrm>
        </p:grpSpPr>
        <p:sp>
          <p:nvSpPr>
            <p:cNvPr id="63" name="Right Arrow 62"/>
            <p:cNvSpPr/>
            <p:nvPr/>
          </p:nvSpPr>
          <p:spPr>
            <a:xfrm rot="5400000">
              <a:off x="4970625" y="2777578"/>
              <a:ext cx="858569" cy="726804"/>
            </a:xfrm>
            <a:prstGeom prst="rightArrow">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sp>
          <p:nvSpPr>
            <p:cNvPr id="29" name="TextBox 28">
              <a:extLst>
                <a:ext uri="{FF2B5EF4-FFF2-40B4-BE49-F238E27FC236}">
                  <a16:creationId xmlns:a16="http://schemas.microsoft.com/office/drawing/2014/main" id="{57826E35-6682-4089-8439-BB7DA05B278A}"/>
                </a:ext>
              </a:extLst>
            </p:cNvPr>
            <p:cNvSpPr txBox="1"/>
            <p:nvPr/>
          </p:nvSpPr>
          <p:spPr>
            <a:xfrm>
              <a:off x="4717039" y="2397424"/>
              <a:ext cx="1732865" cy="400109"/>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Accreditation Requirements </a:t>
              </a:r>
              <a:endParaRPr lang="en-US" sz="675" b="1">
                <a:solidFill>
                  <a:prstClr val="black"/>
                </a:solidFill>
                <a:latin typeface="Arial" pitchFamily="34" charset="0"/>
                <a:cs typeface="Arial" pitchFamily="34" charset="0"/>
              </a:endParaRPr>
            </a:p>
          </p:txBody>
        </p:sp>
      </p:grpSp>
      <p:grpSp>
        <p:nvGrpSpPr>
          <p:cNvPr id="30" name="Group 29">
            <a:extLst>
              <a:ext uri="{FF2B5EF4-FFF2-40B4-BE49-F238E27FC236}">
                <a16:creationId xmlns:a16="http://schemas.microsoft.com/office/drawing/2014/main" id="{58CA9501-B680-4E0E-8F37-6A2B68586651}"/>
              </a:ext>
            </a:extLst>
          </p:cNvPr>
          <p:cNvGrpSpPr/>
          <p:nvPr/>
        </p:nvGrpSpPr>
        <p:grpSpPr>
          <a:xfrm>
            <a:off x="6194143" y="1642498"/>
            <a:ext cx="1600540" cy="890094"/>
            <a:chOff x="4717039" y="2466674"/>
            <a:chExt cx="1732865" cy="1063149"/>
          </a:xfrm>
        </p:grpSpPr>
        <p:sp>
          <p:nvSpPr>
            <p:cNvPr id="33" name="Right Arrow 62">
              <a:extLst>
                <a:ext uri="{FF2B5EF4-FFF2-40B4-BE49-F238E27FC236}">
                  <a16:creationId xmlns:a16="http://schemas.microsoft.com/office/drawing/2014/main" id="{8E250AD4-D4A1-4F4A-906B-5BF3E9E9FC6D}"/>
                </a:ext>
              </a:extLst>
            </p:cNvPr>
            <p:cNvSpPr/>
            <p:nvPr/>
          </p:nvSpPr>
          <p:spPr>
            <a:xfrm rot="5400000">
              <a:off x="4884338" y="2737137"/>
              <a:ext cx="858569" cy="726804"/>
            </a:xfrm>
            <a:prstGeom prst="rightArrow">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sp>
          <p:nvSpPr>
            <p:cNvPr id="35" name="TextBox 34">
              <a:extLst>
                <a:ext uri="{FF2B5EF4-FFF2-40B4-BE49-F238E27FC236}">
                  <a16:creationId xmlns:a16="http://schemas.microsoft.com/office/drawing/2014/main" id="{B88829C0-FE0D-4948-930A-584DBF62F780}"/>
                </a:ext>
              </a:extLst>
            </p:cNvPr>
            <p:cNvSpPr txBox="1"/>
            <p:nvPr/>
          </p:nvSpPr>
          <p:spPr>
            <a:xfrm>
              <a:off x="4717039" y="2466674"/>
              <a:ext cx="1732865" cy="261611"/>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Regional Requirements </a:t>
              </a:r>
              <a:endParaRPr lang="en-US" sz="675" b="1">
                <a:solidFill>
                  <a:prstClr val="black"/>
                </a:solidFill>
                <a:latin typeface="Arial" pitchFamily="34" charset="0"/>
                <a:cs typeface="Arial" pitchFamily="34" charset="0"/>
              </a:endParaRPr>
            </a:p>
          </p:txBody>
        </p:sp>
      </p:grpSp>
      <p:grpSp>
        <p:nvGrpSpPr>
          <p:cNvPr id="5" name="Group 4">
            <a:extLst>
              <a:ext uri="{FF2B5EF4-FFF2-40B4-BE49-F238E27FC236}">
                <a16:creationId xmlns:a16="http://schemas.microsoft.com/office/drawing/2014/main" id="{EAE22572-34E7-4D20-9322-37C38AED9A4B}"/>
              </a:ext>
            </a:extLst>
          </p:cNvPr>
          <p:cNvGrpSpPr/>
          <p:nvPr/>
        </p:nvGrpSpPr>
        <p:grpSpPr>
          <a:xfrm>
            <a:off x="1718210" y="287403"/>
            <a:ext cx="940598" cy="821123"/>
            <a:chOff x="1718210" y="287403"/>
            <a:chExt cx="940598" cy="821123"/>
          </a:xfrm>
        </p:grpSpPr>
        <p:sp>
          <p:nvSpPr>
            <p:cNvPr id="23" name="Right Arrow 67">
              <a:extLst>
                <a:ext uri="{FF2B5EF4-FFF2-40B4-BE49-F238E27FC236}">
                  <a16:creationId xmlns:a16="http://schemas.microsoft.com/office/drawing/2014/main" id="{4D9F208C-242E-41F7-B6A9-FB52921327EB}"/>
                </a:ext>
              </a:extLst>
            </p:cNvPr>
            <p:cNvSpPr/>
            <p:nvPr/>
          </p:nvSpPr>
          <p:spPr>
            <a:xfrm rot="5400000">
              <a:off x="1820235" y="412440"/>
              <a:ext cx="594061" cy="798112"/>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75">
                <a:solidFill>
                  <a:prstClr val="black"/>
                </a:solidFill>
                <a:latin typeface="Calibri"/>
              </a:endParaRPr>
            </a:p>
          </p:txBody>
        </p:sp>
        <p:sp>
          <p:nvSpPr>
            <p:cNvPr id="36" name="TextBox 35">
              <a:extLst>
                <a:ext uri="{FF2B5EF4-FFF2-40B4-BE49-F238E27FC236}">
                  <a16:creationId xmlns:a16="http://schemas.microsoft.com/office/drawing/2014/main" id="{6038BBB3-66D0-41FA-9351-8ABC6A74EF96}"/>
                </a:ext>
              </a:extLst>
            </p:cNvPr>
            <p:cNvSpPr txBox="1"/>
            <p:nvPr/>
          </p:nvSpPr>
          <p:spPr>
            <a:xfrm>
              <a:off x="1727677" y="287403"/>
              <a:ext cx="931131" cy="219027"/>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UL Safety ITA</a:t>
              </a:r>
              <a:endParaRPr lang="en-US" sz="675" b="1">
                <a:solidFill>
                  <a:prstClr val="black"/>
                </a:solidFill>
                <a:latin typeface="Arial" pitchFamily="34" charset="0"/>
                <a:cs typeface="Arial" pitchFamily="34" charset="0"/>
              </a:endParaRPr>
            </a:p>
          </p:txBody>
        </p:sp>
      </p:grpSp>
      <p:grpSp>
        <p:nvGrpSpPr>
          <p:cNvPr id="8" name="Group 7">
            <a:extLst>
              <a:ext uri="{FF2B5EF4-FFF2-40B4-BE49-F238E27FC236}">
                <a16:creationId xmlns:a16="http://schemas.microsoft.com/office/drawing/2014/main" id="{4459CDFD-0689-4B2F-8C74-55219DAC825E}"/>
              </a:ext>
            </a:extLst>
          </p:cNvPr>
          <p:cNvGrpSpPr/>
          <p:nvPr/>
        </p:nvGrpSpPr>
        <p:grpSpPr>
          <a:xfrm>
            <a:off x="2460574" y="282836"/>
            <a:ext cx="1230485" cy="809108"/>
            <a:chOff x="2460574" y="282836"/>
            <a:chExt cx="1345755" cy="809108"/>
          </a:xfrm>
        </p:grpSpPr>
        <p:sp>
          <p:nvSpPr>
            <p:cNvPr id="22" name="Right Arrow 67">
              <a:extLst>
                <a:ext uri="{FF2B5EF4-FFF2-40B4-BE49-F238E27FC236}">
                  <a16:creationId xmlns:a16="http://schemas.microsoft.com/office/drawing/2014/main" id="{AF87E0EE-DE06-4746-B421-E147F8BA6386}"/>
                </a:ext>
              </a:extLst>
            </p:cNvPr>
            <p:cNvSpPr/>
            <p:nvPr/>
          </p:nvSpPr>
          <p:spPr>
            <a:xfrm rot="5400000">
              <a:off x="2688285" y="395857"/>
              <a:ext cx="594061" cy="798114"/>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00">
                <a:solidFill>
                  <a:prstClr val="black"/>
                </a:solidFill>
                <a:latin typeface="Calibri"/>
              </a:endParaRPr>
            </a:p>
          </p:txBody>
        </p:sp>
        <p:sp>
          <p:nvSpPr>
            <p:cNvPr id="37" name="TextBox 36">
              <a:extLst>
                <a:ext uri="{FF2B5EF4-FFF2-40B4-BE49-F238E27FC236}">
                  <a16:creationId xmlns:a16="http://schemas.microsoft.com/office/drawing/2014/main" id="{58FD55D2-8DA4-4397-9421-37E0A64ACCF2}"/>
                </a:ext>
              </a:extLst>
            </p:cNvPr>
            <p:cNvSpPr txBox="1"/>
            <p:nvPr/>
          </p:nvSpPr>
          <p:spPr>
            <a:xfrm>
              <a:off x="2460574" y="282836"/>
              <a:ext cx="1345755" cy="219027"/>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Local Test Witness</a:t>
              </a:r>
              <a:endParaRPr lang="en-US" sz="675" b="1">
                <a:solidFill>
                  <a:prstClr val="black"/>
                </a:solidFill>
                <a:latin typeface="Arial" pitchFamily="34" charset="0"/>
                <a:cs typeface="Arial" pitchFamily="34" charset="0"/>
              </a:endParaRPr>
            </a:p>
          </p:txBody>
        </p:sp>
      </p:grpSp>
      <p:grpSp>
        <p:nvGrpSpPr>
          <p:cNvPr id="9" name="Group 8">
            <a:extLst>
              <a:ext uri="{FF2B5EF4-FFF2-40B4-BE49-F238E27FC236}">
                <a16:creationId xmlns:a16="http://schemas.microsoft.com/office/drawing/2014/main" id="{5F3BC087-1AB1-48FA-9E46-748EEEF42BB4}"/>
              </a:ext>
            </a:extLst>
          </p:cNvPr>
          <p:cNvGrpSpPr/>
          <p:nvPr/>
        </p:nvGrpSpPr>
        <p:grpSpPr>
          <a:xfrm>
            <a:off x="3380487" y="195468"/>
            <a:ext cx="1057450" cy="913916"/>
            <a:chOff x="3397752" y="156434"/>
            <a:chExt cx="1057450" cy="913916"/>
          </a:xfrm>
        </p:grpSpPr>
        <p:sp>
          <p:nvSpPr>
            <p:cNvPr id="68" name="Right Arrow 67"/>
            <p:cNvSpPr/>
            <p:nvPr/>
          </p:nvSpPr>
          <p:spPr>
            <a:xfrm rot="5400000">
              <a:off x="3520091" y="374264"/>
              <a:ext cx="594061" cy="798112"/>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00">
                <a:solidFill>
                  <a:prstClr val="black"/>
                </a:solidFill>
                <a:latin typeface="Calibri"/>
              </a:endParaRPr>
            </a:p>
          </p:txBody>
        </p:sp>
        <p:sp>
          <p:nvSpPr>
            <p:cNvPr id="38" name="TextBox 37">
              <a:extLst>
                <a:ext uri="{FF2B5EF4-FFF2-40B4-BE49-F238E27FC236}">
                  <a16:creationId xmlns:a16="http://schemas.microsoft.com/office/drawing/2014/main" id="{87F533CC-0B39-4F81-8CEB-C1B35118646C}"/>
                </a:ext>
              </a:extLst>
            </p:cNvPr>
            <p:cNvSpPr txBox="1"/>
            <p:nvPr/>
          </p:nvSpPr>
          <p:spPr>
            <a:xfrm>
              <a:off x="3397752" y="156434"/>
              <a:ext cx="1057450" cy="334981"/>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Remote Test </a:t>
              </a:r>
            </a:p>
            <a:p>
              <a:pPr defTabSz="914240"/>
              <a:r>
                <a:rPr lang="en-GB" sz="675" b="1">
                  <a:solidFill>
                    <a:prstClr val="black"/>
                  </a:solidFill>
                  <a:latin typeface="Arial" pitchFamily="34" charset="0"/>
                  <a:cs typeface="Arial" pitchFamily="34" charset="0"/>
                </a:rPr>
                <a:t>Witness (SME)</a:t>
              </a:r>
              <a:endParaRPr lang="en-US" sz="675" b="1">
                <a:solidFill>
                  <a:prstClr val="black"/>
                </a:solidFill>
                <a:latin typeface="Arial" pitchFamily="34" charset="0"/>
                <a:cs typeface="Arial" pitchFamily="34" charset="0"/>
              </a:endParaRPr>
            </a:p>
          </p:txBody>
        </p:sp>
      </p:grpSp>
      <p:grpSp>
        <p:nvGrpSpPr>
          <p:cNvPr id="12" name="Group 11">
            <a:extLst>
              <a:ext uri="{FF2B5EF4-FFF2-40B4-BE49-F238E27FC236}">
                <a16:creationId xmlns:a16="http://schemas.microsoft.com/office/drawing/2014/main" id="{D87FA253-3479-49CA-9608-9BEEE795C210}"/>
              </a:ext>
            </a:extLst>
          </p:cNvPr>
          <p:cNvGrpSpPr/>
          <p:nvPr/>
        </p:nvGrpSpPr>
        <p:grpSpPr>
          <a:xfrm>
            <a:off x="4128388" y="240632"/>
            <a:ext cx="1812920" cy="843714"/>
            <a:chOff x="4128388" y="240632"/>
            <a:chExt cx="1611688" cy="843714"/>
          </a:xfrm>
        </p:grpSpPr>
        <p:sp>
          <p:nvSpPr>
            <p:cNvPr id="39" name="Right Arrow 67">
              <a:extLst>
                <a:ext uri="{FF2B5EF4-FFF2-40B4-BE49-F238E27FC236}">
                  <a16:creationId xmlns:a16="http://schemas.microsoft.com/office/drawing/2014/main" id="{B8BDC40A-FF24-48D6-B161-48847ED6EB4D}"/>
                </a:ext>
              </a:extLst>
            </p:cNvPr>
            <p:cNvSpPr/>
            <p:nvPr/>
          </p:nvSpPr>
          <p:spPr>
            <a:xfrm rot="5400000">
              <a:off x="4361828" y="388260"/>
              <a:ext cx="594061" cy="798112"/>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00">
                <a:solidFill>
                  <a:prstClr val="black"/>
                </a:solidFill>
                <a:latin typeface="Calibri"/>
              </a:endParaRPr>
            </a:p>
          </p:txBody>
        </p:sp>
        <p:sp>
          <p:nvSpPr>
            <p:cNvPr id="40" name="TextBox 39">
              <a:extLst>
                <a:ext uri="{FF2B5EF4-FFF2-40B4-BE49-F238E27FC236}">
                  <a16:creationId xmlns:a16="http://schemas.microsoft.com/office/drawing/2014/main" id="{9BB39C6C-3BE9-4C4B-8DE3-C3E26CA4F7A1}"/>
                </a:ext>
              </a:extLst>
            </p:cNvPr>
            <p:cNvSpPr txBox="1"/>
            <p:nvPr/>
          </p:nvSpPr>
          <p:spPr>
            <a:xfrm>
              <a:off x="4128388" y="240632"/>
              <a:ext cx="1611688" cy="219027"/>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Local Project Review</a:t>
              </a:r>
              <a:endParaRPr lang="en-US" sz="675" b="1">
                <a:solidFill>
                  <a:prstClr val="black"/>
                </a:solidFill>
                <a:latin typeface="Arial" pitchFamily="34" charset="0"/>
                <a:cs typeface="Arial" pitchFamily="34" charset="0"/>
              </a:endParaRPr>
            </a:p>
          </p:txBody>
        </p:sp>
      </p:grpSp>
      <p:grpSp>
        <p:nvGrpSpPr>
          <p:cNvPr id="4" name="Group 3">
            <a:extLst>
              <a:ext uri="{FF2B5EF4-FFF2-40B4-BE49-F238E27FC236}">
                <a16:creationId xmlns:a16="http://schemas.microsoft.com/office/drawing/2014/main" id="{0E6D7CAD-294C-4299-AAE6-D9196DDEA05B}"/>
              </a:ext>
            </a:extLst>
          </p:cNvPr>
          <p:cNvGrpSpPr/>
          <p:nvPr/>
        </p:nvGrpSpPr>
        <p:grpSpPr>
          <a:xfrm>
            <a:off x="5136899" y="223463"/>
            <a:ext cx="901988" cy="885608"/>
            <a:chOff x="4469548" y="902166"/>
            <a:chExt cx="976560" cy="1057791"/>
          </a:xfrm>
        </p:grpSpPr>
        <p:sp>
          <p:nvSpPr>
            <p:cNvPr id="41" name="Right Arrow 67">
              <a:extLst>
                <a:ext uri="{FF2B5EF4-FFF2-40B4-BE49-F238E27FC236}">
                  <a16:creationId xmlns:a16="http://schemas.microsoft.com/office/drawing/2014/main" id="{D9267026-2BAB-4773-BF04-84913D49A02F}"/>
                </a:ext>
              </a:extLst>
            </p:cNvPr>
            <p:cNvSpPr/>
            <p:nvPr/>
          </p:nvSpPr>
          <p:spPr>
            <a:xfrm rot="5400000">
              <a:off x="4659279" y="1173129"/>
              <a:ext cx="709561" cy="864096"/>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00">
                <a:solidFill>
                  <a:prstClr val="black"/>
                </a:solidFill>
                <a:latin typeface="Calibri"/>
              </a:endParaRPr>
            </a:p>
          </p:txBody>
        </p:sp>
        <p:sp>
          <p:nvSpPr>
            <p:cNvPr id="42" name="TextBox 41">
              <a:extLst>
                <a:ext uri="{FF2B5EF4-FFF2-40B4-BE49-F238E27FC236}">
                  <a16:creationId xmlns:a16="http://schemas.microsoft.com/office/drawing/2014/main" id="{749754B7-1D1C-4867-82AA-A6D77A59962E}"/>
                </a:ext>
              </a:extLst>
            </p:cNvPr>
            <p:cNvSpPr txBox="1"/>
            <p:nvPr/>
          </p:nvSpPr>
          <p:spPr>
            <a:xfrm>
              <a:off x="4469548" y="902166"/>
              <a:ext cx="976560" cy="358425"/>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Remote Project </a:t>
              </a:r>
            </a:p>
            <a:p>
              <a:pPr defTabSz="914240"/>
              <a:r>
                <a:rPr lang="en-GB" sz="675" b="1">
                  <a:solidFill>
                    <a:prstClr val="black"/>
                  </a:solidFill>
                  <a:latin typeface="Arial" pitchFamily="34" charset="0"/>
                  <a:cs typeface="Arial" pitchFamily="34" charset="0"/>
                </a:rPr>
                <a:t>Review (SME)</a:t>
              </a:r>
              <a:endParaRPr lang="en-US" sz="675" b="1">
                <a:solidFill>
                  <a:prstClr val="black"/>
                </a:solidFill>
                <a:latin typeface="Arial" pitchFamily="34" charset="0"/>
                <a:cs typeface="Arial" pitchFamily="34" charset="0"/>
              </a:endParaRPr>
            </a:p>
          </p:txBody>
        </p:sp>
      </p:grpSp>
      <p:grpSp>
        <p:nvGrpSpPr>
          <p:cNvPr id="6" name="Group 5">
            <a:extLst>
              <a:ext uri="{FF2B5EF4-FFF2-40B4-BE49-F238E27FC236}">
                <a16:creationId xmlns:a16="http://schemas.microsoft.com/office/drawing/2014/main" id="{05A262CA-EAAD-4CCA-92C1-EA38027AFAAD}"/>
              </a:ext>
            </a:extLst>
          </p:cNvPr>
          <p:cNvGrpSpPr/>
          <p:nvPr/>
        </p:nvGrpSpPr>
        <p:grpSpPr>
          <a:xfrm>
            <a:off x="246308" y="2314522"/>
            <a:ext cx="1564807" cy="369332"/>
            <a:chOff x="16676" y="1655230"/>
            <a:chExt cx="1675004" cy="441139"/>
          </a:xfrm>
        </p:grpSpPr>
        <p:cxnSp>
          <p:nvCxnSpPr>
            <p:cNvPr id="27" name="Straight Arrow Connector 26"/>
            <p:cNvCxnSpPr>
              <a:cxnSpLocks/>
            </p:cNvCxnSpPr>
            <p:nvPr/>
          </p:nvCxnSpPr>
          <p:spPr>
            <a:xfrm flipH="1">
              <a:off x="609562" y="2060848"/>
              <a:ext cx="1082118" cy="0"/>
            </a:xfrm>
            <a:prstGeom prst="straightConnector1">
              <a:avLst/>
            </a:prstGeom>
            <a:ln>
              <a:solidFill>
                <a:schemeClr val="tx1"/>
              </a:solidFill>
              <a:headEnd type="oval" w="med" len="med"/>
              <a:tailEnd type="non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D4A5E2F-574A-426A-981A-5017B50AA26B}"/>
                </a:ext>
              </a:extLst>
            </p:cNvPr>
            <p:cNvSpPr txBox="1"/>
            <p:nvPr/>
          </p:nvSpPr>
          <p:spPr>
            <a:xfrm>
              <a:off x="16676" y="1655230"/>
              <a:ext cx="1570528" cy="441139"/>
            </a:xfrm>
            <a:prstGeom prst="rect">
              <a:avLst/>
            </a:prstGeom>
            <a:noFill/>
          </p:spPr>
          <p:txBody>
            <a:bodyPr wrap="square" rtlCol="0" anchor="ctr">
              <a:spAutoFit/>
            </a:bodyPr>
            <a:lstStyle/>
            <a:p>
              <a:pPr defTabSz="914240"/>
              <a:r>
                <a:rPr lang="en-GB" sz="900" b="1">
                  <a:solidFill>
                    <a:prstClr val="black"/>
                  </a:solidFill>
                  <a:latin typeface="Arial" pitchFamily="34" charset="0"/>
                  <a:cs typeface="Arial" pitchFamily="34" charset="0"/>
                </a:rPr>
                <a:t>Completed by Regional ICA Team</a:t>
              </a:r>
              <a:endParaRPr lang="en-US" sz="900" b="1">
                <a:solidFill>
                  <a:prstClr val="black"/>
                </a:solidFill>
                <a:latin typeface="Arial" pitchFamily="34" charset="0"/>
                <a:cs typeface="Arial" pitchFamily="34" charset="0"/>
              </a:endParaRPr>
            </a:p>
          </p:txBody>
        </p:sp>
      </p:grpSp>
      <p:grpSp>
        <p:nvGrpSpPr>
          <p:cNvPr id="45" name="Group 44">
            <a:extLst>
              <a:ext uri="{FF2B5EF4-FFF2-40B4-BE49-F238E27FC236}">
                <a16:creationId xmlns:a16="http://schemas.microsoft.com/office/drawing/2014/main" id="{51C48583-FE49-4B29-B676-ACC6E0F012E5}"/>
              </a:ext>
            </a:extLst>
          </p:cNvPr>
          <p:cNvGrpSpPr/>
          <p:nvPr/>
        </p:nvGrpSpPr>
        <p:grpSpPr>
          <a:xfrm>
            <a:off x="228600" y="923861"/>
            <a:ext cx="1682248" cy="369332"/>
            <a:chOff x="-129648" y="1667335"/>
            <a:chExt cx="1821328" cy="441139"/>
          </a:xfrm>
        </p:grpSpPr>
        <p:cxnSp>
          <p:nvCxnSpPr>
            <p:cNvPr id="46" name="Straight Arrow Connector 45">
              <a:extLst>
                <a:ext uri="{FF2B5EF4-FFF2-40B4-BE49-F238E27FC236}">
                  <a16:creationId xmlns:a16="http://schemas.microsoft.com/office/drawing/2014/main" id="{38A6D1FC-F36F-49BC-A668-A1541F1D6D83}"/>
                </a:ext>
              </a:extLst>
            </p:cNvPr>
            <p:cNvCxnSpPr>
              <a:cxnSpLocks/>
            </p:cNvCxnSpPr>
            <p:nvPr/>
          </p:nvCxnSpPr>
          <p:spPr>
            <a:xfrm flipH="1">
              <a:off x="609562" y="2060848"/>
              <a:ext cx="1082118" cy="0"/>
            </a:xfrm>
            <a:prstGeom prst="straightConnector1">
              <a:avLst/>
            </a:prstGeom>
            <a:ln>
              <a:solidFill>
                <a:schemeClr val="tx1"/>
              </a:solidFill>
              <a:headEnd type="oval" w="med" len="med"/>
              <a:tailEnd type="non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EDF4F32B-6D46-45D1-99D5-A6BA1C59E2A5}"/>
                </a:ext>
              </a:extLst>
            </p:cNvPr>
            <p:cNvSpPr txBox="1"/>
            <p:nvPr/>
          </p:nvSpPr>
          <p:spPr>
            <a:xfrm>
              <a:off x="-129648" y="1667335"/>
              <a:ext cx="1713350" cy="441139"/>
            </a:xfrm>
            <a:prstGeom prst="rect">
              <a:avLst/>
            </a:prstGeom>
            <a:noFill/>
          </p:spPr>
          <p:txBody>
            <a:bodyPr wrap="square" rtlCol="0" anchor="ctr">
              <a:spAutoFit/>
            </a:bodyPr>
            <a:lstStyle/>
            <a:p>
              <a:pPr defTabSz="914240"/>
              <a:r>
                <a:rPr lang="en-GB" sz="900" b="1">
                  <a:solidFill>
                    <a:prstClr val="black"/>
                  </a:solidFill>
                  <a:latin typeface="Arial" pitchFamily="34" charset="0"/>
                  <a:cs typeface="Arial" pitchFamily="34" charset="0"/>
                </a:rPr>
                <a:t>Organised and / or completed by AMS-R</a:t>
              </a:r>
              <a:endParaRPr lang="en-US" sz="900" b="1">
                <a:solidFill>
                  <a:prstClr val="black"/>
                </a:solidFill>
                <a:latin typeface="Arial" pitchFamily="34" charset="0"/>
                <a:cs typeface="Arial" pitchFamily="34" charset="0"/>
              </a:endParaRPr>
            </a:p>
          </p:txBody>
        </p:sp>
      </p:grpSp>
      <p:grpSp>
        <p:nvGrpSpPr>
          <p:cNvPr id="48" name="Group 47">
            <a:extLst>
              <a:ext uri="{FF2B5EF4-FFF2-40B4-BE49-F238E27FC236}">
                <a16:creationId xmlns:a16="http://schemas.microsoft.com/office/drawing/2014/main" id="{F6D978B2-9715-4A7C-A755-2C6DDAAAD5B8}"/>
              </a:ext>
            </a:extLst>
          </p:cNvPr>
          <p:cNvGrpSpPr/>
          <p:nvPr/>
        </p:nvGrpSpPr>
        <p:grpSpPr>
          <a:xfrm>
            <a:off x="285116" y="3530660"/>
            <a:ext cx="1882409" cy="369332"/>
            <a:chOff x="16676" y="1655230"/>
            <a:chExt cx="2038038" cy="441139"/>
          </a:xfrm>
        </p:grpSpPr>
        <p:cxnSp>
          <p:nvCxnSpPr>
            <p:cNvPr id="49" name="Straight Arrow Connector 48">
              <a:extLst>
                <a:ext uri="{FF2B5EF4-FFF2-40B4-BE49-F238E27FC236}">
                  <a16:creationId xmlns:a16="http://schemas.microsoft.com/office/drawing/2014/main" id="{298F5653-FB6A-4FC1-A95D-E2D6C94D0E4C}"/>
                </a:ext>
              </a:extLst>
            </p:cNvPr>
            <p:cNvCxnSpPr>
              <a:cxnSpLocks/>
            </p:cNvCxnSpPr>
            <p:nvPr/>
          </p:nvCxnSpPr>
          <p:spPr>
            <a:xfrm flipH="1">
              <a:off x="609562" y="2060848"/>
              <a:ext cx="1082118" cy="0"/>
            </a:xfrm>
            <a:prstGeom prst="straightConnector1">
              <a:avLst/>
            </a:prstGeom>
            <a:ln>
              <a:solidFill>
                <a:schemeClr val="tx1"/>
              </a:solidFill>
              <a:headEnd type="oval" w="med" len="med"/>
              <a:tailEnd type="non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01904D31-294D-4437-BE3B-6EFDA7DD50C8}"/>
                </a:ext>
              </a:extLst>
            </p:cNvPr>
            <p:cNvSpPr txBox="1"/>
            <p:nvPr/>
          </p:nvSpPr>
          <p:spPr>
            <a:xfrm>
              <a:off x="16676" y="1655230"/>
              <a:ext cx="2038038" cy="441139"/>
            </a:xfrm>
            <a:prstGeom prst="rect">
              <a:avLst/>
            </a:prstGeom>
            <a:noFill/>
          </p:spPr>
          <p:txBody>
            <a:bodyPr wrap="square" rtlCol="0" anchor="ctr">
              <a:spAutoFit/>
            </a:bodyPr>
            <a:lstStyle/>
            <a:p>
              <a:pPr defTabSz="914240"/>
              <a:r>
                <a:rPr lang="en-GB" sz="900" b="1">
                  <a:solidFill>
                    <a:prstClr val="black"/>
                  </a:solidFill>
                  <a:latin typeface="Arial" pitchFamily="34" charset="0"/>
                  <a:cs typeface="Arial" pitchFamily="34" charset="0"/>
                </a:rPr>
                <a:t>Completed by Regional IQA Team with input from COU</a:t>
              </a:r>
              <a:endParaRPr lang="en-US" sz="900" b="1">
                <a:solidFill>
                  <a:prstClr val="black"/>
                </a:solidFill>
                <a:latin typeface="Arial" pitchFamily="34" charset="0"/>
                <a:cs typeface="Arial" pitchFamily="34" charset="0"/>
              </a:endParaRPr>
            </a:p>
          </p:txBody>
        </p:sp>
      </p:grpSp>
      <p:grpSp>
        <p:nvGrpSpPr>
          <p:cNvPr id="51" name="Group 50">
            <a:extLst>
              <a:ext uri="{FF2B5EF4-FFF2-40B4-BE49-F238E27FC236}">
                <a16:creationId xmlns:a16="http://schemas.microsoft.com/office/drawing/2014/main" id="{A8DF1AD4-6A29-46B3-9E47-8433E868D28E}"/>
              </a:ext>
            </a:extLst>
          </p:cNvPr>
          <p:cNvGrpSpPr/>
          <p:nvPr/>
        </p:nvGrpSpPr>
        <p:grpSpPr>
          <a:xfrm>
            <a:off x="1902371" y="2971391"/>
            <a:ext cx="1236112" cy="876526"/>
            <a:chOff x="2173789" y="2530351"/>
            <a:chExt cx="1338308" cy="1046944"/>
          </a:xfrm>
        </p:grpSpPr>
        <p:sp>
          <p:nvSpPr>
            <p:cNvPr id="52" name="TextBox 51">
              <a:extLst>
                <a:ext uri="{FF2B5EF4-FFF2-40B4-BE49-F238E27FC236}">
                  <a16:creationId xmlns:a16="http://schemas.microsoft.com/office/drawing/2014/main" id="{37FA41E8-2197-4284-BBCC-F0FBFB0EBF64}"/>
                </a:ext>
              </a:extLst>
            </p:cNvPr>
            <p:cNvSpPr txBox="1"/>
            <p:nvPr/>
          </p:nvSpPr>
          <p:spPr>
            <a:xfrm>
              <a:off x="2173789" y="2530351"/>
              <a:ext cx="1338308" cy="261611"/>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One UL Integration</a:t>
              </a:r>
              <a:endParaRPr lang="en-US" sz="675" b="1">
                <a:solidFill>
                  <a:prstClr val="black"/>
                </a:solidFill>
                <a:latin typeface="Arial" pitchFamily="34" charset="0"/>
                <a:cs typeface="Arial" pitchFamily="34" charset="0"/>
              </a:endParaRPr>
            </a:p>
          </p:txBody>
        </p:sp>
        <p:sp>
          <p:nvSpPr>
            <p:cNvPr id="53" name="Right Arrow 68">
              <a:extLst>
                <a:ext uri="{FF2B5EF4-FFF2-40B4-BE49-F238E27FC236}">
                  <a16:creationId xmlns:a16="http://schemas.microsoft.com/office/drawing/2014/main" id="{AA98C421-C97B-4920-BA18-79F6A0633169}"/>
                </a:ext>
              </a:extLst>
            </p:cNvPr>
            <p:cNvSpPr/>
            <p:nvPr/>
          </p:nvSpPr>
          <p:spPr>
            <a:xfrm rot="5400000">
              <a:off x="2413659" y="2784609"/>
              <a:ext cx="858569" cy="726804"/>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grpSp>
        <p:nvGrpSpPr>
          <p:cNvPr id="54" name="Group 53">
            <a:extLst>
              <a:ext uri="{FF2B5EF4-FFF2-40B4-BE49-F238E27FC236}">
                <a16:creationId xmlns:a16="http://schemas.microsoft.com/office/drawing/2014/main" id="{AE81D37C-42DB-4F5E-87BB-E5C0163F6CC9}"/>
              </a:ext>
            </a:extLst>
          </p:cNvPr>
          <p:cNvGrpSpPr/>
          <p:nvPr/>
        </p:nvGrpSpPr>
        <p:grpSpPr>
          <a:xfrm>
            <a:off x="3291190" y="2917694"/>
            <a:ext cx="1272952" cy="915351"/>
            <a:chOff x="2479542" y="2483978"/>
            <a:chExt cx="1378194" cy="1093317"/>
          </a:xfrm>
        </p:grpSpPr>
        <p:sp>
          <p:nvSpPr>
            <p:cNvPr id="55" name="TextBox 54">
              <a:extLst>
                <a:ext uri="{FF2B5EF4-FFF2-40B4-BE49-F238E27FC236}">
                  <a16:creationId xmlns:a16="http://schemas.microsoft.com/office/drawing/2014/main" id="{74E2E788-321E-4B97-8890-913BC0C1B4AA}"/>
                </a:ext>
              </a:extLst>
            </p:cNvPr>
            <p:cNvSpPr txBox="1"/>
            <p:nvPr/>
          </p:nvSpPr>
          <p:spPr>
            <a:xfrm>
              <a:off x="2519428" y="2483978"/>
              <a:ext cx="1338308" cy="261611"/>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Maturity Level</a:t>
              </a:r>
              <a:endParaRPr lang="en-US" sz="675" b="1">
                <a:solidFill>
                  <a:prstClr val="black"/>
                </a:solidFill>
                <a:latin typeface="Arial" pitchFamily="34" charset="0"/>
                <a:cs typeface="Arial" pitchFamily="34" charset="0"/>
              </a:endParaRPr>
            </a:p>
          </p:txBody>
        </p:sp>
        <p:sp>
          <p:nvSpPr>
            <p:cNvPr id="56" name="Right Arrow 68">
              <a:extLst>
                <a:ext uri="{FF2B5EF4-FFF2-40B4-BE49-F238E27FC236}">
                  <a16:creationId xmlns:a16="http://schemas.microsoft.com/office/drawing/2014/main" id="{024378C8-6CAA-4366-B32C-B08D4EBFF573}"/>
                </a:ext>
              </a:extLst>
            </p:cNvPr>
            <p:cNvSpPr/>
            <p:nvPr/>
          </p:nvSpPr>
          <p:spPr>
            <a:xfrm rot="5400000">
              <a:off x="2413659" y="2784609"/>
              <a:ext cx="858569" cy="726804"/>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grpSp>
        <p:nvGrpSpPr>
          <p:cNvPr id="57" name="Group 56">
            <a:extLst>
              <a:ext uri="{FF2B5EF4-FFF2-40B4-BE49-F238E27FC236}">
                <a16:creationId xmlns:a16="http://schemas.microsoft.com/office/drawing/2014/main" id="{61B6EEAA-4B55-493C-A6DD-5C0EB18815D8}"/>
              </a:ext>
            </a:extLst>
          </p:cNvPr>
          <p:cNvGrpSpPr/>
          <p:nvPr/>
        </p:nvGrpSpPr>
        <p:grpSpPr>
          <a:xfrm>
            <a:off x="4290388" y="2942641"/>
            <a:ext cx="953707" cy="876526"/>
            <a:chOff x="2479542" y="2530351"/>
            <a:chExt cx="1032555" cy="1046944"/>
          </a:xfrm>
        </p:grpSpPr>
        <p:sp>
          <p:nvSpPr>
            <p:cNvPr id="58" name="TextBox 57">
              <a:extLst>
                <a:ext uri="{FF2B5EF4-FFF2-40B4-BE49-F238E27FC236}">
                  <a16:creationId xmlns:a16="http://schemas.microsoft.com/office/drawing/2014/main" id="{DD15242B-19A2-4676-8E48-052899A40E1D}"/>
                </a:ext>
              </a:extLst>
            </p:cNvPr>
            <p:cNvSpPr txBox="1"/>
            <p:nvPr/>
          </p:nvSpPr>
          <p:spPr>
            <a:xfrm>
              <a:off x="2669211" y="2530351"/>
              <a:ext cx="842886" cy="261611"/>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TAT</a:t>
              </a:r>
              <a:endParaRPr lang="en-US" sz="675" b="1">
                <a:solidFill>
                  <a:prstClr val="black"/>
                </a:solidFill>
                <a:latin typeface="Arial" pitchFamily="34" charset="0"/>
                <a:cs typeface="Arial" pitchFamily="34" charset="0"/>
              </a:endParaRPr>
            </a:p>
          </p:txBody>
        </p:sp>
        <p:sp>
          <p:nvSpPr>
            <p:cNvPr id="64" name="Right Arrow 68">
              <a:extLst>
                <a:ext uri="{FF2B5EF4-FFF2-40B4-BE49-F238E27FC236}">
                  <a16:creationId xmlns:a16="http://schemas.microsoft.com/office/drawing/2014/main" id="{814719D2-0C7D-445D-8A4D-2B5F7AECDD8D}"/>
                </a:ext>
              </a:extLst>
            </p:cNvPr>
            <p:cNvSpPr/>
            <p:nvPr/>
          </p:nvSpPr>
          <p:spPr>
            <a:xfrm rot="5400000">
              <a:off x="2413659" y="2784609"/>
              <a:ext cx="858569" cy="726804"/>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grpSp>
        <p:nvGrpSpPr>
          <p:cNvPr id="66" name="Group 65">
            <a:extLst>
              <a:ext uri="{FF2B5EF4-FFF2-40B4-BE49-F238E27FC236}">
                <a16:creationId xmlns:a16="http://schemas.microsoft.com/office/drawing/2014/main" id="{D809185E-2F1B-4CDA-B954-B4EA29F8CFDB}"/>
              </a:ext>
            </a:extLst>
          </p:cNvPr>
          <p:cNvGrpSpPr/>
          <p:nvPr/>
        </p:nvGrpSpPr>
        <p:grpSpPr>
          <a:xfrm>
            <a:off x="5305990" y="2949302"/>
            <a:ext cx="1263787" cy="883742"/>
            <a:chOff x="1301478" y="2539050"/>
            <a:chExt cx="1338308" cy="1055563"/>
          </a:xfrm>
        </p:grpSpPr>
        <p:sp>
          <p:nvSpPr>
            <p:cNvPr id="67" name="TextBox 66">
              <a:extLst>
                <a:ext uri="{FF2B5EF4-FFF2-40B4-BE49-F238E27FC236}">
                  <a16:creationId xmlns:a16="http://schemas.microsoft.com/office/drawing/2014/main" id="{CA59CA19-FE19-4126-80DA-379F595D5079}"/>
                </a:ext>
              </a:extLst>
            </p:cNvPr>
            <p:cNvSpPr txBox="1"/>
            <p:nvPr/>
          </p:nvSpPr>
          <p:spPr>
            <a:xfrm>
              <a:off x="1301478" y="2539050"/>
              <a:ext cx="1338308" cy="261610"/>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H&amp;S incidents</a:t>
              </a:r>
              <a:endParaRPr lang="en-US" sz="675" b="1">
                <a:solidFill>
                  <a:prstClr val="black"/>
                </a:solidFill>
                <a:latin typeface="Arial" pitchFamily="34" charset="0"/>
                <a:cs typeface="Arial" pitchFamily="34" charset="0"/>
              </a:endParaRPr>
            </a:p>
          </p:txBody>
        </p:sp>
        <p:sp>
          <p:nvSpPr>
            <p:cNvPr id="70" name="Right Arrow 68">
              <a:extLst>
                <a:ext uri="{FF2B5EF4-FFF2-40B4-BE49-F238E27FC236}">
                  <a16:creationId xmlns:a16="http://schemas.microsoft.com/office/drawing/2014/main" id="{242467DD-0BAF-4C23-B888-902DB5192391}"/>
                </a:ext>
              </a:extLst>
            </p:cNvPr>
            <p:cNvSpPr/>
            <p:nvPr/>
          </p:nvSpPr>
          <p:spPr>
            <a:xfrm rot="5400000">
              <a:off x="1340054" y="2801927"/>
              <a:ext cx="858569" cy="726804"/>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endParaRPr lang="es-UY">
                <a:solidFill>
                  <a:prstClr val="white"/>
                </a:solidFill>
                <a:latin typeface="Calibri"/>
              </a:endParaRPr>
            </a:p>
          </p:txBody>
        </p:sp>
      </p:grpSp>
      <p:grpSp>
        <p:nvGrpSpPr>
          <p:cNvPr id="78" name="Group 77">
            <a:extLst>
              <a:ext uri="{FF2B5EF4-FFF2-40B4-BE49-F238E27FC236}">
                <a16:creationId xmlns:a16="http://schemas.microsoft.com/office/drawing/2014/main" id="{BE8C0B38-F00C-4380-BBFD-8B38E493A83D}"/>
              </a:ext>
            </a:extLst>
          </p:cNvPr>
          <p:cNvGrpSpPr/>
          <p:nvPr/>
        </p:nvGrpSpPr>
        <p:grpSpPr>
          <a:xfrm>
            <a:off x="285116" y="4491751"/>
            <a:ext cx="1882409" cy="369332"/>
            <a:chOff x="16676" y="1655231"/>
            <a:chExt cx="2038038" cy="441139"/>
          </a:xfrm>
        </p:grpSpPr>
        <p:cxnSp>
          <p:nvCxnSpPr>
            <p:cNvPr id="79" name="Straight Arrow Connector 78">
              <a:extLst>
                <a:ext uri="{FF2B5EF4-FFF2-40B4-BE49-F238E27FC236}">
                  <a16:creationId xmlns:a16="http://schemas.microsoft.com/office/drawing/2014/main" id="{AAB1A8F1-D613-4CCA-A876-2FE68716EB62}"/>
                </a:ext>
              </a:extLst>
            </p:cNvPr>
            <p:cNvCxnSpPr>
              <a:cxnSpLocks/>
            </p:cNvCxnSpPr>
            <p:nvPr/>
          </p:nvCxnSpPr>
          <p:spPr>
            <a:xfrm flipH="1">
              <a:off x="609562" y="2060848"/>
              <a:ext cx="1082118" cy="0"/>
            </a:xfrm>
            <a:prstGeom prst="straightConnector1">
              <a:avLst/>
            </a:prstGeom>
            <a:ln>
              <a:solidFill>
                <a:schemeClr val="tx1"/>
              </a:solidFill>
              <a:headEnd type="oval" w="med" len="med"/>
              <a:tailEnd type="non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F0C64C2D-5A2F-47C2-831C-26A74672D167}"/>
                </a:ext>
              </a:extLst>
            </p:cNvPr>
            <p:cNvSpPr txBox="1"/>
            <p:nvPr/>
          </p:nvSpPr>
          <p:spPr>
            <a:xfrm>
              <a:off x="16676" y="1655231"/>
              <a:ext cx="2038038" cy="441139"/>
            </a:xfrm>
            <a:prstGeom prst="rect">
              <a:avLst/>
            </a:prstGeom>
            <a:noFill/>
          </p:spPr>
          <p:txBody>
            <a:bodyPr wrap="square" rtlCol="0" anchor="ctr">
              <a:spAutoFit/>
            </a:bodyPr>
            <a:lstStyle/>
            <a:p>
              <a:pPr defTabSz="914240"/>
              <a:r>
                <a:rPr lang="en-GB" sz="900" b="1">
                  <a:solidFill>
                    <a:prstClr val="black"/>
                  </a:solidFill>
                  <a:latin typeface="Arial" pitchFamily="34" charset="0"/>
                  <a:cs typeface="Arial" pitchFamily="34" charset="0"/>
                </a:rPr>
                <a:t>Single Source of Data per CAB / COU </a:t>
              </a:r>
              <a:endParaRPr lang="en-US" sz="900" b="1">
                <a:solidFill>
                  <a:prstClr val="black"/>
                </a:solidFill>
                <a:latin typeface="Arial" pitchFamily="34" charset="0"/>
                <a:cs typeface="Arial" pitchFamily="34" charset="0"/>
              </a:endParaRPr>
            </a:p>
          </p:txBody>
        </p:sp>
      </p:grpSp>
      <p:sp>
        <p:nvSpPr>
          <p:cNvPr id="2" name="Cloud 1">
            <a:extLst>
              <a:ext uri="{FF2B5EF4-FFF2-40B4-BE49-F238E27FC236}">
                <a16:creationId xmlns:a16="http://schemas.microsoft.com/office/drawing/2014/main" id="{0B41B60D-C95B-4791-8832-E03C5B7C7BF5}"/>
              </a:ext>
            </a:extLst>
          </p:cNvPr>
          <p:cNvSpPr/>
          <p:nvPr/>
        </p:nvSpPr>
        <p:spPr>
          <a:xfrm>
            <a:off x="304800" y="133350"/>
            <a:ext cx="1294665" cy="769587"/>
          </a:xfrm>
          <a:prstGeom prst="cloud">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 b="1">
                <a:solidFill>
                  <a:schemeClr val="tx1"/>
                </a:solidFill>
              </a:rPr>
              <a:t>Throughout the year</a:t>
            </a:r>
            <a:endParaRPr lang="en-US" sz="800" b="1">
              <a:solidFill>
                <a:schemeClr val="tx1"/>
              </a:solidFill>
            </a:endParaRPr>
          </a:p>
        </p:txBody>
      </p:sp>
      <p:grpSp>
        <p:nvGrpSpPr>
          <p:cNvPr id="14" name="Group 13">
            <a:extLst>
              <a:ext uri="{FF2B5EF4-FFF2-40B4-BE49-F238E27FC236}">
                <a16:creationId xmlns:a16="http://schemas.microsoft.com/office/drawing/2014/main" id="{99D0E65E-6556-48E1-915B-92B1C7371B30}"/>
              </a:ext>
            </a:extLst>
          </p:cNvPr>
          <p:cNvGrpSpPr/>
          <p:nvPr/>
        </p:nvGrpSpPr>
        <p:grpSpPr>
          <a:xfrm>
            <a:off x="6047831" y="226969"/>
            <a:ext cx="901988" cy="869951"/>
            <a:chOff x="6027288" y="219863"/>
            <a:chExt cx="901988" cy="869951"/>
          </a:xfrm>
        </p:grpSpPr>
        <p:sp>
          <p:nvSpPr>
            <p:cNvPr id="60" name="Right Arrow 67">
              <a:extLst>
                <a:ext uri="{FF2B5EF4-FFF2-40B4-BE49-F238E27FC236}">
                  <a16:creationId xmlns:a16="http://schemas.microsoft.com/office/drawing/2014/main" id="{F8479D58-C14B-444F-8857-44833D100A35}"/>
                </a:ext>
              </a:extLst>
            </p:cNvPr>
            <p:cNvSpPr/>
            <p:nvPr/>
          </p:nvSpPr>
          <p:spPr>
            <a:xfrm rot="5400000">
              <a:off x="6169380" y="393728"/>
              <a:ext cx="594061" cy="798112"/>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00">
                <a:solidFill>
                  <a:prstClr val="black"/>
                </a:solidFill>
                <a:latin typeface="Calibri"/>
              </a:endParaRPr>
            </a:p>
          </p:txBody>
        </p:sp>
        <p:sp>
          <p:nvSpPr>
            <p:cNvPr id="61" name="TextBox 60">
              <a:extLst>
                <a:ext uri="{FF2B5EF4-FFF2-40B4-BE49-F238E27FC236}">
                  <a16:creationId xmlns:a16="http://schemas.microsoft.com/office/drawing/2014/main" id="{B9A960BA-0E18-4423-91C4-4D75070B4553}"/>
                </a:ext>
              </a:extLst>
            </p:cNvPr>
            <p:cNvSpPr txBox="1"/>
            <p:nvPr/>
          </p:nvSpPr>
          <p:spPr>
            <a:xfrm>
              <a:off x="6027288" y="219863"/>
              <a:ext cx="901988" cy="300082"/>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Technical </a:t>
              </a:r>
            </a:p>
            <a:p>
              <a:pPr defTabSz="914240"/>
              <a:r>
                <a:rPr lang="en-GB" sz="675" b="1">
                  <a:solidFill>
                    <a:prstClr val="black"/>
                  </a:solidFill>
                  <a:latin typeface="Arial" pitchFamily="34" charset="0"/>
                  <a:cs typeface="Arial" pitchFamily="34" charset="0"/>
                </a:rPr>
                <a:t>Interview (SME)</a:t>
              </a:r>
              <a:endParaRPr lang="en-US" sz="675" b="1">
                <a:solidFill>
                  <a:prstClr val="black"/>
                </a:solidFill>
                <a:latin typeface="Arial" pitchFamily="34" charset="0"/>
                <a:cs typeface="Arial" pitchFamily="34" charset="0"/>
              </a:endParaRPr>
            </a:p>
          </p:txBody>
        </p:sp>
      </p:grpSp>
      <p:grpSp>
        <p:nvGrpSpPr>
          <p:cNvPr id="15" name="Group 14">
            <a:extLst>
              <a:ext uri="{FF2B5EF4-FFF2-40B4-BE49-F238E27FC236}">
                <a16:creationId xmlns:a16="http://schemas.microsoft.com/office/drawing/2014/main" id="{64A76107-1264-4F9C-9821-03B7D0C53E00}"/>
              </a:ext>
            </a:extLst>
          </p:cNvPr>
          <p:cNvGrpSpPr/>
          <p:nvPr/>
        </p:nvGrpSpPr>
        <p:grpSpPr>
          <a:xfrm>
            <a:off x="6775619" y="181597"/>
            <a:ext cx="908334" cy="937534"/>
            <a:chOff x="6736275" y="130189"/>
            <a:chExt cx="908334" cy="937534"/>
          </a:xfrm>
        </p:grpSpPr>
        <p:sp>
          <p:nvSpPr>
            <p:cNvPr id="62" name="Right Arrow 67">
              <a:extLst>
                <a:ext uri="{FF2B5EF4-FFF2-40B4-BE49-F238E27FC236}">
                  <a16:creationId xmlns:a16="http://schemas.microsoft.com/office/drawing/2014/main" id="{4BBC53E4-0B0C-403F-AA8E-E6408B11F70C}"/>
                </a:ext>
              </a:extLst>
            </p:cNvPr>
            <p:cNvSpPr/>
            <p:nvPr/>
          </p:nvSpPr>
          <p:spPr>
            <a:xfrm rot="5400000">
              <a:off x="6948522" y="371637"/>
              <a:ext cx="594061" cy="798112"/>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914240"/>
              <a:endParaRPr lang="es-UY" sz="600">
                <a:solidFill>
                  <a:prstClr val="black"/>
                </a:solidFill>
                <a:latin typeface="Calibri"/>
              </a:endParaRPr>
            </a:p>
          </p:txBody>
        </p:sp>
        <p:sp>
          <p:nvSpPr>
            <p:cNvPr id="65" name="TextBox 64">
              <a:extLst>
                <a:ext uri="{FF2B5EF4-FFF2-40B4-BE49-F238E27FC236}">
                  <a16:creationId xmlns:a16="http://schemas.microsoft.com/office/drawing/2014/main" id="{BA9D7326-4E52-4EAD-B297-05B49DA97482}"/>
                </a:ext>
              </a:extLst>
            </p:cNvPr>
            <p:cNvSpPr txBox="1"/>
            <p:nvPr/>
          </p:nvSpPr>
          <p:spPr>
            <a:xfrm>
              <a:off x="6736275" y="130189"/>
              <a:ext cx="901988" cy="300082"/>
            </a:xfrm>
            <a:prstGeom prst="rect">
              <a:avLst/>
            </a:prstGeom>
            <a:noFill/>
          </p:spPr>
          <p:txBody>
            <a:bodyPr wrap="square" rtlCol="0" anchor="ctr">
              <a:spAutoFit/>
            </a:bodyPr>
            <a:lstStyle/>
            <a:p>
              <a:pPr defTabSz="914240"/>
              <a:r>
                <a:rPr lang="en-GB" sz="675" b="1">
                  <a:solidFill>
                    <a:prstClr val="black"/>
                  </a:solidFill>
                  <a:latin typeface="Arial" pitchFamily="34" charset="0"/>
                  <a:cs typeface="Arial" pitchFamily="34" charset="0"/>
                </a:rPr>
                <a:t>Competency Monitoring / PTP</a:t>
              </a:r>
              <a:endParaRPr lang="en-US" sz="675" b="1">
                <a:solidFill>
                  <a:prstClr val="black"/>
                </a:solidFill>
                <a:latin typeface="Arial" pitchFamily="34" charset="0"/>
                <a:cs typeface="Arial" pitchFamily="34" charset="0"/>
              </a:endParaRPr>
            </a:p>
          </p:txBody>
        </p:sp>
      </p:grpSp>
    </p:spTree>
    <p:extLst>
      <p:ext uri="{BB962C8B-B14F-4D97-AF65-F5344CB8AC3E}">
        <p14:creationId xmlns:p14="http://schemas.microsoft.com/office/powerpoint/2010/main" val="2069245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94DD6F-33A4-4014-899B-2114FBF76939}"/>
              </a:ext>
            </a:extLst>
          </p:cNvPr>
          <p:cNvSpPr>
            <a:spLocks noGrp="1"/>
          </p:cNvSpPr>
          <p:nvPr>
            <p:ph type="body" sz="quarter" idx="19"/>
          </p:nvPr>
        </p:nvSpPr>
        <p:spPr>
          <a:xfrm>
            <a:off x="152400" y="514350"/>
            <a:ext cx="8551289" cy="4481649"/>
          </a:xfrm>
        </p:spPr>
        <p:txBody>
          <a:bodyPr vert="horz" lIns="0" tIns="0" rIns="0" bIns="0" rtlCol="0" anchor="t">
            <a:noAutofit/>
          </a:bodyPr>
          <a:lstStyle/>
          <a:p>
            <a:pPr algn="just"/>
            <a:r>
              <a:rPr lang="en-US" sz="1100" dirty="0"/>
              <a:t>Based on review of evidence of implementation of the QMS and interviews with the staff, the assessment team concluded that the quality system of UL International Germany GmbH (Stuttgart AMC-W testing lab) meets the requirements of ISO / IECE 17025:2017. Opportunities for improvement have been raised to further strengthen the system and ensure continued compliance.</a:t>
            </a:r>
            <a:endParaRPr lang="en-US" sz="1100" dirty="0">
              <a:ea typeface="+mn-lt"/>
              <a:cs typeface="+mn-lt"/>
            </a:endParaRPr>
          </a:p>
          <a:p>
            <a:r>
              <a:rPr lang="en-US" sz="1100" b="1" dirty="0">
                <a:cs typeface="Arial"/>
              </a:rPr>
              <a:t>Overall, no non-conformance for </a:t>
            </a:r>
            <a:r>
              <a:rPr lang="en-US" sz="1100" b="1" i="0" dirty="0">
                <a:effectLst/>
                <a:cs typeface="Arial"/>
              </a:rPr>
              <a:t>compliance </a:t>
            </a:r>
            <a:r>
              <a:rPr lang="en-US" sz="1100" b="1" dirty="0">
                <a:cs typeface="Arial"/>
              </a:rPr>
              <a:t>i</a:t>
            </a:r>
            <a:r>
              <a:rPr lang="en-US" sz="1100" b="1" i="0" dirty="0">
                <a:effectLst/>
                <a:cs typeface="Arial"/>
              </a:rPr>
              <a:t>ssues was raised</a:t>
            </a:r>
            <a:r>
              <a:rPr lang="en-US" sz="1100" b="1" dirty="0">
                <a:cs typeface="Arial"/>
              </a:rPr>
              <a:t> during this audit.</a:t>
            </a:r>
            <a:endParaRPr lang="en-US" sz="1100" dirty="0">
              <a:solidFill>
                <a:srgbClr val="FF0000"/>
              </a:solidFill>
              <a:ea typeface="+mn-lt"/>
              <a:cs typeface="+mn-lt"/>
            </a:endParaRPr>
          </a:p>
          <a:p>
            <a:r>
              <a:rPr lang="en-US" sz="1100" b="1" u="sng" dirty="0"/>
              <a:t>Strengths</a:t>
            </a:r>
          </a:p>
          <a:p>
            <a:r>
              <a:rPr lang="en-US" sz="1100" dirty="0"/>
              <a:t>Good management by the laboratory manager of the QMS process (reminders implemented since previous audit)</a:t>
            </a:r>
          </a:p>
          <a:p>
            <a:r>
              <a:rPr lang="en-US" sz="1100" dirty="0"/>
              <a:t>Good records keeping using </a:t>
            </a:r>
            <a:r>
              <a:rPr lang="en-US" sz="1100" dirty="0" err="1"/>
              <a:t>Sharepoint</a:t>
            </a:r>
            <a:r>
              <a:rPr lang="en-US" sz="1100" dirty="0"/>
              <a:t> tables</a:t>
            </a:r>
          </a:p>
          <a:p>
            <a:r>
              <a:rPr lang="en-US" sz="1100" dirty="0"/>
              <a:t>Small team with good communication</a:t>
            </a:r>
          </a:p>
          <a:p>
            <a:r>
              <a:rPr lang="en-US" sz="1100" b="1" u="sng" dirty="0"/>
              <a:t>Weaknesses</a:t>
            </a:r>
          </a:p>
          <a:p>
            <a:r>
              <a:rPr lang="en-US" sz="1100" dirty="0"/>
              <a:t>A lot of extensions going on this year with challenges with resources (personnel and equipment). This needs to be followed up as the lab is granted accreditation and projects are increasing.</a:t>
            </a:r>
          </a:p>
        </p:txBody>
      </p:sp>
      <p:sp>
        <p:nvSpPr>
          <p:cNvPr id="3" name="Title 2">
            <a:extLst>
              <a:ext uri="{FF2B5EF4-FFF2-40B4-BE49-F238E27FC236}">
                <a16:creationId xmlns:a16="http://schemas.microsoft.com/office/drawing/2014/main" id="{78EF7B02-1757-47D9-9E92-31CE1E4D60F9}"/>
              </a:ext>
            </a:extLst>
          </p:cNvPr>
          <p:cNvSpPr>
            <a:spLocks noGrp="1"/>
          </p:cNvSpPr>
          <p:nvPr>
            <p:ph type="title"/>
          </p:nvPr>
        </p:nvSpPr>
        <p:spPr>
          <a:xfrm>
            <a:off x="228600" y="147501"/>
            <a:ext cx="5638800" cy="276999"/>
          </a:xfrm>
        </p:spPr>
        <p:txBody>
          <a:bodyPr/>
          <a:lstStyle/>
          <a:p>
            <a:r>
              <a:rPr lang="en-US" sz="1800" b="1" dirty="0"/>
              <a:t>Executive Summary</a:t>
            </a:r>
            <a:endParaRPr lang="en-US" sz="1800" dirty="0">
              <a:highlight>
                <a:srgbClr val="FFFF00"/>
              </a:highlight>
              <a:cs typeface="Arial"/>
            </a:endParaRPr>
          </a:p>
        </p:txBody>
      </p:sp>
    </p:spTree>
    <p:extLst>
      <p:ext uri="{BB962C8B-B14F-4D97-AF65-F5344CB8AC3E}">
        <p14:creationId xmlns:p14="http://schemas.microsoft.com/office/powerpoint/2010/main" val="2608506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579F8-412B-4429-865A-53F08823F739}"/>
              </a:ext>
            </a:extLst>
          </p:cNvPr>
          <p:cNvSpPr>
            <a:spLocks noGrp="1"/>
          </p:cNvSpPr>
          <p:nvPr>
            <p:ph type="title"/>
          </p:nvPr>
        </p:nvSpPr>
        <p:spPr>
          <a:xfrm>
            <a:off x="301624" y="285750"/>
            <a:ext cx="8537576" cy="369332"/>
          </a:xfrm>
        </p:spPr>
        <p:txBody>
          <a:bodyPr vert="horz" wrap="square" lIns="0" tIns="0" rIns="0" bIns="0" rtlCol="0" anchor="t">
            <a:normAutofit/>
          </a:bodyPr>
          <a:lstStyle/>
          <a:p>
            <a:r>
              <a:rPr lang="en-US" sz="1800" b="1" dirty="0">
                <a:solidFill>
                  <a:srgbClr val="C00000"/>
                </a:solidFill>
                <a:latin typeface="Arial" panose="020B0604020202020204" pitchFamily="34" charset="0"/>
                <a:cs typeface="Arial" panose="020B0604020202020204" pitchFamily="34" charset="0"/>
              </a:rPr>
              <a:t>Opportunities for Improvement</a:t>
            </a:r>
          </a:p>
        </p:txBody>
      </p:sp>
      <p:sp>
        <p:nvSpPr>
          <p:cNvPr id="13" name="Text Placeholder 2">
            <a:extLst>
              <a:ext uri="{FF2B5EF4-FFF2-40B4-BE49-F238E27FC236}">
                <a16:creationId xmlns:a16="http://schemas.microsoft.com/office/drawing/2014/main" id="{22D17F65-2DD5-6818-7EDF-2494EC4B84FA}"/>
              </a:ext>
            </a:extLst>
          </p:cNvPr>
          <p:cNvSpPr>
            <a:spLocks noGrp="1"/>
          </p:cNvSpPr>
          <p:nvPr>
            <p:ph type="body" sz="quarter" idx="18"/>
          </p:nvPr>
        </p:nvSpPr>
        <p:spPr>
          <a:xfrm>
            <a:off x="301624" y="655082"/>
            <a:ext cx="8539164" cy="3961742"/>
          </a:xfrm>
        </p:spPr>
        <p:txBody>
          <a:bodyPr>
            <a:normAutofit fontScale="92500" lnSpcReduction="20000"/>
          </a:bodyPr>
          <a:lstStyle/>
          <a:p>
            <a:pPr marL="1587" indent="0">
              <a:buNone/>
            </a:pPr>
            <a:r>
              <a:rPr lang="en-US" dirty="0"/>
              <a:t>4 OFIs were raised during last year’s internal audit. 3 of which can be re-issued here as no progress has been noticed during this audit.</a:t>
            </a:r>
          </a:p>
          <a:p>
            <a:pPr marL="1587" indent="0">
              <a:buNone/>
            </a:pPr>
            <a:r>
              <a:rPr lang="en-US" dirty="0"/>
              <a:t>OFI 01 – Interlaboratory comparisons were planned in 2023 with Basingstoke laboratory, however, as this was noticed last year, none of them have taken place. Alternative means to verify validity of test results have been implemented though to cover the scope and in replacement. The laboratory should therefore update its planning for ensuring validity of test results with actual practice.</a:t>
            </a:r>
          </a:p>
          <a:p>
            <a:pPr marL="1587" indent="0">
              <a:buNone/>
            </a:pPr>
            <a:r>
              <a:rPr lang="en-US" dirty="0"/>
              <a:t>OFI 02 - All items required for the Management Review have been addressed however, the laboratory would benefit for improvement of his QMS to look for trends and conclude on effectiveness of each item of the Management Review to identify actions for improvement.</a:t>
            </a:r>
          </a:p>
          <a:p>
            <a:pPr marL="1587" indent="0">
              <a:buNone/>
            </a:pPr>
            <a:r>
              <a:rPr lang="en-US" dirty="0"/>
              <a:t>Also, a global conclusion regarding effectiveness and efficiency of QMS considering the items reviewed during the management review would be appropriate to confirm the lab is still performing and compliant according the standards requirements.</a:t>
            </a:r>
          </a:p>
          <a:p>
            <a:pPr marL="1587" indent="0">
              <a:buNone/>
            </a:pPr>
            <a:r>
              <a:rPr lang="en-US" dirty="0"/>
              <a:t>OFI 03 – The layout of the </a:t>
            </a:r>
            <a:r>
              <a:rPr lang="en-US" dirty="0" err="1"/>
              <a:t>Sharepoint</a:t>
            </a:r>
            <a:r>
              <a:rPr lang="en-US" dirty="0"/>
              <a:t> table used to record risks and opportunities could be improved by adding entries to record reviews for each risk. This request was passed on the global process owner however, no response was received from him.</a:t>
            </a:r>
          </a:p>
          <a:p>
            <a:pPr marL="1587" indent="0">
              <a:buNone/>
            </a:pPr>
            <a:r>
              <a:rPr lang="en-US" dirty="0"/>
              <a:t>OFI 04 – According to the European EMC-W laboratory Local Process Requirements document, supplier evaluation should be recorded using FORM-ULID-000607. The laboratory has put a </a:t>
            </a:r>
            <a:r>
              <a:rPr lang="en-US" dirty="0" err="1"/>
              <a:t>Sharepoint</a:t>
            </a:r>
            <a:r>
              <a:rPr lang="en-US" dirty="0"/>
              <a:t> table to monitor suppliers which include evaluation of them using the criteria defined in the form. This should be updated in SOP-ULID-008078 to reflect the practice.</a:t>
            </a:r>
          </a:p>
          <a:p>
            <a:pPr marL="1587" indent="0">
              <a:buNone/>
            </a:pPr>
            <a:r>
              <a:rPr lang="en-US" dirty="0"/>
              <a:t>OFI 05 – The process to update the flexible scope of the lab (when standard methods are revised) could benefit in defining an expected date for implementation of the new version of a method considering the gap analysis and actions needed to close these gaps.</a:t>
            </a:r>
          </a:p>
        </p:txBody>
      </p:sp>
    </p:spTree>
    <p:extLst>
      <p:ext uri="{BB962C8B-B14F-4D97-AF65-F5344CB8AC3E}">
        <p14:creationId xmlns:p14="http://schemas.microsoft.com/office/powerpoint/2010/main" val="101205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2CDAE-18D8-49DE-8D3E-7B78C1B9C77E}"/>
              </a:ext>
            </a:extLst>
          </p:cNvPr>
          <p:cNvSpPr>
            <a:spLocks noGrp="1"/>
          </p:cNvSpPr>
          <p:nvPr>
            <p:ph type="title"/>
          </p:nvPr>
        </p:nvSpPr>
        <p:spPr>
          <a:xfrm>
            <a:off x="301624" y="285750"/>
            <a:ext cx="8537576" cy="276999"/>
          </a:xfrm>
        </p:spPr>
        <p:txBody>
          <a:bodyPr/>
          <a:lstStyle/>
          <a:p>
            <a:pPr marL="0" marR="0" lvl="0" indent="0" defTabSz="457200" rtl="0" eaLnBrk="1" fontAlgn="auto" latinLnBrk="0" hangingPunct="1">
              <a:lnSpc>
                <a:spcPct val="100000"/>
              </a:lnSpc>
              <a:spcBef>
                <a:spcPts val="0"/>
              </a:spcBef>
              <a:spcAft>
                <a:spcPts val="0"/>
              </a:spcAft>
              <a:tabLst/>
              <a:defRPr/>
            </a:pPr>
            <a:r>
              <a:rPr kumimoji="0" lang="en-GB" sz="1800" b="1" i="0" u="none" strike="noStrike" kern="1200" cap="none" spc="0" normalizeH="0" baseline="0" noProof="0" dirty="0">
                <a:ln>
                  <a:noFill/>
                </a:ln>
                <a:solidFill>
                  <a:srgbClr val="C00000"/>
                </a:solidFill>
                <a:effectLst/>
                <a:uLnTx/>
                <a:uFillTx/>
                <a:latin typeface="Arial"/>
                <a:ea typeface="+mn-ea"/>
                <a:cs typeface="+mn-cs"/>
              </a:rPr>
              <a:t>Non Conformances</a:t>
            </a:r>
            <a:endParaRPr lang="en-US" dirty="0"/>
          </a:p>
        </p:txBody>
      </p:sp>
      <p:sp>
        <p:nvSpPr>
          <p:cNvPr id="3" name="Text Placeholder 2">
            <a:extLst>
              <a:ext uri="{FF2B5EF4-FFF2-40B4-BE49-F238E27FC236}">
                <a16:creationId xmlns:a16="http://schemas.microsoft.com/office/drawing/2014/main" id="{1BDAEC6D-FC49-4F38-BE7B-15FA543B474B}"/>
              </a:ext>
            </a:extLst>
          </p:cNvPr>
          <p:cNvSpPr>
            <a:spLocks noGrp="1"/>
          </p:cNvSpPr>
          <p:nvPr>
            <p:ph type="body" sz="quarter" idx="22"/>
          </p:nvPr>
        </p:nvSpPr>
        <p:spPr>
          <a:xfrm>
            <a:off x="304006" y="715842"/>
            <a:ext cx="8535988" cy="534521"/>
          </a:xfrm>
        </p:spPr>
        <p:txBody>
          <a:bodyPr/>
          <a:lstStyle/>
          <a:p>
            <a:r>
              <a:rPr lang="en-US" dirty="0"/>
              <a:t>None identified during this audit.</a:t>
            </a:r>
          </a:p>
        </p:txBody>
      </p:sp>
      <p:sp>
        <p:nvSpPr>
          <p:cNvPr id="5" name="Title 1">
            <a:extLst>
              <a:ext uri="{FF2B5EF4-FFF2-40B4-BE49-F238E27FC236}">
                <a16:creationId xmlns:a16="http://schemas.microsoft.com/office/drawing/2014/main" id="{4EFFA91A-E5EF-43FF-AC3F-8B37BDAF659B}"/>
              </a:ext>
            </a:extLst>
          </p:cNvPr>
          <p:cNvSpPr txBox="1">
            <a:spLocks/>
          </p:cNvSpPr>
          <p:nvPr/>
        </p:nvSpPr>
        <p:spPr>
          <a:xfrm>
            <a:off x="301624" y="1169242"/>
            <a:ext cx="8537576" cy="276999"/>
          </a:xfrm>
          <a:prstGeom prst="rect">
            <a:avLst/>
          </a:prstGeom>
        </p:spPr>
        <p:txBody>
          <a:bodyPr vert="horz" wrap="square" lIns="0" tIns="0" rIns="0" bIns="0" rtlCol="0" anchor="t">
            <a:spAutoFit/>
          </a:bodyPr>
          <a:lstStyle>
            <a:lvl1pPr algn="l" defTabSz="457200" rtl="0" eaLnBrk="1" latinLnBrk="0" hangingPunct="1">
              <a:spcBef>
                <a:spcPct val="0"/>
              </a:spcBef>
              <a:buNone/>
              <a:defRPr sz="2400" b="0" kern="1200">
                <a:solidFill>
                  <a:schemeClr val="accent1"/>
                </a:solidFill>
                <a:latin typeface="+mj-lt"/>
                <a:ea typeface="+mj-ea"/>
                <a:cs typeface="+mj-cs"/>
              </a:defRPr>
            </a:lvl1pPr>
          </a:lstStyle>
          <a:p>
            <a:pPr>
              <a:spcBef>
                <a:spcPts val="0"/>
              </a:spcBef>
              <a:defRPr/>
            </a:pPr>
            <a:r>
              <a:rPr lang="en-GB" sz="1800" b="1" dirty="0">
                <a:solidFill>
                  <a:srgbClr val="C00000"/>
                </a:solidFill>
                <a:latin typeface="Arial"/>
                <a:ea typeface="+mn-ea"/>
                <a:cs typeface="+mn-cs"/>
              </a:rPr>
              <a:t>Status of CARs awaiting verification</a:t>
            </a:r>
            <a:endParaRPr lang="en-US" dirty="0"/>
          </a:p>
        </p:txBody>
      </p:sp>
      <p:graphicFrame>
        <p:nvGraphicFramePr>
          <p:cNvPr id="7" name="Table 6">
            <a:extLst>
              <a:ext uri="{FF2B5EF4-FFF2-40B4-BE49-F238E27FC236}">
                <a16:creationId xmlns:a16="http://schemas.microsoft.com/office/drawing/2014/main" id="{BFBA96C9-F883-4C2C-8182-15FF22A9DC54}"/>
              </a:ext>
            </a:extLst>
          </p:cNvPr>
          <p:cNvGraphicFramePr>
            <a:graphicFrameLocks noGrp="1"/>
          </p:cNvGraphicFramePr>
          <p:nvPr>
            <p:extLst>
              <p:ext uri="{D42A27DB-BD31-4B8C-83A1-F6EECF244321}">
                <p14:modId xmlns:p14="http://schemas.microsoft.com/office/powerpoint/2010/main" val="2459150255"/>
              </p:ext>
            </p:extLst>
          </p:nvPr>
        </p:nvGraphicFramePr>
        <p:xfrm>
          <a:off x="301624" y="1541747"/>
          <a:ext cx="8547513" cy="2849880"/>
        </p:xfrm>
        <a:graphic>
          <a:graphicData uri="http://schemas.openxmlformats.org/drawingml/2006/table">
            <a:tbl>
              <a:tblPr firstRow="1" firstCol="1" bandRow="1">
                <a:tableStyleId>{5C22544A-7EE6-4342-B048-85BDC9FD1C3A}</a:tableStyleId>
              </a:tblPr>
              <a:tblGrid>
                <a:gridCol w="910853">
                  <a:extLst>
                    <a:ext uri="{9D8B030D-6E8A-4147-A177-3AD203B41FA5}">
                      <a16:colId xmlns:a16="http://schemas.microsoft.com/office/drawing/2014/main" val="2834790847"/>
                    </a:ext>
                  </a:extLst>
                </a:gridCol>
                <a:gridCol w="1595718">
                  <a:extLst>
                    <a:ext uri="{9D8B030D-6E8A-4147-A177-3AD203B41FA5}">
                      <a16:colId xmlns:a16="http://schemas.microsoft.com/office/drawing/2014/main" val="409823969"/>
                    </a:ext>
                  </a:extLst>
                </a:gridCol>
                <a:gridCol w="1004047">
                  <a:extLst>
                    <a:ext uri="{9D8B030D-6E8A-4147-A177-3AD203B41FA5}">
                      <a16:colId xmlns:a16="http://schemas.microsoft.com/office/drawing/2014/main" val="793824404"/>
                    </a:ext>
                  </a:extLst>
                </a:gridCol>
                <a:gridCol w="1649506">
                  <a:extLst>
                    <a:ext uri="{9D8B030D-6E8A-4147-A177-3AD203B41FA5}">
                      <a16:colId xmlns:a16="http://schemas.microsoft.com/office/drawing/2014/main" val="694069557"/>
                    </a:ext>
                  </a:extLst>
                </a:gridCol>
                <a:gridCol w="3387389">
                  <a:extLst>
                    <a:ext uri="{9D8B030D-6E8A-4147-A177-3AD203B41FA5}">
                      <a16:colId xmlns:a16="http://schemas.microsoft.com/office/drawing/2014/main" val="291720557"/>
                    </a:ext>
                  </a:extLst>
                </a:gridCol>
              </a:tblGrid>
              <a:tr h="111996">
                <a:tc>
                  <a:txBody>
                    <a:bodyPr/>
                    <a:lstStyle/>
                    <a:p>
                      <a:pPr marL="9525" marR="0" algn="just">
                        <a:spcBef>
                          <a:spcPts val="0"/>
                        </a:spcBef>
                        <a:spcAft>
                          <a:spcPts val="0"/>
                        </a:spcAft>
                      </a:pPr>
                      <a:r>
                        <a:rPr lang="en-US" sz="1100">
                          <a:effectLst/>
                        </a:rPr>
                        <a:t>CAR Number</a:t>
                      </a:r>
                      <a:endParaRPr lang="en-US" sz="1200">
                        <a:effectLst/>
                        <a:latin typeface="Times New Roman" panose="02020603050405020304" pitchFamily="18" charset="0"/>
                        <a:ea typeface="Times New Roman" panose="02020603050405020304" pitchFamily="18" charset="0"/>
                      </a:endParaRPr>
                    </a:p>
                  </a:txBody>
                  <a:tcPr marL="0" marR="0" marT="0" marB="0"/>
                </a:tc>
                <a:tc>
                  <a:txBody>
                    <a:bodyPr/>
                    <a:lstStyle/>
                    <a:p>
                      <a:pPr marL="9525" marR="0" algn="just">
                        <a:spcBef>
                          <a:spcPts val="0"/>
                        </a:spcBef>
                        <a:spcAft>
                          <a:spcPts val="0"/>
                        </a:spcAft>
                      </a:pPr>
                      <a:r>
                        <a:rPr lang="en-US" sz="1100">
                          <a:effectLst/>
                        </a:rPr>
                        <a:t>CAR Source</a:t>
                      </a:r>
                      <a:endParaRPr lang="en-US" sz="1200">
                        <a:effectLst/>
                        <a:latin typeface="Times New Roman" panose="02020603050405020304" pitchFamily="18" charset="0"/>
                        <a:ea typeface="Times New Roman" panose="02020603050405020304" pitchFamily="18" charset="0"/>
                      </a:endParaRPr>
                    </a:p>
                  </a:txBody>
                  <a:tcPr marL="0" marR="0" marT="0" marB="0"/>
                </a:tc>
                <a:tc>
                  <a:txBody>
                    <a:bodyPr/>
                    <a:lstStyle/>
                    <a:p>
                      <a:pPr marL="9525" marR="0" algn="just">
                        <a:spcBef>
                          <a:spcPts val="0"/>
                        </a:spcBef>
                        <a:spcAft>
                          <a:spcPts val="0"/>
                        </a:spcAft>
                      </a:pPr>
                      <a:r>
                        <a:rPr lang="en-US" sz="1100" dirty="0">
                          <a:effectLst/>
                        </a:rPr>
                        <a:t>Classification</a:t>
                      </a:r>
                      <a:endParaRPr lang="en-US" sz="1200" dirty="0">
                        <a:effectLst/>
                        <a:latin typeface="Times New Roman" panose="02020603050405020304" pitchFamily="18" charset="0"/>
                        <a:ea typeface="Times New Roman" panose="02020603050405020304" pitchFamily="18" charset="0"/>
                      </a:endParaRPr>
                    </a:p>
                  </a:txBody>
                  <a:tcPr marL="0" marR="0" marT="0" marB="0"/>
                </a:tc>
                <a:tc>
                  <a:txBody>
                    <a:bodyPr/>
                    <a:lstStyle/>
                    <a:p>
                      <a:pPr marL="9525" marR="0" algn="just">
                        <a:spcBef>
                          <a:spcPts val="0"/>
                        </a:spcBef>
                        <a:spcAft>
                          <a:spcPts val="0"/>
                        </a:spcAft>
                      </a:pPr>
                      <a:r>
                        <a:rPr lang="en-US" sz="1100" b="1" kern="1200" dirty="0">
                          <a:solidFill>
                            <a:schemeClr val="lt1"/>
                          </a:solidFill>
                          <a:effectLst/>
                          <a:latin typeface="+mn-lt"/>
                          <a:ea typeface="+mn-ea"/>
                          <a:cs typeface="+mn-cs"/>
                        </a:rPr>
                        <a:t>Subject of the CAR</a:t>
                      </a:r>
                    </a:p>
                  </a:txBody>
                  <a:tcPr marL="0" marR="0" marT="0" marB="0"/>
                </a:tc>
                <a:tc>
                  <a:txBody>
                    <a:bodyPr/>
                    <a:lstStyle/>
                    <a:p>
                      <a:pPr marL="9525" marR="0" algn="just">
                        <a:spcBef>
                          <a:spcPts val="0"/>
                        </a:spcBef>
                        <a:spcAft>
                          <a:spcPts val="0"/>
                        </a:spcAft>
                      </a:pPr>
                      <a:r>
                        <a:rPr lang="en-US" sz="1100" dirty="0">
                          <a:effectLst/>
                        </a:rPr>
                        <a:t>Notes</a:t>
                      </a:r>
                      <a:endParaRPr lang="en-US" sz="1200" dirty="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255274798"/>
                  </a:ext>
                </a:extLst>
              </a:tr>
              <a:tr h="607607">
                <a:tc>
                  <a:txBody>
                    <a:bodyPr/>
                    <a:lstStyle/>
                    <a:p>
                      <a:pPr marL="9525" marR="0" algn="l">
                        <a:spcBef>
                          <a:spcPts val="0"/>
                        </a:spcBef>
                        <a:spcAft>
                          <a:spcPts val="0"/>
                        </a:spcAft>
                      </a:pPr>
                      <a:r>
                        <a:rPr lang="en-US" sz="1100" dirty="0">
                          <a:effectLst/>
                        </a:rPr>
                        <a:t>233925973</a:t>
                      </a:r>
                      <a:endParaRPr lang="en-US" sz="1200" dirty="0">
                        <a:effectLst/>
                        <a:latin typeface="Times New Roman" panose="02020603050405020304" pitchFamily="18" charset="0"/>
                        <a:ea typeface="Times New Roman" panose="02020603050405020304" pitchFamily="18" charset="0"/>
                      </a:endParaRPr>
                    </a:p>
                  </a:txBody>
                  <a:tcPr marL="0" marR="0" marT="0" marB="0"/>
                </a:tc>
                <a:tc>
                  <a:txBody>
                    <a:bodyPr/>
                    <a:lstStyle/>
                    <a:p>
                      <a:pPr marL="9525" marR="0" algn="l">
                        <a:spcBef>
                          <a:spcPts val="0"/>
                        </a:spcBef>
                        <a:spcAft>
                          <a:spcPts val="0"/>
                        </a:spcAft>
                      </a:pPr>
                      <a:r>
                        <a:rPr lang="fr-FR" sz="1100" dirty="0" err="1">
                          <a:effectLst/>
                        </a:rPr>
                        <a:t>Internal</a:t>
                      </a:r>
                      <a:r>
                        <a:rPr lang="fr-FR" sz="1100" dirty="0">
                          <a:effectLst/>
                        </a:rPr>
                        <a:t> Audit</a:t>
                      </a:r>
                    </a:p>
                    <a:p>
                      <a:pPr marL="9525" marR="0" lvl="0" indent="0" algn="l" defTabSz="457200" rtl="0" eaLnBrk="1" fontAlgn="auto" latinLnBrk="0" hangingPunct="1">
                        <a:lnSpc>
                          <a:spcPct val="100000"/>
                        </a:lnSpc>
                        <a:spcBef>
                          <a:spcPts val="0"/>
                        </a:spcBef>
                        <a:spcAft>
                          <a:spcPts val="0"/>
                        </a:spcAft>
                        <a:buClrTx/>
                        <a:buSzTx/>
                        <a:buFontTx/>
                        <a:buNone/>
                        <a:tabLst/>
                        <a:defRPr/>
                      </a:pPr>
                      <a:r>
                        <a:rPr lang="en-US" sz="1200" dirty="0">
                          <a:effectLst/>
                        </a:rPr>
                        <a:t>CBTL Pre-Assessment</a:t>
                      </a:r>
                      <a:endParaRPr lang="en-US" sz="1400" dirty="0">
                        <a:effectLst/>
                      </a:endParaRPr>
                    </a:p>
                    <a:p>
                      <a:pPr marL="9525" marR="0" algn="l">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0" marR="0" marT="0" marB="0"/>
                </a:tc>
                <a:tc>
                  <a:txBody>
                    <a:bodyPr/>
                    <a:lstStyle/>
                    <a:p>
                      <a:pPr marL="9525" marR="0" algn="l">
                        <a:spcBef>
                          <a:spcPts val="0"/>
                        </a:spcBef>
                        <a:spcAft>
                          <a:spcPts val="0"/>
                        </a:spcAft>
                      </a:pPr>
                      <a:r>
                        <a:rPr lang="en-US" sz="1100" dirty="0">
                          <a:effectLst/>
                        </a:rPr>
                        <a:t>Finding</a:t>
                      </a:r>
                      <a:endParaRPr lang="en-US" sz="1200" dirty="0">
                        <a:effectLst/>
                        <a:latin typeface="Times New Roman" panose="02020603050405020304" pitchFamily="18" charset="0"/>
                        <a:ea typeface="Times New Roman" panose="02020603050405020304" pitchFamily="18" charset="0"/>
                      </a:endParaRPr>
                    </a:p>
                  </a:txBody>
                  <a:tcPr marL="0" marR="0" marT="0" marB="0"/>
                </a:tc>
                <a:tc>
                  <a:txBody>
                    <a:bodyPr/>
                    <a:lstStyle/>
                    <a:p>
                      <a:pPr marL="9525" marR="0" lvl="0" indent="0" algn="l" defTabSz="457200" rtl="0" eaLnBrk="1" fontAlgn="auto" latinLnBrk="0" hangingPunct="1">
                        <a:lnSpc>
                          <a:spcPct val="100000"/>
                        </a:lnSpc>
                        <a:spcBef>
                          <a:spcPts val="0"/>
                        </a:spcBef>
                        <a:spcAft>
                          <a:spcPts val="0"/>
                        </a:spcAft>
                        <a:buClrTx/>
                        <a:buSzTx/>
                        <a:buFontTx/>
                        <a:buNone/>
                        <a:tabLst/>
                        <a:defRPr/>
                      </a:pPr>
                      <a:r>
                        <a:rPr lang="en-US" sz="1100" dirty="0">
                          <a:effectLst/>
                        </a:rPr>
                        <a:t>Equipment labeling and calibration</a:t>
                      </a:r>
                      <a:endParaRPr lang="en-US" sz="1100" kern="1200" dirty="0">
                        <a:solidFill>
                          <a:schemeClr val="dk1"/>
                        </a:solidFill>
                        <a:effectLst/>
                        <a:latin typeface="+mn-lt"/>
                        <a:ea typeface="+mn-ea"/>
                        <a:cs typeface="+mn-cs"/>
                      </a:endParaRPr>
                    </a:p>
                  </a:txBody>
                  <a:tcPr marL="0" marR="0" marT="0" marB="0"/>
                </a:tc>
                <a:tc>
                  <a:txBody>
                    <a:bodyPr/>
                    <a:lstStyle/>
                    <a:p>
                      <a:pPr marL="9525" marR="0" algn="l">
                        <a:spcBef>
                          <a:spcPts val="0"/>
                        </a:spcBef>
                        <a:spcAft>
                          <a:spcPts val="0"/>
                        </a:spcAft>
                      </a:pPr>
                      <a:r>
                        <a:rPr lang="en-US" sz="1100" dirty="0">
                          <a:effectLst/>
                        </a:rPr>
                        <a:t>CAR closed on 31/08/2023</a:t>
                      </a:r>
                      <a:endParaRPr lang="en-US" sz="1200" dirty="0">
                        <a:effectLst/>
                      </a:endParaRPr>
                    </a:p>
                    <a:p>
                      <a:pPr marL="9525" marR="0" algn="l">
                        <a:spcBef>
                          <a:spcPts val="0"/>
                        </a:spcBef>
                        <a:spcAft>
                          <a:spcPts val="0"/>
                        </a:spcAft>
                      </a:pPr>
                      <a:r>
                        <a:rPr lang="en-US" sz="1100" kern="1200" dirty="0">
                          <a:solidFill>
                            <a:schemeClr val="dk1"/>
                          </a:solidFill>
                          <a:effectLst/>
                          <a:latin typeface="+mn-lt"/>
                          <a:ea typeface="+mn-ea"/>
                          <a:cs typeface="+mn-cs"/>
                        </a:rPr>
                        <a:t>CAR verification planned on 30/11/2023</a:t>
                      </a:r>
                    </a:p>
                    <a:p>
                      <a:pPr marL="9525" marR="0" algn="l">
                        <a:spcBef>
                          <a:spcPts val="0"/>
                        </a:spcBef>
                        <a:spcAft>
                          <a:spcPts val="0"/>
                        </a:spcAft>
                      </a:pPr>
                      <a:r>
                        <a:rPr lang="en-US" sz="1100" kern="1200" dirty="0" err="1">
                          <a:solidFill>
                            <a:schemeClr val="dk1"/>
                          </a:solidFill>
                          <a:effectLst/>
                          <a:latin typeface="+mn-lt"/>
                          <a:ea typeface="+mn-ea"/>
                          <a:cs typeface="+mn-cs"/>
                        </a:rPr>
                        <a:t>Skandan</a:t>
                      </a:r>
                      <a:r>
                        <a:rPr lang="en-US" sz="1100" kern="1200" dirty="0">
                          <a:solidFill>
                            <a:schemeClr val="dk1"/>
                          </a:solidFill>
                          <a:effectLst/>
                          <a:latin typeface="+mn-lt"/>
                          <a:ea typeface="+mn-ea"/>
                          <a:cs typeface="+mn-cs"/>
                        </a:rPr>
                        <a:t> took on verification of this CAR to complete his training. Verification partially done during the audit looking through METTEAM records. Evidence will be provided to </a:t>
                      </a:r>
                      <a:r>
                        <a:rPr lang="en-US" sz="1100" kern="1200" dirty="0" err="1">
                          <a:solidFill>
                            <a:schemeClr val="dk1"/>
                          </a:solidFill>
                          <a:effectLst/>
                          <a:latin typeface="+mn-lt"/>
                          <a:ea typeface="+mn-ea"/>
                          <a:cs typeface="+mn-cs"/>
                        </a:rPr>
                        <a:t>Skandan</a:t>
                      </a:r>
                      <a:r>
                        <a:rPr lang="en-US" sz="1100" kern="1200" dirty="0">
                          <a:solidFill>
                            <a:schemeClr val="dk1"/>
                          </a:solidFill>
                          <a:effectLst/>
                          <a:latin typeface="+mn-lt"/>
                          <a:ea typeface="+mn-ea"/>
                          <a:cs typeface="+mn-cs"/>
                        </a:rPr>
                        <a:t>.</a:t>
                      </a:r>
                    </a:p>
                  </a:txBody>
                  <a:tcPr marL="0" marR="0" marT="0" marB="0"/>
                </a:tc>
                <a:extLst>
                  <a:ext uri="{0D108BD9-81ED-4DB2-BD59-A6C34878D82A}">
                    <a16:rowId xmlns:a16="http://schemas.microsoft.com/office/drawing/2014/main" val="4275013068"/>
                  </a:ext>
                </a:extLst>
              </a:tr>
              <a:tr h="607607">
                <a:tc>
                  <a:txBody>
                    <a:bodyPr/>
                    <a:lstStyle/>
                    <a:p>
                      <a:pPr marL="9525" marR="0" algn="l">
                        <a:spcBef>
                          <a:spcPts val="0"/>
                        </a:spcBef>
                        <a:spcAft>
                          <a:spcPts val="0"/>
                        </a:spcAft>
                      </a:pPr>
                      <a:r>
                        <a:rPr lang="en-US" sz="1100" dirty="0">
                          <a:effectLst/>
                        </a:rPr>
                        <a:t>233926395</a:t>
                      </a:r>
                      <a:endParaRPr lang="en-US" sz="1200" dirty="0">
                        <a:effectLst/>
                        <a:latin typeface="Times New Roman" panose="02020603050405020304" pitchFamily="18" charset="0"/>
                        <a:ea typeface="Times New Roman" panose="02020603050405020304" pitchFamily="18" charset="0"/>
                      </a:endParaRPr>
                    </a:p>
                  </a:txBody>
                  <a:tcPr marL="0" marR="0" marT="0" marB="0"/>
                </a:tc>
                <a:tc>
                  <a:txBody>
                    <a:bodyPr/>
                    <a:lstStyle/>
                    <a:p>
                      <a:pPr marL="9525" marR="0" algn="l">
                        <a:spcBef>
                          <a:spcPts val="0"/>
                        </a:spcBef>
                        <a:spcAft>
                          <a:spcPts val="0"/>
                        </a:spcAft>
                      </a:pPr>
                      <a:r>
                        <a:rPr lang="en-US" sz="1100" dirty="0" err="1">
                          <a:effectLst/>
                        </a:rPr>
                        <a:t>DAkkS</a:t>
                      </a:r>
                      <a:endParaRPr lang="en-US" sz="1200" dirty="0">
                        <a:effectLst/>
                        <a:latin typeface="Times New Roman" panose="02020603050405020304" pitchFamily="18" charset="0"/>
                        <a:ea typeface="Times New Roman" panose="02020603050405020304" pitchFamily="18" charset="0"/>
                      </a:endParaRPr>
                    </a:p>
                  </a:txBody>
                  <a:tcPr marL="0" marR="0" marT="0" marB="0"/>
                </a:tc>
                <a:tc>
                  <a:txBody>
                    <a:bodyPr/>
                    <a:lstStyle/>
                    <a:p>
                      <a:pPr marL="9525" marR="0" algn="l">
                        <a:spcBef>
                          <a:spcPts val="0"/>
                        </a:spcBef>
                        <a:spcAft>
                          <a:spcPts val="0"/>
                        </a:spcAft>
                      </a:pPr>
                      <a:r>
                        <a:rPr lang="en-US" sz="1100" dirty="0">
                          <a:effectLst/>
                        </a:rPr>
                        <a:t>Noncompliance</a:t>
                      </a:r>
                      <a:endParaRPr lang="en-US" sz="1200" dirty="0">
                        <a:effectLst/>
                        <a:latin typeface="Times New Roman" panose="02020603050405020304" pitchFamily="18" charset="0"/>
                        <a:ea typeface="Times New Roman" panose="02020603050405020304" pitchFamily="18" charset="0"/>
                      </a:endParaRPr>
                    </a:p>
                  </a:txBody>
                  <a:tcPr marL="0" marR="0" marT="0" marB="0"/>
                </a:tc>
                <a:tc>
                  <a:txBody>
                    <a:bodyPr/>
                    <a:lstStyle/>
                    <a:p>
                      <a:pPr marL="9525" marR="0" lvl="0" indent="0" algn="l" defTabSz="457200" rtl="0" eaLnBrk="1" fontAlgn="auto" latinLnBrk="0" hangingPunct="1">
                        <a:lnSpc>
                          <a:spcPct val="100000"/>
                        </a:lnSpc>
                        <a:spcBef>
                          <a:spcPts val="0"/>
                        </a:spcBef>
                        <a:spcAft>
                          <a:spcPts val="0"/>
                        </a:spcAft>
                        <a:buClrTx/>
                        <a:buSzTx/>
                        <a:buFontTx/>
                        <a:buNone/>
                        <a:tabLst/>
                        <a:defRPr/>
                      </a:pPr>
                      <a:r>
                        <a:rPr lang="en-US" sz="1100" dirty="0">
                          <a:effectLst/>
                        </a:rPr>
                        <a:t>Decision rule statement</a:t>
                      </a:r>
                      <a:endParaRPr lang="en-US" sz="1100" kern="1200" dirty="0">
                        <a:solidFill>
                          <a:schemeClr val="dk1"/>
                        </a:solidFill>
                        <a:effectLst/>
                        <a:latin typeface="+mn-lt"/>
                        <a:ea typeface="+mn-ea"/>
                        <a:cs typeface="+mn-cs"/>
                      </a:endParaRPr>
                    </a:p>
                  </a:txBody>
                  <a:tcPr marL="0" marR="0" marT="0" marB="0"/>
                </a:tc>
                <a:tc>
                  <a:txBody>
                    <a:bodyPr/>
                    <a:lstStyle/>
                    <a:p>
                      <a:pPr marL="9525" marR="0" algn="l">
                        <a:spcBef>
                          <a:spcPts val="0"/>
                        </a:spcBef>
                        <a:spcAft>
                          <a:spcPts val="0"/>
                        </a:spcAft>
                      </a:pPr>
                      <a:r>
                        <a:rPr lang="en-US" sz="1100" dirty="0">
                          <a:effectLst/>
                        </a:rPr>
                        <a:t>CAR closed on 29/09/2023</a:t>
                      </a:r>
                      <a:endParaRPr lang="en-US" sz="1200" dirty="0">
                        <a:effectLst/>
                      </a:endParaRPr>
                    </a:p>
                    <a:p>
                      <a:pPr marL="9525" marR="0" algn="l">
                        <a:spcBef>
                          <a:spcPts val="0"/>
                        </a:spcBef>
                        <a:spcAft>
                          <a:spcPts val="0"/>
                        </a:spcAft>
                      </a:pPr>
                      <a:r>
                        <a:rPr lang="en-US" sz="1100" dirty="0">
                          <a:effectLst/>
                        </a:rPr>
                        <a:t>CAR verification planned on 08/12/2023</a:t>
                      </a:r>
                    </a:p>
                    <a:p>
                      <a:pPr marL="9525" marR="0" algn="l">
                        <a:spcBef>
                          <a:spcPts val="0"/>
                        </a:spcBef>
                        <a:spcAft>
                          <a:spcPts val="0"/>
                        </a:spcAft>
                      </a:pPr>
                      <a:r>
                        <a:rPr lang="en-US" sz="1100" kern="1200" dirty="0">
                          <a:solidFill>
                            <a:schemeClr val="dk1"/>
                          </a:solidFill>
                          <a:effectLst/>
                          <a:latin typeface="+mn-lt"/>
                          <a:ea typeface="+mn-ea"/>
                          <a:cs typeface="+mn-cs"/>
                        </a:rPr>
                        <a:t>CAR is being verified by Grainne, waiting for a project to be completed to finalize the verification. Consequently, this CAR was not verified during the audit.</a:t>
                      </a:r>
                    </a:p>
                  </a:txBody>
                  <a:tcPr marL="0" marR="0" marT="0" marB="0"/>
                </a:tc>
                <a:extLst>
                  <a:ext uri="{0D108BD9-81ED-4DB2-BD59-A6C34878D82A}">
                    <a16:rowId xmlns:a16="http://schemas.microsoft.com/office/drawing/2014/main" val="4154321436"/>
                  </a:ext>
                </a:extLst>
              </a:tr>
              <a:tr h="447984">
                <a:tc>
                  <a:txBody>
                    <a:bodyPr/>
                    <a:lstStyle/>
                    <a:p>
                      <a:pPr marL="9525" marR="0" algn="l">
                        <a:spcBef>
                          <a:spcPts val="0"/>
                        </a:spcBef>
                        <a:spcAft>
                          <a:spcPts val="0"/>
                        </a:spcAft>
                      </a:pPr>
                      <a:r>
                        <a:rPr lang="en-US" sz="1100" dirty="0">
                          <a:effectLst/>
                        </a:rPr>
                        <a:t>223924540</a:t>
                      </a:r>
                      <a:endParaRPr lang="en-US" sz="1200" dirty="0">
                        <a:effectLst/>
                        <a:latin typeface="Times New Roman" panose="02020603050405020304" pitchFamily="18" charset="0"/>
                        <a:ea typeface="Times New Roman" panose="02020603050405020304" pitchFamily="18" charset="0"/>
                      </a:endParaRPr>
                    </a:p>
                  </a:txBody>
                  <a:tcPr marL="0" marR="0" marT="0" marB="0"/>
                </a:tc>
                <a:tc>
                  <a:txBody>
                    <a:bodyPr/>
                    <a:lstStyle/>
                    <a:p>
                      <a:pPr marL="9525" marR="0" algn="l">
                        <a:spcBef>
                          <a:spcPts val="0"/>
                        </a:spcBef>
                        <a:spcAft>
                          <a:spcPts val="0"/>
                        </a:spcAft>
                      </a:pPr>
                      <a:r>
                        <a:rPr lang="en-US" sz="1100" dirty="0">
                          <a:effectLst/>
                        </a:rPr>
                        <a:t>Non-Audit Issue</a:t>
                      </a:r>
                      <a:endParaRPr lang="en-US" sz="1200" dirty="0">
                        <a:effectLst/>
                        <a:latin typeface="Times New Roman" panose="02020603050405020304" pitchFamily="18" charset="0"/>
                        <a:ea typeface="Times New Roman" panose="02020603050405020304" pitchFamily="18" charset="0"/>
                      </a:endParaRPr>
                    </a:p>
                  </a:txBody>
                  <a:tcPr marL="0" marR="0" marT="0" marB="0"/>
                </a:tc>
                <a:tc>
                  <a:txBody>
                    <a:bodyPr/>
                    <a:lstStyle/>
                    <a:p>
                      <a:pPr marL="9525" marR="0" algn="l">
                        <a:spcBef>
                          <a:spcPts val="0"/>
                        </a:spcBef>
                        <a:spcAft>
                          <a:spcPts val="0"/>
                        </a:spcAft>
                      </a:pPr>
                      <a:r>
                        <a:rPr lang="en-US" sz="1100" dirty="0">
                          <a:effectLst/>
                        </a:rPr>
                        <a:t>Finding</a:t>
                      </a:r>
                      <a:endParaRPr lang="en-US" sz="1200" dirty="0">
                        <a:effectLst/>
                        <a:latin typeface="Times New Roman" panose="02020603050405020304" pitchFamily="18" charset="0"/>
                        <a:ea typeface="Times New Roman" panose="02020603050405020304" pitchFamily="18" charset="0"/>
                      </a:endParaRPr>
                    </a:p>
                  </a:txBody>
                  <a:tcPr marL="0" marR="0" marT="0" marB="0"/>
                </a:tc>
                <a:tc>
                  <a:txBody>
                    <a:bodyPr/>
                    <a:lstStyle/>
                    <a:p>
                      <a:pPr marL="9525" marR="0" lvl="0" indent="0" algn="l" defTabSz="457200" rtl="0" eaLnBrk="1" fontAlgn="auto" latinLnBrk="0" hangingPunct="1">
                        <a:lnSpc>
                          <a:spcPct val="100000"/>
                        </a:lnSpc>
                        <a:spcBef>
                          <a:spcPts val="0"/>
                        </a:spcBef>
                        <a:spcAft>
                          <a:spcPts val="0"/>
                        </a:spcAft>
                        <a:buClrTx/>
                        <a:buSzTx/>
                        <a:buFontTx/>
                        <a:buNone/>
                        <a:tabLst/>
                        <a:defRPr/>
                      </a:pPr>
                      <a:r>
                        <a:rPr lang="en-US" sz="1100" dirty="0">
                          <a:effectLst/>
                        </a:rPr>
                        <a:t>Communication of decision rule to customer before starting testing activities</a:t>
                      </a:r>
                      <a:endParaRPr lang="en-US" sz="1200" dirty="0">
                        <a:effectLst/>
                      </a:endParaRPr>
                    </a:p>
                  </a:txBody>
                  <a:tcPr marL="0" marR="0" marT="0" marB="0"/>
                </a:tc>
                <a:tc>
                  <a:txBody>
                    <a:bodyPr/>
                    <a:lstStyle/>
                    <a:p>
                      <a:pPr marL="9525" marR="0" algn="l">
                        <a:spcBef>
                          <a:spcPts val="0"/>
                        </a:spcBef>
                        <a:spcAft>
                          <a:spcPts val="0"/>
                        </a:spcAft>
                      </a:pPr>
                      <a:r>
                        <a:rPr lang="en-US" sz="1100" dirty="0">
                          <a:effectLst/>
                        </a:rPr>
                        <a:t>CAR closed on 16/11/2023</a:t>
                      </a:r>
                      <a:endParaRPr lang="en-US" sz="1200" dirty="0">
                        <a:effectLst/>
                      </a:endParaRPr>
                    </a:p>
                    <a:p>
                      <a:pPr marL="9525" marR="0" algn="l">
                        <a:spcBef>
                          <a:spcPts val="0"/>
                        </a:spcBef>
                        <a:spcAft>
                          <a:spcPts val="0"/>
                        </a:spcAft>
                      </a:pPr>
                      <a:r>
                        <a:rPr lang="en-US" sz="1100" dirty="0">
                          <a:effectLst/>
                        </a:rPr>
                        <a:t>CAR verification planned on 15/02/2024</a:t>
                      </a:r>
                    </a:p>
                    <a:p>
                      <a:pPr marL="9525" marR="0" algn="l">
                        <a:spcBef>
                          <a:spcPts val="0"/>
                        </a:spcBef>
                        <a:spcAft>
                          <a:spcPts val="0"/>
                        </a:spcAft>
                      </a:pPr>
                      <a:r>
                        <a:rPr lang="en-US" sz="1100" kern="1200" dirty="0">
                          <a:solidFill>
                            <a:schemeClr val="dk1"/>
                          </a:solidFill>
                          <a:effectLst/>
                          <a:latin typeface="+mn-lt"/>
                          <a:ea typeface="+mn-ea"/>
                          <a:cs typeface="+mn-cs"/>
                        </a:rPr>
                        <a:t>This CAR has not been verified as the time since it was closed out was too close to the audit date.</a:t>
                      </a:r>
                    </a:p>
                  </a:txBody>
                  <a:tcPr marL="0" marR="0" marT="0" marB="0"/>
                </a:tc>
                <a:extLst>
                  <a:ext uri="{0D108BD9-81ED-4DB2-BD59-A6C34878D82A}">
                    <a16:rowId xmlns:a16="http://schemas.microsoft.com/office/drawing/2014/main" val="3565919720"/>
                  </a:ext>
                </a:extLst>
              </a:tr>
            </a:tbl>
          </a:graphicData>
        </a:graphic>
      </p:graphicFrame>
    </p:spTree>
    <p:extLst>
      <p:ext uri="{BB962C8B-B14F-4D97-AF65-F5344CB8AC3E}">
        <p14:creationId xmlns:p14="http://schemas.microsoft.com/office/powerpoint/2010/main" val="1463414886"/>
      </p:ext>
    </p:extLst>
  </p:cSld>
  <p:clrMapOvr>
    <a:masterClrMapping/>
  </p:clrMapOvr>
</p:sld>
</file>

<file path=ppt/theme/theme1.xml><?xml version="1.0" encoding="utf-8"?>
<a:theme xmlns:a="http://schemas.openxmlformats.org/drawingml/2006/main" name="UL Corporate (16x9) 2017">
  <a:themeElements>
    <a:clrScheme name="UL Brandhub Templates">
      <a:dk1>
        <a:srgbClr val="000000"/>
      </a:dk1>
      <a:lt1>
        <a:srgbClr val="FFFFFF"/>
      </a:lt1>
      <a:dk2>
        <a:srgbClr val="939598"/>
      </a:dk2>
      <a:lt2>
        <a:srgbClr val="E9EDF2"/>
      </a:lt2>
      <a:accent1>
        <a:srgbClr val="C02032"/>
      </a:accent1>
      <a:accent2>
        <a:srgbClr val="F18A00"/>
      </a:accent2>
      <a:accent3>
        <a:srgbClr val="59B7B3"/>
      </a:accent3>
      <a:accent4>
        <a:srgbClr val="007587"/>
      </a:accent4>
      <a:accent5>
        <a:srgbClr val="204B59"/>
      </a:accent5>
      <a:accent6>
        <a:srgbClr val="92C800"/>
      </a:accent6>
      <a:hlink>
        <a:srgbClr val="C02032"/>
      </a:hlink>
      <a:folHlink>
        <a:srgbClr val="661A2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L_new PPT template_Draft_2017-11-21" id="{D1AC2EB6-3007-A048-86A7-389AD14C5995}" vid="{A02AE38B-0D4D-9A41-A4B5-542F28FCF706}"/>
    </a:ext>
  </a:extLst>
</a:theme>
</file>

<file path=ppt/theme/theme2.xml><?xml version="1.0" encoding="utf-8"?>
<a:theme xmlns:a="http://schemas.openxmlformats.org/drawingml/2006/main" name="UL Solutions">
  <a:themeElements>
    <a:clrScheme name="UL Solutions Colors">
      <a:dk1>
        <a:srgbClr val="000000"/>
      </a:dk1>
      <a:lt1>
        <a:srgbClr val="FFFFFF"/>
      </a:lt1>
      <a:dk2>
        <a:srgbClr val="000000"/>
      </a:dk2>
      <a:lt2>
        <a:srgbClr val="FFFFFF"/>
      </a:lt2>
      <a:accent1>
        <a:srgbClr val="B3AB98"/>
      </a:accent1>
      <a:accent2>
        <a:srgbClr val="122C49"/>
      </a:accent2>
      <a:accent3>
        <a:srgbClr val="9EC5D9"/>
      </a:accent3>
      <a:accent4>
        <a:srgbClr val="577E9E"/>
      </a:accent4>
      <a:accent5>
        <a:srgbClr val="00E2E6"/>
      </a:accent5>
      <a:accent6>
        <a:srgbClr val="FF6255"/>
      </a:accent6>
      <a:hlink>
        <a:srgbClr val="CA0123"/>
      </a:hlink>
      <a:folHlink>
        <a:srgbClr val="CA0123"/>
      </a:folHlink>
    </a:clrScheme>
    <a:fontScheme name="UL Solutions Fonts">
      <a:majorFont>
        <a:latin typeface="Arial"/>
        <a:ea typeface=""/>
        <a:cs typeface=""/>
      </a:majorFont>
      <a:minorFont>
        <a:latin typeface="Arial"/>
        <a:ea typeface=""/>
        <a:cs typeface=""/>
      </a:minorFont>
    </a:fontScheme>
    <a:fmtScheme name="UL Solutions Effects">
      <a:fillStyleLst>
        <a:solidFill>
          <a:schemeClr val="phClr"/>
        </a:solidFill>
        <a:solidFill>
          <a:schemeClr val="phClr"/>
        </a:solidFill>
        <a:solidFill>
          <a:schemeClr val="phClr"/>
        </a:solidFill>
      </a:fillStyleLst>
      <a:lnStyleLst>
        <a:ln w="19050" cap="flat" cmpd="sng" algn="ctr">
          <a:solidFill>
            <a:schemeClr val="phClr"/>
          </a:solidFill>
          <a:prstDash val="solid"/>
          <a:miter lim="800000"/>
        </a:ln>
        <a:ln w="1905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w="19050" cap="flat">
          <a:miter lim="800000"/>
        </a:ln>
      </a:spPr>
      <a:bodyPr/>
      <a:lstStyle>
        <a:defPPr algn="ctr">
          <a:lnSpc>
            <a:spcPct val="100000"/>
          </a:lnSpc>
          <a:defRPr sz="1400"/>
        </a:defPPr>
      </a:lstStyle>
      <a:style>
        <a:lnRef idx="0">
          <a:schemeClr val="tx1"/>
        </a:lnRef>
        <a:fillRef idx="1">
          <a:schemeClr val="accent1"/>
        </a:fillRef>
        <a:effectRef idx="0">
          <a:srgbClr val="000000"/>
        </a:effectRef>
        <a:fontRef idx="minor">
          <a:schemeClr val="tx1"/>
        </a:fontRef>
      </a:style>
    </a:spDef>
    <a:lnDef>
      <a:spPr>
        <a:ln w="19050" cap="flat">
          <a:miter lim="800000"/>
        </a:ln>
      </a:spPr>
      <a:bodyPr/>
      <a:lstStyle/>
      <a:style>
        <a:lnRef idx="1">
          <a:schemeClr val="tx1"/>
        </a:lnRef>
        <a:fillRef idx="0">
          <a:schemeClr val="accent1"/>
        </a:fillRef>
        <a:effectRef idx="0">
          <a:srgbClr val="000000"/>
        </a:effectRef>
        <a:fontRef idx="minor">
          <a:schemeClr val="tx1"/>
        </a:fontRef>
      </a:style>
    </a:lnDef>
    <a:txDef>
      <a:spPr>
        <a:noFill/>
      </a:spPr>
      <a:bodyPr wrap="none" lIns="0" tIns="0" rIns="0" bIns="0" rtlCol="0">
        <a:spAutoFit/>
      </a:bodyPr>
      <a:lstStyle>
        <a:defPPr marL="137160" indent="-137160" algn="l">
          <a:lnSpc>
            <a:spcPct val="100000"/>
          </a:lnSpc>
          <a:spcBef>
            <a:spcPts val="900"/>
          </a:spcBef>
          <a:buClr>
            <a:srgbClr val="CA0123"/>
          </a:buClr>
          <a:buSzPct val="100000"/>
          <a:buFont typeface="Arial"/>
          <a:buChar char="•"/>
          <a:defRPr sz="1400" dirty="0"/>
        </a:defPPr>
      </a:lstStyle>
    </a:txDef>
  </a:objectDefaults>
  <a:extraClrSchemeLst/>
  <a:custClrLst>
    <a:custClr name="Bright Blue">
      <a:srgbClr val="0A32FF"/>
    </a:custClr>
    <a:custClr name="Dark Blue">
      <a:srgbClr val="000095"/>
    </a:custClr>
    <a:custClr name="Bright Green">
      <a:srgbClr val="00A451"/>
    </a:custClr>
    <a:custClr name="Dark Green">
      <a:srgbClr val="123A28"/>
    </a:custClr>
    <a:custClr name="Bright Red">
      <a:srgbClr val="CA0123"/>
    </a:custClr>
    <a:custClr name="Dark Red">
      <a:srgbClr val="5B0428"/>
    </a:custClr>
    <a:custClr name="White">
      <a:srgbClr val="FFFFFF"/>
    </a:custClr>
    <a:custClr name="Pebble">
      <a:srgbClr val="E5DDCA"/>
    </a:custClr>
  </a:custClrLst>
  <a:extLst>
    <a:ext uri="{05A4C25C-085E-4340-85A3-A5531E510DB2}">
      <thm15:themeFamily xmlns:thm15="http://schemas.microsoft.com/office/thememl/2012/main" name="UL PowerPoint Template.potx  -  Read-Only" id="{CB4E5ECB-C179-48F3-864C-E295DD801441}" vid="{D82A6C5E-B19D-42A3-A43D-0F0D911F43C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faf5d408-3899-47b8-9562-4f160ee88f98">
      <Terms xmlns="http://schemas.microsoft.com/office/infopath/2007/PartnerControls"/>
    </lcf76f155ced4ddcb4097134ff3c332f>
    <TaxCatchAll xmlns="f923a017-90dd-4873-8529-5ce3ec654156" xsi:nil="true"/>
    <Location xmlns="faf5d408-3899-47b8-9562-4f160ee88f9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6097664390EC04084992733E3576D39" ma:contentTypeVersion="14" ma:contentTypeDescription="Create a new document." ma:contentTypeScope="" ma:versionID="f2e73298103d9668a1850c5067ac0082">
  <xsd:schema xmlns:xsd="http://www.w3.org/2001/XMLSchema" xmlns:xs="http://www.w3.org/2001/XMLSchema" xmlns:p="http://schemas.microsoft.com/office/2006/metadata/properties" xmlns:ns2="faf5d408-3899-47b8-9562-4f160ee88f98" xmlns:ns3="f923a017-90dd-4873-8529-5ce3ec654156" targetNamespace="http://schemas.microsoft.com/office/2006/metadata/properties" ma:root="true" ma:fieldsID="6c250c899b473261521fd7183cf640c5" ns2:_="" ns3:_="">
    <xsd:import namespace="faf5d408-3899-47b8-9562-4f160ee88f98"/>
    <xsd:import namespace="f923a017-90dd-4873-8529-5ce3ec654156"/>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Location" minOccurs="0"/>
                <xsd:element ref="ns2:MediaServiceObjectDetectorVersions"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f5d408-3899-47b8-9562-4f160ee88f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44937bdf-42e3-4142-868d-c06716fb8cc4"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Location" ma:index="17" nillable="true" ma:displayName="Location" ma:format="Dropdown" ma:internalName="Location">
      <xsd:simpleType>
        <xsd:restriction base="dms:Choice">
          <xsd:enumeration value="United Kingdom - Basingstoke"/>
          <xsd:enumeration value="Italy - Carugate"/>
          <xsd:enumeration value="Netherlands - Arnhem"/>
        </xsd:restriction>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23a017-90dd-4873-8529-5ce3ec654156"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2898a44-544b-4fcc-b1d7-b8f02168a46b}" ma:internalName="TaxCatchAll" ma:showField="CatchAllData" ma:web="f923a017-90dd-4873-8529-5ce3ec654156">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64CFE5-2DB1-45C4-9AF2-670A350BCC57}">
  <ds:schemaRefs>
    <ds:schemaRef ds:uri="http://schemas.openxmlformats.org/package/2006/metadata/core-properties"/>
    <ds:schemaRef ds:uri="faf5d408-3899-47b8-9562-4f160ee88f98"/>
    <ds:schemaRef ds:uri="http://purl.org/dc/terms/"/>
    <ds:schemaRef ds:uri="http://purl.org/dc/dcmitype/"/>
    <ds:schemaRef ds:uri="f923a017-90dd-4873-8529-5ce3ec654156"/>
    <ds:schemaRef ds:uri="http://purl.org/dc/elements/1.1/"/>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4C3BB88F-B46E-44B7-AA12-527BF45F8950}">
  <ds:schemaRefs>
    <ds:schemaRef ds:uri="http://schemas.microsoft.com/sharepoint/v3/contenttype/forms"/>
  </ds:schemaRefs>
</ds:datastoreItem>
</file>

<file path=customXml/itemProps3.xml><?xml version="1.0" encoding="utf-8"?>
<ds:datastoreItem xmlns:ds="http://schemas.openxmlformats.org/officeDocument/2006/customXml" ds:itemID="{D60C5C06-0E6C-4187-B702-1353D1F7F5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f5d408-3899-47b8-9562-4f160ee88f98"/>
    <ds:schemaRef ds:uri="f923a017-90dd-4873-8529-5ce3ec6541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0115954-0ccd-45f0-87bd-03b2a3587569}" enabled="0" method="" siteId="{70115954-0ccd-45f0-87bd-03b2a3587569}" removed="1"/>
</clbl:labelList>
</file>

<file path=docProps/app.xml><?xml version="1.0" encoding="utf-8"?>
<Properties xmlns="http://schemas.openxmlformats.org/officeDocument/2006/extended-properties" xmlns:vt="http://schemas.openxmlformats.org/officeDocument/2006/docPropsVTypes">
  <Template>UL_Corporate_16x9_v1</Template>
  <TotalTime>964</TotalTime>
  <Words>1187</Words>
  <Application>Microsoft Office PowerPoint</Application>
  <PresentationFormat>On-screen Show (16:9)</PresentationFormat>
  <Paragraphs>225</Paragraphs>
  <Slides>12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Arial Narrow</vt:lpstr>
      <vt:lpstr>Calibri</vt:lpstr>
      <vt:lpstr>Tahoma</vt:lpstr>
      <vt:lpstr>Times New Roman</vt:lpstr>
      <vt:lpstr>Wingdings</vt:lpstr>
      <vt:lpstr>UL Corporate (16x9) 2017</vt:lpstr>
      <vt:lpstr>UL Solutions</vt:lpstr>
      <vt:lpstr>PowerPoint Presentation</vt:lpstr>
      <vt:lpstr> Agenda: </vt:lpstr>
      <vt:lpstr>Attendees</vt:lpstr>
      <vt:lpstr>Audit Scope</vt:lpstr>
      <vt:lpstr>PowerPoint Presentation</vt:lpstr>
      <vt:lpstr>PowerPoint Presentation</vt:lpstr>
      <vt:lpstr>Executive Summary</vt:lpstr>
      <vt:lpstr>Opportunities for Improvement</vt:lpstr>
      <vt:lpstr>Non Conformances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Riss-bourienne, Stephanie</cp:lastModifiedBy>
  <cp:revision>26</cp:revision>
  <cp:lastPrinted>2018-01-11T17:48:36Z</cp:lastPrinted>
  <dcterms:created xsi:type="dcterms:W3CDTF">2017-12-19T02:07:46Z</dcterms:created>
  <dcterms:modified xsi:type="dcterms:W3CDTF">2023-12-22T12:33:41Z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0x010100A6097664390EC04084992733E3576D39</vt:lpwstr>
  </property>
  <property fmtid="{D5CDD505-2E9C-101B-9397-08002B2CF9AE}" pid="3" name="MediaServiceImageTags">
    <vt:lpwstr/>
  </property>
</Properties>
</file>