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 id="2147483660" r:id="rId5"/>
  </p:sldMasterIdLst>
  <p:notesMasterIdLst>
    <p:notesMasterId r:id="rId22"/>
  </p:notesMasterIdLst>
  <p:handoutMasterIdLst>
    <p:handoutMasterId r:id="rId23"/>
  </p:handoutMasterIdLst>
  <p:sldIdLst>
    <p:sldId id="308131" r:id="rId6"/>
    <p:sldId id="308132" r:id="rId7"/>
    <p:sldId id="421" r:id="rId8"/>
    <p:sldId id="308130" r:id="rId9"/>
    <p:sldId id="308126" r:id="rId10"/>
    <p:sldId id="308133" r:id="rId11"/>
    <p:sldId id="308143" r:id="rId12"/>
    <p:sldId id="308134" r:id="rId13"/>
    <p:sldId id="1516" r:id="rId14"/>
    <p:sldId id="1448" r:id="rId15"/>
    <p:sldId id="1450" r:id="rId16"/>
    <p:sldId id="1524" r:id="rId17"/>
    <p:sldId id="308145" r:id="rId18"/>
    <p:sldId id="1528" r:id="rId19"/>
    <p:sldId id="1522" r:id="rId20"/>
    <p:sldId id="308144" r:id="rId21"/>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84174F-1405-40FE-972F-3D709E5C6425}">
          <p14:sldIdLst/>
        </p14:section>
        <p14:section name="Default Section" id="{398C89AC-32AC-442E-8922-96A1A35113FC}">
          <p14:sldIdLst>
            <p14:sldId id="308131"/>
            <p14:sldId id="308132"/>
            <p14:sldId id="421"/>
            <p14:sldId id="308130"/>
            <p14:sldId id="308126"/>
            <p14:sldId id="308133"/>
            <p14:sldId id="308143"/>
            <p14:sldId id="308134"/>
            <p14:sldId id="1516"/>
            <p14:sldId id="1448"/>
            <p14:sldId id="1450"/>
            <p14:sldId id="1524"/>
            <p14:sldId id="308145"/>
            <p14:sldId id="1528"/>
            <p14:sldId id="1522"/>
            <p14:sldId id="3081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Rutland" initials="MR" lastIdx="1" clrIdx="0"/>
  <p:cmAuthor id="2" name="Maria Rutland" initials="MR [2]" lastIdx="1" clrIdx="1"/>
  <p:cmAuthor id="3" name="Maria Rutland" initials="MR [3]" lastIdx="1" clrIdx="2"/>
  <p:cmAuthor id="4" name="Maria Rutland" initials="MR [4]" lastIdx="1" clrIdx="3"/>
  <p:cmAuthor id="5" name="Maria Rutland" initials="MR [5]" lastIdx="1" clrIdx="4"/>
  <p:cmAuthor id="6" name="Maria Rutland" initials="MR [6]" lastIdx="1" clrIdx="5"/>
  <p:cmAuthor id="7" name="Maria Rutland" initials="MR [7]" lastIdx="1" clrIdx="6"/>
  <p:cmAuthor id="8" name="Maria Rutland" initials="MR [8]" lastIdx="1" clrIdx="7"/>
  <p:cmAuthor id="9" name="Maria Rutland" initials="MR [9]" lastIdx="1" clrIdx="8"/>
  <p:cmAuthor id="10" name="Maria Rutland" initials="MR [10]" lastIdx="1" clrIdx="9"/>
  <p:cmAuthor id="11" name="Maria Rutland" initials="MR [11]" lastIdx="1" clrIdx="10"/>
  <p:cmAuthor id="12" name="Maria Rutland" initials="MR [12]" lastIdx="1" clrIdx="11"/>
  <p:cmAuthor id="13" name="Maria Rutland" initials="MR [13]" lastIdx="1" clrIdx="12"/>
  <p:cmAuthor id="14" name="Maria Rutland" initials="MR [14]" lastIdx="1" clrIdx="13"/>
  <p:cmAuthor id="15" name="Maria Rutland" initials="MR [15]" lastIdx="1" clrIdx="14"/>
  <p:cmAuthor id="16" name="Maria Rutland" initials="MR [16]" lastIdx="1" clrIdx="15"/>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F"/>
    <a:srgbClr val="FFDE8B"/>
    <a:srgbClr val="67B1E2"/>
    <a:srgbClr val="59B7B3"/>
    <a:srgbClr val="C4B8AA"/>
    <a:srgbClr val="F18A21"/>
    <a:srgbClr val="92C83E"/>
    <a:srgbClr val="892433"/>
    <a:srgbClr val="0B3C61"/>
    <a:srgbClr val="A96D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BD14A-B9E4-4C05-801A-AF1DEDA4A85F}" v="40" dt="2023-02-06T11:52:36.652"/>
    <p1510:client id="{B7658AB6-DFF3-FC1E-2A15-C35ED809F694}" v="12" dt="2023-02-13T17:02:02.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492" y="12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ell, Michelle" userId="S::26207@global.ul.com::b95f1ad2-fa53-4866-95d2-116ccaf11b13" providerId="AD" clId="Web-{B7658AB6-DFF3-FC1E-2A15-C35ED809F694}"/>
    <pc:docChg chg="modSld">
      <pc:chgData name="Howell, Michelle" userId="S::26207@global.ul.com::b95f1ad2-fa53-4866-95d2-116ccaf11b13" providerId="AD" clId="Web-{B7658AB6-DFF3-FC1E-2A15-C35ED809F694}" dt="2023-02-13T17:02:02.596" v="9" actId="1076"/>
      <pc:docMkLst>
        <pc:docMk/>
      </pc:docMkLst>
      <pc:sldChg chg="addSp delSp modSp">
        <pc:chgData name="Howell, Michelle" userId="S::26207@global.ul.com::b95f1ad2-fa53-4866-95d2-116ccaf11b13" providerId="AD" clId="Web-{B7658AB6-DFF3-FC1E-2A15-C35ED809F694}" dt="2023-02-13T17:02:02.596" v="9" actId="1076"/>
        <pc:sldMkLst>
          <pc:docMk/>
          <pc:sldMk cId="3016375879" sldId="1524"/>
        </pc:sldMkLst>
        <pc:graphicFrameChg chg="del">
          <ac:chgData name="Howell, Michelle" userId="S::26207@global.ul.com::b95f1ad2-fa53-4866-95d2-116ccaf11b13" providerId="AD" clId="Web-{B7658AB6-DFF3-FC1E-2A15-C35ED809F694}" dt="2023-02-13T17:01:55.814" v="6"/>
          <ac:graphicFrameMkLst>
            <pc:docMk/>
            <pc:sldMk cId="3016375879" sldId="1524"/>
            <ac:graphicFrameMk id="2" creationId="{847FED45-2CF7-4538-9C81-B42F3AA506A1}"/>
          </ac:graphicFrameMkLst>
        </pc:graphicFrameChg>
        <pc:picChg chg="add mod">
          <ac:chgData name="Howell, Michelle" userId="S::26207@global.ul.com::b95f1ad2-fa53-4866-95d2-116ccaf11b13" providerId="AD" clId="Web-{B7658AB6-DFF3-FC1E-2A15-C35ED809F694}" dt="2023-02-13T17:02:02.596" v="9" actId="1076"/>
          <ac:picMkLst>
            <pc:docMk/>
            <pc:sldMk cId="3016375879" sldId="1524"/>
            <ac:picMk id="3" creationId="{8487682E-A0E2-2667-AB34-F6E8EEFD916E}"/>
          </ac:picMkLst>
        </pc:picChg>
      </pc:sldChg>
      <pc:sldChg chg="addSp delSp modSp">
        <pc:chgData name="Howell, Michelle" userId="S::26207@global.ul.com::b95f1ad2-fa53-4866-95d2-116ccaf11b13" providerId="AD" clId="Web-{B7658AB6-DFF3-FC1E-2A15-C35ED809F694}" dt="2023-02-13T17:01:10.609" v="5" actId="1076"/>
        <pc:sldMkLst>
          <pc:docMk/>
          <pc:sldMk cId="2318445697" sldId="308145"/>
        </pc:sldMkLst>
        <pc:graphicFrameChg chg="del">
          <ac:chgData name="Howell, Michelle" userId="S::26207@global.ul.com::b95f1ad2-fa53-4866-95d2-116ccaf11b13" providerId="AD" clId="Web-{B7658AB6-DFF3-FC1E-2A15-C35ED809F694}" dt="2023-02-13T17:01:00.046" v="0"/>
          <ac:graphicFrameMkLst>
            <pc:docMk/>
            <pc:sldMk cId="2318445697" sldId="308145"/>
            <ac:graphicFrameMk id="3" creationId="{E27E645E-285A-407A-93CE-19270B7728CD}"/>
          </ac:graphicFrameMkLst>
        </pc:graphicFrameChg>
        <pc:picChg chg="add mod">
          <ac:chgData name="Howell, Michelle" userId="S::26207@global.ul.com::b95f1ad2-fa53-4866-95d2-116ccaf11b13" providerId="AD" clId="Web-{B7658AB6-DFF3-FC1E-2A15-C35ED809F694}" dt="2023-02-13T17:01:10.609" v="5" actId="1076"/>
          <ac:picMkLst>
            <pc:docMk/>
            <pc:sldMk cId="2318445697" sldId="308145"/>
            <ac:picMk id="2" creationId="{041EBFDF-F1C5-2FF4-06C0-CF5FFAA6AF3E}"/>
          </ac:picMkLst>
        </pc:picChg>
      </pc:sldChg>
    </pc:docChg>
  </pc:docChgLst>
  <pc:docChgLst>
    <pc:chgData name="Cheevers, Grainne" userId="1c65c954-75f7-43ec-ad62-f20eb282573e" providerId="ADAL" clId="{1F0BD14A-B9E4-4C05-801A-AF1DEDA4A85F}"/>
    <pc:docChg chg="undo redo custSel addSld delSld modSld sldOrd modSection">
      <pc:chgData name="Cheevers, Grainne" userId="1c65c954-75f7-43ec-ad62-f20eb282573e" providerId="ADAL" clId="{1F0BD14A-B9E4-4C05-801A-AF1DEDA4A85F}" dt="2023-02-09T11:02:51.230" v="3517" actId="20577"/>
      <pc:docMkLst>
        <pc:docMk/>
      </pc:docMkLst>
      <pc:sldChg chg="addSp delSp modSp mod">
        <pc:chgData name="Cheevers, Grainne" userId="1c65c954-75f7-43ec-ad62-f20eb282573e" providerId="ADAL" clId="{1F0BD14A-B9E4-4C05-801A-AF1DEDA4A85F}" dt="2023-02-06T10:15:44.420" v="3049" actId="6549"/>
        <pc:sldMkLst>
          <pc:docMk/>
          <pc:sldMk cId="1428222602" sldId="421"/>
        </pc:sldMkLst>
        <pc:spChg chg="mod">
          <ac:chgData name="Cheevers, Grainne" userId="1c65c954-75f7-43ec-ad62-f20eb282573e" providerId="ADAL" clId="{1F0BD14A-B9E4-4C05-801A-AF1DEDA4A85F}" dt="2023-02-04T09:32:30.805" v="334" actId="5793"/>
          <ac:spMkLst>
            <pc:docMk/>
            <pc:sldMk cId="1428222602" sldId="421"/>
            <ac:spMk id="3" creationId="{B0DA3E66-816F-497E-AA69-FC8E20B40784}"/>
          </ac:spMkLst>
        </pc:spChg>
        <pc:spChg chg="del">
          <ac:chgData name="Cheevers, Grainne" userId="1c65c954-75f7-43ec-ad62-f20eb282573e" providerId="ADAL" clId="{1F0BD14A-B9E4-4C05-801A-AF1DEDA4A85F}" dt="2023-02-04T09:32:06.559" v="316"/>
          <ac:spMkLst>
            <pc:docMk/>
            <pc:sldMk cId="1428222602" sldId="421"/>
            <ac:spMk id="4" creationId="{6FC5E5BB-70FE-476F-8BC0-634B2C77B413}"/>
          </ac:spMkLst>
        </pc:spChg>
        <pc:spChg chg="mod">
          <ac:chgData name="Cheevers, Grainne" userId="1c65c954-75f7-43ec-ad62-f20eb282573e" providerId="ADAL" clId="{1F0BD14A-B9E4-4C05-801A-AF1DEDA4A85F}" dt="2023-02-04T09:32:42.553" v="352" actId="5793"/>
          <ac:spMkLst>
            <pc:docMk/>
            <pc:sldMk cId="1428222602" sldId="421"/>
            <ac:spMk id="5" creationId="{25B10537-DA9A-4F38-B82E-D75DD2C45BB9}"/>
          </ac:spMkLst>
        </pc:spChg>
        <pc:graphicFrameChg chg="add mod modGraphic">
          <ac:chgData name="Cheevers, Grainne" userId="1c65c954-75f7-43ec-ad62-f20eb282573e" providerId="ADAL" clId="{1F0BD14A-B9E4-4C05-801A-AF1DEDA4A85F}" dt="2023-02-04T09:32:22.453" v="318" actId="2711"/>
          <ac:graphicFrameMkLst>
            <pc:docMk/>
            <pc:sldMk cId="1428222602" sldId="421"/>
            <ac:graphicFrameMk id="6" creationId="{912B71D3-B37B-0D6D-B4AC-12149F98DDE4}"/>
          </ac:graphicFrameMkLst>
        </pc:graphicFrameChg>
        <pc:graphicFrameChg chg="add mod modGraphic">
          <ac:chgData name="Cheevers, Grainne" userId="1c65c954-75f7-43ec-ad62-f20eb282573e" providerId="ADAL" clId="{1F0BD14A-B9E4-4C05-801A-AF1DEDA4A85F}" dt="2023-02-06T10:15:44.420" v="3049" actId="6549"/>
          <ac:graphicFrameMkLst>
            <pc:docMk/>
            <pc:sldMk cId="1428222602" sldId="421"/>
            <ac:graphicFrameMk id="9" creationId="{3D35F774-FAB0-3AE9-56F2-23098E023BE1}"/>
          </ac:graphicFrameMkLst>
        </pc:graphicFrameChg>
      </pc:sldChg>
      <pc:sldChg chg="modSp">
        <pc:chgData name="Cheevers, Grainne" userId="1c65c954-75f7-43ec-ad62-f20eb282573e" providerId="ADAL" clId="{1F0BD14A-B9E4-4C05-801A-AF1DEDA4A85F}" dt="2023-02-04T10:05:03.308" v="2972"/>
        <pc:sldMkLst>
          <pc:docMk/>
          <pc:sldMk cId="287768598" sldId="1448"/>
        </pc:sldMkLst>
        <pc:spChg chg="mod">
          <ac:chgData name="Cheevers, Grainne" userId="1c65c954-75f7-43ec-ad62-f20eb282573e" providerId="ADAL" clId="{1F0BD14A-B9E4-4C05-801A-AF1DEDA4A85F}" dt="2023-02-04T10:05:03.308" v="2972"/>
          <ac:spMkLst>
            <pc:docMk/>
            <pc:sldMk cId="287768598" sldId="1448"/>
            <ac:spMk id="4" creationId="{675F758A-A2ED-4824-913E-98B8C257CCC7}"/>
          </ac:spMkLst>
        </pc:spChg>
        <pc:spChg chg="mod">
          <ac:chgData name="Cheevers, Grainne" userId="1c65c954-75f7-43ec-ad62-f20eb282573e" providerId="ADAL" clId="{1F0BD14A-B9E4-4C05-801A-AF1DEDA4A85F}" dt="2023-02-04T10:05:03.308" v="2972"/>
          <ac:spMkLst>
            <pc:docMk/>
            <pc:sldMk cId="287768598" sldId="1448"/>
            <ac:spMk id="191" creationId="{64428625-5CC3-4B78-A78D-671CE2D3A4C1}"/>
          </ac:spMkLst>
        </pc:spChg>
      </pc:sldChg>
      <pc:sldChg chg="addSp delSp modSp mod">
        <pc:chgData name="Cheevers, Grainne" userId="1c65c954-75f7-43ec-ad62-f20eb282573e" providerId="ADAL" clId="{1F0BD14A-B9E4-4C05-801A-AF1DEDA4A85F}" dt="2023-02-06T10:25:23.334" v="3231" actId="20577"/>
        <pc:sldMkLst>
          <pc:docMk/>
          <pc:sldMk cId="4276066784" sldId="1450"/>
        </pc:sldMkLst>
        <pc:spChg chg="mod">
          <ac:chgData name="Cheevers, Grainne" userId="1c65c954-75f7-43ec-ad62-f20eb282573e" providerId="ADAL" clId="{1F0BD14A-B9E4-4C05-801A-AF1DEDA4A85F}" dt="2023-02-04T10:05:03.308" v="2972"/>
          <ac:spMkLst>
            <pc:docMk/>
            <pc:sldMk cId="4276066784" sldId="1450"/>
            <ac:spMk id="3" creationId="{B47C33AA-E991-42D6-AC7F-CABBD0668821}"/>
          </ac:spMkLst>
        </pc:spChg>
        <pc:spChg chg="del mod">
          <ac:chgData name="Cheevers, Grainne" userId="1c65c954-75f7-43ec-ad62-f20eb282573e" providerId="ADAL" clId="{1F0BD14A-B9E4-4C05-801A-AF1DEDA4A85F}" dt="2023-02-06T10:24:28.796" v="3216" actId="478"/>
          <ac:spMkLst>
            <pc:docMk/>
            <pc:sldMk cId="4276066784" sldId="1450"/>
            <ac:spMk id="24" creationId="{0657E504-C35C-4AC9-BD39-608ACF7F598F}"/>
          </ac:spMkLst>
        </pc:spChg>
        <pc:spChg chg="mod">
          <ac:chgData name="Cheevers, Grainne" userId="1c65c954-75f7-43ec-ad62-f20eb282573e" providerId="ADAL" clId="{1F0BD14A-B9E4-4C05-801A-AF1DEDA4A85F}" dt="2023-02-06T10:25:23.334" v="3231" actId="20577"/>
          <ac:spMkLst>
            <pc:docMk/>
            <pc:sldMk cId="4276066784" sldId="1450"/>
            <ac:spMk id="30" creationId="{F1D27C14-405C-4467-8ECD-9DDD98A3C3ED}"/>
          </ac:spMkLst>
        </pc:spChg>
        <pc:grpChg chg="mod">
          <ac:chgData name="Cheevers, Grainne" userId="1c65c954-75f7-43ec-ad62-f20eb282573e" providerId="ADAL" clId="{1F0BD14A-B9E4-4C05-801A-AF1DEDA4A85F}" dt="2023-02-06T10:24:15.732" v="3213" actId="1076"/>
          <ac:grpSpMkLst>
            <pc:docMk/>
            <pc:sldMk cId="4276066784" sldId="1450"/>
            <ac:grpSpMk id="4" creationId="{173FD581-5555-81E4-C00A-D3A5420D3887}"/>
          </ac:grpSpMkLst>
        </pc:grpChg>
        <pc:graphicFrameChg chg="add mod">
          <ac:chgData name="Cheevers, Grainne" userId="1c65c954-75f7-43ec-ad62-f20eb282573e" providerId="ADAL" clId="{1F0BD14A-B9E4-4C05-801A-AF1DEDA4A85F}" dt="2023-02-06T10:24:19.042" v="3214" actId="1076"/>
          <ac:graphicFrameMkLst>
            <pc:docMk/>
            <pc:sldMk cId="4276066784" sldId="1450"/>
            <ac:graphicFrameMk id="2" creationId="{D1E72763-2E66-49C8-B68E-154361B28BDF}"/>
          </ac:graphicFrameMkLst>
        </pc:graphicFrameChg>
        <pc:graphicFrameChg chg="mod">
          <ac:chgData name="Cheevers, Grainne" userId="1c65c954-75f7-43ec-ad62-f20eb282573e" providerId="ADAL" clId="{1F0BD14A-B9E4-4C05-801A-AF1DEDA4A85F}" dt="2023-02-06T10:25:11.282" v="3229" actId="1076"/>
          <ac:graphicFrameMkLst>
            <pc:docMk/>
            <pc:sldMk cId="4276066784" sldId="1450"/>
            <ac:graphicFrameMk id="7" creationId="{0AC6F4D6-BAFA-41F7-90C5-464D560A4DC0}"/>
          </ac:graphicFrameMkLst>
        </pc:graphicFrameChg>
        <pc:graphicFrameChg chg="del">
          <ac:chgData name="Cheevers, Grainne" userId="1c65c954-75f7-43ec-ad62-f20eb282573e" providerId="ADAL" clId="{1F0BD14A-B9E4-4C05-801A-AF1DEDA4A85F}" dt="2023-02-04T09:20:24.530" v="0" actId="478"/>
          <ac:graphicFrameMkLst>
            <pc:docMk/>
            <pc:sldMk cId="4276066784" sldId="1450"/>
            <ac:graphicFrameMk id="25" creationId="{D1E72763-2E66-49C8-B68E-154361B28BDF}"/>
          </ac:graphicFrameMkLst>
        </pc:graphicFrameChg>
      </pc:sldChg>
      <pc:sldChg chg="modSp mod">
        <pc:chgData name="Cheevers, Grainne" userId="1c65c954-75f7-43ec-ad62-f20eb282573e" providerId="ADAL" clId="{1F0BD14A-B9E4-4C05-801A-AF1DEDA4A85F}" dt="2023-02-06T10:23:58.484" v="3211"/>
        <pc:sldMkLst>
          <pc:docMk/>
          <pc:sldMk cId="3831782706" sldId="1516"/>
        </pc:sldMkLst>
        <pc:graphicFrameChg chg="modGraphic">
          <ac:chgData name="Cheevers, Grainne" userId="1c65c954-75f7-43ec-ad62-f20eb282573e" providerId="ADAL" clId="{1F0BD14A-B9E4-4C05-801A-AF1DEDA4A85F}" dt="2023-02-06T10:23:10.974" v="3089" actId="20577"/>
          <ac:graphicFrameMkLst>
            <pc:docMk/>
            <pc:sldMk cId="3831782706" sldId="1516"/>
            <ac:graphicFrameMk id="7" creationId="{AEE2E5E0-8816-FB42-BCF7-F7E45E1C99E0}"/>
          </ac:graphicFrameMkLst>
        </pc:graphicFrameChg>
        <pc:graphicFrameChg chg="mod modGraphic">
          <ac:chgData name="Cheevers, Grainne" userId="1c65c954-75f7-43ec-ad62-f20eb282573e" providerId="ADAL" clId="{1F0BD14A-B9E4-4C05-801A-AF1DEDA4A85F}" dt="2023-02-06T10:23:58.484" v="3211"/>
          <ac:graphicFrameMkLst>
            <pc:docMk/>
            <pc:sldMk cId="3831782706" sldId="1516"/>
            <ac:graphicFrameMk id="9" creationId="{C5F3CDA7-1998-4A07-AE75-5D794824696D}"/>
          </ac:graphicFrameMkLst>
        </pc:graphicFrameChg>
      </pc:sldChg>
      <pc:sldChg chg="addSp delSp modSp mod">
        <pc:chgData name="Cheevers, Grainne" userId="1c65c954-75f7-43ec-ad62-f20eb282573e" providerId="ADAL" clId="{1F0BD14A-B9E4-4C05-801A-AF1DEDA4A85F}" dt="2023-02-06T14:58:44.825" v="3507" actId="20577"/>
        <pc:sldMkLst>
          <pc:docMk/>
          <pc:sldMk cId="34532558" sldId="1522"/>
        </pc:sldMkLst>
        <pc:spChg chg="add mod">
          <ac:chgData name="Cheevers, Grainne" userId="1c65c954-75f7-43ec-ad62-f20eb282573e" providerId="ADAL" clId="{1F0BD14A-B9E4-4C05-801A-AF1DEDA4A85F}" dt="2023-02-06T14:58:44.825" v="3507" actId="20577"/>
          <ac:spMkLst>
            <pc:docMk/>
            <pc:sldMk cId="34532558" sldId="1522"/>
            <ac:spMk id="2" creationId="{FA3D4343-4773-F419-E46F-283146A665DC}"/>
          </ac:spMkLst>
        </pc:spChg>
        <pc:spChg chg="mod">
          <ac:chgData name="Cheevers, Grainne" userId="1c65c954-75f7-43ec-ad62-f20eb282573e" providerId="ADAL" clId="{1F0BD14A-B9E4-4C05-801A-AF1DEDA4A85F}" dt="2023-02-06T10:28:01.154" v="3262" actId="1076"/>
          <ac:spMkLst>
            <pc:docMk/>
            <pc:sldMk cId="34532558" sldId="1522"/>
            <ac:spMk id="4" creationId="{5626B47D-0AC7-4BFC-B83B-E8AEF1CBE40E}"/>
          </ac:spMkLst>
        </pc:spChg>
        <pc:spChg chg="add del mod">
          <ac:chgData name="Cheevers, Grainne" userId="1c65c954-75f7-43ec-ad62-f20eb282573e" providerId="ADAL" clId="{1F0BD14A-B9E4-4C05-801A-AF1DEDA4A85F}" dt="2023-02-04T10:00:15.214" v="2917" actId="478"/>
          <ac:spMkLst>
            <pc:docMk/>
            <pc:sldMk cId="34532558" sldId="1522"/>
            <ac:spMk id="5" creationId="{A63E2C3B-73AB-6F37-ABF3-5C5517D8301D}"/>
          </ac:spMkLst>
        </pc:spChg>
        <pc:graphicFrameChg chg="add del mod">
          <ac:chgData name="Cheevers, Grainne" userId="1c65c954-75f7-43ec-ad62-f20eb282573e" providerId="ADAL" clId="{1F0BD14A-B9E4-4C05-801A-AF1DEDA4A85F}" dt="2023-02-04T09:51:09.440" v="2345"/>
          <ac:graphicFrameMkLst>
            <pc:docMk/>
            <pc:sldMk cId="34532558" sldId="1522"/>
            <ac:graphicFrameMk id="2" creationId="{5A2868AB-31AE-F085-4C82-700C0ABC9113}"/>
          </ac:graphicFrameMkLst>
        </pc:graphicFrameChg>
        <pc:graphicFrameChg chg="add mod modGraphic">
          <ac:chgData name="Cheevers, Grainne" userId="1c65c954-75f7-43ec-ad62-f20eb282573e" providerId="ADAL" clId="{1F0BD14A-B9E4-4C05-801A-AF1DEDA4A85F}" dt="2023-02-06T14:58:31.653" v="3489" actId="113"/>
          <ac:graphicFrameMkLst>
            <pc:docMk/>
            <pc:sldMk cId="34532558" sldId="1522"/>
            <ac:graphicFrameMk id="3" creationId="{2ECAD0C1-551C-AAEE-89DA-3785F8CC8331}"/>
          </ac:graphicFrameMkLst>
        </pc:graphicFrameChg>
      </pc:sldChg>
      <pc:sldChg chg="addSp delSp modSp mod">
        <pc:chgData name="Cheevers, Grainne" userId="1c65c954-75f7-43ec-ad62-f20eb282573e" providerId="ADAL" clId="{1F0BD14A-B9E4-4C05-801A-AF1DEDA4A85F}" dt="2023-02-06T11:52:36.652" v="3487" actId="20577"/>
        <pc:sldMkLst>
          <pc:docMk/>
          <pc:sldMk cId="3016375879" sldId="1524"/>
        </pc:sldMkLst>
        <pc:spChg chg="add del mod">
          <ac:chgData name="Cheevers, Grainne" userId="1c65c954-75f7-43ec-ad62-f20eb282573e" providerId="ADAL" clId="{1F0BD14A-B9E4-4C05-801A-AF1DEDA4A85F}" dt="2023-02-04T10:02:22.372" v="2934"/>
          <ac:spMkLst>
            <pc:docMk/>
            <pc:sldMk cId="3016375879" sldId="1524"/>
            <ac:spMk id="3" creationId="{2C3B850B-5E50-A7A9-58B9-6B45C5D22884}"/>
          </ac:spMkLst>
        </pc:spChg>
        <pc:spChg chg="add mod">
          <ac:chgData name="Cheevers, Grainne" userId="1c65c954-75f7-43ec-ad62-f20eb282573e" providerId="ADAL" clId="{1F0BD14A-B9E4-4C05-801A-AF1DEDA4A85F}" dt="2023-02-04T10:03:05.468" v="2947" actId="1076"/>
          <ac:spMkLst>
            <pc:docMk/>
            <pc:sldMk cId="3016375879" sldId="1524"/>
            <ac:spMk id="4" creationId="{D69BB41C-E401-71A5-374E-3C8C66D7AD92}"/>
          </ac:spMkLst>
        </pc:spChg>
        <pc:spChg chg="add del mod">
          <ac:chgData name="Cheevers, Grainne" userId="1c65c954-75f7-43ec-ad62-f20eb282573e" providerId="ADAL" clId="{1F0BD14A-B9E4-4C05-801A-AF1DEDA4A85F}" dt="2023-02-04T10:03:33.547" v="2954" actId="478"/>
          <ac:spMkLst>
            <pc:docMk/>
            <pc:sldMk cId="3016375879" sldId="1524"/>
            <ac:spMk id="5" creationId="{936081FE-2D13-F55A-053B-18CE024989F3}"/>
          </ac:spMkLst>
        </pc:spChg>
        <pc:spChg chg="mod">
          <ac:chgData name="Cheevers, Grainne" userId="1c65c954-75f7-43ec-ad62-f20eb282573e" providerId="ADAL" clId="{1F0BD14A-B9E4-4C05-801A-AF1DEDA4A85F}" dt="2023-02-04T10:03:08.086" v="2949" actId="20577"/>
          <ac:spMkLst>
            <pc:docMk/>
            <pc:sldMk cId="3016375879" sldId="1524"/>
            <ac:spMk id="26627" creationId="{1F772717-CC54-4FC7-A052-816ED4AF9011}"/>
          </ac:spMkLst>
        </pc:spChg>
        <pc:graphicFrameChg chg="add mod">
          <ac:chgData name="Cheevers, Grainne" userId="1c65c954-75f7-43ec-ad62-f20eb282573e" providerId="ADAL" clId="{1F0BD14A-B9E4-4C05-801A-AF1DEDA4A85F}" dt="2023-02-06T11:52:36.652" v="3487" actId="20577"/>
          <ac:graphicFrameMkLst>
            <pc:docMk/>
            <pc:sldMk cId="3016375879" sldId="1524"/>
            <ac:graphicFrameMk id="2" creationId="{847FED45-2CF7-4538-9C81-B42F3AA506A1}"/>
          </ac:graphicFrameMkLst>
        </pc:graphicFrameChg>
      </pc:sldChg>
      <pc:sldChg chg="modSp mod">
        <pc:chgData name="Cheevers, Grainne" userId="1c65c954-75f7-43ec-ad62-f20eb282573e" providerId="ADAL" clId="{1F0BD14A-B9E4-4C05-801A-AF1DEDA4A85F}" dt="2023-02-09T11:02:51.230" v="3517" actId="20577"/>
        <pc:sldMkLst>
          <pc:docMk/>
          <pc:sldMk cId="2608506759" sldId="1528"/>
        </pc:sldMkLst>
        <pc:spChg chg="mod">
          <ac:chgData name="Cheevers, Grainne" userId="1c65c954-75f7-43ec-ad62-f20eb282573e" providerId="ADAL" clId="{1F0BD14A-B9E4-4C05-801A-AF1DEDA4A85F}" dt="2023-02-09T11:02:51.230" v="3517" actId="20577"/>
          <ac:spMkLst>
            <pc:docMk/>
            <pc:sldMk cId="2608506759" sldId="1528"/>
            <ac:spMk id="2" creationId="{E894DD6F-33A4-4014-899B-2114FBF76939}"/>
          </ac:spMkLst>
        </pc:spChg>
        <pc:spChg chg="mod">
          <ac:chgData name="Cheevers, Grainne" userId="1c65c954-75f7-43ec-ad62-f20eb282573e" providerId="ADAL" clId="{1F0BD14A-B9E4-4C05-801A-AF1DEDA4A85F}" dt="2023-02-04T09:44:23.095" v="1954" actId="20577"/>
          <ac:spMkLst>
            <pc:docMk/>
            <pc:sldMk cId="2608506759" sldId="1528"/>
            <ac:spMk id="3" creationId="{78EF7B02-1757-47D9-9E92-31CE1E4D60F9}"/>
          </ac:spMkLst>
        </pc:spChg>
      </pc:sldChg>
      <pc:sldChg chg="del">
        <pc:chgData name="Cheevers, Grainne" userId="1c65c954-75f7-43ec-ad62-f20eb282573e" providerId="ADAL" clId="{1F0BD14A-B9E4-4C05-801A-AF1DEDA4A85F}" dt="2023-02-06T10:16:40.659" v="3053" actId="2696"/>
        <pc:sldMkLst>
          <pc:docMk/>
          <pc:sldMk cId="3326279217" sldId="308127"/>
        </pc:sldMkLst>
      </pc:sldChg>
      <pc:sldChg chg="modSp mod">
        <pc:chgData name="Cheevers, Grainne" userId="1c65c954-75f7-43ec-ad62-f20eb282573e" providerId="ADAL" clId="{1F0BD14A-B9E4-4C05-801A-AF1DEDA4A85F}" dt="2023-02-06T10:15:33.160" v="3048" actId="20577"/>
        <pc:sldMkLst>
          <pc:docMk/>
          <pc:sldMk cId="1621195322" sldId="308131"/>
        </pc:sldMkLst>
        <pc:spChg chg="mod">
          <ac:chgData name="Cheevers, Grainne" userId="1c65c954-75f7-43ec-ad62-f20eb282573e" providerId="ADAL" clId="{1F0BD14A-B9E4-4C05-801A-AF1DEDA4A85F}" dt="2023-02-06T10:15:33.160" v="3048" actId="20577"/>
          <ac:spMkLst>
            <pc:docMk/>
            <pc:sldMk cId="1621195322" sldId="308131"/>
            <ac:spMk id="8" creationId="{8CAFC2F4-EDF0-4574-AC0D-B14634EF1C4A}"/>
          </ac:spMkLst>
        </pc:spChg>
      </pc:sldChg>
      <pc:sldChg chg="modSp mod">
        <pc:chgData name="Cheevers, Grainne" userId="1c65c954-75f7-43ec-ad62-f20eb282573e" providerId="ADAL" clId="{1F0BD14A-B9E4-4C05-801A-AF1DEDA4A85F}" dt="2023-02-04T09:33:01.475" v="355" actId="20577"/>
        <pc:sldMkLst>
          <pc:docMk/>
          <pc:sldMk cId="3019690263" sldId="308132"/>
        </pc:sldMkLst>
        <pc:spChg chg="mod">
          <ac:chgData name="Cheevers, Grainne" userId="1c65c954-75f7-43ec-ad62-f20eb282573e" providerId="ADAL" clId="{1F0BD14A-B9E4-4C05-801A-AF1DEDA4A85F}" dt="2023-02-04T09:33:01.475" v="355" actId="20577"/>
          <ac:spMkLst>
            <pc:docMk/>
            <pc:sldMk cId="3019690263" sldId="308132"/>
            <ac:spMk id="9" creationId="{CC9A025E-1331-48E0-BA41-1166A40CE4DC}"/>
          </ac:spMkLst>
        </pc:spChg>
      </pc:sldChg>
      <pc:sldChg chg="modSp mod ord">
        <pc:chgData name="Cheevers, Grainne" userId="1c65c954-75f7-43ec-ad62-f20eb282573e" providerId="ADAL" clId="{1F0BD14A-B9E4-4C05-801A-AF1DEDA4A85F}" dt="2023-02-06T10:27:41.079" v="3259"/>
        <pc:sldMkLst>
          <pc:docMk/>
          <pc:sldMk cId="2121757980" sldId="308133"/>
        </pc:sldMkLst>
        <pc:spChg chg="mod">
          <ac:chgData name="Cheevers, Grainne" userId="1c65c954-75f7-43ec-ad62-f20eb282573e" providerId="ADAL" clId="{1F0BD14A-B9E4-4C05-801A-AF1DEDA4A85F}" dt="2023-02-06T10:16:06.022" v="3052" actId="20577"/>
          <ac:spMkLst>
            <pc:docMk/>
            <pc:sldMk cId="2121757980" sldId="308133"/>
            <ac:spMk id="5" creationId="{8C3556FB-9DEA-470D-AA8B-407D21CA9C31}"/>
          </ac:spMkLst>
        </pc:spChg>
        <pc:spChg chg="mod">
          <ac:chgData name="Cheevers, Grainne" userId="1c65c954-75f7-43ec-ad62-f20eb282573e" providerId="ADAL" clId="{1F0BD14A-B9E4-4C05-801A-AF1DEDA4A85F}" dt="2023-02-04T09:29:52.671" v="271" actId="20577"/>
          <ac:spMkLst>
            <pc:docMk/>
            <pc:sldMk cId="2121757980" sldId="308133"/>
            <ac:spMk id="6" creationId="{8CCA122E-0166-43BB-90B7-BC9C24E4545D}"/>
          </ac:spMkLst>
        </pc:spChg>
      </pc:sldChg>
      <pc:sldChg chg="addSp modSp mod">
        <pc:chgData name="Cheevers, Grainne" userId="1c65c954-75f7-43ec-ad62-f20eb282573e" providerId="ADAL" clId="{1F0BD14A-B9E4-4C05-801A-AF1DEDA4A85F}" dt="2023-02-06T10:22:44.779" v="3072" actId="179"/>
        <pc:sldMkLst>
          <pc:docMk/>
          <pc:sldMk cId="1463414886" sldId="308134"/>
        </pc:sldMkLst>
        <pc:graphicFrameChg chg="add mod modGraphic">
          <ac:chgData name="Cheevers, Grainne" userId="1c65c954-75f7-43ec-ad62-f20eb282573e" providerId="ADAL" clId="{1F0BD14A-B9E4-4C05-801A-AF1DEDA4A85F}" dt="2023-02-06T10:22:44.779" v="3072" actId="179"/>
          <ac:graphicFrameMkLst>
            <pc:docMk/>
            <pc:sldMk cId="1463414886" sldId="308134"/>
            <ac:graphicFrameMk id="2" creationId="{1A3E4E4B-5E58-75A2-28EB-46C32E335053}"/>
          </ac:graphicFrameMkLst>
        </pc:graphicFrameChg>
      </pc:sldChg>
      <pc:sldChg chg="del">
        <pc:chgData name="Cheevers, Grainne" userId="1c65c954-75f7-43ec-ad62-f20eb282573e" providerId="ADAL" clId="{1F0BD14A-B9E4-4C05-801A-AF1DEDA4A85F}" dt="2023-02-06T10:24:01.179" v="3212" actId="47"/>
        <pc:sldMkLst>
          <pc:docMk/>
          <pc:sldMk cId="2454695820" sldId="308135"/>
        </pc:sldMkLst>
      </pc:sldChg>
      <pc:sldChg chg="del">
        <pc:chgData name="Cheevers, Grainne" userId="1c65c954-75f7-43ec-ad62-f20eb282573e" providerId="ADAL" clId="{1F0BD14A-B9E4-4C05-801A-AF1DEDA4A85F}" dt="2023-02-04T10:01:29.200" v="2926" actId="2696"/>
        <pc:sldMkLst>
          <pc:docMk/>
          <pc:sldMk cId="2557879236" sldId="308139"/>
        </pc:sldMkLst>
      </pc:sldChg>
      <pc:sldChg chg="addSp modSp mod">
        <pc:chgData name="Cheevers, Grainne" userId="1c65c954-75f7-43ec-ad62-f20eb282573e" providerId="ADAL" clId="{1F0BD14A-B9E4-4C05-801A-AF1DEDA4A85F}" dt="2023-02-06T10:27:31.070" v="3257" actId="1076"/>
        <pc:sldMkLst>
          <pc:docMk/>
          <pc:sldMk cId="1012054945" sldId="308143"/>
        </pc:sldMkLst>
        <pc:spChg chg="add mod">
          <ac:chgData name="Cheevers, Grainne" userId="1c65c954-75f7-43ec-ad62-f20eb282573e" providerId="ADAL" clId="{1F0BD14A-B9E4-4C05-801A-AF1DEDA4A85F}" dt="2023-02-04T09:33:40.854" v="358" actId="1076"/>
          <ac:spMkLst>
            <pc:docMk/>
            <pc:sldMk cId="1012054945" sldId="308143"/>
            <ac:spMk id="2" creationId="{E31385C0-6773-33E0-A875-967677420023}"/>
          </ac:spMkLst>
        </pc:spChg>
        <pc:spChg chg="add mod">
          <ac:chgData name="Cheevers, Grainne" userId="1c65c954-75f7-43ec-ad62-f20eb282573e" providerId="ADAL" clId="{1F0BD14A-B9E4-4C05-801A-AF1DEDA4A85F}" dt="2023-02-06T10:27:31.070" v="3257" actId="1076"/>
          <ac:spMkLst>
            <pc:docMk/>
            <pc:sldMk cId="1012054945" sldId="308143"/>
            <ac:spMk id="3" creationId="{4088652C-25F7-3CDD-8CA7-50326D3EB079}"/>
          </ac:spMkLst>
        </pc:spChg>
      </pc:sldChg>
      <pc:sldChg chg="addSp delSp modSp add mod">
        <pc:chgData name="Cheevers, Grainne" userId="1c65c954-75f7-43ec-ad62-f20eb282573e" providerId="ADAL" clId="{1F0BD14A-B9E4-4C05-801A-AF1DEDA4A85F}" dt="2023-02-04T10:04:27.128" v="2971" actId="20577"/>
        <pc:sldMkLst>
          <pc:docMk/>
          <pc:sldMk cId="2318445697" sldId="308145"/>
        </pc:sldMkLst>
        <pc:spChg chg="mod">
          <ac:chgData name="Cheevers, Grainne" userId="1c65c954-75f7-43ec-ad62-f20eb282573e" providerId="ADAL" clId="{1F0BD14A-B9E4-4C05-801A-AF1DEDA4A85F}" dt="2023-02-04T10:03:52.730" v="2962"/>
          <ac:spMkLst>
            <pc:docMk/>
            <pc:sldMk cId="2318445697" sldId="308145"/>
            <ac:spMk id="4" creationId="{D69BB41C-E401-71A5-374E-3C8C66D7AD92}"/>
          </ac:spMkLst>
        </pc:spChg>
        <pc:spChg chg="mod">
          <ac:chgData name="Cheevers, Grainne" userId="1c65c954-75f7-43ec-ad62-f20eb282573e" providerId="ADAL" clId="{1F0BD14A-B9E4-4C05-801A-AF1DEDA4A85F}" dt="2023-02-04T10:04:27.128" v="2971" actId="20577"/>
          <ac:spMkLst>
            <pc:docMk/>
            <pc:sldMk cId="2318445697" sldId="308145"/>
            <ac:spMk id="26627" creationId="{1F772717-CC54-4FC7-A052-816ED4AF9011}"/>
          </ac:spMkLst>
        </pc:spChg>
        <pc:graphicFrameChg chg="del">
          <ac:chgData name="Cheevers, Grainne" userId="1c65c954-75f7-43ec-ad62-f20eb282573e" providerId="ADAL" clId="{1F0BD14A-B9E4-4C05-801A-AF1DEDA4A85F}" dt="2023-02-04T10:03:54.748" v="2963" actId="478"/>
          <ac:graphicFrameMkLst>
            <pc:docMk/>
            <pc:sldMk cId="2318445697" sldId="308145"/>
            <ac:graphicFrameMk id="2" creationId="{847FED45-2CF7-4538-9C81-B42F3AA506A1}"/>
          </ac:graphicFrameMkLst>
        </pc:graphicFrameChg>
        <pc:graphicFrameChg chg="add mod">
          <ac:chgData name="Cheevers, Grainne" userId="1c65c954-75f7-43ec-ad62-f20eb282573e" providerId="ADAL" clId="{1F0BD14A-B9E4-4C05-801A-AF1DEDA4A85F}" dt="2023-02-04T10:04:18.386" v="2967" actId="14100"/>
          <ac:graphicFrameMkLst>
            <pc:docMk/>
            <pc:sldMk cId="2318445697" sldId="308145"/>
            <ac:graphicFrameMk id="3" creationId="{E27E645E-285A-407A-93CE-19270B7728C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l-my.sharepoint.com/personal/50534_global_ul_com/Documents/I-Drive_NF_Original/QUALITY/2%20-%20Compliance%20Manual/500%20-%20Miscellaneous/Local%20Process%20Req/Summary%20Data/LPR-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l-my.sharepoint.com/personal/50534_global_ul_com/Documents/I-Drive_NF_Original/QUALITY/2%20-%20Compliance%20Manual/500%20-%20Miscellaneous/Local%20Process%20Req/Summary%20Data/LPR-summar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l.sharepoint.com/sites/GRPEMEALAEMEALAQualityTeam/IQA-Europe/2021%20Audit%20Status/2023%20Audit%20Status/Arnhem/2023-157-IQA%20Arnhem%20NoBo/2023%20UL%20Internation%20Certification%20Body%20Maturity%2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EMC-W Lab: 2018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EMC-W Lab: 2020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layout>
        <c:manualLayout>
          <c:xMode val="edge"/>
          <c:yMode val="edge"/>
          <c:x val="0.23534344792266823"/>
          <c:y val="0.78889545056867894"/>
          <c:w val="0.75695506049548689"/>
          <c:h val="0.2111045494313210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2022</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A55-4AE3-A2B4-4B5C5AD8AFB0}"/>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A55-4AE3-A2B4-4B5C5AD8AFB0}"/>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A55-4AE3-A2B4-4B5C5AD8AFB0}"/>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A55-4AE3-A2B4-4B5C5AD8AFB0}"/>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A55-4AE3-A2B4-4B5C5AD8AFB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Results!$A$2:$A$6</c:f>
              <c:strCache>
                <c:ptCount val="5"/>
                <c:pt idx="0">
                  <c:v>General</c:v>
                </c:pt>
                <c:pt idx="1">
                  <c:v>Structural</c:v>
                </c:pt>
                <c:pt idx="2">
                  <c:v>Resources</c:v>
                </c:pt>
                <c:pt idx="3">
                  <c:v>Process</c:v>
                </c:pt>
                <c:pt idx="4">
                  <c:v>Management system</c:v>
                </c:pt>
              </c:strCache>
            </c:strRef>
          </c:cat>
          <c:val>
            <c:numRef>
              <c:f>Results!$C$2:$C$6</c:f>
              <c:numCache>
                <c:formatCode>0.0</c:formatCode>
                <c:ptCount val="5"/>
                <c:pt idx="0">
                  <c:v>6.3</c:v>
                </c:pt>
                <c:pt idx="1">
                  <c:v>6.5</c:v>
                </c:pt>
                <c:pt idx="2">
                  <c:v>5.3</c:v>
                </c:pt>
                <c:pt idx="3">
                  <c:v>6.4</c:v>
                </c:pt>
                <c:pt idx="4">
                  <c:v>7</c:v>
                </c:pt>
              </c:numCache>
            </c:numRef>
          </c:val>
          <c:extLst>
            <c:ext xmlns:c16="http://schemas.microsoft.com/office/drawing/2014/chart" uri="{C3380CC4-5D6E-409C-BE32-E72D297353CC}">
              <c16:uniqueId val="{00000005-6A55-4AE3-A2B4-4B5C5AD8AFB0}"/>
            </c:ext>
          </c:extLst>
        </c:ser>
        <c:ser>
          <c:idx val="1"/>
          <c:order val="1"/>
          <c:tx>
            <c:v>2021</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Results!$D$2:$D$6</c:f>
              <c:numCache>
                <c:formatCode>General</c:formatCode>
                <c:ptCount val="5"/>
                <c:pt idx="0">
                  <c:v>6.3</c:v>
                </c:pt>
                <c:pt idx="1">
                  <c:v>7</c:v>
                </c:pt>
                <c:pt idx="2">
                  <c:v>5</c:v>
                </c:pt>
                <c:pt idx="3">
                  <c:v>6.2</c:v>
                </c:pt>
                <c:pt idx="4">
                  <c:v>6.5</c:v>
                </c:pt>
              </c:numCache>
            </c:numRef>
          </c:val>
          <c:extLst>
            <c:ext xmlns:c16="http://schemas.microsoft.com/office/drawing/2014/chart" uri="{C3380CC4-5D6E-409C-BE32-E72D297353CC}">
              <c16:uniqueId val="{00000006-6A55-4AE3-A2B4-4B5C5AD8AFB0}"/>
            </c:ext>
          </c:extLst>
        </c:ser>
        <c:ser>
          <c:idx val="2"/>
          <c:order val="2"/>
          <c:tx>
            <c:strRef>
              <c:f>Results!$B$1</c:f>
              <c:strCache>
                <c:ptCount val="1"/>
                <c:pt idx="0">
                  <c:v>2023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Results!$B$2:$B$6</c:f>
              <c:numCache>
                <c:formatCode>@</c:formatCode>
                <c:ptCount val="5"/>
                <c:pt idx="0">
                  <c:v>7</c:v>
                </c:pt>
                <c:pt idx="1">
                  <c:v>7</c:v>
                </c:pt>
                <c:pt idx="2" formatCode="General">
                  <c:v>7</c:v>
                </c:pt>
                <c:pt idx="3" formatCode="General">
                  <c:v>6.4444444444444438</c:v>
                </c:pt>
                <c:pt idx="4" formatCode="General">
                  <c:v>7</c:v>
                </c:pt>
              </c:numCache>
            </c:numRef>
          </c:val>
          <c:extLst>
            <c:ext xmlns:c16="http://schemas.microsoft.com/office/drawing/2014/chart" uri="{C3380CC4-5D6E-409C-BE32-E72D297353CC}">
              <c16:uniqueId val="{00000007-6A55-4AE3-A2B4-4B5C5AD8AFB0}"/>
            </c:ext>
          </c:extLst>
        </c:ser>
        <c:dLbls>
          <c:showLegendKey val="0"/>
          <c:showVal val="0"/>
          <c:showCatName val="0"/>
          <c:showSerName val="0"/>
          <c:showPercent val="0"/>
          <c:showBubbleSize val="0"/>
        </c:dLbls>
        <c:axId val="781840944"/>
        <c:axId val="781842912"/>
      </c:radarChart>
      <c:catAx>
        <c:axId val="78184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842912"/>
        <c:crosses val="autoZero"/>
        <c:auto val="1"/>
        <c:lblAlgn val="ctr"/>
        <c:lblOffset val="100"/>
        <c:noMultiLvlLbl val="0"/>
      </c:catAx>
      <c:valAx>
        <c:axId val="781842912"/>
        <c:scaling>
          <c:orientation val="minMax"/>
          <c:max val="10"/>
          <c:min val="0"/>
        </c:scaling>
        <c:delete val="1"/>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crossAx val="781840944"/>
        <c:crosses val="autoZero"/>
        <c:crossBetween val="between"/>
        <c:majorUnit val="1"/>
        <c:minorUnit val="0.5"/>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FD5BBDD-258A-3245-9E76-6E0CFE05E0A8}" type="datetimeFigureOut">
              <a:rPr lang="en-US" smtClean="0"/>
              <a:t>2/13/2023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69C8A93-5AE0-2048-873B-C7F55F240B38}" type="slidenum">
              <a:rPr lang="en-US" smtClean="0"/>
              <a:t>‹#›</a:t>
            </a:fld>
            <a:endParaRPr lang="en-US"/>
          </a:p>
        </p:txBody>
      </p:sp>
    </p:spTree>
    <p:extLst>
      <p:ext uri="{BB962C8B-B14F-4D97-AF65-F5344CB8AC3E}">
        <p14:creationId xmlns:p14="http://schemas.microsoft.com/office/powerpoint/2010/main" val="1108965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9DD3BEF-6330-8B4B-BEF1-BC867D360D4A}" type="datetimeFigureOut">
              <a:rPr lang="en-US" smtClean="0"/>
              <a:t>2/13/2023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D63DD5A-981E-F740-ADE0-5BC9A9C446B7}" type="slidenum">
              <a:rPr lang="en-US" smtClean="0"/>
              <a:t>‹#›</a:t>
            </a:fld>
            <a:endParaRPr lang="en-US"/>
          </a:p>
        </p:txBody>
      </p:sp>
    </p:spTree>
    <p:extLst>
      <p:ext uri="{BB962C8B-B14F-4D97-AF65-F5344CB8AC3E}">
        <p14:creationId xmlns:p14="http://schemas.microsoft.com/office/powerpoint/2010/main" val="36427217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s://crc.ul.com/app/library?library_type=icons"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lgn="l">
              <a:buNone/>
              <a:tabLst/>
              <a:defRPr sz="1400">
                <a:solidFill>
                  <a:schemeClr val="accent1"/>
                </a:solidFill>
                <a:latin typeface="Arial"/>
                <a:cs typeface="Arial"/>
              </a:defRPr>
            </a:lvl2pPr>
            <a:lvl3pPr marL="0" indent="0">
              <a:buNone/>
              <a:tabLst/>
              <a:defRPr sz="1400" b="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36650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Red">
    <p:bg>
      <p:bgPr>
        <a:solidFill>
          <a:schemeClr val="accent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9" name="Picture 8">
            <a:extLst>
              <a:ext uri="{FF2B5EF4-FFF2-40B4-BE49-F238E27FC236}">
                <a16:creationId xmlns:a16="http://schemas.microsoft.com/office/drawing/2014/main" id="{CBCDD131-67FF-A849-A5E2-FEB459A32824}"/>
              </a:ext>
            </a:extLst>
          </p:cNvPr>
          <p:cNvPicPr>
            <a:picLocks noChangeAspect="1"/>
          </p:cNvPicPr>
          <p:nvPr userDrawn="1"/>
        </p:nvPicPr>
        <p:blipFill rotWithShape="1">
          <a:blip r:embed="rId2"/>
          <a:srcRect l="-399" r="16709"/>
          <a:stretch/>
        </p:blipFill>
        <p:spPr>
          <a:xfrm>
            <a:off x="7613495" y="1657350"/>
            <a:ext cx="1530505" cy="1828800"/>
          </a:xfrm>
          <a:prstGeom prst="rect">
            <a:avLst/>
          </a:prstGeom>
        </p:spPr>
      </p:pic>
    </p:spTree>
    <p:extLst>
      <p:ext uri="{BB962C8B-B14F-4D97-AF65-F5344CB8AC3E}">
        <p14:creationId xmlns:p14="http://schemas.microsoft.com/office/powerpoint/2010/main" val="294512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Blue">
    <p:bg>
      <p:bgPr>
        <a:solidFill>
          <a:srgbClr val="00518A"/>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4E2380AC-3CC1-184C-B829-CA9F2AEDDB6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88111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Teal">
    <p:bg>
      <p:bgPr>
        <a:solidFill>
          <a:schemeClr val="accent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CAE0E2CB-BFF4-B34D-8113-2F88FCC01E43}"/>
              </a:ext>
            </a:extLst>
          </p:cNvPr>
          <p:cNvPicPr>
            <a:picLocks noChangeAspect="1"/>
          </p:cNvPicPr>
          <p:nvPr userDrawn="1"/>
        </p:nvPicPr>
        <p:blipFill rotWithShape="1">
          <a:blip r:embed="rId2"/>
          <a:srcRect l="-712" r="17022"/>
          <a:stretch/>
        </p:blipFill>
        <p:spPr>
          <a:xfrm>
            <a:off x="7613495" y="1655993"/>
            <a:ext cx="1530505" cy="1828800"/>
          </a:xfrm>
          <a:prstGeom prst="rect">
            <a:avLst/>
          </a:prstGeom>
        </p:spPr>
      </p:pic>
    </p:spTree>
    <p:extLst>
      <p:ext uri="{BB962C8B-B14F-4D97-AF65-F5344CB8AC3E}">
        <p14:creationId xmlns:p14="http://schemas.microsoft.com/office/powerpoint/2010/main" val="1498640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Green">
    <p:bg>
      <p:bgPr>
        <a:solidFill>
          <a:srgbClr val="4C9E4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0A9F7CAD-991F-D24D-A14F-88773F4623BB}"/>
              </a:ext>
            </a:extLst>
          </p:cNvPr>
          <p:cNvPicPr>
            <a:picLocks noChangeAspect="1"/>
          </p:cNvPicPr>
          <p:nvPr userDrawn="1"/>
        </p:nvPicPr>
        <p:blipFill rotWithShape="1">
          <a:blip r:embed="rId2"/>
          <a:srcRect l="-879" r="17190"/>
          <a:stretch/>
        </p:blipFill>
        <p:spPr>
          <a:xfrm>
            <a:off x="7613495" y="1657350"/>
            <a:ext cx="1530505" cy="1828800"/>
          </a:xfrm>
          <a:prstGeom prst="rect">
            <a:avLst/>
          </a:prstGeom>
        </p:spPr>
      </p:pic>
    </p:spTree>
    <p:extLst>
      <p:ext uri="{BB962C8B-B14F-4D97-AF65-F5344CB8AC3E}">
        <p14:creationId xmlns:p14="http://schemas.microsoft.com/office/powerpoint/2010/main" val="291067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Orange">
    <p:bg>
      <p:bgPr>
        <a:solidFill>
          <a:schemeClr val="accent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F26735AD-7EDC-A84C-B85F-33997B6FBB6B}"/>
              </a:ext>
            </a:extLst>
          </p:cNvPr>
          <p:cNvPicPr>
            <a:picLocks noChangeAspect="1"/>
          </p:cNvPicPr>
          <p:nvPr userDrawn="1"/>
        </p:nvPicPr>
        <p:blipFill rotWithShape="1">
          <a:blip r:embed="rId2"/>
          <a:srcRect l="-711" r="17024"/>
          <a:stretch/>
        </p:blipFill>
        <p:spPr>
          <a:xfrm>
            <a:off x="7613495" y="1657349"/>
            <a:ext cx="1530505" cy="1828800"/>
          </a:xfrm>
          <a:prstGeom prst="rect">
            <a:avLst/>
          </a:prstGeom>
        </p:spPr>
      </p:pic>
    </p:spTree>
    <p:extLst>
      <p:ext uri="{BB962C8B-B14F-4D97-AF65-F5344CB8AC3E}">
        <p14:creationId xmlns:p14="http://schemas.microsoft.com/office/powerpoint/2010/main" val="249458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Gray">
    <p:bg>
      <p:bgPr>
        <a:solidFill>
          <a:schemeClr val="tx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7" name="Picture 6">
            <a:extLst>
              <a:ext uri="{FF2B5EF4-FFF2-40B4-BE49-F238E27FC236}">
                <a16:creationId xmlns:a16="http://schemas.microsoft.com/office/drawing/2014/main" id="{859B4148-B4F5-8149-8787-C4A0A825DEE2}"/>
              </a:ext>
            </a:extLst>
          </p:cNvPr>
          <p:cNvPicPr>
            <a:picLocks noChangeAspect="1"/>
          </p:cNvPicPr>
          <p:nvPr userDrawn="1"/>
        </p:nvPicPr>
        <p:blipFill>
          <a:blip r:embed="rId2"/>
          <a:stretch>
            <a:fillRect/>
          </a:stretch>
        </p:blipFill>
        <p:spPr>
          <a:xfrm>
            <a:off x="7622390" y="1657349"/>
            <a:ext cx="1541930" cy="1828800"/>
          </a:xfrm>
          <a:prstGeom prst="rect">
            <a:avLst/>
          </a:prstGeom>
        </p:spPr>
      </p:pic>
    </p:spTree>
    <p:extLst>
      <p:ext uri="{BB962C8B-B14F-4D97-AF65-F5344CB8AC3E}">
        <p14:creationId xmlns:p14="http://schemas.microsoft.com/office/powerpoint/2010/main" val="420214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Black">
    <p:bg>
      <p:bgPr>
        <a:solidFill>
          <a:schemeClr val="tx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6" name="Picture 5">
            <a:extLst>
              <a:ext uri="{FF2B5EF4-FFF2-40B4-BE49-F238E27FC236}">
                <a16:creationId xmlns:a16="http://schemas.microsoft.com/office/drawing/2014/main" id="{D1077630-9BB8-3843-A71D-8FEDE0A2B646}"/>
              </a:ext>
            </a:extLst>
          </p:cNvPr>
          <p:cNvPicPr>
            <a:picLocks noChangeAspect="1"/>
          </p:cNvPicPr>
          <p:nvPr userDrawn="1"/>
        </p:nvPicPr>
        <p:blipFill>
          <a:blip r:embed="rId2"/>
          <a:stretch>
            <a:fillRect/>
          </a:stretch>
        </p:blipFill>
        <p:spPr>
          <a:xfrm>
            <a:off x="7613495" y="1654554"/>
            <a:ext cx="1541929" cy="1828800"/>
          </a:xfrm>
          <a:prstGeom prst="rect">
            <a:avLst/>
          </a:prstGeom>
        </p:spPr>
      </p:pic>
    </p:spTree>
    <p:extLst>
      <p:ext uri="{BB962C8B-B14F-4D97-AF65-F5344CB8AC3E}">
        <p14:creationId xmlns:p14="http://schemas.microsoft.com/office/powerpoint/2010/main" val="289479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Dynamic Box">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7" name="Text Placeholder 14"/>
          <p:cNvSpPr>
            <a:spLocks noGrp="1"/>
          </p:cNvSpPr>
          <p:nvPr>
            <p:ph type="body" sz="quarter" idx="15" hasCustomPrompt="1"/>
          </p:nvPr>
        </p:nvSpPr>
        <p:spPr>
          <a:xfrm>
            <a:off x="1" y="878960"/>
            <a:ext cx="4114799" cy="3380815"/>
          </a:xfrm>
          <a:prstGeom prst="rect">
            <a:avLst/>
          </a:prstGeom>
          <a:solidFill>
            <a:schemeClr val="accent1"/>
          </a:solidFill>
        </p:spPr>
        <p:txBody>
          <a:bodyPr wrap="square" lIns="301752" tIns="228600" rIns="301752" bIns="228600" anchor="t">
            <a:noAutofit/>
          </a:bodyPr>
          <a:lstStyle>
            <a:lvl1pPr marL="0" indent="0">
              <a:lnSpc>
                <a:spcPct val="100000"/>
              </a:lnSpc>
              <a:spcBef>
                <a:spcPts val="0"/>
              </a:spcBef>
              <a:buNone/>
              <a:defRPr sz="3000" b="0" cap="none" baseline="0">
                <a:solidFill>
                  <a:schemeClr val="bg1"/>
                </a:solidFill>
                <a:latin typeface="Arial"/>
                <a:cs typeface="Arial"/>
              </a:defRPr>
            </a:lvl1pPr>
            <a:lvl2pPr marL="0" indent="0">
              <a:buNone/>
              <a:defRPr sz="3000" b="0" cap="none">
                <a:solidFill>
                  <a:schemeClr val="bg1"/>
                </a:solidFill>
                <a:latin typeface="Arial"/>
                <a:cs typeface="Arial"/>
              </a:defRPr>
            </a:lvl2pPr>
            <a:lvl3pPr marL="0" indent="0">
              <a:buNone/>
              <a:defRPr sz="3000" b="0">
                <a:solidFill>
                  <a:schemeClr val="bg1"/>
                </a:solidFill>
                <a:latin typeface="Arial"/>
                <a:cs typeface="Arial"/>
              </a:defRPr>
            </a:lvl3pPr>
            <a:lvl4pPr marL="0" indent="0">
              <a:buNone/>
              <a:defRPr sz="3000" b="0">
                <a:solidFill>
                  <a:schemeClr val="bg1"/>
                </a:solidFill>
                <a:latin typeface="Arial"/>
                <a:cs typeface="Arial"/>
              </a:defRPr>
            </a:lvl4pPr>
            <a:lvl5pPr marL="0" indent="0">
              <a:buNone/>
              <a:defRPr sz="3000" b="0">
                <a:solidFill>
                  <a:schemeClr val="bg1"/>
                </a:solidFill>
                <a:latin typeface="Arial"/>
                <a:cs typeface="Arial"/>
              </a:defRPr>
            </a:lvl5pPr>
            <a:lvl6pPr marL="0" indent="0">
              <a:buNone/>
              <a:defRPr sz="3000">
                <a:solidFill>
                  <a:schemeClr val="bg1"/>
                </a:solidFill>
              </a:defRPr>
            </a:lvl6pPr>
            <a:lvl7pPr marL="0" indent="0">
              <a:buNone/>
              <a:defRPr sz="3000">
                <a:solidFill>
                  <a:schemeClr val="bg1"/>
                </a:solidFill>
              </a:defRPr>
            </a:lvl7pPr>
            <a:lvl8pPr marL="0" indent="0">
              <a:buNone/>
              <a:defRPr sz="3000">
                <a:solidFill>
                  <a:schemeClr val="bg1"/>
                </a:solidFill>
              </a:defRPr>
            </a:lvl8pPr>
            <a:lvl9pPr marL="0" indent="0">
              <a:buNone/>
              <a:defRPr sz="3000">
                <a:solidFill>
                  <a:schemeClr val="bg1"/>
                </a:solidFill>
              </a:defRPr>
            </a:lvl9pPr>
          </a:lstStyle>
          <a:p>
            <a:pPr lvl="0"/>
            <a:r>
              <a:rPr lang="en-US"/>
              <a:t>Section divider title </a:t>
            </a:r>
            <a:r>
              <a:rPr lang="en-US" err="1"/>
              <a:t>arial</a:t>
            </a:r>
            <a:r>
              <a:rPr lang="en-US"/>
              <a:t> 30pt white sentence case. Change the text box color to compliment the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103890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Full Image">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14">
            <a:extLst>
              <a:ext uri="{FF2B5EF4-FFF2-40B4-BE49-F238E27FC236}">
                <a16:creationId xmlns:a16="http://schemas.microsoft.com/office/drawing/2014/main" id="{A52D1C0D-26EC-E349-9A37-39423E32ED4F}"/>
              </a:ext>
            </a:extLst>
          </p:cNvPr>
          <p:cNvSpPr>
            <a:spLocks noGrp="1"/>
          </p:cNvSpPr>
          <p:nvPr>
            <p:ph type="body" sz="quarter" idx="15" hasCustomPrompt="1"/>
          </p:nvPr>
        </p:nvSpPr>
        <p:spPr>
          <a:xfrm>
            <a:off x="301624" y="361951"/>
            <a:ext cx="6556376" cy="1371599"/>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ank">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361951"/>
            <a:ext cx="6556376" cy="1371600"/>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409415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Taglin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10" name="Picture 9">
            <a:extLst>
              <a:ext uri="{FF2B5EF4-FFF2-40B4-BE49-F238E27FC236}">
                <a16:creationId xmlns:a16="http://schemas.microsoft.com/office/drawing/2014/main" id="{977CB134-93AE-884D-9A69-F8FABA06BB26}"/>
              </a:ext>
            </a:extLst>
          </p:cNvPr>
          <p:cNvPicPr>
            <a:picLocks noChangeAspect="1"/>
          </p:cNvPicPr>
          <p:nvPr userDrawn="1"/>
        </p:nvPicPr>
        <p:blipFill>
          <a:blip r:embed="rId2"/>
          <a:stretch>
            <a:fillRect/>
          </a:stretch>
        </p:blipFill>
        <p:spPr>
          <a:xfrm>
            <a:off x="7010400" y="4746253"/>
            <a:ext cx="1828800" cy="218756"/>
          </a:xfrm>
          <a:prstGeom prst="rect">
            <a:avLst/>
          </a:prstGeom>
        </p:spPr>
      </p:pic>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3"/>
          <a:srcRect r="15914"/>
          <a:stretch/>
        </p:blipFill>
        <p:spPr>
          <a:xfrm>
            <a:off x="6837358" y="578358"/>
            <a:ext cx="2306642" cy="2743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FA000A69-246D-0B43-B5C6-5CB9A562AF2D}"/>
              </a:ext>
            </a:extLst>
          </p:cNvPr>
          <p:cNvSpPr>
            <a:spLocks noGrp="1"/>
          </p:cNvSpPr>
          <p:nvPr>
            <p:ph type="sldNum" sz="quarter" idx="20"/>
          </p:nvPr>
        </p:nvSpPr>
        <p:spPr/>
        <p:txBody>
          <a:bodyPr/>
          <a:lstStyle/>
          <a:p>
            <a:fld id="{ABEF7161-39F9-F745-9A2B-33DA2ED59E91}" type="slidenum">
              <a:rPr lang="en-US" smtClean="0"/>
              <a:pPr/>
              <a:t>‹#›</a:t>
            </a:fld>
            <a:endParaRPr lang="en-US"/>
          </a:p>
        </p:txBody>
      </p:sp>
      <p:sp>
        <p:nvSpPr>
          <p:cNvPr id="2" name="Title 1">
            <a:extLst>
              <a:ext uri="{FF2B5EF4-FFF2-40B4-BE49-F238E27FC236}">
                <a16:creationId xmlns:a16="http://schemas.microsoft.com/office/drawing/2014/main" id="{03063EED-7AF4-6943-80B0-77C197FB4E30}"/>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2415554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BB8AD409-AA84-2E45-820C-609753B40071}"/>
              </a:ext>
            </a:extLst>
          </p:cNvPr>
          <p:cNvSpPr>
            <a:spLocks noGrp="1"/>
          </p:cNvSpPr>
          <p:nvPr>
            <p:ph type="body" sz="quarter" idx="22" hasCustomPrompt="1"/>
          </p:nvPr>
        </p:nvSpPr>
        <p:spPr>
          <a:xfrm>
            <a:off x="304800" y="971550"/>
            <a:ext cx="8535988" cy="3421583"/>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59394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A5221F32-7023-A742-AC86-057DC08A0618}"/>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895373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771E85E7-1738-3149-9375-A105E1E34358}"/>
              </a:ext>
            </a:extLst>
          </p:cNvPr>
          <p:cNvSpPr>
            <a:spLocks noGrp="1"/>
          </p:cNvSpPr>
          <p:nvPr>
            <p:ph type="body" sz="quarter" idx="22"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642505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181259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Bottom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268170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3">
            <a:extLst>
              <a:ext uri="{FF2B5EF4-FFF2-40B4-BE49-F238E27FC236}">
                <a16:creationId xmlns:a16="http://schemas.microsoft.com/office/drawing/2014/main" id="{AFC466A1-474F-2440-9F70-B6D108C91F5B}"/>
              </a:ext>
            </a:extLst>
          </p:cNvPr>
          <p:cNvSpPr>
            <a:spLocks noGrp="1"/>
          </p:cNvSpPr>
          <p:nvPr>
            <p:ph type="body" sz="quarter" idx="22" hasCustomPrompt="1"/>
          </p:nvPr>
        </p:nvSpPr>
        <p:spPr>
          <a:xfrm>
            <a:off x="301624" y="1504950"/>
            <a:ext cx="4117976"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0" name="Text Placeholder 3">
            <a:extLst>
              <a:ext uri="{FF2B5EF4-FFF2-40B4-BE49-F238E27FC236}">
                <a16:creationId xmlns:a16="http://schemas.microsoft.com/office/drawing/2014/main" id="{9E22A749-A33C-3945-B1AD-1E2E5DAF7AB7}"/>
              </a:ext>
            </a:extLst>
          </p:cNvPr>
          <p:cNvSpPr>
            <a:spLocks noGrp="1"/>
          </p:cNvSpPr>
          <p:nvPr>
            <p:ph type="body" sz="quarter" idx="23" hasCustomPrompt="1"/>
          </p:nvPr>
        </p:nvSpPr>
        <p:spPr>
          <a:xfrm>
            <a:off x="4724399" y="1504950"/>
            <a:ext cx="4122057"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1" name="Text Placeholder 12">
            <a:extLst>
              <a:ext uri="{FF2B5EF4-FFF2-40B4-BE49-F238E27FC236}">
                <a16:creationId xmlns:a16="http://schemas.microsoft.com/office/drawing/2014/main" id="{99320AB5-2E9A-A646-8BB6-0A8AF67C6069}"/>
              </a:ext>
            </a:extLst>
          </p:cNvPr>
          <p:cNvSpPr>
            <a:spLocks noGrp="1"/>
          </p:cNvSpPr>
          <p:nvPr>
            <p:ph type="body" sz="quarter" idx="24" hasCustomPrompt="1"/>
          </p:nvPr>
        </p:nvSpPr>
        <p:spPr>
          <a:xfrm>
            <a:off x="7256" y="273957"/>
            <a:ext cx="5631543" cy="926193"/>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Tree>
    <p:extLst>
      <p:ext uri="{BB962C8B-B14F-4D97-AF65-F5344CB8AC3E}">
        <p14:creationId xmlns:p14="http://schemas.microsoft.com/office/powerpoint/2010/main" val="335655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Block and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4724400" y="2461798"/>
            <a:ext cx="41148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
        <p:nvSpPr>
          <p:cNvPr id="9" name="Text Placeholder 12">
            <a:extLst>
              <a:ext uri="{FF2B5EF4-FFF2-40B4-BE49-F238E27FC236}">
                <a16:creationId xmlns:a16="http://schemas.microsoft.com/office/drawing/2014/main" id="{7DCC2221-6486-1E44-998F-00DCB0ABFE4D}"/>
              </a:ext>
            </a:extLst>
          </p:cNvPr>
          <p:cNvSpPr>
            <a:spLocks noGrp="1"/>
          </p:cNvSpPr>
          <p:nvPr>
            <p:ph type="body" sz="quarter" idx="24" hasCustomPrompt="1"/>
          </p:nvPr>
        </p:nvSpPr>
        <p:spPr>
          <a:xfrm>
            <a:off x="301624" y="2461798"/>
            <a:ext cx="4117976" cy="1947719"/>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Color block example, different from dynamic box. Arial 24pt white.</a:t>
            </a:r>
          </a:p>
        </p:txBody>
      </p:sp>
    </p:spTree>
    <p:extLst>
      <p:ext uri="{BB962C8B-B14F-4D97-AF65-F5344CB8AC3E}">
        <p14:creationId xmlns:p14="http://schemas.microsoft.com/office/powerpoint/2010/main" val="675462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457200"/>
          </a:xfrm>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89629748-2E1D-ED46-B19A-CB9276569B52}"/>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2"/>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308533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ynamic Box w/Im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12">
            <a:extLst>
              <a:ext uri="{FF2B5EF4-FFF2-40B4-BE49-F238E27FC236}">
                <a16:creationId xmlns:a16="http://schemas.microsoft.com/office/drawing/2014/main" id="{46994611-DDDA-2E4C-BA97-826A1B2DA96F}"/>
              </a:ext>
            </a:extLst>
          </p:cNvPr>
          <p:cNvSpPr>
            <a:spLocks noGrp="1"/>
          </p:cNvSpPr>
          <p:nvPr>
            <p:ph type="body" sz="quarter" idx="24" hasCustomPrompt="1"/>
          </p:nvPr>
        </p:nvSpPr>
        <p:spPr>
          <a:xfrm>
            <a:off x="301624" y="0"/>
            <a:ext cx="4270376" cy="1200151"/>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
        <p:nvSpPr>
          <p:cNvPr id="10" name="Text Placeholder 3">
            <a:extLst>
              <a:ext uri="{FF2B5EF4-FFF2-40B4-BE49-F238E27FC236}">
                <a16:creationId xmlns:a16="http://schemas.microsoft.com/office/drawing/2014/main" id="{4D1CBAA5-3516-B446-B9B8-7C49646466A0}"/>
              </a:ext>
            </a:extLst>
          </p:cNvPr>
          <p:cNvSpPr>
            <a:spLocks noGrp="1"/>
          </p:cNvSpPr>
          <p:nvPr>
            <p:ph type="body" sz="quarter" idx="22" hasCustomPrompt="1"/>
          </p:nvPr>
        </p:nvSpPr>
        <p:spPr>
          <a:xfrm>
            <a:off x="301624" y="1497332"/>
            <a:ext cx="4270376" cy="2903217"/>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00332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Dynamic Box">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1" y="971550"/>
            <a:ext cx="6400800" cy="2590800"/>
          </a:xfrm>
          <a:prstGeom prst="rect">
            <a:avLst/>
          </a:prstGeom>
          <a:solidFill>
            <a:schemeClr val="accent1"/>
          </a:solidFill>
        </p:spPr>
        <p:txBody>
          <a:bodyPr lIns="274320" tIns="274320" rIns="274320" bIns="274320">
            <a:normAutofit/>
          </a:bodyPr>
          <a:lstStyle>
            <a:lvl1pPr marL="0" indent="0">
              <a:spcBef>
                <a:spcPts val="0"/>
              </a:spcBef>
              <a:spcAft>
                <a:spcPts val="1200"/>
              </a:spcAft>
              <a:buFont typeface="Arial" charset="0"/>
              <a:buNone/>
              <a:defRPr sz="140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Main copy Arial 14pt white. Change the text box color to compliment the image and add a 4.5pt white stoke focus box if needed.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533400"/>
          </a:xfrm>
        </p:spPr>
        <p:txBody>
          <a:bodyPr/>
          <a:lstStyle>
            <a:lvl1pPr>
              <a:defRPr/>
            </a:lvl1pPr>
          </a:lstStyle>
          <a:p>
            <a:r>
              <a:rPr lang="en-US"/>
              <a:t>Title Arial 24pt red sentence case</a:t>
            </a:r>
          </a:p>
        </p:txBody>
      </p:sp>
    </p:spTree>
    <p:extLst>
      <p:ext uri="{BB962C8B-B14F-4D97-AF65-F5344CB8AC3E}">
        <p14:creationId xmlns:p14="http://schemas.microsoft.com/office/powerpoint/2010/main" val="179660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Client Logo">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477290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ynamic Box">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7" name="Text Placeholder 12">
            <a:extLst>
              <a:ext uri="{FF2B5EF4-FFF2-40B4-BE49-F238E27FC236}">
                <a16:creationId xmlns:a16="http://schemas.microsoft.com/office/drawing/2014/main" id="{521840AC-F4B0-8D42-A07C-DDB653429F72}"/>
              </a:ext>
            </a:extLst>
          </p:cNvPr>
          <p:cNvSpPr>
            <a:spLocks noGrp="1"/>
          </p:cNvSpPr>
          <p:nvPr>
            <p:ph type="body" sz="quarter" idx="24" hasCustomPrompt="1"/>
          </p:nvPr>
        </p:nvSpPr>
        <p:spPr>
          <a:xfrm>
            <a:off x="4952998" y="878960"/>
            <a:ext cx="4191002" cy="3380815"/>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Change the text box color to compliment the image and add a 4.5pt white stroke focus box if needed.</a:t>
            </a:r>
          </a:p>
        </p:txBody>
      </p:sp>
    </p:spTree>
    <p:extLst>
      <p:ext uri="{BB962C8B-B14F-4D97-AF65-F5344CB8AC3E}">
        <p14:creationId xmlns:p14="http://schemas.microsoft.com/office/powerpoint/2010/main" val="3676496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pact Statement">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486855A2-317F-CF40-9B30-752B8EB10CFD}"/>
              </a:ext>
            </a:extLst>
          </p:cNvPr>
          <p:cNvSpPr>
            <a:spLocks noGrp="1"/>
          </p:cNvSpPr>
          <p:nvPr>
            <p:ph type="body" sz="quarter" idx="15" hasCustomPrompt="1"/>
          </p:nvPr>
        </p:nvSpPr>
        <p:spPr>
          <a:xfrm>
            <a:off x="685800" y="881342"/>
            <a:ext cx="8458200" cy="3380815"/>
          </a:xfrm>
          <a:prstGeom prst="rect">
            <a:avLst/>
          </a:prstGeom>
          <a:solidFill>
            <a:schemeClr val="accent1"/>
          </a:solidFill>
        </p:spPr>
        <p:txBody>
          <a:bodyPr wrap="square" lIns="274320" tIns="274320" rIns="274320" bIns="274320" anchor="t">
            <a:noAutofit/>
          </a:bodyPr>
          <a:lstStyle>
            <a:lvl1pPr marL="176213" indent="-176213">
              <a:lnSpc>
                <a:spcPct val="100000"/>
              </a:lnSpc>
              <a:spcBef>
                <a:spcPts val="0"/>
              </a:spcBef>
              <a:buNone/>
              <a:tabLst/>
              <a:defRPr sz="3000" b="0" cap="none" baseline="0">
                <a:solidFill>
                  <a:schemeClr val="bg1"/>
                </a:solidFill>
                <a:latin typeface="Arial"/>
                <a:cs typeface="Arial"/>
              </a:defRPr>
            </a:lvl1pPr>
            <a:lvl2pPr marL="173736" indent="-173736">
              <a:buNone/>
              <a:defRPr sz="3000" b="0" cap="none">
                <a:solidFill>
                  <a:schemeClr val="bg1"/>
                </a:solidFill>
                <a:latin typeface="Arial"/>
                <a:cs typeface="Arial"/>
              </a:defRPr>
            </a:lvl2pPr>
            <a:lvl3pPr marL="173736" indent="-173736">
              <a:buNone/>
              <a:defRPr sz="3000" b="0">
                <a:solidFill>
                  <a:schemeClr val="bg1"/>
                </a:solidFill>
                <a:latin typeface="Arial"/>
                <a:cs typeface="Arial"/>
              </a:defRPr>
            </a:lvl3pPr>
            <a:lvl4pPr marL="173736" indent="-173736">
              <a:buNone/>
              <a:defRPr sz="3000" b="0">
                <a:solidFill>
                  <a:schemeClr val="bg1"/>
                </a:solidFill>
                <a:latin typeface="Arial"/>
                <a:cs typeface="Arial"/>
              </a:defRPr>
            </a:lvl4pPr>
            <a:lvl5pPr marL="173736" indent="-173736">
              <a:buNone/>
              <a:defRPr sz="3000" b="0">
                <a:solidFill>
                  <a:schemeClr val="bg1"/>
                </a:solidFill>
                <a:latin typeface="Arial"/>
                <a:cs typeface="Arial"/>
              </a:defRPr>
            </a:lvl5pPr>
            <a:lvl6pPr marL="173736" indent="-173736">
              <a:buNone/>
              <a:defRPr sz="3000">
                <a:solidFill>
                  <a:schemeClr val="bg1"/>
                </a:solidFill>
              </a:defRPr>
            </a:lvl6pPr>
            <a:lvl7pPr marL="173736" indent="-173736">
              <a:buNone/>
              <a:defRPr sz="3000">
                <a:solidFill>
                  <a:schemeClr val="bg1"/>
                </a:solidFill>
              </a:defRPr>
            </a:lvl7pPr>
            <a:lvl8pPr marL="173736" indent="-173736">
              <a:buNone/>
              <a:defRPr sz="3000">
                <a:solidFill>
                  <a:schemeClr val="bg1"/>
                </a:solidFill>
              </a:defRPr>
            </a:lvl8pPr>
            <a:lvl9pPr marL="173736" indent="-173736">
              <a:buNone/>
              <a:defRPr sz="3000">
                <a:solidFill>
                  <a:schemeClr val="bg1"/>
                </a:solidFill>
              </a:defRPr>
            </a:lvl9pPr>
          </a:lstStyle>
          <a:p>
            <a:pPr lvl="0"/>
            <a:r>
              <a:rPr lang="en-US"/>
              <a:t>“Impact statement </a:t>
            </a:r>
            <a:r>
              <a:rPr lang="en-US" err="1"/>
              <a:t>i.E.</a:t>
            </a:r>
            <a:r>
              <a:rPr lang="en-US"/>
              <a:t> Quote </a:t>
            </a:r>
            <a:r>
              <a:rPr lang="en-US" err="1"/>
              <a:t>arial</a:t>
            </a:r>
            <a:r>
              <a:rPr lang="en-US"/>
              <a:t> 30pt white sentence case. Text box color can be changed if needed.”</a:t>
            </a:r>
          </a:p>
        </p:txBody>
      </p:sp>
      <p:sp>
        <p:nvSpPr>
          <p:cNvPr id="3" name="Slide Number Placeholder 2">
            <a:extLst>
              <a:ext uri="{FF2B5EF4-FFF2-40B4-BE49-F238E27FC236}">
                <a16:creationId xmlns:a16="http://schemas.microsoft.com/office/drawing/2014/main" id="{68CDAA2A-43D8-DD47-A122-36442B78A2B7}"/>
              </a:ext>
            </a:extLst>
          </p:cNvPr>
          <p:cNvSpPr>
            <a:spLocks noGrp="1"/>
          </p:cNvSpPr>
          <p:nvPr>
            <p:ph type="sldNum" sz="quarter" idx="10"/>
          </p:nvPr>
        </p:nvSpPr>
        <p:spPr/>
        <p:txBody>
          <a:bodyPr/>
          <a:lstStyle/>
          <a:p>
            <a:fld id="{ABEF7161-39F9-F745-9A2B-33DA2ED59E91}" type="slidenum">
              <a:rPr lang="en-US" smtClean="0"/>
              <a:pPr/>
              <a:t>‹#›</a:t>
            </a:fld>
            <a:endParaRPr lang="en-US"/>
          </a:p>
        </p:txBody>
      </p:sp>
      <p:sp>
        <p:nvSpPr>
          <p:cNvPr id="6" name="Text Placeholder 28">
            <a:extLst>
              <a:ext uri="{FF2B5EF4-FFF2-40B4-BE49-F238E27FC236}">
                <a16:creationId xmlns:a16="http://schemas.microsoft.com/office/drawing/2014/main" id="{8AF3BB55-F058-674F-9079-C555118EC09A}"/>
              </a:ext>
            </a:extLst>
          </p:cNvPr>
          <p:cNvSpPr>
            <a:spLocks noGrp="1"/>
          </p:cNvSpPr>
          <p:nvPr>
            <p:ph type="body" sz="quarter" idx="12" hasCustomPrompt="1"/>
          </p:nvPr>
        </p:nvSpPr>
        <p:spPr>
          <a:xfrm>
            <a:off x="985520" y="2828309"/>
            <a:ext cx="7848599" cy="298450"/>
          </a:xfrm>
          <a:prstGeom prst="rect">
            <a:avLst/>
          </a:prstGeom>
        </p:spPr>
        <p:txBody>
          <a:bodyPr wrap="square" lIns="0" tIns="0" rIns="0" bIns="0" anchor="t">
            <a:noAutofit/>
          </a:bodyPr>
          <a:lstStyle>
            <a:lvl1pPr marL="0" indent="0" algn="l">
              <a:lnSpc>
                <a:spcPct val="100000"/>
              </a:lnSpc>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 Quote attribution, Arial 14pt white left align</a:t>
            </a:r>
          </a:p>
        </p:txBody>
      </p:sp>
      <p:pic>
        <p:nvPicPr>
          <p:cNvPr id="8" name="Picture 7">
            <a:extLst>
              <a:ext uri="{FF2B5EF4-FFF2-40B4-BE49-F238E27FC236}">
                <a16:creationId xmlns:a16="http://schemas.microsoft.com/office/drawing/2014/main" id="{6FF3D3B8-5375-3F46-9313-B1A72060C25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1080898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Visual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5029200"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8D644167-7C34-FB45-A590-B82ACD2E1F9F}"/>
              </a:ext>
            </a:extLst>
          </p:cNvPr>
          <p:cNvSpPr>
            <a:spLocks noGrp="1"/>
          </p:cNvSpPr>
          <p:nvPr>
            <p:ph type="body" sz="quarter" idx="24"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829092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Visual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304006"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DF2A478F-A26D-1E42-93B4-3E7E683F7EEC}"/>
              </a:ext>
            </a:extLst>
          </p:cNvPr>
          <p:cNvSpPr>
            <a:spLocks noGrp="1"/>
          </p:cNvSpPr>
          <p:nvPr>
            <p:ph type="body" sz="quarter" idx="24"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789866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526974-B06E-BD41-9C3F-6CE3F55E92B5}"/>
              </a:ext>
            </a:extLst>
          </p:cNvPr>
          <p:cNvSpPr>
            <a:spLocks noGrp="1"/>
          </p:cNvSpPr>
          <p:nvPr>
            <p:ph type="sldNum" sz="quarter" idx="10"/>
          </p:nvPr>
        </p:nvSpPr>
        <p:spPr/>
        <p:txBody>
          <a:bodyPr/>
          <a:lstStyle/>
          <a:p>
            <a:fld id="{ABEF7161-39F9-F745-9A2B-33DA2ED59E91}" type="slidenum">
              <a:rPr lang="en-US" smtClean="0"/>
              <a:pPr/>
              <a:t>‹#›</a:t>
            </a:fld>
            <a:endParaRPr lang="en-US"/>
          </a:p>
        </p:txBody>
      </p:sp>
      <p:cxnSp>
        <p:nvCxnSpPr>
          <p:cNvPr id="16" name="Straight Connector 15">
            <a:extLst>
              <a:ext uri="{FF2B5EF4-FFF2-40B4-BE49-F238E27FC236}">
                <a16:creationId xmlns:a16="http://schemas.microsoft.com/office/drawing/2014/main" id="{273CFFCD-76B0-EC4D-8FEA-6E201D58A3F3}"/>
              </a:ext>
            </a:extLst>
          </p:cNvPr>
          <p:cNvCxnSpPr/>
          <p:nvPr userDrawn="1"/>
        </p:nvCxnSpPr>
        <p:spPr>
          <a:xfrm>
            <a:off x="4571195" y="0"/>
            <a:ext cx="0" cy="514350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5EE9D-427E-E641-AF2F-020FEFCA276B}"/>
              </a:ext>
            </a:extLst>
          </p:cNvPr>
          <p:cNvCxnSpPr/>
          <p:nvPr userDrawn="1"/>
        </p:nvCxnSpPr>
        <p:spPr>
          <a:xfrm>
            <a:off x="4587240" y="2577797"/>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AE3F1D9-A4E6-1340-99D4-4148CBB4E9F0}"/>
              </a:ext>
            </a:extLst>
          </p:cNvPr>
          <p:cNvCxnSpPr/>
          <p:nvPr userDrawn="1"/>
        </p:nvCxnSpPr>
        <p:spPr>
          <a:xfrm>
            <a:off x="6872435" y="2598420"/>
            <a:ext cx="0" cy="254508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3DD29EEA-A5D7-7542-A8B6-5AB47DE6A79F}"/>
              </a:ext>
            </a:extLst>
          </p:cNvPr>
          <p:cNvSpPr>
            <a:spLocks noGrp="1"/>
          </p:cNvSpPr>
          <p:nvPr>
            <p:ph type="body" sz="quarter" idx="14" hasCustomPrompt="1"/>
          </p:nvPr>
        </p:nvSpPr>
        <p:spPr>
          <a:xfrm>
            <a:off x="4829916" y="1732062"/>
            <a:ext cx="4010868" cy="430887"/>
          </a:xfrm>
          <a:prstGeom prst="rect">
            <a:avLst/>
          </a:prstGeom>
        </p:spPr>
        <p:txBody>
          <a:bodyPr vert="horz" wrap="square" lIns="0" tIns="0" rIns="0" bIns="0" anchor="b">
            <a:spAutoFit/>
          </a:bodyPr>
          <a:lstStyle>
            <a:lvl1pPr marL="0" indent="0">
              <a:lnSpc>
                <a:spcPct val="100000"/>
              </a:lnSpc>
              <a:buNone/>
              <a:defRPr sz="1400" b="0" i="0" cap="none" baseline="0">
                <a:solidFill>
                  <a:schemeClr val="tx1"/>
                </a:solidFill>
              </a:defRPr>
            </a:lvl1pPr>
            <a:lvl2pPr marL="0" indent="0">
              <a:buNone/>
              <a:defRPr sz="1400"/>
            </a:lvl2pPr>
            <a:lvl3pPr marL="0" indent="0">
              <a:buNone/>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a:lvl8pPr>
            <a:lvl9pPr marL="0" indent="0">
              <a:buNone/>
              <a:defRPr/>
            </a:lvl9pPr>
          </a:lstStyle>
          <a:p>
            <a:pPr lvl="0"/>
            <a:r>
              <a:rPr lang="en-US"/>
              <a:t>Fact text Arial 14pt black sentence case. </a:t>
            </a:r>
            <a:br>
              <a:rPr lang="en-US"/>
            </a:br>
            <a:r>
              <a:rPr lang="en-US"/>
              <a:t>UL icons can be used to enhance descriptions.</a:t>
            </a:r>
          </a:p>
        </p:txBody>
      </p:sp>
      <p:sp>
        <p:nvSpPr>
          <p:cNvPr id="20" name="Text Placeholder 4">
            <a:extLst>
              <a:ext uri="{FF2B5EF4-FFF2-40B4-BE49-F238E27FC236}">
                <a16:creationId xmlns:a16="http://schemas.microsoft.com/office/drawing/2014/main" id="{EAEF2D7C-0D87-6A41-ABD7-8DDE9C06F839}"/>
              </a:ext>
            </a:extLst>
          </p:cNvPr>
          <p:cNvSpPr>
            <a:spLocks noGrp="1"/>
          </p:cNvSpPr>
          <p:nvPr>
            <p:ph type="body" sz="quarter" idx="15" hasCustomPrompt="1"/>
          </p:nvPr>
        </p:nvSpPr>
        <p:spPr>
          <a:xfrm>
            <a:off x="301625" y="3561819"/>
            <a:ext cx="3584575" cy="830997"/>
          </a:xfrm>
          <a:prstGeom prst="rect">
            <a:avLst/>
          </a:prstGeom>
        </p:spPr>
        <p:txBody>
          <a:bodyPr vert="horz" wrap="square" lIns="0" tIns="0" rIns="0" bIns="0" anchor="b">
            <a:spAutoFit/>
          </a:bodyPr>
          <a:lstStyle>
            <a:lvl1pPr marL="0" indent="0">
              <a:lnSpc>
                <a:spcPct val="100000"/>
              </a:lnSpc>
              <a:buNone/>
              <a:defRPr sz="1800" b="0" i="0" cap="none" baseline="0">
                <a:solidFill>
                  <a:schemeClr val="tx1"/>
                </a:solidFill>
              </a:defRPr>
            </a:lvl1pPr>
            <a:lvl2pPr marL="0" indent="0">
              <a:buNone/>
              <a:defRPr sz="1800"/>
            </a:lvl2pPr>
            <a:lvl3pPr marL="0" indent="0">
              <a:buNone/>
              <a:defRPr sz="1800">
                <a:solidFill>
                  <a:schemeClr val="tx1"/>
                </a:solidFill>
              </a:defRPr>
            </a:lvl3pPr>
            <a:lvl4pPr marL="0" indent="0">
              <a:buNone/>
              <a:defRPr sz="1800">
                <a:solidFill>
                  <a:schemeClr val="tx1"/>
                </a:solidFill>
              </a:defRPr>
            </a:lvl4pPr>
            <a:lvl5pPr marL="0" indent="0">
              <a:buNone/>
              <a:defRPr sz="1800"/>
            </a:lvl5pPr>
            <a:lvl6pPr marL="0" indent="0">
              <a:buNone/>
              <a:defRPr sz="1800"/>
            </a:lvl6pPr>
            <a:lvl7pPr marL="0" indent="0">
              <a:buNone/>
              <a:defRPr sz="1800"/>
            </a:lvl7pPr>
            <a:lvl8pPr marL="0" indent="0">
              <a:buNone/>
              <a:defRPr sz="1800"/>
            </a:lvl8pPr>
            <a:lvl9pPr marL="0" indent="0">
              <a:buNone/>
              <a:defRPr sz="1800"/>
            </a:lvl9pPr>
          </a:lstStyle>
          <a:p>
            <a:pPr lvl="0"/>
            <a:r>
              <a:rPr lang="en-US"/>
              <a:t>Fact text Arial 18pt black sentence case. UL icons can be used to enhance descriptions.</a:t>
            </a:r>
          </a:p>
        </p:txBody>
      </p:sp>
      <p:sp>
        <p:nvSpPr>
          <p:cNvPr id="21" name="Text Placeholder 4">
            <a:extLst>
              <a:ext uri="{FF2B5EF4-FFF2-40B4-BE49-F238E27FC236}">
                <a16:creationId xmlns:a16="http://schemas.microsoft.com/office/drawing/2014/main" id="{6B647B26-85A6-204F-956B-09E9E6BA4D99}"/>
              </a:ext>
            </a:extLst>
          </p:cNvPr>
          <p:cNvSpPr>
            <a:spLocks noGrp="1"/>
          </p:cNvSpPr>
          <p:nvPr>
            <p:ph type="body" sz="quarter" idx="17" hasCustomPrompt="1"/>
          </p:nvPr>
        </p:nvSpPr>
        <p:spPr>
          <a:xfrm>
            <a:off x="4829917" y="3879960"/>
            <a:ext cx="1780592"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2" name="Text Placeholder 4">
            <a:extLst>
              <a:ext uri="{FF2B5EF4-FFF2-40B4-BE49-F238E27FC236}">
                <a16:creationId xmlns:a16="http://schemas.microsoft.com/office/drawing/2014/main" id="{D1DC6DC9-819F-CF48-A37B-F2466F069A4B}"/>
              </a:ext>
            </a:extLst>
          </p:cNvPr>
          <p:cNvSpPr>
            <a:spLocks noGrp="1"/>
          </p:cNvSpPr>
          <p:nvPr>
            <p:ph type="body" sz="quarter" idx="18" hasCustomPrompt="1"/>
          </p:nvPr>
        </p:nvSpPr>
        <p:spPr>
          <a:xfrm>
            <a:off x="7134362" y="3879960"/>
            <a:ext cx="1706425"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3" name="Picture Placeholder 36">
            <a:extLst>
              <a:ext uri="{FF2B5EF4-FFF2-40B4-BE49-F238E27FC236}">
                <a16:creationId xmlns:a16="http://schemas.microsoft.com/office/drawing/2014/main" id="{FE8F7770-D37E-3E41-BF69-C5CF69F2E92A}"/>
              </a:ext>
            </a:extLst>
          </p:cNvPr>
          <p:cNvSpPr>
            <a:spLocks noGrp="1" noChangeAspect="1"/>
          </p:cNvSpPr>
          <p:nvPr>
            <p:ph type="pic" sz="quarter" idx="21" hasCustomPrompt="1"/>
          </p:nvPr>
        </p:nvSpPr>
        <p:spPr>
          <a:xfrm>
            <a:off x="301625" y="2419350"/>
            <a:ext cx="914400" cy="9144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15" name="Picture Placeholder 36">
            <a:extLst>
              <a:ext uri="{FF2B5EF4-FFF2-40B4-BE49-F238E27FC236}">
                <a16:creationId xmlns:a16="http://schemas.microsoft.com/office/drawing/2014/main" id="{9AB6CC90-93A0-C246-8A4C-6A6B185DC443}"/>
              </a:ext>
            </a:extLst>
          </p:cNvPr>
          <p:cNvSpPr>
            <a:spLocks noGrp="1"/>
          </p:cNvSpPr>
          <p:nvPr>
            <p:ph type="pic" sz="quarter" idx="24" hasCustomPrompt="1"/>
          </p:nvPr>
        </p:nvSpPr>
        <p:spPr>
          <a:xfrm>
            <a:off x="4829916" y="8953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7" name="Picture Placeholder 36">
            <a:extLst>
              <a:ext uri="{FF2B5EF4-FFF2-40B4-BE49-F238E27FC236}">
                <a16:creationId xmlns:a16="http://schemas.microsoft.com/office/drawing/2014/main" id="{EC2E1D76-F347-D747-92A4-BD5352710B05}"/>
              </a:ext>
            </a:extLst>
          </p:cNvPr>
          <p:cNvSpPr>
            <a:spLocks noGrp="1"/>
          </p:cNvSpPr>
          <p:nvPr>
            <p:ph type="pic" sz="quarter" idx="25" hasCustomPrompt="1"/>
          </p:nvPr>
        </p:nvSpPr>
        <p:spPr>
          <a:xfrm>
            <a:off x="4829916"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8" name="Picture Placeholder 36">
            <a:extLst>
              <a:ext uri="{FF2B5EF4-FFF2-40B4-BE49-F238E27FC236}">
                <a16:creationId xmlns:a16="http://schemas.microsoft.com/office/drawing/2014/main" id="{8F19068F-FEE7-2349-805A-D0A0E664B2D3}"/>
              </a:ext>
            </a:extLst>
          </p:cNvPr>
          <p:cNvSpPr>
            <a:spLocks noGrp="1"/>
          </p:cNvSpPr>
          <p:nvPr>
            <p:ph type="pic" sz="quarter" idx="26" hasCustomPrompt="1"/>
          </p:nvPr>
        </p:nvSpPr>
        <p:spPr>
          <a:xfrm>
            <a:off x="7134362"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pic>
        <p:nvPicPr>
          <p:cNvPr id="24" name="Picture 23">
            <a:extLst>
              <a:ext uri="{FF2B5EF4-FFF2-40B4-BE49-F238E27FC236}">
                <a16:creationId xmlns:a16="http://schemas.microsoft.com/office/drawing/2014/main" id="{BCB4E84E-5B2E-8948-B1FD-731FF81B32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4209803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ckground Color">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solidFill>
                  <a:schemeClr val="bg1"/>
                </a:solidFill>
              </a:defRPr>
            </a:lvl1pPr>
          </a:lstStyle>
          <a:p>
            <a:r>
              <a:rPr lang="en-US"/>
              <a:t>Title Arial 24pt white sentence case</a:t>
            </a:r>
          </a:p>
        </p:txBody>
      </p:sp>
      <p:sp>
        <p:nvSpPr>
          <p:cNvPr id="4" name="Text Placeholder 3">
            <a:extLst>
              <a:ext uri="{FF2B5EF4-FFF2-40B4-BE49-F238E27FC236}">
                <a16:creationId xmlns:a16="http://schemas.microsoft.com/office/drawing/2014/main" id="{07BDF5B6-0C60-034D-B7BF-9455A7808CAC}"/>
              </a:ext>
            </a:extLst>
          </p:cNvPr>
          <p:cNvSpPr>
            <a:spLocks noGrp="1"/>
          </p:cNvSpPr>
          <p:nvPr>
            <p:ph type="body" sz="quarter" idx="22" hasCustomPrompt="1"/>
          </p:nvPr>
        </p:nvSpPr>
        <p:spPr>
          <a:xfrm>
            <a:off x="301624" y="971550"/>
            <a:ext cx="8539164" cy="3429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adipiscing</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2643508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ckground Color w/Icon">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solidFill>
                  <a:schemeClr val="bg1"/>
                </a:solidFill>
              </a:defRPr>
            </a:lvl1pPr>
          </a:lstStyle>
          <a:p>
            <a:r>
              <a:rPr lang="en-US"/>
              <a:t>Title Arial 24pt white sentence case</a:t>
            </a:r>
          </a:p>
        </p:txBody>
      </p:sp>
      <p:sp>
        <p:nvSpPr>
          <p:cNvPr id="4" name="Picture Placeholder 3">
            <a:extLst>
              <a:ext uri="{FF2B5EF4-FFF2-40B4-BE49-F238E27FC236}">
                <a16:creationId xmlns:a16="http://schemas.microsoft.com/office/drawing/2014/main" id="{CDEA4420-2445-3947-BB55-6A360C13D376}"/>
              </a:ext>
            </a:extLst>
          </p:cNvPr>
          <p:cNvSpPr>
            <a:spLocks noGrp="1"/>
          </p:cNvSpPr>
          <p:nvPr>
            <p:ph type="pic" sz="quarter" idx="22" hasCustomPrompt="1"/>
          </p:nvPr>
        </p:nvSpPr>
        <p:spPr>
          <a:xfrm>
            <a:off x="301625" y="971550"/>
            <a:ext cx="917575" cy="9175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1">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Click to add icon</a:t>
            </a:r>
          </a:p>
        </p:txBody>
      </p:sp>
      <p:sp>
        <p:nvSpPr>
          <p:cNvPr id="6" name="Text Placeholder 5">
            <a:extLst>
              <a:ext uri="{FF2B5EF4-FFF2-40B4-BE49-F238E27FC236}">
                <a16:creationId xmlns:a16="http://schemas.microsoft.com/office/drawing/2014/main" id="{16C89DCB-C00A-9E41-A579-705DC6463A93}"/>
              </a:ext>
            </a:extLst>
          </p:cNvPr>
          <p:cNvSpPr>
            <a:spLocks noGrp="1"/>
          </p:cNvSpPr>
          <p:nvPr>
            <p:ph type="body" sz="quarter" idx="23" hasCustomPrompt="1"/>
          </p:nvPr>
        </p:nvSpPr>
        <p:spPr>
          <a:xfrm>
            <a:off x="1447800" y="971550"/>
            <a:ext cx="7391400" cy="29067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23669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4241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1"/>
            <a:ext cx="91440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19" name="Text Placeholder 18"/>
          <p:cNvSpPr>
            <a:spLocks noGrp="1"/>
          </p:cNvSpPr>
          <p:nvPr>
            <p:ph type="body" sz="quarter" idx="19" hasCustomPrompt="1"/>
          </p:nvPr>
        </p:nvSpPr>
        <p:spPr>
          <a:xfrm>
            <a:off x="5181600" y="0"/>
            <a:ext cx="3352801" cy="2038350"/>
          </a:xfrm>
          <a:prstGeom prst="rect">
            <a:avLst/>
          </a:prstGeom>
          <a:solidFill>
            <a:schemeClr val="accent1"/>
          </a:solidFill>
        </p:spPr>
        <p:txBody>
          <a:bodyPr lIns="274320" tIns="274320" rIns="274320" bIns="274320" anchor="b" anchorCtr="0">
            <a:normAutofit/>
          </a:bodyPr>
          <a:lstStyle>
            <a:lvl1pPr marL="0" indent="0">
              <a:spcBef>
                <a:spcPts val="0"/>
              </a:spcBef>
              <a:spcAft>
                <a:spcPts val="1200"/>
              </a:spcAft>
              <a:buFont typeface="Arial" charset="0"/>
              <a:buNone/>
              <a:defRPr sz="1400" b="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Speaker Name</a:t>
            </a:r>
          </a:p>
          <a:p>
            <a:pPr lvl="0"/>
            <a:r>
              <a:rPr lang="en-US"/>
              <a:t>Title</a:t>
            </a:r>
            <a:br>
              <a:rPr lang="en-US"/>
            </a:br>
            <a:r>
              <a:rPr lang="en-US" err="1"/>
              <a:t>UL.com</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B8A0C484-8694-7E43-AD2B-94E6868E34F0}"/>
              </a:ext>
            </a:extLst>
          </p:cNvPr>
          <p:cNvPicPr>
            <a:picLocks noChangeAspect="1"/>
          </p:cNvPicPr>
          <p:nvPr userDrawn="1"/>
        </p:nvPicPr>
        <p:blipFill>
          <a:blip r:embed="rId2"/>
          <a:stretch>
            <a:fillRect/>
          </a:stretch>
        </p:blipFill>
        <p:spPr>
          <a:xfrm>
            <a:off x="220413" y="4624364"/>
            <a:ext cx="309586" cy="309586"/>
          </a:xfrm>
          <a:prstGeom prst="rect">
            <a:avLst/>
          </a:prstGeom>
        </p:spPr>
      </p:pic>
      <p:sp>
        <p:nvSpPr>
          <p:cNvPr id="12" name="Title 2">
            <a:extLst>
              <a:ext uri="{FF2B5EF4-FFF2-40B4-BE49-F238E27FC236}">
                <a16:creationId xmlns:a16="http://schemas.microsoft.com/office/drawing/2014/main" id="{DFE96EB4-6D77-F649-939E-2E18222DD24E}"/>
              </a:ext>
            </a:extLst>
          </p:cNvPr>
          <p:cNvSpPr>
            <a:spLocks noGrp="1"/>
          </p:cNvSpPr>
          <p:nvPr>
            <p:ph type="title" hasCustomPrompt="1"/>
          </p:nvPr>
        </p:nvSpPr>
        <p:spPr>
          <a:xfrm>
            <a:off x="5410200" y="285750"/>
            <a:ext cx="2822576" cy="369332"/>
          </a:xfrm>
        </p:spPr>
        <p:txBody>
          <a:bodyPr/>
          <a:lstStyle>
            <a:lvl1pPr>
              <a:defRPr>
                <a:solidFill>
                  <a:schemeClr val="bg1"/>
                </a:solidFill>
              </a:defRPr>
            </a:lvl1pPr>
          </a:lstStyle>
          <a:p>
            <a:r>
              <a:rPr lang="en-US"/>
              <a:t>Questions?</a:t>
            </a:r>
          </a:p>
        </p:txBody>
      </p:sp>
    </p:spTree>
    <p:extLst>
      <p:ext uri="{BB962C8B-B14F-4D97-AF65-F5344CB8AC3E}">
        <p14:creationId xmlns:p14="http://schemas.microsoft.com/office/powerpoint/2010/main" val="248688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Client Logo + Tagline">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8" name="Picture 7">
            <a:extLst>
              <a:ext uri="{FF2B5EF4-FFF2-40B4-BE49-F238E27FC236}">
                <a16:creationId xmlns:a16="http://schemas.microsoft.com/office/drawing/2014/main" id="{6770B293-5DF5-974F-8E25-56DFA02D7C02}"/>
              </a:ext>
            </a:extLst>
          </p:cNvPr>
          <p:cNvPicPr>
            <a:picLocks noChangeAspect="1"/>
          </p:cNvPicPr>
          <p:nvPr userDrawn="1"/>
        </p:nvPicPr>
        <p:blipFill>
          <a:blip r:embed="rId3"/>
          <a:stretch>
            <a:fillRect/>
          </a:stretch>
        </p:blipFill>
        <p:spPr>
          <a:xfrm>
            <a:off x="7010400" y="4746253"/>
            <a:ext cx="1828800" cy="218756"/>
          </a:xfrm>
          <a:prstGeom prst="rect">
            <a:avLst/>
          </a:prstGeom>
        </p:spPr>
      </p:pic>
    </p:spTree>
    <p:extLst>
      <p:ext uri="{BB962C8B-B14F-4D97-AF65-F5344CB8AC3E}">
        <p14:creationId xmlns:p14="http://schemas.microsoft.com/office/powerpoint/2010/main" val="9768673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1555268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9" name="Picture 8">
            <a:extLst>
              <a:ext uri="{FF2B5EF4-FFF2-40B4-BE49-F238E27FC236}">
                <a16:creationId xmlns:a16="http://schemas.microsoft.com/office/drawing/2014/main" id="{C1F8D15B-8F3E-D744-B93D-E9695EE3FB66}"/>
              </a:ext>
            </a:extLst>
          </p:cNvPr>
          <p:cNvPicPr>
            <a:picLocks noChangeAspect="1"/>
          </p:cNvPicPr>
          <p:nvPr userDrawn="1"/>
        </p:nvPicPr>
        <p:blipFill>
          <a:blip r:embed="rId3"/>
          <a:stretch>
            <a:fillRect/>
          </a:stretch>
        </p:blipFill>
        <p:spPr>
          <a:xfrm>
            <a:off x="301624" y="4379039"/>
            <a:ext cx="1828800" cy="218756"/>
          </a:xfrm>
          <a:prstGeom prst="rect">
            <a:avLst/>
          </a:prstGeom>
        </p:spPr>
      </p:pic>
    </p:spTree>
    <p:extLst>
      <p:ext uri="{BB962C8B-B14F-4D97-AF65-F5344CB8AC3E}">
        <p14:creationId xmlns:p14="http://schemas.microsoft.com/office/powerpoint/2010/main" val="1570970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Red">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032470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Red w/Tagline">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9" name="Picture 8">
            <a:extLst>
              <a:ext uri="{FF2B5EF4-FFF2-40B4-BE49-F238E27FC236}">
                <a16:creationId xmlns:a16="http://schemas.microsoft.com/office/drawing/2014/main" id="{ABB3F97D-76AB-9241-8A4C-4848BF31639E}"/>
              </a:ext>
            </a:extLst>
          </p:cNvPr>
          <p:cNvPicPr>
            <a:picLocks noChangeAspect="1"/>
          </p:cNvPicPr>
          <p:nvPr userDrawn="1"/>
        </p:nvPicPr>
        <p:blipFill>
          <a:blip r:embed="rId3"/>
          <a:stretch>
            <a:fillRect/>
          </a:stretch>
        </p:blipFill>
        <p:spPr>
          <a:xfrm>
            <a:off x="301624" y="4379039"/>
            <a:ext cx="1828800" cy="218755"/>
          </a:xfrm>
          <a:prstGeom prst="rect">
            <a:avLst/>
          </a:prstGeom>
        </p:spPr>
      </p:pic>
    </p:spTree>
    <p:extLst>
      <p:ext uri="{BB962C8B-B14F-4D97-AF65-F5344CB8AC3E}">
        <p14:creationId xmlns:p14="http://schemas.microsoft.com/office/powerpoint/2010/main" val="40523361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Slide Center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3028950"/>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6" name="Picture 5">
            <a:extLst>
              <a:ext uri="{FF2B5EF4-FFF2-40B4-BE49-F238E27FC236}">
                <a16:creationId xmlns:a16="http://schemas.microsoft.com/office/drawing/2014/main" id="{B5CBB1D9-B3CA-634B-B87C-2F9FA307651F}"/>
              </a:ext>
            </a:extLst>
          </p:cNvPr>
          <p:cNvPicPr>
            <a:picLocks noChangeAspect="1"/>
          </p:cNvPicPr>
          <p:nvPr userDrawn="1"/>
        </p:nvPicPr>
        <p:blipFill>
          <a:blip r:embed="rId2"/>
          <a:stretch>
            <a:fillRect/>
          </a:stretch>
        </p:blipFill>
        <p:spPr>
          <a:xfrm>
            <a:off x="4107180" y="1657350"/>
            <a:ext cx="914400" cy="914400"/>
          </a:xfrm>
          <a:prstGeom prst="rect">
            <a:avLst/>
          </a:prstGeom>
        </p:spPr>
      </p:pic>
    </p:spTree>
    <p:extLst>
      <p:ext uri="{BB962C8B-B14F-4D97-AF65-F5344CB8AC3E}">
        <p14:creationId xmlns:p14="http://schemas.microsoft.com/office/powerpoint/2010/main" val="2916087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Centered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708695"/>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10" name="Picture 9">
            <a:extLst>
              <a:ext uri="{FF2B5EF4-FFF2-40B4-BE49-F238E27FC236}">
                <a16:creationId xmlns:a16="http://schemas.microsoft.com/office/drawing/2014/main" id="{988DB663-0B21-D84A-8B7B-B740C74E5B04}"/>
              </a:ext>
            </a:extLst>
          </p:cNvPr>
          <p:cNvPicPr>
            <a:picLocks noChangeAspect="1"/>
          </p:cNvPicPr>
          <p:nvPr userDrawn="1"/>
        </p:nvPicPr>
        <p:blipFill>
          <a:blip r:embed="rId2"/>
          <a:stretch>
            <a:fillRect/>
          </a:stretch>
        </p:blipFill>
        <p:spPr>
          <a:xfrm>
            <a:off x="3656012" y="3504449"/>
            <a:ext cx="1828800" cy="218756"/>
          </a:xfrm>
          <a:prstGeom prst="rect">
            <a:avLst/>
          </a:prstGeom>
        </p:spPr>
      </p:pic>
      <p:pic>
        <p:nvPicPr>
          <p:cNvPr id="8" name="Picture 7">
            <a:extLst>
              <a:ext uri="{FF2B5EF4-FFF2-40B4-BE49-F238E27FC236}">
                <a16:creationId xmlns:a16="http://schemas.microsoft.com/office/drawing/2014/main" id="{BA3C445E-77FC-F24A-A73A-7A34E4305361}"/>
              </a:ext>
            </a:extLst>
          </p:cNvPr>
          <p:cNvPicPr>
            <a:picLocks noChangeAspect="1"/>
          </p:cNvPicPr>
          <p:nvPr userDrawn="1"/>
        </p:nvPicPr>
        <p:blipFill>
          <a:blip r:embed="rId3"/>
          <a:stretch>
            <a:fillRect/>
          </a:stretch>
        </p:blipFill>
        <p:spPr>
          <a:xfrm>
            <a:off x="4107180" y="1337095"/>
            <a:ext cx="914400" cy="914400"/>
          </a:xfrm>
          <a:prstGeom prst="rect">
            <a:avLst/>
          </a:prstGeom>
        </p:spPr>
      </p:pic>
    </p:spTree>
    <p:extLst>
      <p:ext uri="{BB962C8B-B14F-4D97-AF65-F5344CB8AC3E}">
        <p14:creationId xmlns:p14="http://schemas.microsoft.com/office/powerpoint/2010/main" val="2332388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Centered Red">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3034297"/>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1033A45F-0AAB-224D-AC92-11572380802B}"/>
              </a:ext>
            </a:extLst>
          </p:cNvPr>
          <p:cNvPicPr>
            <a:picLocks noChangeAspect="1"/>
          </p:cNvPicPr>
          <p:nvPr userDrawn="1"/>
        </p:nvPicPr>
        <p:blipFill>
          <a:blip r:embed="rId2"/>
          <a:stretch>
            <a:fillRect/>
          </a:stretch>
        </p:blipFill>
        <p:spPr>
          <a:xfrm>
            <a:off x="4113212" y="1657350"/>
            <a:ext cx="914400" cy="914400"/>
          </a:xfrm>
          <a:prstGeom prst="rect">
            <a:avLst/>
          </a:prstGeom>
        </p:spPr>
      </p:pic>
    </p:spTree>
    <p:extLst>
      <p:ext uri="{BB962C8B-B14F-4D97-AF65-F5344CB8AC3E}">
        <p14:creationId xmlns:p14="http://schemas.microsoft.com/office/powerpoint/2010/main" val="1571471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Centered Red w/Tagline">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2708695"/>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94FA6009-0CA4-F64F-B11C-53D81E1F293E}"/>
              </a:ext>
            </a:extLst>
          </p:cNvPr>
          <p:cNvPicPr>
            <a:picLocks noChangeAspect="1"/>
          </p:cNvPicPr>
          <p:nvPr userDrawn="1"/>
        </p:nvPicPr>
        <p:blipFill>
          <a:blip r:embed="rId2"/>
          <a:stretch>
            <a:fillRect/>
          </a:stretch>
        </p:blipFill>
        <p:spPr>
          <a:xfrm>
            <a:off x="3657600" y="3504449"/>
            <a:ext cx="1828800" cy="218755"/>
          </a:xfrm>
          <a:prstGeom prst="rect">
            <a:avLst/>
          </a:prstGeom>
        </p:spPr>
      </p:pic>
      <p:pic>
        <p:nvPicPr>
          <p:cNvPr id="8" name="Picture 7">
            <a:extLst>
              <a:ext uri="{FF2B5EF4-FFF2-40B4-BE49-F238E27FC236}">
                <a16:creationId xmlns:a16="http://schemas.microsoft.com/office/drawing/2014/main" id="{19D8EC8F-6134-804F-B39A-DDCA2BFC5DFD}"/>
              </a:ext>
            </a:extLst>
          </p:cNvPr>
          <p:cNvPicPr>
            <a:picLocks noChangeAspect="1"/>
          </p:cNvPicPr>
          <p:nvPr userDrawn="1"/>
        </p:nvPicPr>
        <p:blipFill>
          <a:blip r:embed="rId3"/>
          <a:stretch>
            <a:fillRect/>
          </a:stretch>
        </p:blipFill>
        <p:spPr>
          <a:xfrm>
            <a:off x="4113212" y="1325880"/>
            <a:ext cx="914400" cy="914400"/>
          </a:xfrm>
          <a:prstGeom prst="rect">
            <a:avLst/>
          </a:prstGeom>
        </p:spPr>
      </p:pic>
    </p:spTree>
    <p:extLst>
      <p:ext uri="{BB962C8B-B14F-4D97-AF65-F5344CB8AC3E}">
        <p14:creationId xmlns:p14="http://schemas.microsoft.com/office/powerpoint/2010/main" val="2757436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Colors">
    <p:spTree>
      <p:nvGrpSpPr>
        <p:cNvPr id="1" name=""/>
        <p:cNvGrpSpPr/>
        <p:nvPr/>
      </p:nvGrpSpPr>
      <p:grpSpPr>
        <a:xfrm>
          <a:off x="0" y="0"/>
          <a:ext cx="0" cy="0"/>
          <a:chOff x="0" y="0"/>
          <a:chExt cx="0" cy="0"/>
        </a:xfrm>
      </p:grpSpPr>
      <p:graphicFrame>
        <p:nvGraphicFramePr>
          <p:cNvPr id="13" name="Chart Placeholder 5"/>
          <p:cNvGraphicFramePr>
            <a:graphicFrameLocks/>
          </p:cNvGraphicFramePr>
          <p:nvPr userDrawn="1">
            <p:extLst>
              <p:ext uri="{D42A27DB-BD31-4B8C-83A1-F6EECF244321}">
                <p14:modId xmlns:p14="http://schemas.microsoft.com/office/powerpoint/2010/main" val="22256972"/>
              </p:ext>
            </p:extLst>
          </p:nvPr>
        </p:nvGraphicFramePr>
        <p:xfrm>
          <a:off x="301624" y="1525587"/>
          <a:ext cx="8539168" cy="3008310"/>
        </p:xfrm>
        <a:graphic>
          <a:graphicData uri="http://schemas.openxmlformats.org/drawingml/2006/table">
            <a:tbl>
              <a:tblPr firstRow="1" bandRow="1">
                <a:tableStyleId>{2D5ABB26-0587-4C30-8999-92F81FD0307C}</a:tableStyleId>
              </a:tblPr>
              <a:tblGrid>
                <a:gridCol w="1067396">
                  <a:extLst>
                    <a:ext uri="{9D8B030D-6E8A-4147-A177-3AD203B41FA5}">
                      <a16:colId xmlns:a16="http://schemas.microsoft.com/office/drawing/2014/main" val="20000"/>
                    </a:ext>
                  </a:extLst>
                </a:gridCol>
                <a:gridCol w="1067396">
                  <a:extLst>
                    <a:ext uri="{9D8B030D-6E8A-4147-A177-3AD203B41FA5}">
                      <a16:colId xmlns:a16="http://schemas.microsoft.com/office/drawing/2014/main" val="20001"/>
                    </a:ext>
                  </a:extLst>
                </a:gridCol>
                <a:gridCol w="1067396">
                  <a:extLst>
                    <a:ext uri="{9D8B030D-6E8A-4147-A177-3AD203B41FA5}">
                      <a16:colId xmlns:a16="http://schemas.microsoft.com/office/drawing/2014/main" val="20002"/>
                    </a:ext>
                  </a:extLst>
                </a:gridCol>
                <a:gridCol w="1067396">
                  <a:extLst>
                    <a:ext uri="{9D8B030D-6E8A-4147-A177-3AD203B41FA5}">
                      <a16:colId xmlns:a16="http://schemas.microsoft.com/office/drawing/2014/main" val="20003"/>
                    </a:ext>
                  </a:extLst>
                </a:gridCol>
                <a:gridCol w="1067396">
                  <a:extLst>
                    <a:ext uri="{9D8B030D-6E8A-4147-A177-3AD203B41FA5}">
                      <a16:colId xmlns:a16="http://schemas.microsoft.com/office/drawing/2014/main" val="20004"/>
                    </a:ext>
                  </a:extLst>
                </a:gridCol>
                <a:gridCol w="1067396">
                  <a:extLst>
                    <a:ext uri="{9D8B030D-6E8A-4147-A177-3AD203B41FA5}">
                      <a16:colId xmlns:a16="http://schemas.microsoft.com/office/drawing/2014/main" val="20005"/>
                    </a:ext>
                  </a:extLst>
                </a:gridCol>
                <a:gridCol w="1067396">
                  <a:extLst>
                    <a:ext uri="{9D8B030D-6E8A-4147-A177-3AD203B41FA5}">
                      <a16:colId xmlns:a16="http://schemas.microsoft.com/office/drawing/2014/main" val="20006"/>
                    </a:ext>
                  </a:extLst>
                </a:gridCol>
                <a:gridCol w="1067396">
                  <a:extLst>
                    <a:ext uri="{9D8B030D-6E8A-4147-A177-3AD203B41FA5}">
                      <a16:colId xmlns:a16="http://schemas.microsoft.com/office/drawing/2014/main" val="20007"/>
                    </a:ext>
                  </a:extLst>
                </a:gridCol>
              </a:tblGrid>
              <a:tr h="1002770">
                <a:tc>
                  <a:txBody>
                    <a:bodyPr/>
                    <a:lstStyle/>
                    <a:p>
                      <a:r>
                        <a:rPr lang="en-US" sz="700" b="0">
                          <a:solidFill>
                            <a:schemeClr val="bg1"/>
                          </a:solidFill>
                        </a:rPr>
                        <a:t>UL Red (Light)</a:t>
                      </a:r>
                    </a:p>
                    <a:p>
                      <a:endParaRPr lang="en-US" sz="700" b="0">
                        <a:solidFill>
                          <a:schemeClr val="bg1"/>
                        </a:solidFill>
                      </a:endParaRPr>
                    </a:p>
                    <a:p>
                      <a:r>
                        <a:rPr lang="de-DE" sz="700" b="0">
                          <a:solidFill>
                            <a:schemeClr val="bg1"/>
                          </a:solidFill>
                        </a:rPr>
                        <a:t>R192 G32 B50</a:t>
                      </a:r>
                    </a:p>
                    <a:p>
                      <a:r>
                        <a:rPr lang="de-DE" sz="700" b="0">
                          <a:solidFill>
                            <a:schemeClr val="bg1"/>
                          </a:solidFill>
                        </a:rPr>
                        <a:t>HEX C02032</a:t>
                      </a:r>
                      <a:endParaRPr lang="en-US" sz="700" b="0">
                        <a:solidFill>
                          <a:schemeClr val="bg1"/>
                        </a:solidFill>
                      </a:endParaRPr>
                    </a:p>
                  </a:txBody>
                  <a:tcPr marL="42664" marR="42664" marT="42664" marB="42664">
                    <a:solidFill>
                      <a:srgbClr val="C02032"/>
                    </a:solidFill>
                  </a:tcPr>
                </a:tc>
                <a:tc>
                  <a:txBody>
                    <a:bodyPr/>
                    <a:lstStyle/>
                    <a:p>
                      <a:r>
                        <a:rPr lang="it-IT" sz="700" b="0">
                          <a:solidFill>
                            <a:schemeClr val="bg1"/>
                          </a:solidFill>
                        </a:rPr>
                        <a:t>UL Orange (Light)</a:t>
                      </a:r>
                    </a:p>
                    <a:p>
                      <a:endParaRPr lang="it-IT" sz="700" b="0">
                        <a:solidFill>
                          <a:schemeClr val="bg1"/>
                        </a:solidFill>
                      </a:endParaRPr>
                    </a:p>
                    <a:p>
                      <a:r>
                        <a:rPr lang="da-DK" sz="700" b="0">
                          <a:solidFill>
                            <a:schemeClr val="bg1"/>
                          </a:solidFill>
                        </a:rPr>
                        <a:t>R241 G138 B33</a:t>
                      </a:r>
                    </a:p>
                    <a:p>
                      <a:r>
                        <a:rPr lang="da-DK" sz="700" b="0">
                          <a:solidFill>
                            <a:schemeClr val="bg1"/>
                          </a:solidFill>
                        </a:rPr>
                        <a:t>HEX F18A21</a:t>
                      </a:r>
                      <a:endParaRPr lang="en-US" sz="700" b="0">
                        <a:solidFill>
                          <a:schemeClr val="bg1"/>
                        </a:solidFill>
                      </a:endParaRPr>
                    </a:p>
                  </a:txBody>
                  <a:tcPr marL="42664" marR="42664" marT="42664" marB="42664">
                    <a:solidFill>
                      <a:srgbClr val="F18A21"/>
                    </a:solidFill>
                  </a:tcPr>
                </a:tc>
                <a:tc>
                  <a:txBody>
                    <a:bodyPr/>
                    <a:lstStyle/>
                    <a:p>
                      <a:r>
                        <a:rPr lang="en-US" sz="700" b="0">
                          <a:solidFill>
                            <a:schemeClr val="bg1"/>
                          </a:solidFill>
                        </a:rPr>
                        <a:t>UL Yellow (Light)</a:t>
                      </a:r>
                    </a:p>
                    <a:p>
                      <a:endParaRPr lang="en-US" sz="700" b="0">
                        <a:solidFill>
                          <a:schemeClr val="bg1"/>
                        </a:solidFill>
                      </a:endParaRPr>
                    </a:p>
                    <a:p>
                      <a:r>
                        <a:rPr lang="da-DK" sz="700" b="0">
                          <a:solidFill>
                            <a:schemeClr val="bg1"/>
                          </a:solidFill>
                        </a:rPr>
                        <a:t>R255 G198 B47</a:t>
                      </a:r>
                    </a:p>
                    <a:p>
                      <a:r>
                        <a:rPr lang="da-DK" sz="700" b="0">
                          <a:solidFill>
                            <a:schemeClr val="bg1"/>
                          </a:solidFill>
                        </a:rPr>
                        <a:t>HEX FFC62F</a:t>
                      </a:r>
                      <a:endParaRPr lang="en-US" sz="700" b="0">
                        <a:solidFill>
                          <a:schemeClr val="bg1"/>
                        </a:solidFill>
                      </a:endParaRPr>
                    </a:p>
                  </a:txBody>
                  <a:tcPr marL="42664" marR="42664" marT="42664" marB="42664">
                    <a:solidFill>
                      <a:srgbClr val="FFC72F"/>
                    </a:solidFill>
                  </a:tcPr>
                </a:tc>
                <a:tc>
                  <a:txBody>
                    <a:bodyPr/>
                    <a:lstStyle/>
                    <a:p>
                      <a:r>
                        <a:rPr lang="en-US" sz="700" b="0">
                          <a:solidFill>
                            <a:schemeClr val="bg1"/>
                          </a:solidFill>
                        </a:rPr>
                        <a:t>UL Green (Light)</a:t>
                      </a:r>
                    </a:p>
                    <a:p>
                      <a:endParaRPr lang="en-US" sz="700" b="0">
                        <a:solidFill>
                          <a:schemeClr val="bg1"/>
                        </a:solidFill>
                      </a:endParaRPr>
                    </a:p>
                    <a:p>
                      <a:r>
                        <a:rPr lang="de-DE" sz="700" b="0">
                          <a:solidFill>
                            <a:schemeClr val="bg1"/>
                          </a:solidFill>
                        </a:rPr>
                        <a:t>R146 G200 B62</a:t>
                      </a:r>
                    </a:p>
                    <a:p>
                      <a:r>
                        <a:rPr lang="de-DE" sz="700" b="0">
                          <a:solidFill>
                            <a:schemeClr val="bg1"/>
                          </a:solidFill>
                        </a:rPr>
                        <a:t>HEX 92C83E</a:t>
                      </a:r>
                      <a:endParaRPr lang="en-US" sz="700" b="0">
                        <a:solidFill>
                          <a:schemeClr val="bg1"/>
                        </a:solidFill>
                      </a:endParaRPr>
                    </a:p>
                  </a:txBody>
                  <a:tcPr marL="42664" marR="42664" marT="42664" marB="42664">
                    <a:solidFill>
                      <a:srgbClr val="91C83E"/>
                    </a:solidFill>
                  </a:tcPr>
                </a:tc>
                <a:tc>
                  <a:txBody>
                    <a:bodyPr/>
                    <a:lstStyle/>
                    <a:p>
                      <a:r>
                        <a:rPr lang="en-US" sz="700" b="0">
                          <a:solidFill>
                            <a:schemeClr val="bg1"/>
                          </a:solidFill>
                        </a:rPr>
                        <a:t>UL Teal (Light)</a:t>
                      </a:r>
                    </a:p>
                    <a:p>
                      <a:endParaRPr lang="en-US" sz="700" b="0">
                        <a:solidFill>
                          <a:schemeClr val="bg1"/>
                        </a:solidFill>
                      </a:endParaRPr>
                    </a:p>
                    <a:p>
                      <a:r>
                        <a:rPr lang="de-DE" sz="700" b="0">
                          <a:solidFill>
                            <a:schemeClr val="bg1"/>
                          </a:solidFill>
                        </a:rPr>
                        <a:t>R89 G183 B179</a:t>
                      </a:r>
                    </a:p>
                    <a:p>
                      <a:r>
                        <a:rPr lang="de-DE" sz="700" b="0">
                          <a:solidFill>
                            <a:schemeClr val="bg1"/>
                          </a:solidFill>
                        </a:rPr>
                        <a:t>HEX 59B7B3</a:t>
                      </a:r>
                      <a:endParaRPr lang="en-US" sz="700" b="0">
                        <a:solidFill>
                          <a:schemeClr val="bg1"/>
                        </a:solidFill>
                      </a:endParaRPr>
                    </a:p>
                  </a:txBody>
                  <a:tcPr marL="42664" marR="42664" marT="42664" marB="42664">
                    <a:solidFill>
                      <a:srgbClr val="59B7B3"/>
                    </a:solidFill>
                  </a:tcPr>
                </a:tc>
                <a:tc>
                  <a:txBody>
                    <a:bodyPr/>
                    <a:lstStyle/>
                    <a:p>
                      <a:r>
                        <a:rPr lang="en-US" sz="700" b="0">
                          <a:solidFill>
                            <a:schemeClr val="bg1"/>
                          </a:solidFill>
                        </a:rPr>
                        <a:t>UL Blue (Light)</a:t>
                      </a:r>
                    </a:p>
                    <a:p>
                      <a:endParaRPr lang="en-US" sz="700" b="0">
                        <a:solidFill>
                          <a:schemeClr val="bg1"/>
                        </a:solidFill>
                      </a:endParaRPr>
                    </a:p>
                    <a:p>
                      <a:r>
                        <a:rPr lang="de-DE" sz="700" b="0">
                          <a:solidFill>
                            <a:schemeClr val="bg1"/>
                          </a:solidFill>
                        </a:rPr>
                        <a:t>R103 G177 B226</a:t>
                      </a:r>
                    </a:p>
                    <a:p>
                      <a:r>
                        <a:rPr lang="de-DE" sz="700" b="0">
                          <a:solidFill>
                            <a:schemeClr val="bg1"/>
                          </a:solidFill>
                        </a:rPr>
                        <a:t>HEX 67B1E2</a:t>
                      </a:r>
                      <a:endParaRPr lang="en-US" sz="700" b="0">
                        <a:solidFill>
                          <a:schemeClr val="bg1"/>
                        </a:solidFill>
                      </a:endParaRPr>
                    </a:p>
                  </a:txBody>
                  <a:tcPr marL="42664" marR="42664" marT="42664" marB="42664">
                    <a:solidFill>
                      <a:srgbClr val="66B2E3"/>
                    </a:solidFill>
                  </a:tcPr>
                </a:tc>
                <a:tc>
                  <a:txBody>
                    <a:bodyPr/>
                    <a:lstStyle/>
                    <a:p>
                      <a:r>
                        <a:rPr lang="en-US" sz="700" b="0">
                          <a:solidFill>
                            <a:schemeClr val="bg1"/>
                          </a:solidFill>
                        </a:rPr>
                        <a:t>UL Brown (Light)</a:t>
                      </a:r>
                    </a:p>
                    <a:p>
                      <a:endParaRPr lang="en-US" sz="700" b="0">
                        <a:solidFill>
                          <a:schemeClr val="bg1"/>
                        </a:solidFill>
                      </a:endParaRPr>
                    </a:p>
                    <a:p>
                      <a:r>
                        <a:rPr lang="de-DE" sz="700" b="0">
                          <a:solidFill>
                            <a:schemeClr val="bg1"/>
                          </a:solidFill>
                        </a:rPr>
                        <a:t>R196 G184 B170</a:t>
                      </a:r>
                    </a:p>
                    <a:p>
                      <a:r>
                        <a:rPr lang="de-DE" sz="700" b="0">
                          <a:solidFill>
                            <a:schemeClr val="bg1"/>
                          </a:solidFill>
                        </a:rPr>
                        <a:t>HEX C4B8AA</a:t>
                      </a:r>
                      <a:endParaRPr lang="en-US" sz="700" b="0">
                        <a:solidFill>
                          <a:schemeClr val="bg1"/>
                        </a:solidFill>
                      </a:endParaRPr>
                    </a:p>
                  </a:txBody>
                  <a:tcPr marL="42664" marR="42664" marT="42664" marB="42664">
                    <a:solidFill>
                      <a:srgbClr val="C4B8AA"/>
                    </a:solidFill>
                  </a:tcPr>
                </a:tc>
                <a:tc>
                  <a:txBody>
                    <a:bodyPr/>
                    <a:lstStyle/>
                    <a:p>
                      <a:r>
                        <a:rPr lang="en-US" sz="700" b="0">
                          <a:solidFill>
                            <a:schemeClr val="tx1"/>
                          </a:solidFill>
                        </a:rPr>
                        <a:t>UL White</a:t>
                      </a:r>
                    </a:p>
                    <a:p>
                      <a:endParaRPr lang="en-US" sz="700" b="0">
                        <a:solidFill>
                          <a:schemeClr val="tx1"/>
                        </a:solidFill>
                      </a:endParaRPr>
                    </a:p>
                    <a:p>
                      <a:r>
                        <a:rPr lang="da-DK" sz="700" b="0">
                          <a:solidFill>
                            <a:schemeClr val="tx1"/>
                          </a:solidFill>
                        </a:rPr>
                        <a:t>R255 G255 B255</a:t>
                      </a:r>
                    </a:p>
                    <a:p>
                      <a:r>
                        <a:rPr lang="da-DK" sz="700" b="0">
                          <a:solidFill>
                            <a:schemeClr val="tx1"/>
                          </a:solidFill>
                        </a:rPr>
                        <a:t>HEX FFFFFF</a:t>
                      </a:r>
                      <a:endParaRPr lang="en-US" sz="700" b="0">
                        <a:solidFill>
                          <a:schemeClr val="tx1"/>
                        </a:solidFill>
                      </a:endParaRPr>
                    </a:p>
                  </a:txBody>
                  <a:tcPr marL="42664" marR="42664" marT="42664" marB="42664">
                    <a:solidFill>
                      <a:schemeClr val="bg1"/>
                    </a:solidFill>
                  </a:tcPr>
                </a:tc>
                <a:extLst>
                  <a:ext uri="{0D108BD9-81ED-4DB2-BD59-A6C34878D82A}">
                    <a16:rowId xmlns:a16="http://schemas.microsoft.com/office/drawing/2014/main" val="10000"/>
                  </a:ext>
                </a:extLst>
              </a:tr>
              <a:tr h="1002770">
                <a:tc>
                  <a:txBody>
                    <a:bodyPr/>
                    <a:lstStyle/>
                    <a:p>
                      <a:r>
                        <a:rPr lang="en-US" sz="700" b="0">
                          <a:solidFill>
                            <a:schemeClr val="bg1"/>
                          </a:solidFill>
                        </a:rPr>
                        <a:t>UL Red (Medium)</a:t>
                      </a:r>
                    </a:p>
                    <a:p>
                      <a:endParaRPr lang="en-US" sz="700" b="0">
                        <a:solidFill>
                          <a:schemeClr val="bg1"/>
                        </a:solidFill>
                      </a:endParaRPr>
                    </a:p>
                    <a:p>
                      <a:r>
                        <a:rPr lang="de-DE" sz="700" b="0">
                          <a:solidFill>
                            <a:schemeClr val="bg1"/>
                          </a:solidFill>
                        </a:rPr>
                        <a:t>R137 G36 B51</a:t>
                      </a:r>
                    </a:p>
                    <a:p>
                      <a:r>
                        <a:rPr lang="de-DE" sz="700" b="0">
                          <a:solidFill>
                            <a:schemeClr val="bg1"/>
                          </a:solidFill>
                        </a:rPr>
                        <a:t>HEX 892433</a:t>
                      </a:r>
                      <a:endParaRPr lang="en-US" sz="700" b="0">
                        <a:solidFill>
                          <a:schemeClr val="bg1"/>
                        </a:solidFill>
                      </a:endParaRPr>
                    </a:p>
                  </a:txBody>
                  <a:tcPr marL="42664" marR="42664" marT="42664" marB="42664">
                    <a:solidFill>
                      <a:srgbClr val="892433"/>
                    </a:solidFill>
                  </a:tcPr>
                </a:tc>
                <a:tc>
                  <a:txBody>
                    <a:bodyPr/>
                    <a:lstStyle/>
                    <a:p>
                      <a:r>
                        <a:rPr lang="en-US" sz="700" b="0">
                          <a:solidFill>
                            <a:schemeClr val="bg1"/>
                          </a:solidFill>
                        </a:rPr>
                        <a:t>UL Orange (Medium)</a:t>
                      </a:r>
                    </a:p>
                    <a:p>
                      <a:endParaRPr lang="en-US" sz="700" b="0">
                        <a:solidFill>
                          <a:schemeClr val="bg1"/>
                        </a:solidFill>
                      </a:endParaRPr>
                    </a:p>
                    <a:p>
                      <a:r>
                        <a:rPr lang="fr-FR" sz="700" b="0">
                          <a:solidFill>
                            <a:schemeClr val="bg1"/>
                          </a:solidFill>
                        </a:rPr>
                        <a:t>R207 G95 B40</a:t>
                      </a:r>
                    </a:p>
                    <a:p>
                      <a:r>
                        <a:rPr lang="fr-FR" sz="700" b="0">
                          <a:solidFill>
                            <a:schemeClr val="bg1"/>
                          </a:solidFill>
                        </a:rPr>
                        <a:t>HEX CF5F28</a:t>
                      </a:r>
                      <a:endParaRPr lang="en-US" sz="700" b="0">
                        <a:solidFill>
                          <a:schemeClr val="bg1"/>
                        </a:solidFill>
                      </a:endParaRPr>
                    </a:p>
                  </a:txBody>
                  <a:tcPr marL="42664" marR="42664" marT="42664" marB="42664">
                    <a:solidFill>
                      <a:srgbClr val="CF5F28"/>
                    </a:solidFill>
                  </a:tcPr>
                </a:tc>
                <a:tc>
                  <a:txBody>
                    <a:bodyPr/>
                    <a:lstStyle/>
                    <a:p>
                      <a:r>
                        <a:rPr lang="en-US" sz="700" b="0">
                          <a:solidFill>
                            <a:schemeClr val="bg1"/>
                          </a:solidFill>
                        </a:rPr>
                        <a:t>UL Yellow (Medium)</a:t>
                      </a:r>
                    </a:p>
                    <a:p>
                      <a:endParaRPr lang="en-US" sz="700" b="0">
                        <a:solidFill>
                          <a:schemeClr val="bg1"/>
                        </a:solidFill>
                      </a:endParaRPr>
                    </a:p>
                    <a:p>
                      <a:r>
                        <a:rPr lang="is-IS" sz="700" b="0">
                          <a:solidFill>
                            <a:schemeClr val="bg1"/>
                          </a:solidFill>
                        </a:rPr>
                        <a:t>R208 G146 B42</a:t>
                      </a:r>
                    </a:p>
                    <a:p>
                      <a:r>
                        <a:rPr lang="is-IS" sz="700" b="0">
                          <a:solidFill>
                            <a:schemeClr val="bg1"/>
                          </a:solidFill>
                        </a:rPr>
                        <a:t>HEX D0922A</a:t>
                      </a:r>
                      <a:endParaRPr lang="en-US" sz="700" b="0">
                        <a:solidFill>
                          <a:schemeClr val="bg1"/>
                        </a:solidFill>
                      </a:endParaRPr>
                    </a:p>
                  </a:txBody>
                  <a:tcPr marL="42664" marR="42664" marT="42664" marB="42664">
                    <a:solidFill>
                      <a:srgbClr val="D09229"/>
                    </a:solidFill>
                  </a:tcPr>
                </a:tc>
                <a:tc>
                  <a:txBody>
                    <a:bodyPr/>
                    <a:lstStyle/>
                    <a:p>
                      <a:r>
                        <a:rPr lang="en-US" sz="700" b="0">
                          <a:solidFill>
                            <a:schemeClr val="bg1"/>
                          </a:solidFill>
                        </a:rPr>
                        <a:t>UL Green (Medium)</a:t>
                      </a:r>
                    </a:p>
                    <a:p>
                      <a:endParaRPr lang="en-US" sz="700" b="0">
                        <a:solidFill>
                          <a:schemeClr val="bg1"/>
                        </a:solidFill>
                      </a:endParaRPr>
                    </a:p>
                    <a:p>
                      <a:r>
                        <a:rPr lang="de-DE" sz="700" b="0">
                          <a:solidFill>
                            <a:schemeClr val="bg1"/>
                          </a:solidFill>
                        </a:rPr>
                        <a:t>R76 G158 B69</a:t>
                      </a:r>
                    </a:p>
                    <a:p>
                      <a:r>
                        <a:rPr lang="de-DE" sz="700" b="0">
                          <a:solidFill>
                            <a:schemeClr val="bg1"/>
                          </a:solidFill>
                        </a:rPr>
                        <a:t>HEX 4C9E45</a:t>
                      </a:r>
                      <a:endParaRPr lang="en-US" sz="700" b="0">
                        <a:solidFill>
                          <a:schemeClr val="bg1"/>
                        </a:solidFill>
                      </a:endParaRPr>
                    </a:p>
                  </a:txBody>
                  <a:tcPr marL="42664" marR="42664" marT="42664" marB="42664">
                    <a:solidFill>
                      <a:srgbClr val="4C9E45"/>
                    </a:solidFill>
                  </a:tcPr>
                </a:tc>
                <a:tc>
                  <a:txBody>
                    <a:bodyPr/>
                    <a:lstStyle/>
                    <a:p>
                      <a:r>
                        <a:rPr lang="en-US" sz="700" b="0">
                          <a:solidFill>
                            <a:schemeClr val="bg1"/>
                          </a:solidFill>
                        </a:rPr>
                        <a:t>UL Teal (Medium)</a:t>
                      </a:r>
                    </a:p>
                    <a:p>
                      <a:endParaRPr lang="en-US" sz="700" b="0">
                        <a:solidFill>
                          <a:schemeClr val="bg1"/>
                        </a:solidFill>
                      </a:endParaRPr>
                    </a:p>
                    <a:p>
                      <a:r>
                        <a:rPr lang="de-DE" sz="700" b="0">
                          <a:solidFill>
                            <a:schemeClr val="bg1"/>
                          </a:solidFill>
                        </a:rPr>
                        <a:t>R0 G117  B132</a:t>
                      </a:r>
                    </a:p>
                    <a:p>
                      <a:r>
                        <a:rPr lang="de-DE" sz="700" b="0">
                          <a:solidFill>
                            <a:schemeClr val="bg1"/>
                          </a:solidFill>
                        </a:rPr>
                        <a:t>HEX 007584</a:t>
                      </a:r>
                      <a:endParaRPr lang="en-US" sz="700" b="0">
                        <a:solidFill>
                          <a:schemeClr val="bg1"/>
                        </a:solidFill>
                      </a:endParaRPr>
                    </a:p>
                  </a:txBody>
                  <a:tcPr marL="42664" marR="42664" marT="42664" marB="42664">
                    <a:solidFill>
                      <a:srgbClr val="017584"/>
                    </a:solidFill>
                  </a:tcPr>
                </a:tc>
                <a:tc>
                  <a:txBody>
                    <a:bodyPr/>
                    <a:lstStyle/>
                    <a:p>
                      <a:r>
                        <a:rPr lang="en-US" sz="700" b="0">
                          <a:solidFill>
                            <a:schemeClr val="bg1"/>
                          </a:solidFill>
                        </a:rPr>
                        <a:t>UL Blue (Medium)</a:t>
                      </a:r>
                    </a:p>
                    <a:p>
                      <a:endParaRPr lang="en-US" sz="700" b="0">
                        <a:solidFill>
                          <a:schemeClr val="bg1"/>
                        </a:solidFill>
                      </a:endParaRPr>
                    </a:p>
                    <a:p>
                      <a:r>
                        <a:rPr lang="de-DE" sz="700" b="0">
                          <a:solidFill>
                            <a:schemeClr val="bg1"/>
                          </a:solidFill>
                        </a:rPr>
                        <a:t>R0 G81 B138</a:t>
                      </a:r>
                    </a:p>
                    <a:p>
                      <a:r>
                        <a:rPr lang="de-DE" sz="700" b="0">
                          <a:solidFill>
                            <a:schemeClr val="bg1"/>
                          </a:solidFill>
                        </a:rPr>
                        <a:t>HEX 00518A</a:t>
                      </a:r>
                      <a:endParaRPr lang="en-US" sz="700" b="0">
                        <a:solidFill>
                          <a:schemeClr val="bg1"/>
                        </a:solidFill>
                      </a:endParaRPr>
                    </a:p>
                  </a:txBody>
                  <a:tcPr marL="42664" marR="42664" marT="42664" marB="42664">
                    <a:solidFill>
                      <a:srgbClr val="00518A"/>
                    </a:solidFill>
                  </a:tcPr>
                </a:tc>
                <a:tc>
                  <a:txBody>
                    <a:bodyPr/>
                    <a:lstStyle/>
                    <a:p>
                      <a:r>
                        <a:rPr lang="en-US" sz="700" b="0">
                          <a:solidFill>
                            <a:schemeClr val="bg1"/>
                          </a:solidFill>
                        </a:rPr>
                        <a:t>UL Brown (Medium)</a:t>
                      </a:r>
                    </a:p>
                    <a:p>
                      <a:endParaRPr lang="en-US" sz="700" b="0">
                        <a:solidFill>
                          <a:schemeClr val="bg1"/>
                        </a:solidFill>
                      </a:endParaRPr>
                    </a:p>
                    <a:p>
                      <a:r>
                        <a:rPr lang="de-DE" sz="700" b="0">
                          <a:solidFill>
                            <a:schemeClr val="bg1"/>
                          </a:solidFill>
                        </a:rPr>
                        <a:t>R163 G147 B130</a:t>
                      </a:r>
                    </a:p>
                    <a:p>
                      <a:r>
                        <a:rPr lang="de-DE" sz="700" b="0">
                          <a:solidFill>
                            <a:schemeClr val="bg1"/>
                          </a:solidFill>
                        </a:rPr>
                        <a:t>HEX A39382</a:t>
                      </a:r>
                      <a:endParaRPr lang="en-US" sz="700" b="0">
                        <a:solidFill>
                          <a:schemeClr val="bg1"/>
                        </a:solidFill>
                      </a:endParaRPr>
                    </a:p>
                  </a:txBody>
                  <a:tcPr marL="42664" marR="42664" marT="42664" marB="42664">
                    <a:solidFill>
                      <a:srgbClr val="A49382"/>
                    </a:solidFill>
                  </a:tcPr>
                </a:tc>
                <a:tc>
                  <a:txBody>
                    <a:bodyPr/>
                    <a:lstStyle/>
                    <a:p>
                      <a:r>
                        <a:rPr lang="en-US" sz="700" b="0">
                          <a:solidFill>
                            <a:schemeClr val="bg1"/>
                          </a:solidFill>
                        </a:rPr>
                        <a:t>UL Gray</a:t>
                      </a:r>
                    </a:p>
                    <a:p>
                      <a:endParaRPr lang="en-US" sz="700" b="0">
                        <a:solidFill>
                          <a:schemeClr val="bg1"/>
                        </a:solidFill>
                      </a:endParaRPr>
                    </a:p>
                    <a:p>
                      <a:r>
                        <a:rPr lang="de-DE" sz="700" b="0">
                          <a:solidFill>
                            <a:schemeClr val="bg1"/>
                          </a:solidFill>
                        </a:rPr>
                        <a:t>R147 G149 B152</a:t>
                      </a:r>
                    </a:p>
                    <a:p>
                      <a:r>
                        <a:rPr lang="de-DE" sz="700" b="0">
                          <a:solidFill>
                            <a:schemeClr val="bg1"/>
                          </a:solidFill>
                        </a:rPr>
                        <a:t>HEX 939598</a:t>
                      </a:r>
                      <a:endParaRPr lang="en-US" sz="700" b="0">
                        <a:solidFill>
                          <a:schemeClr val="bg1"/>
                        </a:solidFill>
                      </a:endParaRPr>
                    </a:p>
                  </a:txBody>
                  <a:tcPr marL="42664" marR="42664" marT="42664" marB="42664">
                    <a:solidFill>
                      <a:srgbClr val="939598"/>
                    </a:solidFill>
                  </a:tcPr>
                </a:tc>
                <a:extLst>
                  <a:ext uri="{0D108BD9-81ED-4DB2-BD59-A6C34878D82A}">
                    <a16:rowId xmlns:a16="http://schemas.microsoft.com/office/drawing/2014/main" val="10001"/>
                  </a:ext>
                </a:extLst>
              </a:tr>
              <a:tr h="1002770">
                <a:tc>
                  <a:txBody>
                    <a:bodyPr/>
                    <a:lstStyle/>
                    <a:p>
                      <a:r>
                        <a:rPr lang="en-US" sz="700" b="0">
                          <a:solidFill>
                            <a:schemeClr val="bg1"/>
                          </a:solidFill>
                        </a:rPr>
                        <a:t>UL Red (Dark)</a:t>
                      </a:r>
                    </a:p>
                    <a:p>
                      <a:endParaRPr lang="en-US" sz="700" b="0">
                        <a:solidFill>
                          <a:schemeClr val="bg1"/>
                        </a:solidFill>
                      </a:endParaRPr>
                    </a:p>
                    <a:p>
                      <a:r>
                        <a:rPr lang="de-DE" sz="700" b="0">
                          <a:solidFill>
                            <a:schemeClr val="bg1"/>
                          </a:solidFill>
                        </a:rPr>
                        <a:t>R102 G26 B41</a:t>
                      </a:r>
                    </a:p>
                    <a:p>
                      <a:r>
                        <a:rPr lang="de-DE" sz="700" b="0">
                          <a:solidFill>
                            <a:schemeClr val="bg1"/>
                          </a:solidFill>
                        </a:rPr>
                        <a:t>HEX 661A29</a:t>
                      </a:r>
                      <a:endParaRPr lang="en-US" sz="700" b="0">
                        <a:solidFill>
                          <a:schemeClr val="bg1"/>
                        </a:solidFill>
                      </a:endParaRPr>
                    </a:p>
                  </a:txBody>
                  <a:tcPr marL="42664" marR="42664" marT="42664" marB="42664">
                    <a:solidFill>
                      <a:srgbClr val="661A29"/>
                    </a:solidFill>
                  </a:tcPr>
                </a:tc>
                <a:tc>
                  <a:txBody>
                    <a:bodyPr/>
                    <a:lstStyle/>
                    <a:p>
                      <a:r>
                        <a:rPr lang="en-US" sz="700" b="0">
                          <a:solidFill>
                            <a:schemeClr val="bg1"/>
                          </a:solidFill>
                        </a:rPr>
                        <a:t>UL Orange (Dark)</a:t>
                      </a:r>
                    </a:p>
                    <a:p>
                      <a:endParaRPr lang="en-US" sz="700" b="0">
                        <a:solidFill>
                          <a:schemeClr val="bg1"/>
                        </a:solidFill>
                      </a:endParaRPr>
                    </a:p>
                    <a:p>
                      <a:r>
                        <a:rPr lang="de-DE" sz="700" b="0">
                          <a:solidFill>
                            <a:schemeClr val="bg1"/>
                          </a:solidFill>
                        </a:rPr>
                        <a:t>R141 G73 B33</a:t>
                      </a:r>
                    </a:p>
                    <a:p>
                      <a:r>
                        <a:rPr lang="de-DE" sz="700" b="0">
                          <a:solidFill>
                            <a:schemeClr val="bg1"/>
                          </a:solidFill>
                        </a:rPr>
                        <a:t>HEX 8D4921</a:t>
                      </a:r>
                      <a:endParaRPr lang="en-US" sz="700" b="0">
                        <a:solidFill>
                          <a:schemeClr val="bg1"/>
                        </a:solidFill>
                      </a:endParaRPr>
                    </a:p>
                  </a:txBody>
                  <a:tcPr marL="42664" marR="42664" marT="42664" marB="42664">
                    <a:solidFill>
                      <a:srgbClr val="8D4921"/>
                    </a:solidFill>
                  </a:tcPr>
                </a:tc>
                <a:tc>
                  <a:txBody>
                    <a:bodyPr/>
                    <a:lstStyle/>
                    <a:p>
                      <a:r>
                        <a:rPr lang="en-US" sz="700" b="0">
                          <a:solidFill>
                            <a:schemeClr val="bg1"/>
                          </a:solidFill>
                        </a:rPr>
                        <a:t>UL Yellow (Dark)</a:t>
                      </a:r>
                    </a:p>
                    <a:p>
                      <a:endParaRPr lang="en-US" sz="700" b="0">
                        <a:solidFill>
                          <a:schemeClr val="bg1"/>
                        </a:solidFill>
                      </a:endParaRPr>
                    </a:p>
                    <a:p>
                      <a:r>
                        <a:rPr lang="de-DE" sz="700" b="0">
                          <a:solidFill>
                            <a:schemeClr val="bg1"/>
                          </a:solidFill>
                        </a:rPr>
                        <a:t>R169 G109 B41</a:t>
                      </a:r>
                    </a:p>
                    <a:p>
                      <a:r>
                        <a:rPr lang="de-DE" sz="700" b="0">
                          <a:solidFill>
                            <a:schemeClr val="bg1"/>
                          </a:solidFill>
                        </a:rPr>
                        <a:t>HEX A96D29</a:t>
                      </a:r>
                      <a:endParaRPr lang="en-US" sz="700" b="0">
                        <a:solidFill>
                          <a:schemeClr val="bg1"/>
                        </a:solidFill>
                      </a:endParaRPr>
                    </a:p>
                  </a:txBody>
                  <a:tcPr marL="42664" marR="42664" marT="42664" marB="42664">
                    <a:solidFill>
                      <a:srgbClr val="AA6D28"/>
                    </a:solidFill>
                  </a:tcPr>
                </a:tc>
                <a:tc>
                  <a:txBody>
                    <a:bodyPr/>
                    <a:lstStyle/>
                    <a:p>
                      <a:r>
                        <a:rPr lang="en-US" sz="700" b="0">
                          <a:solidFill>
                            <a:schemeClr val="bg1"/>
                          </a:solidFill>
                        </a:rPr>
                        <a:t>UL Green (Dark)</a:t>
                      </a:r>
                    </a:p>
                    <a:p>
                      <a:endParaRPr lang="en-US" sz="700" b="0">
                        <a:solidFill>
                          <a:schemeClr val="bg1"/>
                        </a:solidFill>
                      </a:endParaRPr>
                    </a:p>
                    <a:p>
                      <a:r>
                        <a:rPr lang="en-US" sz="700" b="0">
                          <a:solidFill>
                            <a:schemeClr val="bg1"/>
                          </a:solidFill>
                        </a:rPr>
                        <a:t>R30 G86 B50</a:t>
                      </a:r>
                    </a:p>
                    <a:p>
                      <a:r>
                        <a:rPr lang="en-US" sz="700" b="0">
                          <a:solidFill>
                            <a:schemeClr val="bg1"/>
                          </a:solidFill>
                        </a:rPr>
                        <a:t>HEX 1E5632</a:t>
                      </a:r>
                    </a:p>
                  </a:txBody>
                  <a:tcPr marL="42664" marR="42664" marT="42664" marB="42664">
                    <a:solidFill>
                      <a:srgbClr val="1E5531"/>
                    </a:solidFill>
                  </a:tcPr>
                </a:tc>
                <a:tc>
                  <a:txBody>
                    <a:bodyPr/>
                    <a:lstStyle/>
                    <a:p>
                      <a:r>
                        <a:rPr lang="it-IT" sz="700" b="0">
                          <a:solidFill>
                            <a:schemeClr val="bg1"/>
                          </a:solidFill>
                        </a:rPr>
                        <a:t>UL </a:t>
                      </a:r>
                      <a:r>
                        <a:rPr lang="it-IT" sz="700" b="0" err="1">
                          <a:solidFill>
                            <a:schemeClr val="bg1"/>
                          </a:solidFill>
                        </a:rPr>
                        <a:t>Teal</a:t>
                      </a:r>
                      <a:r>
                        <a:rPr lang="it-IT" sz="700" b="0">
                          <a:solidFill>
                            <a:schemeClr val="bg1"/>
                          </a:solidFill>
                        </a:rPr>
                        <a:t> (Dark)</a:t>
                      </a:r>
                    </a:p>
                    <a:p>
                      <a:endParaRPr lang="it-IT" sz="700" b="0">
                        <a:solidFill>
                          <a:schemeClr val="bg1"/>
                        </a:solidFill>
                      </a:endParaRPr>
                    </a:p>
                    <a:p>
                      <a:r>
                        <a:rPr lang="en-US" sz="700" b="0">
                          <a:solidFill>
                            <a:schemeClr val="bg1"/>
                          </a:solidFill>
                        </a:rPr>
                        <a:t>R32 G75 B90</a:t>
                      </a:r>
                    </a:p>
                    <a:p>
                      <a:r>
                        <a:rPr lang="en-US" sz="700" b="0">
                          <a:solidFill>
                            <a:schemeClr val="bg1"/>
                          </a:solidFill>
                        </a:rPr>
                        <a:t>HEX 204B5A</a:t>
                      </a:r>
                    </a:p>
                  </a:txBody>
                  <a:tcPr marL="42664" marR="42664" marT="42664" marB="42664">
                    <a:solidFill>
                      <a:srgbClr val="214A5A"/>
                    </a:solidFill>
                  </a:tcPr>
                </a:tc>
                <a:tc>
                  <a:txBody>
                    <a:bodyPr/>
                    <a:lstStyle/>
                    <a:p>
                      <a:r>
                        <a:rPr lang="it-IT" sz="700" b="0">
                          <a:solidFill>
                            <a:schemeClr val="bg1"/>
                          </a:solidFill>
                        </a:rPr>
                        <a:t>UL Blue (Dark)</a:t>
                      </a:r>
                    </a:p>
                    <a:p>
                      <a:endParaRPr lang="it-IT" sz="700" b="0">
                        <a:solidFill>
                          <a:schemeClr val="bg1"/>
                        </a:solidFill>
                      </a:endParaRPr>
                    </a:p>
                    <a:p>
                      <a:r>
                        <a:rPr lang="de-DE" sz="700" b="0">
                          <a:solidFill>
                            <a:schemeClr val="bg1"/>
                          </a:solidFill>
                        </a:rPr>
                        <a:t>R11 G60 B97</a:t>
                      </a:r>
                    </a:p>
                    <a:p>
                      <a:r>
                        <a:rPr lang="de-DE" sz="700" b="0">
                          <a:solidFill>
                            <a:schemeClr val="bg1"/>
                          </a:solidFill>
                        </a:rPr>
                        <a:t>HEX 0B3C61</a:t>
                      </a:r>
                      <a:endParaRPr lang="en-US" sz="700" b="0">
                        <a:solidFill>
                          <a:schemeClr val="bg1"/>
                        </a:solidFill>
                      </a:endParaRPr>
                    </a:p>
                  </a:txBody>
                  <a:tcPr marL="42664" marR="42664" marT="42664" marB="42664">
                    <a:solidFill>
                      <a:srgbClr val="0C3C61"/>
                    </a:solidFill>
                  </a:tcPr>
                </a:tc>
                <a:tc>
                  <a:txBody>
                    <a:bodyPr/>
                    <a:lstStyle/>
                    <a:p>
                      <a:r>
                        <a:rPr lang="en-US" sz="700" b="0">
                          <a:solidFill>
                            <a:schemeClr val="bg1"/>
                          </a:solidFill>
                        </a:rPr>
                        <a:t>UL Brown (Dark)</a:t>
                      </a:r>
                    </a:p>
                    <a:p>
                      <a:endParaRPr lang="en-US" sz="700" b="0">
                        <a:solidFill>
                          <a:schemeClr val="bg1"/>
                        </a:solidFill>
                      </a:endParaRPr>
                    </a:p>
                    <a:p>
                      <a:r>
                        <a:rPr lang="de-DE" sz="700" b="0">
                          <a:solidFill>
                            <a:schemeClr val="bg1"/>
                          </a:solidFill>
                        </a:rPr>
                        <a:t>R101 G80 B62</a:t>
                      </a:r>
                    </a:p>
                    <a:p>
                      <a:r>
                        <a:rPr lang="de-DE" sz="700" b="0">
                          <a:solidFill>
                            <a:schemeClr val="bg1"/>
                          </a:solidFill>
                        </a:rPr>
                        <a:t>HEX 65503E</a:t>
                      </a:r>
                      <a:endParaRPr lang="en-US" sz="700" b="0">
                        <a:solidFill>
                          <a:schemeClr val="bg1"/>
                        </a:solidFill>
                      </a:endParaRPr>
                    </a:p>
                  </a:txBody>
                  <a:tcPr marL="42664" marR="42664" marT="42664" marB="42664">
                    <a:solidFill>
                      <a:srgbClr val="64503D"/>
                    </a:solidFill>
                  </a:tcPr>
                </a:tc>
                <a:tc>
                  <a:txBody>
                    <a:bodyPr/>
                    <a:lstStyle/>
                    <a:p>
                      <a:r>
                        <a:rPr lang="en-US" sz="700" b="0">
                          <a:solidFill>
                            <a:schemeClr val="bg1"/>
                          </a:solidFill>
                        </a:rPr>
                        <a:t>UL Black</a:t>
                      </a:r>
                    </a:p>
                    <a:p>
                      <a:endParaRPr lang="en-US" sz="700" b="0">
                        <a:solidFill>
                          <a:schemeClr val="bg1"/>
                        </a:solidFill>
                      </a:endParaRPr>
                    </a:p>
                    <a:p>
                      <a:r>
                        <a:rPr lang="de-DE" sz="700" b="0">
                          <a:solidFill>
                            <a:schemeClr val="bg1"/>
                          </a:solidFill>
                        </a:rPr>
                        <a:t>R0 G0 B0</a:t>
                      </a:r>
                    </a:p>
                    <a:p>
                      <a:r>
                        <a:rPr lang="de-DE" sz="700" b="0">
                          <a:solidFill>
                            <a:schemeClr val="bg1"/>
                          </a:solidFill>
                        </a:rPr>
                        <a:t>HEX 000000</a:t>
                      </a:r>
                      <a:endParaRPr lang="en-US" sz="700" b="0">
                        <a:solidFill>
                          <a:schemeClr val="bg1"/>
                        </a:solidFill>
                      </a:endParaRPr>
                    </a:p>
                  </a:txBody>
                  <a:tcPr marL="42664" marR="42664" marT="42664" marB="42664">
                    <a:solidFill>
                      <a:schemeClr val="tx1"/>
                    </a:solidFill>
                  </a:tcPr>
                </a:tc>
                <a:extLst>
                  <a:ext uri="{0D108BD9-81ED-4DB2-BD59-A6C34878D82A}">
                    <a16:rowId xmlns:a16="http://schemas.microsoft.com/office/drawing/2014/main" val="10002"/>
                  </a:ext>
                </a:extLst>
              </a:tr>
            </a:tbl>
          </a:graphicData>
        </a:graphic>
      </p:graphicFrame>
      <p:sp>
        <p:nvSpPr>
          <p:cNvPr id="4" name="Text Placeholder 14"/>
          <p:cNvSpPr>
            <a:spLocks noGrp="1"/>
          </p:cNvSpPr>
          <p:nvPr>
            <p:ph type="body" sz="quarter" idx="22" hasCustomPrompt="1"/>
          </p:nvPr>
        </p:nvSpPr>
        <p:spPr>
          <a:xfrm>
            <a:off x="301625" y="235324"/>
            <a:ext cx="8229600" cy="369332"/>
          </a:xfrm>
          <a:prstGeom prst="rect">
            <a:avLst/>
          </a:prstGeom>
        </p:spPr>
        <p:txBody>
          <a:bodyPr wrap="square" lIns="0" tIns="0" rIns="0" bIns="0">
            <a:spAutoFit/>
          </a:bodyPr>
          <a:lstStyle>
            <a:lvl1pPr marL="0" indent="0">
              <a:lnSpc>
                <a:spcPct val="100000"/>
              </a:lnSpc>
              <a:spcBef>
                <a:spcPts val="0"/>
              </a:spcBef>
              <a:buNone/>
              <a:defRPr sz="2400" b="0" cap="none" baseline="0">
                <a:solidFill>
                  <a:schemeClr val="accent1"/>
                </a:solidFill>
                <a:latin typeface="Arial"/>
                <a:cs typeface="Arial"/>
              </a:defRPr>
            </a:lvl1pPr>
            <a:lvl2pPr marL="0" indent="0">
              <a:buNone/>
              <a:defRPr sz="2400" b="0" cap="none">
                <a:solidFill>
                  <a:schemeClr val="accent1"/>
                </a:solidFill>
                <a:latin typeface="Arial"/>
                <a:cs typeface="Arial"/>
              </a:defRPr>
            </a:lvl2pPr>
            <a:lvl3pPr marL="0" indent="0">
              <a:buNone/>
              <a:defRPr sz="2400" b="0">
                <a:solidFill>
                  <a:schemeClr val="accent1"/>
                </a:solidFill>
                <a:latin typeface="Arial"/>
                <a:cs typeface="Arial"/>
              </a:defRPr>
            </a:lvl3pPr>
            <a:lvl4pPr marL="0" indent="0">
              <a:buNone/>
              <a:defRPr sz="2400" b="0">
                <a:solidFill>
                  <a:schemeClr val="accent1"/>
                </a:solidFill>
                <a:latin typeface="Arial"/>
                <a:cs typeface="Arial"/>
              </a:defRPr>
            </a:lvl4pPr>
            <a:lvl5pPr marL="0" indent="0">
              <a:buNone/>
              <a:defRPr sz="2400" b="0">
                <a:solidFill>
                  <a:schemeClr val="accent1"/>
                </a:solidFill>
                <a:latin typeface="Arial"/>
                <a:cs typeface="Arial"/>
              </a:defRPr>
            </a:lvl5pPr>
            <a:lvl6pPr marL="0" indent="0">
              <a:buNone/>
              <a:defRPr sz="2400">
                <a:solidFill>
                  <a:schemeClr val="accent1"/>
                </a:solidFill>
              </a:defRPr>
            </a:lvl6pPr>
            <a:lvl7pPr marL="0" indent="0">
              <a:buNone/>
              <a:defRPr sz="2400">
                <a:solidFill>
                  <a:schemeClr val="accent1"/>
                </a:solidFill>
              </a:defRPr>
            </a:lvl7pPr>
            <a:lvl8pPr marL="0" indent="0">
              <a:buNone/>
              <a:defRPr sz="2400">
                <a:solidFill>
                  <a:schemeClr val="accent1"/>
                </a:solidFill>
              </a:defRPr>
            </a:lvl8pPr>
            <a:lvl9pPr marL="0" indent="0">
              <a:buNone/>
              <a:defRPr sz="2400">
                <a:solidFill>
                  <a:schemeClr val="accent1"/>
                </a:solidFill>
              </a:defRPr>
            </a:lvl9pPr>
          </a:lstStyle>
          <a:p>
            <a:pPr lvl="0"/>
            <a:r>
              <a:rPr lang="en-US"/>
              <a:t>New colors</a:t>
            </a:r>
          </a:p>
        </p:txBody>
      </p:sp>
      <p:sp>
        <p:nvSpPr>
          <p:cNvPr id="5" name="Text Placeholder 3">
            <a:extLst>
              <a:ext uri="{FF2B5EF4-FFF2-40B4-BE49-F238E27FC236}">
                <a16:creationId xmlns:a16="http://schemas.microsoft.com/office/drawing/2014/main" id="{85020490-29EA-A64C-A62C-569A54171F97}"/>
              </a:ext>
            </a:extLst>
          </p:cNvPr>
          <p:cNvSpPr>
            <a:spLocks noGrp="1"/>
          </p:cNvSpPr>
          <p:nvPr>
            <p:ph type="body" sz="quarter" idx="23" hasCustomPrompt="1"/>
          </p:nvPr>
        </p:nvSpPr>
        <p:spPr>
          <a:xfrm>
            <a:off x="301624" y="971551"/>
            <a:ext cx="8539164" cy="554036"/>
          </a:xfrm>
        </p:spPr>
        <p:txBody>
          <a:bodyPr/>
          <a:lstStyle>
            <a:lvl1pPr marL="0" marR="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lvl1pPr>
          </a:lstStyle>
          <a:p>
            <a:pPr marL="0" marR="0" lvl="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Brand Hub icon library available at: </a:t>
            </a:r>
            <a:r>
              <a:rPr lang="en-US">
                <a:hlinkClick r:id="rId2"/>
              </a:rPr>
              <a:t>https://crc.ul.com/app/library?library_type=icons</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xfrm>
            <a:off x="8045451" y="4707732"/>
            <a:ext cx="641350" cy="273844"/>
          </a:xfrm>
          <a:prstGeom prst="rect">
            <a:avLst/>
          </a:prstGeom>
        </p:spPr>
        <p:txBody>
          <a:bodyPr/>
          <a:lstStyle>
            <a:lvl1pPr>
              <a:defRPr/>
            </a:lvl1pPr>
          </a:lstStyle>
          <a:p>
            <a:pPr defTabSz="342900" fontAlgn="base">
              <a:spcBef>
                <a:spcPct val="0"/>
              </a:spcBef>
              <a:spcAft>
                <a:spcPct val="0"/>
              </a:spcAft>
              <a:defRPr/>
            </a:pPr>
            <a:fld id="{7CF61324-115A-429D-86C8-DBBFE27C7CEE}" type="slidenum">
              <a:rPr lang="en-US" smtClean="0">
                <a:solidFill>
                  <a:srgbClr val="000000"/>
                </a:solidFill>
                <a:ea typeface="Geneva" charset="-128"/>
              </a:rPr>
              <a:pPr defTabSz="342900" fontAlgn="base">
                <a:spcBef>
                  <a:spcPct val="0"/>
                </a:spcBef>
                <a:spcAft>
                  <a:spcPct val="0"/>
                </a:spcAft>
                <a:defRPr/>
              </a:pPr>
              <a:t>‹#›</a:t>
            </a:fld>
            <a:endParaRPr lang="en-US">
              <a:solidFill>
                <a:srgbClr val="000000"/>
              </a:solidFill>
              <a:ea typeface="Geneva" charset="-128"/>
            </a:endParaRPr>
          </a:p>
        </p:txBody>
      </p:sp>
    </p:spTree>
    <p:extLst>
      <p:ext uri="{BB962C8B-B14F-4D97-AF65-F5344CB8AC3E}">
        <p14:creationId xmlns:p14="http://schemas.microsoft.com/office/powerpoint/2010/main" val="347210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Re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961542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wo Column with Heading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4123F2-12EB-3B7C-52AE-3F5EB6AE7806}"/>
              </a:ext>
            </a:extLst>
          </p:cNvPr>
          <p:cNvSpPr>
            <a:spLocks noGrp="1"/>
          </p:cNvSpPr>
          <p:nvPr>
            <p:ph type="title" hasCustomPrompt="1"/>
          </p:nvPr>
        </p:nvSpPr>
        <p:spPr/>
        <p:txBody>
          <a:bodyPr/>
          <a:lstStyle/>
          <a:p>
            <a:r>
              <a:rPr lang="en-US"/>
              <a:t>[Slide title]</a:t>
            </a:r>
          </a:p>
        </p:txBody>
      </p:sp>
      <p:cxnSp>
        <p:nvCxnSpPr>
          <p:cNvPr id="9" name="Line">
            <a:extLst>
              <a:ext uri="{FF2B5EF4-FFF2-40B4-BE49-F238E27FC236}">
                <a16:creationId xmlns:a16="http://schemas.microsoft.com/office/drawing/2014/main" id="{55296295-377E-CD23-B847-2B5AA0CF7A69}"/>
              </a:ext>
              <a:ext uri="{C183D7F6-B498-43B3-948B-1728B52AA6E4}">
                <adec:decorative xmlns:adec="http://schemas.microsoft.com/office/drawing/2017/decorative" val="1"/>
              </a:ext>
            </a:extLst>
          </p:cNvPr>
          <p:cNvCxnSpPr>
            <a:cxnSpLocks/>
          </p:cNvCxnSpPr>
          <p:nvPr userDrawn="1"/>
        </p:nvCxnSpPr>
        <p:spPr>
          <a:xfrm>
            <a:off x="411479"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6" name="Text Placeholder 2">
            <a:extLst>
              <a:ext uri="{FF2B5EF4-FFF2-40B4-BE49-F238E27FC236}">
                <a16:creationId xmlns:a16="http://schemas.microsoft.com/office/drawing/2014/main" id="{D2F9F1F6-03E1-D06C-AD65-0FED52E095C6}"/>
              </a:ext>
            </a:extLst>
          </p:cNvPr>
          <p:cNvSpPr>
            <a:spLocks noGrp="1"/>
          </p:cNvSpPr>
          <p:nvPr>
            <p:ph type="body" sz="quarter" idx="13" hasCustomPrompt="1"/>
          </p:nvPr>
        </p:nvSpPr>
        <p:spPr>
          <a:xfrm>
            <a:off x="411163"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3" name="Content Placeholder 3"/>
          <p:cNvSpPr>
            <a:spLocks noGrp="1"/>
          </p:cNvSpPr>
          <p:nvPr>
            <p:ph sz="half" idx="1"/>
          </p:nvPr>
        </p:nvSpPr>
        <p:spPr>
          <a:xfrm>
            <a:off x="411479" y="1920240"/>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Line">
            <a:extLst>
              <a:ext uri="{FF2B5EF4-FFF2-40B4-BE49-F238E27FC236}">
                <a16:creationId xmlns:a16="http://schemas.microsoft.com/office/drawing/2014/main" id="{B42FDDB8-0927-C75B-EEB0-871CF9E2D958}"/>
              </a:ext>
              <a:ext uri="{C183D7F6-B498-43B3-948B-1728B52AA6E4}">
                <adec:decorative xmlns:adec="http://schemas.microsoft.com/office/drawing/2017/decorative" val="1"/>
              </a:ext>
            </a:extLst>
          </p:cNvPr>
          <p:cNvCxnSpPr>
            <a:cxnSpLocks/>
          </p:cNvCxnSpPr>
          <p:nvPr userDrawn="1"/>
        </p:nvCxnSpPr>
        <p:spPr>
          <a:xfrm>
            <a:off x="4617718"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15" name="Text Placeholder 4">
            <a:extLst>
              <a:ext uri="{FF2B5EF4-FFF2-40B4-BE49-F238E27FC236}">
                <a16:creationId xmlns:a16="http://schemas.microsoft.com/office/drawing/2014/main" id="{B49B07D4-7E8D-77F2-8EFA-83A5D46D509B}"/>
              </a:ext>
            </a:extLst>
          </p:cNvPr>
          <p:cNvSpPr>
            <a:spLocks noGrp="1"/>
          </p:cNvSpPr>
          <p:nvPr>
            <p:ph type="body" sz="quarter" idx="14" hasCustomPrompt="1"/>
          </p:nvPr>
        </p:nvSpPr>
        <p:spPr>
          <a:xfrm>
            <a:off x="4617719"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4" name="Content Placeholder 5"/>
          <p:cNvSpPr>
            <a:spLocks noGrp="1"/>
          </p:cNvSpPr>
          <p:nvPr>
            <p:ph sz="half" idx="2"/>
          </p:nvPr>
        </p:nvSpPr>
        <p:spPr>
          <a:xfrm>
            <a:off x="4617719" y="1920239"/>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UL Solutions" descr="UL Solutions">
            <a:extLst>
              <a:ext uri="{FF2B5EF4-FFF2-40B4-BE49-F238E27FC236}">
                <a16:creationId xmlns:a16="http://schemas.microsoft.com/office/drawing/2014/main" id="{9AC22A1B-5854-FB74-7FD9-8821EEB6DEE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7" name="Slide Number Placeholder 6"/>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328860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301624" y="971550"/>
            <a:ext cx="8539163" cy="3429000"/>
          </a:xfrm>
          <a:prstGeom prst="rect">
            <a:avLst/>
          </a:prstGeom>
        </p:spPr>
        <p:txBody>
          <a:bodyPr lIns="0" tIns="0" rIns="0" bIns="0"/>
          <a:lstStyle>
            <a:lvl1pPr marL="0" indent="0">
              <a:spcBef>
                <a:spcPts val="0"/>
              </a:spcBef>
              <a:spcAft>
                <a:spcPts val="1200"/>
              </a:spcAft>
              <a:buFont typeface="Arial" charset="0"/>
              <a:buNone/>
              <a:defRPr sz="1200"/>
            </a:lvl1pPr>
            <a:lvl2pPr marL="173038" indent="-166688">
              <a:spcBef>
                <a:spcPts val="0"/>
              </a:spcBef>
              <a:spcAft>
                <a:spcPts val="1200"/>
              </a:spcAft>
              <a:buFont typeface="Arial" charset="0"/>
              <a:buChar char="•"/>
              <a:tabLst/>
              <a:defRPr sz="1200"/>
            </a:lvl2pPr>
            <a:lvl3pPr marL="346075" indent="-173038">
              <a:spcBef>
                <a:spcPts val="0"/>
              </a:spcBef>
              <a:spcAft>
                <a:spcPts val="1200"/>
              </a:spcAft>
              <a:buFont typeface="Arial" charset="0"/>
              <a:buChar char="•"/>
              <a:tabLst/>
              <a:defRPr sz="1200"/>
            </a:lvl3pPr>
            <a:lvl4pPr marL="517525" indent="-171450">
              <a:buFont typeface="Arial" panose="020B0604020202020204" pitchFamily="34" charset="0"/>
              <a:buChar char="•"/>
              <a:tabLst/>
              <a:defRPr sz="1200"/>
            </a:lvl4pPr>
            <a:lvl5pPr marL="2057400" indent="-228600">
              <a:buFont typeface="Arial" charset="0"/>
              <a:buChar char="•"/>
              <a:defRPr sz="1300"/>
            </a:lvl5pPr>
          </a:lstStyle>
          <a:p>
            <a:pPr lvl="0"/>
            <a:r>
              <a:rPr lang="en-US"/>
              <a:t>Main copy Arial 12pt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12pt black lorem ipsum dolor sit </a:t>
            </a:r>
            <a:r>
              <a:rPr lang="en-US" err="1"/>
              <a:t>amet</a:t>
            </a:r>
            <a:r>
              <a:rPr lang="en-US"/>
              <a:t>, </a:t>
            </a:r>
            <a:r>
              <a:rPr lang="en-US" err="1"/>
              <a:t>consectetuer</a:t>
            </a:r>
            <a:r>
              <a:rPr lang="en-US"/>
              <a:t> </a:t>
            </a:r>
            <a:r>
              <a:rPr lang="en-US" err="1"/>
              <a:t>adipiscing</a:t>
            </a:r>
            <a:endParaRPr lang="en-US"/>
          </a:p>
          <a:p>
            <a:pPr lvl="2"/>
            <a:r>
              <a:rPr lang="en-US"/>
              <a:t>Third level 12pt black lorem ipsum dolor sit </a:t>
            </a:r>
            <a:r>
              <a:rPr lang="en-US" err="1"/>
              <a:t>amet</a:t>
            </a:r>
            <a:r>
              <a:rPr lang="en-US"/>
              <a:t>, </a:t>
            </a:r>
            <a:r>
              <a:rPr lang="en-US" err="1"/>
              <a:t>consectetuer</a:t>
            </a:r>
            <a:r>
              <a:rPr lang="en-US"/>
              <a:t> </a:t>
            </a:r>
            <a:r>
              <a:rPr lang="en-US" err="1"/>
              <a:t>adipiscing</a:t>
            </a:r>
            <a:endParaRPr lang="en-US"/>
          </a:p>
          <a:p>
            <a:pPr lvl="3"/>
            <a:r>
              <a:rPr lang="en-US"/>
              <a:t>Fourth level 12pt black lorem ipsum dolor sit </a:t>
            </a:r>
            <a:r>
              <a:rPr lang="en-US" err="1"/>
              <a:t>amet</a:t>
            </a:r>
            <a:r>
              <a:rPr lang="en-US"/>
              <a:t>, </a:t>
            </a:r>
            <a:r>
              <a:rPr lang="en-US" err="1"/>
              <a:t>consectetuer</a:t>
            </a:r>
            <a:r>
              <a:rPr lang="en-US"/>
              <a:t> </a:t>
            </a:r>
            <a:r>
              <a:rPr lang="en-US" err="1"/>
              <a:t>adipiscing</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16836914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nd White">
    <p:bg>
      <p:bgRef idx="1001">
        <a:schemeClr val="bg1"/>
      </p:bgRef>
    </p:bg>
    <p:spTree>
      <p:nvGrpSpPr>
        <p:cNvPr id="1" name=""/>
        <p:cNvGrpSpPr/>
        <p:nvPr/>
      </p:nvGrpSpPr>
      <p:grpSpPr>
        <a:xfrm>
          <a:off x="0" y="0"/>
          <a:ext cx="0" cy="0"/>
          <a:chOff x="0" y="0"/>
          <a:chExt cx="0" cy="0"/>
        </a:xfrm>
      </p:grpSpPr>
      <p:pic>
        <p:nvPicPr>
          <p:cNvPr id="5" name="UL Solutions" descr="UL Solutions">
            <a:extLst>
              <a:ext uri="{FF2B5EF4-FFF2-40B4-BE49-F238E27FC236}">
                <a16:creationId xmlns:a16="http://schemas.microsoft.com/office/drawing/2014/main" id="{C3BD79BD-6761-8DE7-9424-173C45BE4DB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11479" y="411479"/>
            <a:ext cx="1336042" cy="548640"/>
          </a:xfrm>
          <a:prstGeom prst="rect">
            <a:avLst/>
          </a:prstGeom>
        </p:spPr>
      </p:pic>
      <p:sp>
        <p:nvSpPr>
          <p:cNvPr id="6" name="TextBox">
            <a:extLst>
              <a:ext uri="{FF2B5EF4-FFF2-40B4-BE49-F238E27FC236}">
                <a16:creationId xmlns:a16="http://schemas.microsoft.com/office/drawing/2014/main" id="{6AB7A281-3456-BF33-0A82-04E98EC29E80}"/>
              </a:ext>
            </a:extLst>
          </p:cNvPr>
          <p:cNvSpPr txBox="1"/>
          <p:nvPr userDrawn="1"/>
        </p:nvSpPr>
        <p:spPr>
          <a:xfrm>
            <a:off x="411162" y="1280159"/>
            <a:ext cx="4114800" cy="1554480"/>
          </a:xfrm>
          <a:prstGeom prst="rect">
            <a:avLst/>
          </a:prstGeom>
          <a:noFill/>
        </p:spPr>
        <p:txBody>
          <a:bodyPr wrap="square" lIns="0" tIns="0" rIns="0" bIns="0" rtlCol="0" anchor="b" anchorCtr="0">
            <a:noAutofit/>
          </a:bodyPr>
          <a:lstStyle/>
          <a:p>
            <a:pPr marL="0" indent="0">
              <a:lnSpc>
                <a:spcPct val="85000"/>
              </a:lnSpc>
              <a:spcBef>
                <a:spcPts val="0"/>
              </a:spcBef>
              <a:buSzPct val="100000"/>
              <a:buFontTx/>
              <a:buNone/>
            </a:pPr>
            <a:r>
              <a:rPr lang="en-US" sz="3600" dirty="0">
                <a:latin typeface="+mj-lt"/>
              </a:rPr>
              <a:t>Thank you</a:t>
            </a:r>
          </a:p>
        </p:txBody>
      </p:sp>
      <p:sp>
        <p:nvSpPr>
          <p:cNvPr id="10" name="TextBox">
            <a:extLst>
              <a:ext uri="{FF2B5EF4-FFF2-40B4-BE49-F238E27FC236}">
                <a16:creationId xmlns:a16="http://schemas.microsoft.com/office/drawing/2014/main" id="{0C70F0C6-D2F2-BDD4-2986-64FAA9B11884}"/>
              </a:ext>
            </a:extLst>
          </p:cNvPr>
          <p:cNvSpPr txBox="1"/>
          <p:nvPr userDrawn="1"/>
        </p:nvSpPr>
        <p:spPr>
          <a:xfrm>
            <a:off x="411163" y="4069080"/>
            <a:ext cx="4114800" cy="274320"/>
          </a:xfrm>
          <a:prstGeom prst="rect">
            <a:avLst/>
          </a:prstGeom>
          <a:noFill/>
        </p:spPr>
        <p:txBody>
          <a:bodyPr wrap="square" lIns="0" tIns="0" rIns="0" bIns="0" rtlCol="0">
            <a:noAutofit/>
          </a:bodyPr>
          <a:lstStyle/>
          <a:p>
            <a:pPr>
              <a:lnSpc>
                <a:spcPct val="100000"/>
              </a:lnSpc>
              <a:spcBef>
                <a:spcPts val="900"/>
              </a:spcBef>
              <a:buSzPct val="100000"/>
            </a:pPr>
            <a:r>
              <a:rPr lang="en-US" sz="1000" b="1" dirty="0" err="1"/>
              <a:t>UL.com</a:t>
            </a:r>
            <a:r>
              <a:rPr lang="en-US" sz="1000" b="1" dirty="0"/>
              <a:t>/Solutions</a:t>
            </a:r>
          </a:p>
        </p:txBody>
      </p:sp>
    </p:spTree>
    <p:extLst>
      <p:ext uri="{BB962C8B-B14F-4D97-AF65-F5344CB8AC3E}">
        <p14:creationId xmlns:p14="http://schemas.microsoft.com/office/powerpoint/2010/main" val="453175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Agenda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411480"/>
            <a:ext cx="4114800" cy="685800"/>
          </a:xfrm>
        </p:spPr>
        <p:txBody>
          <a:bodyPr/>
          <a:lstStyle/>
          <a:p>
            <a:r>
              <a:rPr lang="en-US" dirty="0"/>
              <a:t>[Slide title]</a:t>
            </a:r>
          </a:p>
        </p:txBody>
      </p:sp>
      <p:sp>
        <p:nvSpPr>
          <p:cNvPr id="3" name="Content Placeholder 2"/>
          <p:cNvSpPr>
            <a:spLocks noGrp="1"/>
          </p:cNvSpPr>
          <p:nvPr>
            <p:ph idx="1"/>
          </p:nvPr>
        </p:nvSpPr>
        <p:spPr>
          <a:xfrm>
            <a:off x="411480" y="1279524"/>
            <a:ext cx="4114800" cy="3365627"/>
          </a:xfrm>
        </p:spPr>
        <p:txBody>
          <a:bodyPr/>
          <a:lstStyle>
            <a:lvl1pPr marL="320040" indent="-320040">
              <a:buFont typeface="+mj-lt"/>
              <a:buAutoNum type="arabicPeriod"/>
              <a:tabLst>
                <a:tab pos="4111625" algn="r"/>
              </a:tabLst>
              <a:defRPr/>
            </a:lvl1pPr>
            <a:lvl2pPr marL="457200">
              <a:defRPr/>
            </a:lvl2pPr>
            <a:lvl3pPr marL="594360">
              <a:defRPr/>
            </a:lvl3pPr>
            <a:lvl4pPr marL="731520">
              <a:defRPr/>
            </a:lvl4pPr>
            <a:lvl5pPr marL="868680">
              <a:defRPr/>
            </a:lvl5pPr>
            <a:lvl6pPr marL="1005840">
              <a:defRPr/>
            </a:lvl6pPr>
            <a:lvl7pPr marL="1143000">
              <a:defRPr/>
            </a:lvl7pPr>
            <a:lvl8pPr marL="1280160">
              <a:defRPr/>
            </a:lvl8pPr>
            <a:lvl9pPr marL="141732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UL Solutions" descr="UL Solutions">
            <a:extLst>
              <a:ext uri="{FF2B5EF4-FFF2-40B4-BE49-F238E27FC236}">
                <a16:creationId xmlns:a16="http://schemas.microsoft.com/office/drawing/2014/main" id="{03E0033B-F521-5E9A-6DD3-608D205A8B4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a:xfrm>
            <a:off x="8579448" y="4792345"/>
            <a:ext cx="301752" cy="137160"/>
          </a:xfrm>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182554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 preserve="1">
  <p:cSld name="On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idx="1"/>
          </p:nvPr>
        </p:nvSpPr>
        <p:spPr>
          <a:xfrm>
            <a:off x="411480" y="1280158"/>
            <a:ext cx="5516245" cy="3364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UL Solutions" descr="UL Solutions">
            <a:extLst>
              <a:ext uri="{FF2B5EF4-FFF2-40B4-BE49-F238E27FC236}">
                <a16:creationId xmlns:a16="http://schemas.microsoft.com/office/drawing/2014/main" id="{7FA5B137-5018-9271-F696-4844A6A5FAA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69621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Divider White">
    <p:bg>
      <p:bgRef idx="1001">
        <a:schemeClr val="bg1"/>
      </p:bgRef>
    </p:bg>
    <p:spTree>
      <p:nvGrpSpPr>
        <p:cNvPr id="1" name=""/>
        <p:cNvGrpSpPr/>
        <p:nvPr/>
      </p:nvGrpSpPr>
      <p:grpSpPr>
        <a:xfrm>
          <a:off x="0" y="0"/>
          <a:ext cx="0" cy="0"/>
          <a:chOff x="0" y="0"/>
          <a:chExt cx="0" cy="0"/>
        </a:xfrm>
      </p:grpSpPr>
      <p:pic>
        <p:nvPicPr>
          <p:cNvPr id="10" name="Graphic">
            <a:extLst>
              <a:ext uri="{FF2B5EF4-FFF2-40B4-BE49-F238E27FC236}">
                <a16:creationId xmlns:a16="http://schemas.microsoft.com/office/drawing/2014/main" id="{86BEC377-228E-84A8-F7AA-8BD7497BD90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bwMode="hidden">
          <a:xfrm>
            <a:off x="5314950" y="412750"/>
            <a:ext cx="3417570" cy="3417570"/>
          </a:xfrm>
          <a:prstGeom prst="rect">
            <a:avLst/>
          </a:prstGeom>
        </p:spPr>
      </p:pic>
      <p:sp>
        <p:nvSpPr>
          <p:cNvPr id="2" name="Title 1"/>
          <p:cNvSpPr>
            <a:spLocks noGrp="1"/>
          </p:cNvSpPr>
          <p:nvPr>
            <p:ph type="title" hasCustomPrompt="1"/>
          </p:nvPr>
        </p:nvSpPr>
        <p:spPr>
          <a:xfrm>
            <a:off x="411164" y="412750"/>
            <a:ext cx="4113212" cy="866775"/>
          </a:xfrm>
        </p:spPr>
        <p:txBody>
          <a:bodyPr anchor="b"/>
          <a:lstStyle>
            <a:lvl1pPr>
              <a:lnSpc>
                <a:spcPct val="85000"/>
              </a:lnSpc>
              <a:defRPr sz="3200" b="0"/>
            </a:lvl1pPr>
          </a:lstStyle>
          <a:p>
            <a:r>
              <a:rPr lang="en-US" dirty="0"/>
              <a:t>[Divider title]</a:t>
            </a:r>
          </a:p>
        </p:txBody>
      </p:sp>
      <p:sp>
        <p:nvSpPr>
          <p:cNvPr id="3" name="Text Placeholder 2"/>
          <p:cNvSpPr>
            <a:spLocks noGrp="1"/>
          </p:cNvSpPr>
          <p:nvPr>
            <p:ph type="body" idx="1" hasCustomPrompt="1"/>
          </p:nvPr>
        </p:nvSpPr>
        <p:spPr>
          <a:xfrm>
            <a:off x="411164" y="1371600"/>
            <a:ext cx="4113211" cy="548640"/>
          </a:xfrm>
        </p:spPr>
        <p:txBody>
          <a:bodyPr/>
          <a:lstStyle>
            <a:lvl1pPr marL="0" indent="0">
              <a:lnSpc>
                <a:spcPct val="90000"/>
              </a:lnSpc>
              <a:spcBef>
                <a:spcPts val="0"/>
              </a:spcBef>
              <a:buNone/>
              <a:defRPr sz="1600">
                <a:solidFill>
                  <a:schemeClr val="tx1"/>
                </a:solidFill>
              </a:defRPr>
            </a:lvl1pPr>
            <a:lvl2pPr marL="137160" indent="-137160">
              <a:lnSpc>
                <a:spcPct val="100000"/>
              </a:lnSpc>
              <a:spcBef>
                <a:spcPts val="900"/>
              </a:spcBef>
              <a:buClr>
                <a:srgbClr val="CA0123"/>
              </a:buClr>
              <a:buFont typeface="Arial" panose="020B0604020202020204" pitchFamily="34" charset="0"/>
              <a:buChar char="•"/>
              <a:defRPr sz="1200">
                <a:solidFill>
                  <a:schemeClr val="tx1"/>
                </a:solidFill>
              </a:defRPr>
            </a:lvl2pPr>
            <a:lvl3pPr marL="274320" indent="-137160">
              <a:lnSpc>
                <a:spcPct val="100000"/>
              </a:lnSpc>
              <a:spcBef>
                <a:spcPts val="300"/>
              </a:spcBef>
              <a:buFont typeface="Arial" panose="020B0604020202020204" pitchFamily="34" charset="0"/>
              <a:buChar char="–"/>
              <a:defRPr sz="1200">
                <a:solidFill>
                  <a:schemeClr val="tx1"/>
                </a:solidFill>
              </a:defRPr>
            </a:lvl3pPr>
            <a:lvl4pPr marL="411480" indent="-137160">
              <a:lnSpc>
                <a:spcPct val="100000"/>
              </a:lnSpc>
              <a:spcBef>
                <a:spcPts val="300"/>
              </a:spcBef>
              <a:buFont typeface="Arial" panose="020B0604020202020204" pitchFamily="34" charset="0"/>
              <a:buChar char="–"/>
              <a:defRPr sz="1200">
                <a:solidFill>
                  <a:schemeClr val="tx1"/>
                </a:solidFill>
              </a:defRPr>
            </a:lvl4pPr>
            <a:lvl5pPr marL="548640" indent="-137160">
              <a:lnSpc>
                <a:spcPct val="100000"/>
              </a:lnSpc>
              <a:spcBef>
                <a:spcPts val="300"/>
              </a:spcBef>
              <a:buFont typeface="Arial" panose="020B0604020202020204" pitchFamily="34" charset="0"/>
              <a:buChar char="–"/>
              <a:defRPr sz="1200">
                <a:solidFill>
                  <a:schemeClr val="tx1"/>
                </a:solidFill>
              </a:defRPr>
            </a:lvl5pPr>
            <a:lvl6pPr marL="685800" indent="-137160">
              <a:lnSpc>
                <a:spcPct val="100000"/>
              </a:lnSpc>
              <a:spcBef>
                <a:spcPts val="300"/>
              </a:spcBef>
              <a:buFont typeface="Arial" panose="020B0604020202020204" pitchFamily="34" charset="0"/>
              <a:buChar char="–"/>
              <a:defRPr sz="1200">
                <a:solidFill>
                  <a:schemeClr val="tx1"/>
                </a:solidFill>
              </a:defRPr>
            </a:lvl6pPr>
            <a:lvl7pPr marL="822960" indent="-137160">
              <a:lnSpc>
                <a:spcPct val="100000"/>
              </a:lnSpc>
              <a:spcBef>
                <a:spcPts val="300"/>
              </a:spcBef>
              <a:buFont typeface="Arial" panose="020B0604020202020204" pitchFamily="34" charset="0"/>
              <a:buChar char="–"/>
              <a:defRPr sz="1200">
                <a:solidFill>
                  <a:schemeClr val="tx1"/>
                </a:solidFill>
              </a:defRPr>
            </a:lvl7pPr>
            <a:lvl8pPr marL="960120" indent="-137160">
              <a:lnSpc>
                <a:spcPct val="100000"/>
              </a:lnSpc>
              <a:spcBef>
                <a:spcPts val="300"/>
              </a:spcBef>
              <a:buFont typeface="Arial" panose="020B0604020202020204" pitchFamily="34" charset="0"/>
              <a:buChar char="–"/>
              <a:defRPr sz="1200">
                <a:solidFill>
                  <a:schemeClr val="tx1"/>
                </a:solidFill>
              </a:defRPr>
            </a:lvl8pPr>
            <a:lvl9pPr marL="1097280" indent="-137160">
              <a:lnSpc>
                <a:spcPct val="100000"/>
              </a:lnSpc>
              <a:spcBef>
                <a:spcPts val="300"/>
              </a:spcBef>
              <a:buFont typeface="Arial" panose="020B0604020202020204" pitchFamily="34" charset="0"/>
              <a:buChar char="–"/>
              <a:defRPr sz="1200">
                <a:solidFill>
                  <a:schemeClr val="tx1"/>
                </a:solidFill>
              </a:defRPr>
            </a:lvl9pPr>
          </a:lstStyle>
          <a:p>
            <a:pPr lvl="0"/>
            <a:r>
              <a:rPr lang="en-US" dirty="0"/>
              <a:t>[Divider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pic>
        <p:nvPicPr>
          <p:cNvPr id="7" name="UL Solutions" descr="UL Solutions">
            <a:extLst>
              <a:ext uri="{FF2B5EF4-FFF2-40B4-BE49-F238E27FC236}">
                <a16:creationId xmlns:a16="http://schemas.microsoft.com/office/drawing/2014/main" id="{15C8325F-449B-B238-DD53-BFC132410D4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233769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Red w/Taglin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8" name="Picture 7">
            <a:extLst>
              <a:ext uri="{FF2B5EF4-FFF2-40B4-BE49-F238E27FC236}">
                <a16:creationId xmlns:a16="http://schemas.microsoft.com/office/drawing/2014/main" id="{34DA0BEC-FE1D-2149-AFEE-9A68F723EEC0}"/>
              </a:ext>
            </a:extLst>
          </p:cNvPr>
          <p:cNvPicPr>
            <a:picLocks noChangeAspect="1"/>
          </p:cNvPicPr>
          <p:nvPr userDrawn="1"/>
        </p:nvPicPr>
        <p:blipFill>
          <a:blip r:embed="rId3"/>
          <a:stretch>
            <a:fillRect/>
          </a:stretch>
        </p:blipFill>
        <p:spPr>
          <a:xfrm>
            <a:off x="7010400" y="4746253"/>
            <a:ext cx="1828800" cy="218755"/>
          </a:xfrm>
          <a:prstGeom prst="rect">
            <a:avLst/>
          </a:prstGeom>
        </p:spPr>
      </p:pic>
    </p:spTree>
    <p:extLst>
      <p:ext uri="{BB962C8B-B14F-4D97-AF65-F5344CB8AC3E}">
        <p14:creationId xmlns:p14="http://schemas.microsoft.com/office/powerpoint/2010/main" val="240104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4" name="Slide Number Placeholder 3">
            <a:extLst>
              <a:ext uri="{FF2B5EF4-FFF2-40B4-BE49-F238E27FC236}">
                <a16:creationId xmlns:a16="http://schemas.microsoft.com/office/drawing/2014/main" id="{76755143-4AF0-364E-B24C-A2C2A4340C08}"/>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6C65FD51-6AA0-7345-A07E-E4905EEF6D56}"/>
              </a:ext>
            </a:extLst>
          </p:cNvPr>
          <p:cNvSpPr>
            <a:spLocks noGrp="1"/>
          </p:cNvSpPr>
          <p:nvPr>
            <p:ph type="title" hasCustomPrompt="1"/>
          </p:nvPr>
        </p:nvSpPr>
        <p:spPr>
          <a:xfrm>
            <a:off x="301624" y="285750"/>
            <a:ext cx="8537576" cy="369332"/>
          </a:xfrm>
        </p:spPr>
        <p:txBody>
          <a:bodyPr/>
          <a:lstStyle>
            <a:lvl1pPr>
              <a:defRPr sz="2400">
                <a:solidFill>
                  <a:schemeClr val="accent1"/>
                </a:solidFill>
              </a:defRPr>
            </a:lvl1pPr>
          </a:lstStyle>
          <a:p>
            <a:pPr lvl="0"/>
            <a:r>
              <a:rPr lang="en-US"/>
              <a:t>Table of contents Arial 24pt red sentence case</a:t>
            </a:r>
          </a:p>
        </p:txBody>
      </p:sp>
      <p:sp>
        <p:nvSpPr>
          <p:cNvPr id="10" name="Text Placeholder 9">
            <a:extLst>
              <a:ext uri="{FF2B5EF4-FFF2-40B4-BE49-F238E27FC236}">
                <a16:creationId xmlns:a16="http://schemas.microsoft.com/office/drawing/2014/main" id="{E3302707-5470-1B4A-8DA7-3B7EF4EA0967}"/>
              </a:ext>
            </a:extLst>
          </p:cNvPr>
          <p:cNvSpPr>
            <a:spLocks noGrp="1"/>
          </p:cNvSpPr>
          <p:nvPr>
            <p:ph type="body" sz="quarter" idx="18" hasCustomPrompt="1"/>
          </p:nvPr>
        </p:nvSpPr>
        <p:spPr>
          <a:xfrm>
            <a:off x="301624" y="972944"/>
            <a:ext cx="8539164" cy="3429000"/>
          </a:xfrm>
        </p:spPr>
        <p:txBody>
          <a:bodyPr/>
          <a:lstStyle>
            <a:lvl1pPr marL="457200" indent="-455613">
              <a:lnSpc>
                <a:spcPct val="100000"/>
              </a:lnSpc>
              <a:spcAft>
                <a:spcPts val="600"/>
              </a:spcAft>
              <a:buFont typeface="+mj-lt"/>
              <a:buAutoNum type="romanUcPeriod"/>
              <a:tabLst/>
              <a:defRPr/>
            </a:lvl1pPr>
            <a:lvl2pPr marL="914400" indent="-455613">
              <a:lnSpc>
                <a:spcPct val="100000"/>
              </a:lnSpc>
              <a:spcAft>
                <a:spcPts val="600"/>
              </a:spcAft>
              <a:buFont typeface="+mj-lt"/>
              <a:buAutoNum type="romanUcPeriod"/>
              <a:tabLst/>
              <a:defRPr/>
            </a:lvl2pPr>
            <a:lvl3pPr marL="1371600" indent="-455613">
              <a:lnSpc>
                <a:spcPct val="100000"/>
              </a:lnSpc>
              <a:spcAft>
                <a:spcPts val="600"/>
              </a:spcAft>
              <a:buFont typeface="+mj-lt"/>
              <a:buAutoNum type="romanUcPeriod"/>
              <a:tabLst/>
              <a:defRPr/>
            </a:lvl3pPr>
            <a:lvl4pPr marL="1828800" marR="0" indent="-455613" algn="l" defTabSz="457200" rtl="0" eaLnBrk="1" fontAlgn="auto" latinLnBrk="0" hangingPunct="1">
              <a:lnSpc>
                <a:spcPct val="100000"/>
              </a:lnSpc>
              <a:spcBef>
                <a:spcPts val="0"/>
              </a:spcBef>
              <a:spcAft>
                <a:spcPts val="600"/>
              </a:spcAft>
              <a:buClrTx/>
              <a:buSzTx/>
              <a:buFont typeface="+mj-lt"/>
              <a:buAutoNum type="romanUcPeriod"/>
              <a:tabLst/>
              <a:defRPr/>
            </a:lvl4pPr>
            <a:lvl5pPr marL="2286000" indent="-455613">
              <a:lnSpc>
                <a:spcPct val="100000"/>
              </a:lnSpc>
              <a:spcAft>
                <a:spcPts val="600"/>
              </a:spcAft>
              <a:buFont typeface="+mj-lt"/>
              <a:buAutoNum type="romanUcPeriod"/>
              <a:tabLst/>
              <a:defRPr/>
            </a:lvl5pPr>
            <a:lvl6pPr marL="2286000" indent="-455613">
              <a:lnSpc>
                <a:spcPct val="100000"/>
              </a:lnSpc>
              <a:spcAft>
                <a:spcPts val="600"/>
              </a:spcAft>
              <a:buFont typeface="+mj-lt"/>
              <a:buAutoNum type="romanUcPeriod"/>
              <a:tabLst/>
              <a:defRPr/>
            </a:lvl6pPr>
            <a:lvl7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7pPr>
            <a:lvl8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8pPr>
            <a:lvl9pPr marL="2286000" indent="-455613">
              <a:lnSpc>
                <a:spcPct val="100000"/>
              </a:lnSpc>
              <a:spcAft>
                <a:spcPts val="600"/>
              </a:spcAft>
              <a:buFont typeface="+mj-lt"/>
              <a:buAutoNum type="romanUcPeriod"/>
              <a:tabLst/>
              <a:defRPr/>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5"/>
            <a:r>
              <a:rPr lang="en-US"/>
              <a:t>Sections are listed here. Arial 14pt black sentence case</a:t>
            </a:r>
          </a:p>
          <a:p>
            <a:pPr lvl="6"/>
            <a:r>
              <a:rPr lang="en-US"/>
              <a:t>Sections are listed here. Arial 14pt black sentence case</a:t>
            </a:r>
          </a:p>
          <a:p>
            <a:pPr lvl="7"/>
            <a:r>
              <a:rPr lang="en-US" err="1"/>
              <a:t>Sdgss</a:t>
            </a:r>
            <a:endParaRPr lang="en-US"/>
          </a:p>
          <a:p>
            <a:pPr lvl="8"/>
            <a:r>
              <a:rPr lang="en-US" err="1"/>
              <a:t>sgsfg</a:t>
            </a:r>
            <a:endParaRPr lang="en-US"/>
          </a:p>
        </p:txBody>
      </p:sp>
    </p:spTree>
    <p:extLst>
      <p:ext uri="{BB962C8B-B14F-4D97-AF65-F5344CB8AC3E}">
        <p14:creationId xmlns:p14="http://schemas.microsoft.com/office/powerpoint/2010/main" val="35733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mag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5817" y="972944"/>
            <a:ext cx="3813048" cy="3429000"/>
          </a:xfrm>
          <a:prstGeom prst="rect">
            <a:avLst/>
          </a:prstGeom>
        </p:spPr>
        <p:txBody>
          <a:bodyPr wrap="square" lIns="0" tIns="0" rIns="0" bIns="0" anchor="t">
            <a:noAutofit/>
          </a:bodyPr>
          <a:lstStyle>
            <a:lvl1pPr marL="4572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cap="none" baseline="0">
                <a:solidFill>
                  <a:schemeClr val="tx1"/>
                </a:solidFill>
                <a:latin typeface="Arial" panose="020B0604020202020204" pitchFamily="34" charset="0"/>
                <a:cs typeface="Arial" panose="020B0604020202020204" pitchFamily="34" charset="0"/>
              </a:defRPr>
            </a:lvl1pPr>
            <a:lvl2pPr marL="914400" indent="-457200" defTabSz="274320">
              <a:spcBef>
                <a:spcPts val="0"/>
              </a:spcBef>
              <a:spcAft>
                <a:spcPts val="600"/>
              </a:spcAft>
              <a:buFont typeface="+mj-lt"/>
              <a:buAutoNum type="romanUcPeriod"/>
              <a:defRPr sz="1400" b="0">
                <a:latin typeface="Arial"/>
                <a:cs typeface="Arial"/>
              </a:defRPr>
            </a:lvl2pPr>
            <a:lvl3pPr marL="1371600" indent="-457200">
              <a:spcAft>
                <a:spcPts val="600"/>
              </a:spcAft>
              <a:buFont typeface="+mj-lt"/>
              <a:buAutoNum type="romanUcPeriod"/>
              <a:defRPr sz="1400" b="0">
                <a:latin typeface="Arial"/>
                <a:cs typeface="Arial"/>
              </a:defRPr>
            </a:lvl3pPr>
            <a:lvl4pPr marL="1828800" indent="-457200">
              <a:spcAft>
                <a:spcPts val="600"/>
              </a:spcAft>
              <a:buFont typeface="+mj-lt"/>
              <a:buAutoNum type="romanUcPeriod"/>
              <a:defRPr sz="1400" b="0">
                <a:latin typeface="Arial"/>
                <a:cs typeface="Arial"/>
              </a:defRPr>
            </a:lvl4pPr>
            <a:lvl5pPr marL="2286000" indent="-457200">
              <a:spcAft>
                <a:spcPts val="600"/>
              </a:spcAft>
              <a:buFont typeface="+mj-lt"/>
              <a:buAutoNum type="romanUcPeriod"/>
              <a:defRPr sz="1400" b="0">
                <a:latin typeface="Arial"/>
                <a:cs typeface="Arial"/>
              </a:defRPr>
            </a:lvl5pPr>
            <a:lvl6pPr marL="2286000" indent="-457200">
              <a:spcAft>
                <a:spcPts val="600"/>
              </a:spcAft>
              <a:buFont typeface="+mj-lt"/>
              <a:buAutoNum type="romanUcPeriod"/>
              <a:defRPr sz="1400" b="0"/>
            </a:lvl6pPr>
            <a:lvl7pPr marL="22860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a:lvl7pPr>
            <a:lvl8pPr marL="2286000" indent="-457200">
              <a:spcAft>
                <a:spcPts val="600"/>
              </a:spcAft>
              <a:buFont typeface="+mj-lt"/>
              <a:buAutoNum type="romanUcPeriod"/>
              <a:defRPr sz="1400" b="0"/>
            </a:lvl8pPr>
            <a:lvl9pPr marL="2286000" indent="-457200">
              <a:spcAft>
                <a:spcPts val="600"/>
              </a:spcAft>
              <a:buFont typeface="+mj-lt"/>
              <a:buAutoNum type="romanUcPeriod"/>
              <a:defRPr sz="1400" b="0"/>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1"/>
            <a:endParaRPr lang="en-US"/>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8" name="Picture Placeholder 3">
            <a:extLst>
              <a:ext uri="{FF2B5EF4-FFF2-40B4-BE49-F238E27FC236}">
                <a16:creationId xmlns:a16="http://schemas.microsoft.com/office/drawing/2014/main" id="{94D1E36D-02C6-B449-9EBA-12FEA0CFCB41}"/>
              </a:ext>
            </a:extLst>
          </p:cNvPr>
          <p:cNvSpPr>
            <a:spLocks noGrp="1"/>
          </p:cNvSpPr>
          <p:nvPr>
            <p:ph type="pic" sz="quarter" idx="14" hasCustomPrompt="1"/>
          </p:nvPr>
        </p:nvSpPr>
        <p:spPr>
          <a:xfrm>
            <a:off x="4419600" y="972944"/>
            <a:ext cx="47244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Slide Number Placeholder 3">
            <a:extLst>
              <a:ext uri="{FF2B5EF4-FFF2-40B4-BE49-F238E27FC236}">
                <a16:creationId xmlns:a16="http://schemas.microsoft.com/office/drawing/2014/main" id="{D86DAA93-21AC-9048-AC03-F7C5BFF8DEEC}"/>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A681BCCE-C96D-E448-A2EE-455635871EFC}"/>
              </a:ext>
            </a:extLst>
          </p:cNvPr>
          <p:cNvSpPr>
            <a:spLocks noGrp="1"/>
          </p:cNvSpPr>
          <p:nvPr>
            <p:ph type="title" hasCustomPrompt="1"/>
          </p:nvPr>
        </p:nvSpPr>
        <p:spPr>
          <a:xfrm>
            <a:off x="301624" y="285750"/>
            <a:ext cx="8537576" cy="369332"/>
          </a:xfrm>
        </p:spPr>
        <p:txBody>
          <a:bodyPr/>
          <a:lstStyle>
            <a:lvl1pPr>
              <a:defRPr sz="2400"/>
            </a:lvl1pPr>
          </a:lstStyle>
          <a:p>
            <a:r>
              <a:rPr lang="en-US"/>
              <a:t>Table of contents Arial 24pt red sentence case</a:t>
            </a:r>
          </a:p>
        </p:txBody>
      </p:sp>
    </p:spTree>
    <p:extLst>
      <p:ext uri="{BB962C8B-B14F-4D97-AF65-F5344CB8AC3E}">
        <p14:creationId xmlns:p14="http://schemas.microsoft.com/office/powerpoint/2010/main" val="12355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8C8A991C-17F0-2543-93DE-6AD8EF2EC1A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6108565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theme" Target="../theme/theme2.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229600" y="4777313"/>
            <a:ext cx="611188" cy="156637"/>
          </a:xfrm>
          <a:prstGeom prst="rect">
            <a:avLst/>
          </a:prstGeom>
        </p:spPr>
        <p:txBody>
          <a:bodyPr vert="horz" wrap="none" lIns="0" tIns="0" rIns="0" bIns="0" rtlCol="0" anchor="b"/>
          <a:lstStyle>
            <a:lvl1pPr algn="r">
              <a:defRPr sz="800">
                <a:solidFill>
                  <a:schemeClr val="tx1"/>
                </a:solidFill>
              </a:defRPr>
            </a:lvl1pPr>
          </a:lstStyle>
          <a:p>
            <a:fld id="{ABEF7161-39F9-F745-9A2B-33DA2ED59E91}" type="slidenum">
              <a:rPr lang="en-US" smtClean="0"/>
              <a:pPr/>
              <a:t>‹#›</a:t>
            </a:fld>
            <a:endParaRPr lang="en-US"/>
          </a:p>
        </p:txBody>
      </p:sp>
      <p:grpSp>
        <p:nvGrpSpPr>
          <p:cNvPr id="5" name="Group 4"/>
          <p:cNvGrpSpPr/>
          <p:nvPr userDrawn="1"/>
        </p:nvGrpSpPr>
        <p:grpSpPr>
          <a:xfrm>
            <a:off x="0" y="-476250"/>
            <a:ext cx="9144000" cy="6096000"/>
            <a:chOff x="0" y="-476250"/>
            <a:chExt cx="9144000" cy="6096000"/>
          </a:xfrm>
        </p:grpSpPr>
        <p:cxnSp>
          <p:nvCxnSpPr>
            <p:cNvPr id="6" name="Straight Connector 5"/>
            <p:cNvCxnSpPr/>
            <p:nvPr userDrawn="1"/>
          </p:nvCxnSpPr>
          <p:spPr>
            <a:xfrm>
              <a:off x="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30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1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52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1828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133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438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743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3048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352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3657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962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267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876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181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5486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5791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096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400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6705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10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92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822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620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853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883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4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30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60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21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52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828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2133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2438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2743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3048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3352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3657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3962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267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4572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876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5181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5486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5791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6096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6400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6705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7010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7315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92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822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7620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853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883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914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3400" y="2647"/>
            <a:ext cx="10210799" cy="5140853"/>
            <a:chOff x="-533400" y="-1"/>
            <a:chExt cx="10210799" cy="5140853"/>
          </a:xfrm>
        </p:grpSpPr>
        <p:cxnSp>
          <p:nvCxnSpPr>
            <p:cNvPr id="69" name="Straight Connector 68"/>
            <p:cNvCxnSpPr/>
            <p:nvPr userDrawn="1"/>
          </p:nvCxnSpPr>
          <p:spPr>
            <a:xfrm rot="5400000">
              <a:off x="-382587" y="-150814"/>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rot="5400000">
              <a:off x="-382587" y="153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rot="5400000">
              <a:off x="-382587" y="458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rot="5400000">
              <a:off x="-382587" y="763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rot="5400000">
              <a:off x="-382587" y="1068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rot="5400000">
              <a:off x="-382587" y="1373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rot="5400000">
              <a:off x="-382587" y="1677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rot="5400000">
              <a:off x="-382587" y="1982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rot="5400000">
              <a:off x="-382587" y="2287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rot="5400000">
              <a:off x="-382587" y="2592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rot="5400000">
              <a:off x="-382587" y="2897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rot="5400000">
              <a:off x="-382587" y="3201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rot="5400000">
              <a:off x="-382587" y="3506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rot="5400000">
              <a:off x="-382587" y="3811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rot="5400000">
              <a:off x="-382587" y="4116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rot="5400000">
              <a:off x="-382587" y="4421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rot="5400000">
              <a:off x="-382587" y="46852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rot="5400000">
              <a:off x="-382587" y="49900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rot="5400000">
              <a:off x="9526587" y="-150812"/>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rot="5400000">
              <a:off x="9526587" y="153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rot="5400000">
              <a:off x="9526587" y="458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rot="5400000">
              <a:off x="9526587" y="763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rot="5400000">
              <a:off x="9526587" y="1068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rot="5400000">
              <a:off x="9526587" y="1373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rot="5400000">
              <a:off x="9526587" y="1677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rot="5400000">
              <a:off x="9526587" y="1982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rot="5400000">
              <a:off x="9526587" y="2287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rot="5400000">
              <a:off x="9526587" y="2592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rot="5400000">
              <a:off x="9526587" y="2897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rot="5400000">
              <a:off x="9526587" y="3201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rot="5400000">
              <a:off x="9526587" y="3506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rot="5400000">
              <a:off x="9526587" y="3811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rot="5400000">
              <a:off x="9526587" y="4116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rot="5400000">
              <a:off x="9526587" y="4421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rot="5400000">
              <a:off x="9526587" y="46852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rot="5400000">
              <a:off x="9526587" y="49900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sp>
        <p:nvSpPr>
          <p:cNvPr id="113" name="Footer Placeholder 1"/>
          <p:cNvSpPr>
            <a:spLocks noGrp="1"/>
          </p:cNvSpPr>
          <p:nvPr>
            <p:ph type="ftr" sz="quarter" idx="3"/>
          </p:nvPr>
        </p:nvSpPr>
        <p:spPr>
          <a:xfrm>
            <a:off x="301624" y="4777313"/>
            <a:ext cx="3046412" cy="156637"/>
          </a:xfrm>
          <a:prstGeom prst="rect">
            <a:avLst/>
          </a:prstGeom>
        </p:spPr>
        <p:txBody>
          <a:bodyPr lIns="0" tIns="0" rIns="0" bIns="0" anchor="b"/>
          <a:lstStyle>
            <a:lvl1pPr algn="l">
              <a:defRPr lang="en-US" sz="600" b="0" i="0" smtClean="0">
                <a:effectLst/>
              </a:defRPr>
            </a:lvl1pPr>
          </a:lstStyle>
          <a:p>
            <a:r>
              <a:rPr lang="en-US"/>
              <a:t>UL and the UL logo are trademarks of UL LLC © 2020.</a:t>
            </a:r>
            <a:endParaRPr lang="en-US">
              <a:ea typeface="Open Sans" charset="0"/>
              <a:cs typeface="Arial"/>
            </a:endParaRPr>
          </a:p>
        </p:txBody>
      </p:sp>
      <p:sp>
        <p:nvSpPr>
          <p:cNvPr id="2" name="Title Placeholder 1">
            <a:extLst>
              <a:ext uri="{FF2B5EF4-FFF2-40B4-BE49-F238E27FC236}">
                <a16:creationId xmlns:a16="http://schemas.microsoft.com/office/drawing/2014/main" id="{B00E5E65-0BB8-D24A-A4D2-6564AB52741A}"/>
              </a:ext>
            </a:extLst>
          </p:cNvPr>
          <p:cNvSpPr>
            <a:spLocks noGrp="1"/>
          </p:cNvSpPr>
          <p:nvPr>
            <p:ph type="title"/>
          </p:nvPr>
        </p:nvSpPr>
        <p:spPr>
          <a:xfrm>
            <a:off x="301624" y="285750"/>
            <a:ext cx="8537576" cy="369332"/>
          </a:xfrm>
          <a:prstGeom prst="rect">
            <a:avLst/>
          </a:prstGeom>
        </p:spPr>
        <p:txBody>
          <a:bodyPr vert="horz" wrap="square" lIns="0" tIns="0" rIns="0" bIns="0" rtlCol="0" anchor="t">
            <a:spAutoFit/>
          </a:bodyPr>
          <a:lstStyle/>
          <a:p>
            <a:pPr lvl="0"/>
            <a:r>
              <a:rPr lang="en-US"/>
              <a:t>Title Arial 24pt red sentence case</a:t>
            </a:r>
          </a:p>
        </p:txBody>
      </p:sp>
      <p:sp>
        <p:nvSpPr>
          <p:cNvPr id="105" name="Text Placeholder 104">
            <a:extLst>
              <a:ext uri="{FF2B5EF4-FFF2-40B4-BE49-F238E27FC236}">
                <a16:creationId xmlns:a16="http://schemas.microsoft.com/office/drawing/2014/main" id="{864752D0-4D09-A04E-9034-73E009B29A21}"/>
              </a:ext>
            </a:extLst>
          </p:cNvPr>
          <p:cNvSpPr>
            <a:spLocks noGrp="1"/>
          </p:cNvSpPr>
          <p:nvPr>
            <p:ph type="body" idx="1"/>
          </p:nvPr>
        </p:nvSpPr>
        <p:spPr>
          <a:xfrm>
            <a:off x="301623" y="971550"/>
            <a:ext cx="8537563" cy="34215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Tree>
    <p:extLst>
      <p:ext uri="{BB962C8B-B14F-4D97-AF65-F5344CB8AC3E}">
        <p14:creationId xmlns:p14="http://schemas.microsoft.com/office/powerpoint/2010/main" val="4005822300"/>
      </p:ext>
    </p:extLst>
  </p:cSld>
  <p:clrMap bg1="lt1" tx1="dk1" bg2="lt2" tx2="dk2" accent1="accent1" accent2="accent2" accent3="accent3" accent4="accent4" accent5="accent5" accent6="accent6" hlink="hlink" folHlink="folHlink"/>
  <p:sldLayoutIdLst>
    <p:sldLayoutId id="2147483801" r:id="rId1"/>
    <p:sldLayoutId id="2147483720" r:id="rId2"/>
    <p:sldLayoutId id="2147483802" r:id="rId3"/>
    <p:sldLayoutId id="2147483649" r:id="rId4"/>
    <p:sldLayoutId id="2147483803" r:id="rId5"/>
    <p:sldLayoutId id="2147483796" r:id="rId6"/>
    <p:sldLayoutId id="2147483685" r:id="rId7"/>
    <p:sldLayoutId id="2147483745" r:id="rId8"/>
    <p:sldLayoutId id="2147483762" r:id="rId9"/>
    <p:sldLayoutId id="2147483791" r:id="rId10"/>
    <p:sldLayoutId id="2147483792" r:id="rId11"/>
    <p:sldLayoutId id="2147483793" r:id="rId12"/>
    <p:sldLayoutId id="2147483794" r:id="rId13"/>
    <p:sldLayoutId id="2147483795" r:id="rId14"/>
    <p:sldLayoutId id="2147483810" r:id="rId15"/>
    <p:sldLayoutId id="2147483811" r:id="rId16"/>
    <p:sldLayoutId id="2147483799" r:id="rId17"/>
    <p:sldLayoutId id="2147483724" r:id="rId18"/>
    <p:sldLayoutId id="2147483800" r:id="rId19"/>
    <p:sldLayoutId id="2147483671" r:id="rId20"/>
    <p:sldLayoutId id="2147483650" r:id="rId21"/>
    <p:sldLayoutId id="2147483769" r:id="rId22"/>
    <p:sldLayoutId id="2147483770" r:id="rId23"/>
    <p:sldLayoutId id="2147483772" r:id="rId24"/>
    <p:sldLayoutId id="2147483814" r:id="rId25"/>
    <p:sldLayoutId id="2147483812" r:id="rId26"/>
    <p:sldLayoutId id="2147483771" r:id="rId27"/>
    <p:sldLayoutId id="2147483813" r:id="rId28"/>
    <p:sldLayoutId id="2147483798" r:id="rId29"/>
    <p:sldLayoutId id="2147483777" r:id="rId30"/>
    <p:sldLayoutId id="2147483774" r:id="rId31"/>
    <p:sldLayoutId id="2147483797" r:id="rId32"/>
    <p:sldLayoutId id="2147483778" r:id="rId33"/>
    <p:sldLayoutId id="2147483773" r:id="rId34"/>
    <p:sldLayoutId id="2147483808" r:id="rId35"/>
    <p:sldLayoutId id="2147483809" r:id="rId36"/>
    <p:sldLayoutId id="2147483739" r:id="rId37"/>
    <p:sldLayoutId id="2147483693" r:id="rId38"/>
    <p:sldLayoutId id="2147483815" r:id="rId39"/>
    <p:sldLayoutId id="2147483806" r:id="rId40"/>
    <p:sldLayoutId id="2147483699" r:id="rId41"/>
    <p:sldLayoutId id="2147483807" r:id="rId42"/>
    <p:sldLayoutId id="2147483751" r:id="rId43"/>
    <p:sldLayoutId id="2147483804" r:id="rId44"/>
    <p:sldLayoutId id="2147483767" r:id="rId45"/>
    <p:sldLayoutId id="2147483805" r:id="rId46"/>
    <p:sldLayoutId id="2147483768" r:id="rId47"/>
    <p:sldLayoutId id="2147483728" r:id="rId48"/>
    <p:sldLayoutId id="2147483927" r:id="rId49"/>
    <p:sldLayoutId id="2147483928" r:id="rId50"/>
    <p:sldLayoutId id="2147483929" r:id="rId51"/>
  </p:sldLayoutIdLst>
  <p:hf sldNum="0" hdr="0" dt="0"/>
  <p:txStyles>
    <p:titleStyle>
      <a:lvl1pPr algn="l" defTabSz="4572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orient="horz" pos="3047" userDrawn="1">
          <p15:clr>
            <a:srgbClr val="F26B43"/>
          </p15:clr>
        </p15:guide>
        <p15:guide id="3" pos="5569" userDrawn="1">
          <p15:clr>
            <a:srgbClr val="F26B43"/>
          </p15:clr>
        </p15:guide>
        <p15:guide id="4" orient="horz" pos="190" userDrawn="1">
          <p15:clr>
            <a:srgbClr val="F26B43"/>
          </p15:clr>
        </p15:guide>
        <p15:guide id="5" orient="horz" pos="766" userDrawn="1">
          <p15:clr>
            <a:srgbClr val="F26B43"/>
          </p15:clr>
        </p15:guide>
        <p15:guide id="6" pos="385" userDrawn="1">
          <p15:clr>
            <a:srgbClr val="F26B43"/>
          </p15:clr>
        </p15:guide>
        <p15:guide id="7" pos="5374" userDrawn="1">
          <p15:clr>
            <a:srgbClr val="F26B43"/>
          </p15:clr>
        </p15:guide>
        <p15:guide id="8" orient="horz" pos="2856" userDrawn="1">
          <p15:clr>
            <a:srgbClr val="F26B43"/>
          </p15:clr>
        </p15:guide>
        <p15:guide id="9" orient="horz" pos="961" userDrawn="1">
          <p15:clr>
            <a:srgbClr val="F26B43"/>
          </p15:clr>
        </p15:guide>
        <p15:guide id="11" orient="horz" pos="2307" userDrawn="1">
          <p15:clr>
            <a:srgbClr val="F26B43"/>
          </p15:clr>
        </p15:guide>
        <p15:guide id="12" orient="horz" pos="2495" userDrawn="1">
          <p15:clr>
            <a:srgbClr val="F26B43"/>
          </p15:clr>
        </p15:guide>
        <p15:guide id="13"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 y="411480"/>
            <a:ext cx="5516245" cy="685800"/>
          </a:xfrm>
          <a:prstGeom prst="rect">
            <a:avLst/>
          </a:prstGeom>
          <a:noFill/>
        </p:spPr>
        <p:txBody>
          <a:bodyPr vert="horz" lIns="0" tIns="0" rIns="0" bIns="0" rtlCol="0" anchor="t" anchorCtr="0">
            <a:noAutofit/>
          </a:bodyPr>
          <a:lstStyle/>
          <a:p>
            <a:r>
              <a:rPr lang="en-US" dirty="0"/>
              <a:t>[Slide title]</a:t>
            </a:r>
          </a:p>
        </p:txBody>
      </p:sp>
      <p:sp>
        <p:nvSpPr>
          <p:cNvPr id="3" name="Text Placeholder 2"/>
          <p:cNvSpPr>
            <a:spLocks noGrp="1"/>
          </p:cNvSpPr>
          <p:nvPr>
            <p:ph type="body" idx="1"/>
          </p:nvPr>
        </p:nvSpPr>
        <p:spPr>
          <a:xfrm>
            <a:off x="411480" y="1280158"/>
            <a:ext cx="8321040" cy="3364992"/>
          </a:xfrm>
          <a:prstGeom prst="rect">
            <a:avLst/>
          </a:prstGeom>
        </p:spPr>
        <p:txBody>
          <a:bodyPr vert="horz" lIns="0" tIns="0" rIns="0" bIns="0" spcCol="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a:spLocks noGrp="1"/>
          </p:cNvSpPr>
          <p:nvPr>
            <p:ph type="sldNum" sz="quarter" idx="4"/>
          </p:nvPr>
        </p:nvSpPr>
        <p:spPr>
          <a:xfrm>
            <a:off x="8594316" y="4792345"/>
            <a:ext cx="301752" cy="137160"/>
          </a:xfrm>
          <a:prstGeom prst="rect">
            <a:avLst/>
          </a:prstGeom>
        </p:spPr>
        <p:txBody>
          <a:bodyPr vert="horz" wrap="none" lIns="0" tIns="0" rIns="0" bIns="0" rtlCol="0" anchor="b" anchorCtr="0">
            <a:noAutofit/>
          </a:bodyPr>
          <a:lstStyle>
            <a:lvl1pPr algn="r">
              <a:defRPr sz="600" b="1">
                <a:solidFill>
                  <a:schemeClr val="tx1"/>
                </a:solidFill>
              </a:defRPr>
            </a:lvl1pPr>
          </a:lstStyle>
          <a:p>
            <a:fld id="{0FB653A9-F313-624D-BF6F-1C4E70BAF06A}" type="slidenum">
              <a:rPr lang="en-US" smtClean="0"/>
              <a:pPr/>
              <a:t>‹#›</a:t>
            </a:fld>
            <a:endParaRPr lang="en-US" dirty="0"/>
          </a:p>
        </p:txBody>
      </p:sp>
      <p:sp>
        <p:nvSpPr>
          <p:cNvPr id="7" name="Copyright">
            <a:extLst>
              <a:ext uri="{FF2B5EF4-FFF2-40B4-BE49-F238E27FC236}">
                <a16:creationId xmlns:a16="http://schemas.microsoft.com/office/drawing/2014/main" id="{F073CF92-BE09-0B9E-1157-A8F1EF11F1D8}"/>
              </a:ext>
            </a:extLst>
          </p:cNvPr>
          <p:cNvSpPr txBox="1"/>
          <p:nvPr userDrawn="1"/>
        </p:nvSpPr>
        <p:spPr>
          <a:xfrm>
            <a:off x="411479" y="4792345"/>
            <a:ext cx="2011680" cy="137160"/>
          </a:xfrm>
          <a:prstGeom prst="rect">
            <a:avLst/>
          </a:prstGeom>
          <a:noFill/>
        </p:spPr>
        <p:txBody>
          <a:bodyPr wrap="none" lIns="0" tIns="0" rIns="0" bIns="0" rtlCol="0" anchor="b" anchorCtr="0">
            <a:noAutofit/>
          </a:bodyPr>
          <a:lstStyle/>
          <a:p>
            <a:pPr marL="0" indent="0" algn="l">
              <a:lnSpc>
                <a:spcPct val="100000"/>
              </a:lnSpc>
              <a:spcBef>
                <a:spcPts val="0"/>
              </a:spcBef>
              <a:buSzPct val="100000"/>
              <a:buFontTx/>
              <a:buNone/>
            </a:pPr>
            <a:r>
              <a:rPr lang="en-US" sz="600" dirty="0"/>
              <a:t>© 2022 UL LLC. All rights reserved.</a:t>
            </a:r>
          </a:p>
        </p:txBody>
      </p:sp>
    </p:spTree>
    <p:extLst>
      <p:ext uri="{BB962C8B-B14F-4D97-AF65-F5344CB8AC3E}">
        <p14:creationId xmlns:p14="http://schemas.microsoft.com/office/powerpoint/2010/main" val="3756961190"/>
      </p:ext>
    </p:extLst>
  </p:cSld>
  <p:clrMap bg1="lt1" tx1="dk1" bg2="lt2" tx2="dk2" accent1="accent1" accent2="accent2" accent3="accent3" accent4="accent4" accent5="accent5" accent6="accent6" hlink="hlink" folHlink="folHlink"/>
  <p:sldLayoutIdLst>
    <p:sldLayoutId id="2147483695" r:id="rId1"/>
    <p:sldLayoutId id="2147483761" r:id="rId2"/>
    <p:sldLayoutId id="2147483662" r:id="rId3"/>
    <p:sldLayoutId id="2147483713"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9" userDrawn="1">
          <p15:clr>
            <a:srgbClr val="F26B43"/>
          </p15:clr>
        </p15:guide>
        <p15:guide id="3" pos="5501" userDrawn="1">
          <p15:clr>
            <a:srgbClr val="F26B43"/>
          </p15:clr>
        </p15:guide>
        <p15:guide id="4" orient="horz" pos="806" userDrawn="1">
          <p15:clr>
            <a:srgbClr val="F26B43"/>
          </p15:clr>
        </p15:guide>
        <p15:guide id="5" orient="horz" pos="260" userDrawn="1">
          <p15:clr>
            <a:srgbClr val="F26B43"/>
          </p15:clr>
        </p15:guide>
        <p15:guide id="7" pos="642" userDrawn="1">
          <p15:clr>
            <a:srgbClr val="A4A3A4"/>
          </p15:clr>
        </p15:guide>
        <p15:guide id="8" pos="700" userDrawn="1">
          <p15:clr>
            <a:srgbClr val="A4A3A4"/>
          </p15:clr>
        </p15:guide>
        <p15:guide id="9" pos="1084" userDrawn="1">
          <p15:clr>
            <a:srgbClr val="A4A3A4"/>
          </p15:clr>
        </p15:guide>
        <p15:guide id="10" pos="1140" userDrawn="1">
          <p15:clr>
            <a:srgbClr val="A4A3A4"/>
          </p15:clr>
        </p15:guide>
        <p15:guide id="11" pos="1526" userDrawn="1">
          <p15:clr>
            <a:srgbClr val="A4A3A4"/>
          </p15:clr>
        </p15:guide>
        <p15:guide id="12" pos="1582" userDrawn="1">
          <p15:clr>
            <a:srgbClr val="A4A3A4"/>
          </p15:clr>
        </p15:guide>
        <p15:guide id="13" pos="1968" userDrawn="1">
          <p15:clr>
            <a:srgbClr val="A4A3A4"/>
          </p15:clr>
        </p15:guide>
        <p15:guide id="14" pos="2024" userDrawn="1">
          <p15:clr>
            <a:srgbClr val="A4A3A4"/>
          </p15:clr>
        </p15:guide>
        <p15:guide id="15" pos="2410" userDrawn="1">
          <p15:clr>
            <a:srgbClr val="A4A3A4"/>
          </p15:clr>
        </p15:guide>
        <p15:guide id="16" pos="2466" userDrawn="1">
          <p15:clr>
            <a:srgbClr val="A4A3A4"/>
          </p15:clr>
        </p15:guide>
        <p15:guide id="17" pos="2850" userDrawn="1">
          <p15:clr>
            <a:srgbClr val="A4A3A4"/>
          </p15:clr>
        </p15:guide>
        <p15:guide id="18" pos="2908" userDrawn="1">
          <p15:clr>
            <a:srgbClr val="A4A3A4"/>
          </p15:clr>
        </p15:guide>
        <p15:guide id="19" pos="3292" userDrawn="1">
          <p15:clr>
            <a:srgbClr val="A4A3A4"/>
          </p15:clr>
        </p15:guide>
        <p15:guide id="20" pos="3348" userDrawn="1">
          <p15:clr>
            <a:srgbClr val="A4A3A4"/>
          </p15:clr>
        </p15:guide>
        <p15:guide id="21" pos="3734" userDrawn="1">
          <p15:clr>
            <a:srgbClr val="A4A3A4"/>
          </p15:clr>
        </p15:guide>
        <p15:guide id="22" pos="3790" userDrawn="1">
          <p15:clr>
            <a:srgbClr val="A4A3A4"/>
          </p15:clr>
        </p15:guide>
        <p15:guide id="23" pos="4176" userDrawn="1">
          <p15:clr>
            <a:srgbClr val="A4A3A4"/>
          </p15:clr>
        </p15:guide>
        <p15:guide id="24" pos="4232" userDrawn="1">
          <p15:clr>
            <a:srgbClr val="A4A3A4"/>
          </p15:clr>
        </p15:guide>
        <p15:guide id="25" pos="4618" userDrawn="1">
          <p15:clr>
            <a:srgbClr val="A4A3A4"/>
          </p15:clr>
        </p15:guide>
        <p15:guide id="26" pos="4674" userDrawn="1">
          <p15:clr>
            <a:srgbClr val="A4A3A4"/>
          </p15:clr>
        </p15:guide>
        <p15:guide id="27" pos="5058" userDrawn="1">
          <p15:clr>
            <a:srgbClr val="A4A3A4"/>
          </p15:clr>
        </p15:guide>
        <p15:guide id="28" pos="5116" userDrawn="1">
          <p15:clr>
            <a:srgbClr val="A4A3A4"/>
          </p15:clr>
        </p15:guide>
        <p15:guide id="29" orient="horz" pos="29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0.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hyperlink" Target="https://ecm.ul.com/otcs/llisapi.dll/fetchcsui/2000/150283005/150280805/244526523/244526526/247567366/247566957/Factory_Inspection_Report_DBI_UL_NL_UKCA_and_UL-EU_-_Signed.pdf?nodeid=247563542&amp;vernum=-2" TargetMode="Externa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1E840E-CF27-57B0-C4AB-E47CC59293B6}"/>
              </a:ext>
            </a:extLst>
          </p:cNvPr>
          <p:cNvSpPr>
            <a:spLocks noGrp="1"/>
          </p:cNvSpPr>
          <p:nvPr>
            <p:ph type="sldNum" sz="quarter" idx="12"/>
          </p:nvPr>
        </p:nvSpPr>
        <p:spPr/>
        <p:txBody>
          <a:bodyPr/>
          <a:lstStyle/>
          <a:p>
            <a:fld id="{0FB653A9-F313-624D-BF6F-1C4E70BAF06A}" type="slidenum">
              <a:rPr lang="en-US" smtClean="0"/>
              <a:pPr/>
              <a:t>1</a:t>
            </a:fld>
            <a:endParaRPr lang="en-US"/>
          </a:p>
        </p:txBody>
      </p:sp>
      <p:sp>
        <p:nvSpPr>
          <p:cNvPr id="8" name="TextBox 7">
            <a:extLst>
              <a:ext uri="{FF2B5EF4-FFF2-40B4-BE49-F238E27FC236}">
                <a16:creationId xmlns:a16="http://schemas.microsoft.com/office/drawing/2014/main" id="{8CAFC2F4-EDF0-4574-AC0D-B14634EF1C4A}"/>
              </a:ext>
            </a:extLst>
          </p:cNvPr>
          <p:cNvSpPr txBox="1"/>
          <p:nvPr/>
        </p:nvSpPr>
        <p:spPr>
          <a:xfrm>
            <a:off x="129540" y="1263893"/>
            <a:ext cx="5532120" cy="1431161"/>
          </a:xfrm>
          <a:prstGeom prst="rect">
            <a:avLst/>
          </a:prstGeom>
          <a:noFill/>
        </p:spPr>
        <p:txBody>
          <a:bodyPr wrap="square" lIns="91440" tIns="45720" rIns="91440" bIns="45720" anchor="t">
            <a:spAutoFit/>
          </a:bodyPr>
          <a:lstStyle/>
          <a:p>
            <a:pPr>
              <a:spcAft>
                <a:spcPts val="600"/>
              </a:spcAft>
            </a:pPr>
            <a:r>
              <a:rPr lang="en-US" sz="1800" b="1" dirty="0"/>
              <a:t>Internal</a:t>
            </a:r>
            <a:r>
              <a:rPr lang="pl-PL" sz="1800" b="1" dirty="0"/>
              <a:t> </a:t>
            </a:r>
            <a:r>
              <a:rPr lang="pl-PL" sz="1800" b="1" dirty="0" err="1"/>
              <a:t>Compliance</a:t>
            </a:r>
            <a:r>
              <a:rPr lang="en-US" sz="1800" b="1" dirty="0"/>
              <a:t> Audit – Closing Meeting</a:t>
            </a:r>
            <a:r>
              <a:rPr lang="en-US" b="1" dirty="0"/>
              <a:t> –</a:t>
            </a:r>
          </a:p>
          <a:p>
            <a:pPr>
              <a:spcAft>
                <a:spcPts val="600"/>
              </a:spcAft>
            </a:pPr>
            <a:r>
              <a:rPr lang="en-US" b="1" dirty="0"/>
              <a:t>UL International Netherlands B.V.</a:t>
            </a:r>
          </a:p>
          <a:p>
            <a:pPr>
              <a:spcAft>
                <a:spcPts val="600"/>
              </a:spcAft>
            </a:pPr>
            <a:r>
              <a:rPr lang="en-US" b="1" dirty="0"/>
              <a:t>2022-157-IQA </a:t>
            </a:r>
            <a:endParaRPr lang="en-US" sz="1800" b="1" dirty="0"/>
          </a:p>
          <a:p>
            <a:pPr>
              <a:spcAft>
                <a:spcPts val="600"/>
              </a:spcAft>
            </a:pPr>
            <a:endParaRPr lang="pt-BR" sz="1800" b="1" dirty="0">
              <a:highlight>
                <a:srgbClr val="FFFF00"/>
              </a:highlight>
              <a:cs typeface="Arial"/>
            </a:endParaRPr>
          </a:p>
        </p:txBody>
      </p:sp>
      <p:sp>
        <p:nvSpPr>
          <p:cNvPr id="12" name="TextBox 11">
            <a:extLst>
              <a:ext uri="{FF2B5EF4-FFF2-40B4-BE49-F238E27FC236}">
                <a16:creationId xmlns:a16="http://schemas.microsoft.com/office/drawing/2014/main" id="{AA0A3699-6F39-DFCF-88E8-99A475B39B4D}"/>
              </a:ext>
            </a:extLst>
          </p:cNvPr>
          <p:cNvSpPr txBox="1"/>
          <p:nvPr/>
        </p:nvSpPr>
        <p:spPr>
          <a:xfrm>
            <a:off x="4571967" y="2343150"/>
            <a:ext cx="65" cy="27699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137160" indent="-137160" algn="ctr">
              <a:lnSpc>
                <a:spcPct val="100000"/>
              </a:lnSpc>
              <a:spcBef>
                <a:spcPts val="900"/>
              </a:spcBef>
              <a:buClr>
                <a:srgbClr val="CA0123"/>
              </a:buClr>
              <a:buSzPct val="100000"/>
              <a:buFont typeface="Arial"/>
            </a:pPr>
            <a:endParaRPr lang="en-US"/>
          </a:p>
        </p:txBody>
      </p:sp>
    </p:spTree>
    <p:extLst>
      <p:ext uri="{BB962C8B-B14F-4D97-AF65-F5344CB8AC3E}">
        <p14:creationId xmlns:p14="http://schemas.microsoft.com/office/powerpoint/2010/main" val="162119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D8871-58E7-4639-BABC-7C7329D218A2}"/>
              </a:ext>
            </a:extLst>
          </p:cNvPr>
          <p:cNvSpPr>
            <a:spLocks noGrp="1"/>
          </p:cNvSpPr>
          <p:nvPr>
            <p:ph idx="1"/>
          </p:nvPr>
        </p:nvSpPr>
        <p:spPr/>
        <p:txBody>
          <a:bodyPr>
            <a:normAutofit/>
          </a:bodyPr>
          <a:lstStyle/>
          <a:p>
            <a:r>
              <a:rPr lang="en-GB" sz="200"/>
              <a:t>,</a:t>
            </a:r>
          </a:p>
        </p:txBody>
      </p:sp>
      <p:sp>
        <p:nvSpPr>
          <p:cNvPr id="4" name="Title 1">
            <a:extLst>
              <a:ext uri="{FF2B5EF4-FFF2-40B4-BE49-F238E27FC236}">
                <a16:creationId xmlns:a16="http://schemas.microsoft.com/office/drawing/2014/main" id="{675F758A-A2ED-4824-913E-98B8C257CCC7}"/>
              </a:ext>
            </a:extLst>
          </p:cNvPr>
          <p:cNvSpPr txBox="1">
            <a:spLocks noChangeArrowheads="1"/>
          </p:cNvSpPr>
          <p:nvPr/>
        </p:nvSpPr>
        <p:spPr bwMode="auto">
          <a:xfrm>
            <a:off x="-11569" y="15479"/>
            <a:ext cx="5275359" cy="33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GB" sz="1200" b="1" dirty="0">
                <a:solidFill>
                  <a:schemeClr val="accent1"/>
                </a:solidFill>
              </a:rPr>
              <a:t> </a:t>
            </a:r>
            <a:r>
              <a:rPr lang="pl-PL" sz="1200" b="1" dirty="0">
                <a:solidFill>
                  <a:schemeClr val="accent1"/>
                </a:solidFill>
              </a:rPr>
              <a:t>CAB</a:t>
            </a:r>
            <a:r>
              <a:rPr lang="en-GB" sz="1200" b="1" dirty="0">
                <a:solidFill>
                  <a:schemeClr val="accent1"/>
                </a:solidFill>
              </a:rPr>
              <a:t> Process Improvement and Maturity</a:t>
            </a:r>
            <a:endParaRPr lang="en-US" altLang="pt-BR" sz="1200" b="1" dirty="0">
              <a:solidFill>
                <a:schemeClr val="accent1"/>
              </a:solidFill>
            </a:endParaRPr>
          </a:p>
        </p:txBody>
      </p:sp>
      <p:sp>
        <p:nvSpPr>
          <p:cNvPr id="6" name="Right Triangle 5">
            <a:extLst>
              <a:ext uri="{FF2B5EF4-FFF2-40B4-BE49-F238E27FC236}">
                <a16:creationId xmlns:a16="http://schemas.microsoft.com/office/drawing/2014/main" id="{A9B5751C-35B5-42C9-844E-CC865B29EFEC}"/>
              </a:ext>
            </a:extLst>
          </p:cNvPr>
          <p:cNvSpPr/>
          <p:nvPr/>
        </p:nvSpPr>
        <p:spPr>
          <a:xfrm flipH="1">
            <a:off x="76200" y="3012490"/>
            <a:ext cx="4171950" cy="1451372"/>
          </a:xfrm>
          <a:prstGeom prst="rtTriangle">
            <a:avLst/>
          </a:prstGeom>
          <a:solidFill>
            <a:schemeClr val="accent6">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latin typeface="Arial" pitchFamily="34" charset="0"/>
              <a:cs typeface="Arial" pitchFamily="34" charset="0"/>
            </a:endParaRPr>
          </a:p>
        </p:txBody>
      </p:sp>
      <p:cxnSp>
        <p:nvCxnSpPr>
          <p:cNvPr id="7" name="Straight Arrow Connector 6">
            <a:extLst>
              <a:ext uri="{FF2B5EF4-FFF2-40B4-BE49-F238E27FC236}">
                <a16:creationId xmlns:a16="http://schemas.microsoft.com/office/drawing/2014/main" id="{070221AE-5FFA-48FF-A57D-D00A8C59CA69}"/>
              </a:ext>
            </a:extLst>
          </p:cNvPr>
          <p:cNvCxnSpPr/>
          <p:nvPr/>
        </p:nvCxnSpPr>
        <p:spPr>
          <a:xfrm>
            <a:off x="76200" y="4552950"/>
            <a:ext cx="4171950"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F5A96B-4E40-4804-A67D-ECF10B4AEF04}"/>
              </a:ext>
            </a:extLst>
          </p:cNvPr>
          <p:cNvSpPr txBox="1"/>
          <p:nvPr/>
        </p:nvSpPr>
        <p:spPr>
          <a:xfrm>
            <a:off x="1946347" y="4527634"/>
            <a:ext cx="498855" cy="253916"/>
          </a:xfrm>
          <a:prstGeom prst="rect">
            <a:avLst/>
          </a:prstGeom>
          <a:noFill/>
        </p:spPr>
        <p:txBody>
          <a:bodyPr wrap="none" rtlCol="0">
            <a:spAutoFit/>
          </a:bodyPr>
          <a:lstStyle/>
          <a:p>
            <a:r>
              <a:rPr lang="en-US" sz="1050" b="1">
                <a:latin typeface="Arial" pitchFamily="34" charset="0"/>
                <a:cs typeface="Arial" pitchFamily="34" charset="0"/>
              </a:rPr>
              <a:t>Time</a:t>
            </a:r>
          </a:p>
        </p:txBody>
      </p:sp>
      <p:cxnSp>
        <p:nvCxnSpPr>
          <p:cNvPr id="9" name="Straight Arrow Connector 8">
            <a:extLst>
              <a:ext uri="{FF2B5EF4-FFF2-40B4-BE49-F238E27FC236}">
                <a16:creationId xmlns:a16="http://schemas.microsoft.com/office/drawing/2014/main" id="{4FEE459D-70AF-40C2-AF84-6778E44BC1B7}"/>
              </a:ext>
            </a:extLst>
          </p:cNvPr>
          <p:cNvCxnSpPr>
            <a:cxnSpLocks/>
          </p:cNvCxnSpPr>
          <p:nvPr/>
        </p:nvCxnSpPr>
        <p:spPr>
          <a:xfrm flipV="1">
            <a:off x="4400550" y="3012491"/>
            <a:ext cx="0" cy="1479817"/>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C0D14FB-6E26-4AAE-9A2A-12422DB08244}"/>
              </a:ext>
            </a:extLst>
          </p:cNvPr>
          <p:cNvSpPr txBox="1"/>
          <p:nvPr/>
        </p:nvSpPr>
        <p:spPr>
          <a:xfrm rot="5400000">
            <a:off x="3795829" y="3633671"/>
            <a:ext cx="1463358" cy="253916"/>
          </a:xfrm>
          <a:prstGeom prst="rect">
            <a:avLst/>
          </a:prstGeom>
          <a:noFill/>
        </p:spPr>
        <p:txBody>
          <a:bodyPr wrap="square" rtlCol="0">
            <a:spAutoFit/>
          </a:bodyPr>
          <a:lstStyle/>
          <a:p>
            <a:r>
              <a:rPr lang="en-US" sz="1050" b="1">
                <a:solidFill>
                  <a:schemeClr val="accent2"/>
                </a:solidFill>
                <a:latin typeface="Arial" pitchFamily="34" charset="0"/>
                <a:cs typeface="Arial" pitchFamily="34" charset="0"/>
              </a:rPr>
              <a:t>     </a:t>
            </a:r>
            <a:r>
              <a:rPr lang="en-US" sz="1050" b="1">
                <a:latin typeface="Arial" pitchFamily="34" charset="0"/>
                <a:cs typeface="Arial" pitchFamily="34" charset="0"/>
              </a:rPr>
              <a:t>Improvement</a:t>
            </a:r>
          </a:p>
        </p:txBody>
      </p:sp>
      <p:sp>
        <p:nvSpPr>
          <p:cNvPr id="11" name="Right Triangle 10">
            <a:extLst>
              <a:ext uri="{FF2B5EF4-FFF2-40B4-BE49-F238E27FC236}">
                <a16:creationId xmlns:a16="http://schemas.microsoft.com/office/drawing/2014/main" id="{EF4D4A5A-04D6-4F34-83B0-3ED8D47E8AE6}"/>
              </a:ext>
            </a:extLst>
          </p:cNvPr>
          <p:cNvSpPr/>
          <p:nvPr/>
        </p:nvSpPr>
        <p:spPr>
          <a:xfrm rot="20433737">
            <a:off x="287517" y="3837593"/>
            <a:ext cx="988693" cy="368862"/>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itchFamily="34" charset="0"/>
              <a:cs typeface="Arial" pitchFamily="34" charset="0"/>
            </a:endParaRPr>
          </a:p>
        </p:txBody>
      </p:sp>
      <p:grpSp>
        <p:nvGrpSpPr>
          <p:cNvPr id="12" name="Group 11">
            <a:extLst>
              <a:ext uri="{FF2B5EF4-FFF2-40B4-BE49-F238E27FC236}">
                <a16:creationId xmlns:a16="http://schemas.microsoft.com/office/drawing/2014/main" id="{AB076B51-A53F-437F-8C10-03508CE184F2}"/>
              </a:ext>
            </a:extLst>
          </p:cNvPr>
          <p:cNvGrpSpPr/>
          <p:nvPr/>
        </p:nvGrpSpPr>
        <p:grpSpPr>
          <a:xfrm>
            <a:off x="2321094" y="3127625"/>
            <a:ext cx="995436" cy="422144"/>
            <a:chOff x="1720563" y="4757739"/>
            <a:chExt cx="1327248" cy="562859"/>
          </a:xfrm>
        </p:grpSpPr>
        <p:sp>
          <p:nvSpPr>
            <p:cNvPr id="13" name="Right Triangle 12">
              <a:extLst>
                <a:ext uri="{FF2B5EF4-FFF2-40B4-BE49-F238E27FC236}">
                  <a16:creationId xmlns:a16="http://schemas.microsoft.com/office/drawing/2014/main" id="{7C94BD16-79A1-4521-8D98-743FB089CC18}"/>
                </a:ext>
              </a:extLst>
            </p:cNvPr>
            <p:cNvSpPr/>
            <p:nvPr/>
          </p:nvSpPr>
          <p:spPr>
            <a:xfrm rot="20433737">
              <a:off x="1729554" y="4757739"/>
              <a:ext cx="1318257" cy="491816"/>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itchFamily="34" charset="0"/>
                <a:cs typeface="Arial" pitchFamily="34" charset="0"/>
              </a:endParaRPr>
            </a:p>
          </p:txBody>
        </p:sp>
        <p:sp>
          <p:nvSpPr>
            <p:cNvPr id="14" name="TextBox 13">
              <a:extLst>
                <a:ext uri="{FF2B5EF4-FFF2-40B4-BE49-F238E27FC236}">
                  <a16:creationId xmlns:a16="http://schemas.microsoft.com/office/drawing/2014/main" id="{A49E3E20-0147-40AC-8C85-AB902E9BA3C3}"/>
                </a:ext>
              </a:extLst>
            </p:cNvPr>
            <p:cNvSpPr txBox="1"/>
            <p:nvPr/>
          </p:nvSpPr>
          <p:spPr>
            <a:xfrm rot="20444361">
              <a:off x="1720563" y="5033339"/>
              <a:ext cx="939127" cy="287259"/>
            </a:xfrm>
            <a:prstGeom prst="rect">
              <a:avLst/>
            </a:prstGeom>
            <a:noFill/>
          </p:spPr>
          <p:txBody>
            <a:bodyPr wrap="square" rtlCol="0">
              <a:spAutoFit/>
            </a:bodyPr>
            <a:lstStyle/>
            <a:p>
              <a:r>
                <a:rPr lang="en-US" sz="800">
                  <a:solidFill>
                    <a:schemeClr val="bg1"/>
                  </a:solidFill>
                  <a:latin typeface="Arial" pitchFamily="34" charset="0"/>
                  <a:cs typeface="Arial" pitchFamily="34" charset="0"/>
                </a:rPr>
                <a:t>Standard</a:t>
              </a:r>
            </a:p>
          </p:txBody>
        </p:sp>
      </p:grpSp>
      <p:sp>
        <p:nvSpPr>
          <p:cNvPr id="15" name="TextBox 14">
            <a:extLst>
              <a:ext uri="{FF2B5EF4-FFF2-40B4-BE49-F238E27FC236}">
                <a16:creationId xmlns:a16="http://schemas.microsoft.com/office/drawing/2014/main" id="{50E2A441-08A1-4FB1-A30F-E92B5B0F1A0C}"/>
              </a:ext>
            </a:extLst>
          </p:cNvPr>
          <p:cNvSpPr txBox="1"/>
          <p:nvPr/>
        </p:nvSpPr>
        <p:spPr>
          <a:xfrm rot="20444361">
            <a:off x="1588977" y="2532878"/>
            <a:ext cx="1127471" cy="415498"/>
          </a:xfrm>
          <a:prstGeom prst="rect">
            <a:avLst/>
          </a:prstGeom>
          <a:noFill/>
        </p:spPr>
        <p:txBody>
          <a:bodyPr wrap="square" rtlCol="0">
            <a:spAutoFit/>
          </a:bodyPr>
          <a:lstStyle/>
          <a:p>
            <a:pPr algn="ctr"/>
            <a:r>
              <a:rPr lang="en-US" sz="1050" b="1">
                <a:latin typeface="Arial" pitchFamily="34" charset="0"/>
                <a:cs typeface="Arial" pitchFamily="34" charset="0"/>
              </a:rPr>
              <a:t>Continuous Improvement</a:t>
            </a:r>
          </a:p>
        </p:txBody>
      </p:sp>
      <p:sp>
        <p:nvSpPr>
          <p:cNvPr id="16" name="Curved Down Arrow 43">
            <a:extLst>
              <a:ext uri="{FF2B5EF4-FFF2-40B4-BE49-F238E27FC236}">
                <a16:creationId xmlns:a16="http://schemas.microsoft.com/office/drawing/2014/main" id="{33F14EC2-9DDD-4B4D-98A7-1240C223038C}"/>
              </a:ext>
            </a:extLst>
          </p:cNvPr>
          <p:cNvSpPr/>
          <p:nvPr/>
        </p:nvSpPr>
        <p:spPr>
          <a:xfrm rot="20467028" flipV="1">
            <a:off x="1092007" y="3873934"/>
            <a:ext cx="1718852" cy="427502"/>
          </a:xfrm>
          <a:prstGeom prst="curved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latin typeface="Arial" pitchFamily="34" charset="0"/>
              <a:cs typeface="Arial" pitchFamily="34" charset="0"/>
            </a:endParaRPr>
          </a:p>
        </p:txBody>
      </p:sp>
      <p:sp>
        <p:nvSpPr>
          <p:cNvPr id="17" name="TextBox 16">
            <a:extLst>
              <a:ext uri="{FF2B5EF4-FFF2-40B4-BE49-F238E27FC236}">
                <a16:creationId xmlns:a16="http://schemas.microsoft.com/office/drawing/2014/main" id="{9BCEDAFB-D9F7-48F2-B151-B864BC48F30D}"/>
              </a:ext>
            </a:extLst>
          </p:cNvPr>
          <p:cNvSpPr txBox="1"/>
          <p:nvPr/>
        </p:nvSpPr>
        <p:spPr>
          <a:xfrm rot="20444361">
            <a:off x="1267573" y="3788476"/>
            <a:ext cx="1287982" cy="646331"/>
          </a:xfrm>
          <a:prstGeom prst="rect">
            <a:avLst/>
          </a:prstGeom>
          <a:noFill/>
        </p:spPr>
        <p:txBody>
          <a:bodyPr wrap="square" rtlCol="0">
            <a:spAutoFit/>
          </a:bodyPr>
          <a:lstStyle/>
          <a:p>
            <a:pPr algn="ctr"/>
            <a:r>
              <a:rPr lang="en-US" sz="900">
                <a:latin typeface="Arial" pitchFamily="34" charset="0"/>
                <a:cs typeface="Arial" pitchFamily="34" charset="0"/>
              </a:rPr>
              <a:t>Consolidation through Standardization</a:t>
            </a:r>
          </a:p>
          <a:p>
            <a:pPr algn="ctr"/>
            <a:endParaRPr lang="en-US" sz="900">
              <a:latin typeface="Arial" pitchFamily="34" charset="0"/>
              <a:cs typeface="Arial" pitchFamily="34" charset="0"/>
            </a:endParaRPr>
          </a:p>
        </p:txBody>
      </p:sp>
      <p:grpSp>
        <p:nvGrpSpPr>
          <p:cNvPr id="39" name="Group 38">
            <a:extLst>
              <a:ext uri="{FF2B5EF4-FFF2-40B4-BE49-F238E27FC236}">
                <a16:creationId xmlns:a16="http://schemas.microsoft.com/office/drawing/2014/main" id="{2195E6B6-59ED-4E11-8308-FBCF0DC2D58C}"/>
              </a:ext>
            </a:extLst>
          </p:cNvPr>
          <p:cNvGrpSpPr/>
          <p:nvPr/>
        </p:nvGrpSpPr>
        <p:grpSpPr>
          <a:xfrm>
            <a:off x="587395" y="2870933"/>
            <a:ext cx="1211320" cy="1211801"/>
            <a:chOff x="368297" y="1580834"/>
            <a:chExt cx="1615093" cy="1615735"/>
          </a:xfrm>
        </p:grpSpPr>
        <p:grpSp>
          <p:nvGrpSpPr>
            <p:cNvPr id="40" name="Group 39">
              <a:extLst>
                <a:ext uri="{FF2B5EF4-FFF2-40B4-BE49-F238E27FC236}">
                  <a16:creationId xmlns:a16="http://schemas.microsoft.com/office/drawing/2014/main" id="{19A454CD-1697-4F96-8C6B-FD8C546393FE}"/>
                </a:ext>
              </a:extLst>
            </p:cNvPr>
            <p:cNvGrpSpPr/>
            <p:nvPr/>
          </p:nvGrpSpPr>
          <p:grpSpPr>
            <a:xfrm>
              <a:off x="431565" y="1580834"/>
              <a:ext cx="1460592" cy="1554253"/>
              <a:chOff x="431565" y="1580834"/>
              <a:chExt cx="1460592" cy="1554253"/>
            </a:xfrm>
          </p:grpSpPr>
          <p:sp>
            <p:nvSpPr>
              <p:cNvPr id="57" name="Pie 184">
                <a:extLst>
                  <a:ext uri="{FF2B5EF4-FFF2-40B4-BE49-F238E27FC236}">
                    <a16:creationId xmlns:a16="http://schemas.microsoft.com/office/drawing/2014/main" id="{1EE5D8CE-290A-443E-B14A-66EA3E75C071}"/>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8" name="Block Arc 57">
                <a:extLst>
                  <a:ext uri="{FF2B5EF4-FFF2-40B4-BE49-F238E27FC236}">
                    <a16:creationId xmlns:a16="http://schemas.microsoft.com/office/drawing/2014/main" id="{B92537FA-1446-4A9D-B6DA-E8D015CADCC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9" name="Down Arrow 186">
                <a:extLst>
                  <a:ext uri="{FF2B5EF4-FFF2-40B4-BE49-F238E27FC236}">
                    <a16:creationId xmlns:a16="http://schemas.microsoft.com/office/drawing/2014/main" id="{F40CF27B-F43F-432A-B820-742289C32CE7}"/>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1" name="Group 40">
              <a:extLst>
                <a:ext uri="{FF2B5EF4-FFF2-40B4-BE49-F238E27FC236}">
                  <a16:creationId xmlns:a16="http://schemas.microsoft.com/office/drawing/2014/main" id="{2DB633D9-C684-4295-AFDC-E3589C494EF2}"/>
                </a:ext>
              </a:extLst>
            </p:cNvPr>
            <p:cNvGrpSpPr/>
            <p:nvPr/>
          </p:nvGrpSpPr>
          <p:grpSpPr>
            <a:xfrm rot="5400000">
              <a:off x="475968" y="1598115"/>
              <a:ext cx="1460592" cy="1554253"/>
              <a:chOff x="431565" y="1580834"/>
              <a:chExt cx="1460592" cy="1554253"/>
            </a:xfrm>
          </p:grpSpPr>
          <p:sp>
            <p:nvSpPr>
              <p:cNvPr id="54" name="Pie 181">
                <a:extLst>
                  <a:ext uri="{FF2B5EF4-FFF2-40B4-BE49-F238E27FC236}">
                    <a16:creationId xmlns:a16="http://schemas.microsoft.com/office/drawing/2014/main" id="{BB0CB8A9-0275-425F-BE41-011E0020D00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5" name="Block Arc 54">
                <a:extLst>
                  <a:ext uri="{FF2B5EF4-FFF2-40B4-BE49-F238E27FC236}">
                    <a16:creationId xmlns:a16="http://schemas.microsoft.com/office/drawing/2014/main" id="{AB93325D-CA26-487E-BAC3-022D7BA7585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6" name="Down Arrow 183">
                <a:extLst>
                  <a:ext uri="{FF2B5EF4-FFF2-40B4-BE49-F238E27FC236}">
                    <a16:creationId xmlns:a16="http://schemas.microsoft.com/office/drawing/2014/main" id="{BEAD6B14-9EFD-4F33-B828-C0545B3B5C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2" name="Group 41">
              <a:extLst>
                <a:ext uri="{FF2B5EF4-FFF2-40B4-BE49-F238E27FC236}">
                  <a16:creationId xmlns:a16="http://schemas.microsoft.com/office/drawing/2014/main" id="{A7FE2F25-B15E-47D1-9261-EEC979ED7B7A}"/>
                </a:ext>
              </a:extLst>
            </p:cNvPr>
            <p:cNvGrpSpPr/>
            <p:nvPr/>
          </p:nvGrpSpPr>
          <p:grpSpPr>
            <a:xfrm rot="10800000">
              <a:off x="461317" y="1642316"/>
              <a:ext cx="1460592" cy="1554253"/>
              <a:chOff x="431565" y="1580834"/>
              <a:chExt cx="1460592" cy="1554253"/>
            </a:xfrm>
          </p:grpSpPr>
          <p:sp>
            <p:nvSpPr>
              <p:cNvPr id="51" name="Pie 178">
                <a:extLst>
                  <a:ext uri="{FF2B5EF4-FFF2-40B4-BE49-F238E27FC236}">
                    <a16:creationId xmlns:a16="http://schemas.microsoft.com/office/drawing/2014/main" id="{EDAD9EA4-A187-4FDE-B4AE-E964D428045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2" name="Block Arc 51">
                <a:extLst>
                  <a:ext uri="{FF2B5EF4-FFF2-40B4-BE49-F238E27FC236}">
                    <a16:creationId xmlns:a16="http://schemas.microsoft.com/office/drawing/2014/main" id="{10A3FE1E-5591-4A80-8873-73CEE83DF6DC}"/>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3" name="Down Arrow 180">
                <a:extLst>
                  <a:ext uri="{FF2B5EF4-FFF2-40B4-BE49-F238E27FC236}">
                    <a16:creationId xmlns:a16="http://schemas.microsoft.com/office/drawing/2014/main" id="{563A0A3D-8909-49B7-937B-03B3EE2E0A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3" name="Group 42">
              <a:extLst>
                <a:ext uri="{FF2B5EF4-FFF2-40B4-BE49-F238E27FC236}">
                  <a16:creationId xmlns:a16="http://schemas.microsoft.com/office/drawing/2014/main" id="{33BB42B2-01FF-4D1A-9C39-7F41301655B0}"/>
                </a:ext>
              </a:extLst>
            </p:cNvPr>
            <p:cNvGrpSpPr/>
            <p:nvPr/>
          </p:nvGrpSpPr>
          <p:grpSpPr>
            <a:xfrm rot="16200000">
              <a:off x="415128" y="1627663"/>
              <a:ext cx="1460592" cy="1554253"/>
              <a:chOff x="431565" y="1580834"/>
              <a:chExt cx="1460592" cy="1554253"/>
            </a:xfrm>
          </p:grpSpPr>
          <p:sp>
            <p:nvSpPr>
              <p:cNvPr id="48" name="Pie 175">
                <a:extLst>
                  <a:ext uri="{FF2B5EF4-FFF2-40B4-BE49-F238E27FC236}">
                    <a16:creationId xmlns:a16="http://schemas.microsoft.com/office/drawing/2014/main" id="{6A7541B7-9ED1-4424-82EE-96BFA91391BF}"/>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49" name="Block Arc 48">
                <a:extLst>
                  <a:ext uri="{FF2B5EF4-FFF2-40B4-BE49-F238E27FC236}">
                    <a16:creationId xmlns:a16="http://schemas.microsoft.com/office/drawing/2014/main" id="{267DE412-0DEF-408F-AA11-13C312A6B14B}"/>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0" name="Down Arrow 177">
                <a:extLst>
                  <a:ext uri="{FF2B5EF4-FFF2-40B4-BE49-F238E27FC236}">
                    <a16:creationId xmlns:a16="http://schemas.microsoft.com/office/drawing/2014/main" id="{80D5CA10-2B79-49F2-9210-3D55304ECBEF}"/>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sp>
          <p:nvSpPr>
            <p:cNvPr id="44" name="TextBox 43">
              <a:extLst>
                <a:ext uri="{FF2B5EF4-FFF2-40B4-BE49-F238E27FC236}">
                  <a16:creationId xmlns:a16="http://schemas.microsoft.com/office/drawing/2014/main" id="{C59A9D94-3324-4900-A98A-85ED4C6F64B6}"/>
                </a:ext>
              </a:extLst>
            </p:cNvPr>
            <p:cNvSpPr txBox="1"/>
            <p:nvPr/>
          </p:nvSpPr>
          <p:spPr>
            <a:xfrm>
              <a:off x="474104" y="1893123"/>
              <a:ext cx="712161" cy="266740"/>
            </a:xfrm>
            <a:prstGeom prst="rect">
              <a:avLst/>
            </a:prstGeom>
            <a:noFill/>
          </p:spPr>
          <p:txBody>
            <a:bodyPr wrap="none" rtlCol="0">
              <a:spAutoFit/>
            </a:bodyPr>
            <a:lstStyle/>
            <a:p>
              <a:r>
                <a:rPr lang="en-US" sz="700" b="1">
                  <a:latin typeface="Arial" pitchFamily="34" charset="0"/>
                  <a:cs typeface="Arial" pitchFamily="34" charset="0"/>
                </a:rPr>
                <a:t>Improve</a:t>
              </a:r>
            </a:p>
          </p:txBody>
        </p:sp>
        <p:sp>
          <p:nvSpPr>
            <p:cNvPr id="45" name="TextBox 44">
              <a:extLst>
                <a:ext uri="{FF2B5EF4-FFF2-40B4-BE49-F238E27FC236}">
                  <a16:creationId xmlns:a16="http://schemas.microsoft.com/office/drawing/2014/main" id="{EC414D5B-7C5A-4AA7-85E6-AC8D812C92A8}"/>
                </a:ext>
              </a:extLst>
            </p:cNvPr>
            <p:cNvSpPr txBox="1"/>
            <p:nvPr/>
          </p:nvSpPr>
          <p:spPr>
            <a:xfrm>
              <a:off x="1189011" y="1905598"/>
              <a:ext cx="498427" cy="266740"/>
            </a:xfrm>
            <a:prstGeom prst="rect">
              <a:avLst/>
            </a:prstGeom>
            <a:noFill/>
          </p:spPr>
          <p:txBody>
            <a:bodyPr wrap="none" rtlCol="0">
              <a:spAutoFit/>
            </a:bodyPr>
            <a:lstStyle/>
            <a:p>
              <a:r>
                <a:rPr lang="en-US" sz="700" b="1">
                  <a:latin typeface="Arial" pitchFamily="34" charset="0"/>
                  <a:cs typeface="Arial" pitchFamily="34" charset="0"/>
                </a:rPr>
                <a:t>Plan</a:t>
              </a:r>
            </a:p>
          </p:txBody>
        </p:sp>
        <p:sp>
          <p:nvSpPr>
            <p:cNvPr id="46" name="TextBox 45">
              <a:extLst>
                <a:ext uri="{FF2B5EF4-FFF2-40B4-BE49-F238E27FC236}">
                  <a16:creationId xmlns:a16="http://schemas.microsoft.com/office/drawing/2014/main" id="{6D304A96-F8C3-44E7-AA63-01A2B5968E5F}"/>
                </a:ext>
              </a:extLst>
            </p:cNvPr>
            <p:cNvSpPr txBox="1"/>
            <p:nvPr/>
          </p:nvSpPr>
          <p:spPr>
            <a:xfrm>
              <a:off x="502454" y="2507152"/>
              <a:ext cx="603157" cy="266740"/>
            </a:xfrm>
            <a:prstGeom prst="rect">
              <a:avLst/>
            </a:prstGeom>
            <a:noFill/>
          </p:spPr>
          <p:txBody>
            <a:bodyPr wrap="none" rtlCol="0">
              <a:spAutoFit/>
            </a:bodyPr>
            <a:lstStyle/>
            <a:p>
              <a:r>
                <a:rPr lang="en-US" sz="700" b="1">
                  <a:latin typeface="Arial" pitchFamily="34" charset="0"/>
                  <a:cs typeface="Arial" pitchFamily="34" charset="0"/>
                </a:rPr>
                <a:t>Check</a:t>
              </a:r>
            </a:p>
          </p:txBody>
        </p:sp>
        <p:sp>
          <p:nvSpPr>
            <p:cNvPr id="47" name="TextBox 46">
              <a:extLst>
                <a:ext uri="{FF2B5EF4-FFF2-40B4-BE49-F238E27FC236}">
                  <a16:creationId xmlns:a16="http://schemas.microsoft.com/office/drawing/2014/main" id="{06CCD123-11AE-4618-A9E0-CE9B750C7780}"/>
                </a:ext>
              </a:extLst>
            </p:cNvPr>
            <p:cNvSpPr txBox="1"/>
            <p:nvPr/>
          </p:nvSpPr>
          <p:spPr>
            <a:xfrm>
              <a:off x="1239269" y="2520265"/>
              <a:ext cx="404384" cy="266740"/>
            </a:xfrm>
            <a:prstGeom prst="rect">
              <a:avLst/>
            </a:prstGeom>
            <a:noFill/>
          </p:spPr>
          <p:txBody>
            <a:bodyPr wrap="none" rtlCol="0">
              <a:spAutoFit/>
            </a:bodyPr>
            <a:lstStyle/>
            <a:p>
              <a:r>
                <a:rPr lang="en-US" sz="700" b="1">
                  <a:latin typeface="Arial" pitchFamily="34" charset="0"/>
                  <a:cs typeface="Arial" pitchFamily="34" charset="0"/>
                </a:rPr>
                <a:t>Do</a:t>
              </a:r>
            </a:p>
          </p:txBody>
        </p:sp>
      </p:grpSp>
      <p:sp>
        <p:nvSpPr>
          <p:cNvPr id="60" name="TextBox 59">
            <a:extLst>
              <a:ext uri="{FF2B5EF4-FFF2-40B4-BE49-F238E27FC236}">
                <a16:creationId xmlns:a16="http://schemas.microsoft.com/office/drawing/2014/main" id="{281F6CF0-FB67-4A32-9DC8-811F6C3CECD2}"/>
              </a:ext>
            </a:extLst>
          </p:cNvPr>
          <p:cNvSpPr txBox="1"/>
          <p:nvPr/>
        </p:nvSpPr>
        <p:spPr>
          <a:xfrm rot="20444361">
            <a:off x="280853" y="4045070"/>
            <a:ext cx="704345" cy="215444"/>
          </a:xfrm>
          <a:prstGeom prst="rect">
            <a:avLst/>
          </a:prstGeom>
          <a:noFill/>
        </p:spPr>
        <p:txBody>
          <a:bodyPr wrap="square" rtlCol="0">
            <a:spAutoFit/>
          </a:bodyPr>
          <a:lstStyle/>
          <a:p>
            <a:r>
              <a:rPr lang="en-US" sz="800">
                <a:solidFill>
                  <a:schemeClr val="bg1"/>
                </a:solidFill>
                <a:latin typeface="Arial" pitchFamily="34" charset="0"/>
                <a:cs typeface="Arial" pitchFamily="34" charset="0"/>
              </a:rPr>
              <a:t>Standard</a:t>
            </a:r>
          </a:p>
        </p:txBody>
      </p:sp>
      <p:grpSp>
        <p:nvGrpSpPr>
          <p:cNvPr id="112" name="Group 3">
            <a:extLst>
              <a:ext uri="{FF2B5EF4-FFF2-40B4-BE49-F238E27FC236}">
                <a16:creationId xmlns:a16="http://schemas.microsoft.com/office/drawing/2014/main" id="{D19C88A8-A4AE-496A-BCDF-6CA04AB56BF9}"/>
              </a:ext>
            </a:extLst>
          </p:cNvPr>
          <p:cNvGrpSpPr>
            <a:grpSpLocks/>
          </p:cNvGrpSpPr>
          <p:nvPr/>
        </p:nvGrpSpPr>
        <p:grpSpPr bwMode="auto">
          <a:xfrm>
            <a:off x="4400550" y="195422"/>
            <a:ext cx="4185435" cy="2373161"/>
            <a:chOff x="192" y="1008"/>
            <a:chExt cx="5502" cy="3166"/>
          </a:xfrm>
        </p:grpSpPr>
        <p:grpSp>
          <p:nvGrpSpPr>
            <p:cNvPr id="113" name="Group 4">
              <a:extLst>
                <a:ext uri="{FF2B5EF4-FFF2-40B4-BE49-F238E27FC236}">
                  <a16:creationId xmlns:a16="http://schemas.microsoft.com/office/drawing/2014/main" id="{63D97B8B-944B-420E-864C-12A3DE84FB55}"/>
                </a:ext>
              </a:extLst>
            </p:cNvPr>
            <p:cNvGrpSpPr>
              <a:grpSpLocks/>
            </p:cNvGrpSpPr>
            <p:nvPr/>
          </p:nvGrpSpPr>
          <p:grpSpPr bwMode="auto">
            <a:xfrm>
              <a:off x="1248" y="1632"/>
              <a:ext cx="3504" cy="2150"/>
              <a:chOff x="1104" y="1114"/>
              <a:chExt cx="3984" cy="2372"/>
            </a:xfrm>
          </p:grpSpPr>
          <p:sp>
            <p:nvSpPr>
              <p:cNvPr id="146" name="Oval 5">
                <a:extLst>
                  <a:ext uri="{FF2B5EF4-FFF2-40B4-BE49-F238E27FC236}">
                    <a16:creationId xmlns:a16="http://schemas.microsoft.com/office/drawing/2014/main" id="{0C5F7BF7-09B5-47D0-90E4-3AD54EEF1525}"/>
                  </a:ext>
                </a:extLst>
              </p:cNvPr>
              <p:cNvSpPr>
                <a:spLocks noChangeArrowheads="1"/>
              </p:cNvSpPr>
              <p:nvPr/>
            </p:nvSpPr>
            <p:spPr bwMode="auto">
              <a:xfrm>
                <a:off x="2264" y="1324"/>
                <a:ext cx="2016" cy="1968"/>
              </a:xfrm>
              <a:prstGeom prst="ellipse">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47" name="Line 6">
                <a:extLst>
                  <a:ext uri="{FF2B5EF4-FFF2-40B4-BE49-F238E27FC236}">
                    <a16:creationId xmlns:a16="http://schemas.microsoft.com/office/drawing/2014/main" id="{3D66E176-8725-4953-8663-FEF5FB781977}"/>
                  </a:ext>
                </a:extLst>
              </p:cNvPr>
              <p:cNvSpPr>
                <a:spLocks noChangeShapeType="1"/>
              </p:cNvSpPr>
              <p:nvPr/>
            </p:nvSpPr>
            <p:spPr bwMode="auto">
              <a:xfrm>
                <a:off x="1104" y="2304"/>
                <a:ext cx="3984"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48" name="Line 7">
                <a:extLst>
                  <a:ext uri="{FF2B5EF4-FFF2-40B4-BE49-F238E27FC236}">
                    <a16:creationId xmlns:a16="http://schemas.microsoft.com/office/drawing/2014/main" id="{26178C3F-93A2-4A62-B3BC-234623BD12E2}"/>
                  </a:ext>
                </a:extLst>
              </p:cNvPr>
              <p:cNvSpPr>
                <a:spLocks noChangeShapeType="1"/>
              </p:cNvSpPr>
              <p:nvPr/>
            </p:nvSpPr>
            <p:spPr bwMode="auto">
              <a:xfrm>
                <a:off x="3274" y="1344"/>
                <a:ext cx="0" cy="1968"/>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49" name="Text Box 8">
                <a:extLst>
                  <a:ext uri="{FF2B5EF4-FFF2-40B4-BE49-F238E27FC236}">
                    <a16:creationId xmlns:a16="http://schemas.microsoft.com/office/drawing/2014/main" id="{EBB60F63-913A-4A3D-97D9-13E6CB435A79}"/>
                  </a:ext>
                </a:extLst>
              </p:cNvPr>
              <p:cNvSpPr txBox="1">
                <a:spLocks noChangeArrowheads="1"/>
              </p:cNvSpPr>
              <p:nvPr/>
            </p:nvSpPr>
            <p:spPr bwMode="auto">
              <a:xfrm>
                <a:off x="2688" y="1568"/>
                <a:ext cx="384"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100" b="1">
                    <a:solidFill>
                      <a:srgbClr val="FF3300"/>
                    </a:solidFill>
                    <a:effectLst>
                      <a:outerShdw blurRad="38100" dist="38100" dir="2700000" algn="tl">
                        <a:srgbClr val="C0C0C0"/>
                      </a:outerShdw>
                    </a:effectLst>
                    <a:latin typeface="Tahoma" panose="020B0604030504040204" pitchFamily="34" charset="0"/>
                  </a:rPr>
                  <a:t>I</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0" name="Text Box 9">
                <a:extLst>
                  <a:ext uri="{FF2B5EF4-FFF2-40B4-BE49-F238E27FC236}">
                    <a16:creationId xmlns:a16="http://schemas.microsoft.com/office/drawing/2014/main" id="{2A2E9E5D-36D0-4E8C-8720-39571B44E69C}"/>
                  </a:ext>
                </a:extLst>
              </p:cNvPr>
              <p:cNvSpPr txBox="1">
                <a:spLocks noChangeArrowheads="1"/>
              </p:cNvSpPr>
              <p:nvPr/>
            </p:nvSpPr>
            <p:spPr bwMode="auto">
              <a:xfrm>
                <a:off x="3434" y="2406"/>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D</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1" name="Text Box 10">
                <a:extLst>
                  <a:ext uri="{FF2B5EF4-FFF2-40B4-BE49-F238E27FC236}">
                    <a16:creationId xmlns:a16="http://schemas.microsoft.com/office/drawing/2014/main" id="{D9D765F3-D117-4F0F-A97D-08B888595F4C}"/>
                  </a:ext>
                </a:extLst>
              </p:cNvPr>
              <p:cNvSpPr txBox="1">
                <a:spLocks noChangeArrowheads="1"/>
              </p:cNvSpPr>
              <p:nvPr/>
            </p:nvSpPr>
            <p:spPr bwMode="auto">
              <a:xfrm>
                <a:off x="2612" y="2424"/>
                <a:ext cx="38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C</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2" name="Text Box 11">
                <a:extLst>
                  <a:ext uri="{FF2B5EF4-FFF2-40B4-BE49-F238E27FC236}">
                    <a16:creationId xmlns:a16="http://schemas.microsoft.com/office/drawing/2014/main" id="{A1642C0B-65C2-400D-9774-C828E23E5A94}"/>
                  </a:ext>
                </a:extLst>
              </p:cNvPr>
              <p:cNvSpPr txBox="1">
                <a:spLocks noChangeArrowheads="1"/>
              </p:cNvSpPr>
              <p:nvPr/>
            </p:nvSpPr>
            <p:spPr bwMode="auto">
              <a:xfrm>
                <a:off x="3480" y="1568"/>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P</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grpSp>
            <p:nvGrpSpPr>
              <p:cNvPr id="153" name="Group 12">
                <a:extLst>
                  <a:ext uri="{FF2B5EF4-FFF2-40B4-BE49-F238E27FC236}">
                    <a16:creationId xmlns:a16="http://schemas.microsoft.com/office/drawing/2014/main" id="{04243045-F763-480A-88A8-2861EE988127}"/>
                  </a:ext>
                </a:extLst>
              </p:cNvPr>
              <p:cNvGrpSpPr>
                <a:grpSpLocks/>
              </p:cNvGrpSpPr>
              <p:nvPr/>
            </p:nvGrpSpPr>
            <p:grpSpPr bwMode="auto">
              <a:xfrm>
                <a:off x="1968" y="1114"/>
                <a:ext cx="2592" cy="2372"/>
                <a:chOff x="1640" y="1412"/>
                <a:chExt cx="2592" cy="2372"/>
              </a:xfrm>
            </p:grpSpPr>
            <p:sp>
              <p:nvSpPr>
                <p:cNvPr id="154" name="Oval 13">
                  <a:extLst>
                    <a:ext uri="{FF2B5EF4-FFF2-40B4-BE49-F238E27FC236}">
                      <a16:creationId xmlns:a16="http://schemas.microsoft.com/office/drawing/2014/main" id="{CA14D7A1-54F6-4059-9E1E-478E00656384}"/>
                    </a:ext>
                  </a:extLst>
                </p:cNvPr>
                <p:cNvSpPr>
                  <a:spLocks noChangeArrowheads="1"/>
                </p:cNvSpPr>
                <p:nvPr/>
              </p:nvSpPr>
              <p:spPr bwMode="auto">
                <a:xfrm>
                  <a:off x="1715" y="1432"/>
                  <a:ext cx="2444" cy="2352"/>
                </a:xfrm>
                <a:prstGeom prst="ellipse">
                  <a:avLst/>
                </a:prstGeom>
                <a:noFill/>
                <a:ln w="28575">
                  <a:solidFill>
                    <a:schemeClr val="tx1"/>
                  </a:solidFill>
                  <a:round/>
                  <a:headEnd/>
                  <a:tailEnd/>
                </a:ln>
                <a:effectLst/>
                <a:extLst>
                  <a:ext uri="{909E8E84-426E-40DD-AFC4-6F175D3DCCD1}">
                    <a14:hiddenFill xmlns:a14="http://schemas.microsoft.com/office/drawing/2010/main">
                      <a:gradFill rotWithShape="0">
                        <a:gsLst>
                          <a:gs pos="0">
                            <a:srgbClr val="66CCFF"/>
                          </a:gs>
                          <a:gs pos="100000">
                            <a:srgbClr val="FFFFFF"/>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1350"/>
                </a:p>
              </p:txBody>
            </p:sp>
            <p:sp>
              <p:nvSpPr>
                <p:cNvPr id="155" name="AutoShape 14">
                  <a:extLst>
                    <a:ext uri="{FF2B5EF4-FFF2-40B4-BE49-F238E27FC236}">
                      <a16:creationId xmlns:a16="http://schemas.microsoft.com/office/drawing/2014/main" id="{7BBE1804-E71A-49F2-8CE1-41DC6BDCD465}"/>
                    </a:ext>
                  </a:extLst>
                </p:cNvPr>
                <p:cNvSpPr>
                  <a:spLocks noChangeArrowheads="1"/>
                </p:cNvSpPr>
                <p:nvPr/>
              </p:nvSpPr>
              <p:spPr bwMode="auto">
                <a:xfrm rot="-4710534">
                  <a:off x="160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6" name="AutoShape 15">
                  <a:extLst>
                    <a:ext uri="{FF2B5EF4-FFF2-40B4-BE49-F238E27FC236}">
                      <a16:creationId xmlns:a16="http://schemas.microsoft.com/office/drawing/2014/main" id="{ED6A6727-FD5C-4803-BE0D-8242B00D2355}"/>
                    </a:ext>
                  </a:extLst>
                </p:cNvPr>
                <p:cNvSpPr>
                  <a:spLocks noChangeArrowheads="1"/>
                </p:cNvSpPr>
                <p:nvPr/>
              </p:nvSpPr>
              <p:spPr bwMode="auto">
                <a:xfrm rot="-1398341">
                  <a:off x="2322" y="141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7" name="AutoShape 16">
                  <a:extLst>
                    <a:ext uri="{FF2B5EF4-FFF2-40B4-BE49-F238E27FC236}">
                      <a16:creationId xmlns:a16="http://schemas.microsoft.com/office/drawing/2014/main" id="{0A3EDA10-2607-4F31-9FAB-D6CA0760555E}"/>
                    </a:ext>
                  </a:extLst>
                </p:cNvPr>
                <p:cNvSpPr>
                  <a:spLocks noChangeArrowheads="1"/>
                </p:cNvSpPr>
                <p:nvPr/>
              </p:nvSpPr>
              <p:spPr bwMode="auto">
                <a:xfrm rot="-6122638">
                  <a:off x="1592" y="2716"/>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8" name="AutoShape 17">
                  <a:extLst>
                    <a:ext uri="{FF2B5EF4-FFF2-40B4-BE49-F238E27FC236}">
                      <a16:creationId xmlns:a16="http://schemas.microsoft.com/office/drawing/2014/main" id="{94108078-87C9-4330-9D4F-6233319E5D4F}"/>
                    </a:ext>
                  </a:extLst>
                </p:cNvPr>
                <p:cNvSpPr>
                  <a:spLocks noChangeArrowheads="1"/>
                </p:cNvSpPr>
                <p:nvPr/>
              </p:nvSpPr>
              <p:spPr bwMode="auto">
                <a:xfrm rot="12520608">
                  <a:off x="2320" y="359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9" name="AutoShape 18">
                  <a:extLst>
                    <a:ext uri="{FF2B5EF4-FFF2-40B4-BE49-F238E27FC236}">
                      <a16:creationId xmlns:a16="http://schemas.microsoft.com/office/drawing/2014/main" id="{0242A965-792B-47B4-9144-698E0F4E2A5C}"/>
                    </a:ext>
                  </a:extLst>
                </p:cNvPr>
                <p:cNvSpPr>
                  <a:spLocks noChangeArrowheads="1"/>
                </p:cNvSpPr>
                <p:nvPr/>
              </p:nvSpPr>
              <p:spPr bwMode="auto">
                <a:xfrm rot="-12385201">
                  <a:off x="3284" y="358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0" name="AutoShape 19">
                  <a:extLst>
                    <a:ext uri="{FF2B5EF4-FFF2-40B4-BE49-F238E27FC236}">
                      <a16:creationId xmlns:a16="http://schemas.microsoft.com/office/drawing/2014/main" id="{86C2573A-6F0D-4FBE-98D2-9B7511EB6F85}"/>
                    </a:ext>
                  </a:extLst>
                </p:cNvPr>
                <p:cNvSpPr>
                  <a:spLocks noChangeArrowheads="1"/>
                </p:cNvSpPr>
                <p:nvPr/>
              </p:nvSpPr>
              <p:spPr bwMode="auto">
                <a:xfrm rot="-20115313">
                  <a:off x="3296" y="143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1" name="AutoShape 20">
                  <a:extLst>
                    <a:ext uri="{FF2B5EF4-FFF2-40B4-BE49-F238E27FC236}">
                      <a16:creationId xmlns:a16="http://schemas.microsoft.com/office/drawing/2014/main" id="{B80DAF71-AAF1-450B-A4C0-4A2BB4D7CB50}"/>
                    </a:ext>
                  </a:extLst>
                </p:cNvPr>
                <p:cNvSpPr>
                  <a:spLocks noChangeArrowheads="1"/>
                </p:cNvSpPr>
                <p:nvPr/>
              </p:nvSpPr>
              <p:spPr bwMode="auto">
                <a:xfrm rot="-16840849">
                  <a:off x="396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2" name="AutoShape 21">
                  <a:extLst>
                    <a:ext uri="{FF2B5EF4-FFF2-40B4-BE49-F238E27FC236}">
                      <a16:creationId xmlns:a16="http://schemas.microsoft.com/office/drawing/2014/main" id="{84A2D063-B9BB-4857-9B90-5D572E87BFD9}"/>
                    </a:ext>
                  </a:extLst>
                </p:cNvPr>
                <p:cNvSpPr>
                  <a:spLocks noChangeArrowheads="1"/>
                </p:cNvSpPr>
                <p:nvPr/>
              </p:nvSpPr>
              <p:spPr bwMode="auto">
                <a:xfrm rot="-15308721">
                  <a:off x="3992" y="271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grpSp>
        <p:grpSp>
          <p:nvGrpSpPr>
            <p:cNvPr id="114" name="Group 22">
              <a:extLst>
                <a:ext uri="{FF2B5EF4-FFF2-40B4-BE49-F238E27FC236}">
                  <a16:creationId xmlns:a16="http://schemas.microsoft.com/office/drawing/2014/main" id="{52AB081C-ED81-4614-9E57-0C20779DF968}"/>
                </a:ext>
              </a:extLst>
            </p:cNvPr>
            <p:cNvGrpSpPr>
              <a:grpSpLocks/>
            </p:cNvGrpSpPr>
            <p:nvPr/>
          </p:nvGrpSpPr>
          <p:grpSpPr bwMode="auto">
            <a:xfrm>
              <a:off x="816" y="1008"/>
              <a:ext cx="816" cy="672"/>
              <a:chOff x="480" y="2880"/>
              <a:chExt cx="960" cy="816"/>
            </a:xfrm>
          </p:grpSpPr>
          <p:sp>
            <p:nvSpPr>
              <p:cNvPr id="144" name="AutoShape 23">
                <a:extLst>
                  <a:ext uri="{FF2B5EF4-FFF2-40B4-BE49-F238E27FC236}">
                    <a16:creationId xmlns:a16="http://schemas.microsoft.com/office/drawing/2014/main" id="{045DA095-0A89-4B99-9F8A-32809CF91A83}"/>
                  </a:ext>
                </a:extLst>
              </p:cNvPr>
              <p:cNvSpPr>
                <a:spLocks noChangeArrowheads="1"/>
              </p:cNvSpPr>
              <p:nvPr/>
            </p:nvSpPr>
            <p:spPr bwMode="auto">
              <a:xfrm>
                <a:off x="480" y="3120"/>
                <a:ext cx="960" cy="576"/>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sz="800" b="1">
                    <a:latin typeface="Arial" panose="020B0604020202020204" pitchFamily="34" charset="0"/>
                    <a:cs typeface="Arial" panose="020B0604020202020204" pitchFamily="34" charset="0"/>
                  </a:rPr>
                  <a:t>5-10 </a:t>
                </a:r>
                <a:r>
                  <a:rPr lang="en-US" altLang="en-US" sz="800" b="1">
                    <a:latin typeface="Arial" panose="020B0604020202020204" pitchFamily="34" charset="0"/>
                    <a:cs typeface="Arial" panose="020B0604020202020204" pitchFamily="34" charset="0"/>
                  </a:rPr>
                  <a:t>Year</a:t>
                </a:r>
              </a:p>
              <a:p>
                <a:pPr algn="ctr"/>
                <a:r>
                  <a:rPr lang="en-US" altLang="en-US" sz="800" b="1">
                    <a:latin typeface="Arial" panose="020B0604020202020204" pitchFamily="34" charset="0"/>
                    <a:cs typeface="Arial" panose="020B0604020202020204" pitchFamily="34" charset="0"/>
                  </a:rPr>
                  <a:t>Vision</a:t>
                </a:r>
                <a:endParaRPr lang="el-GR" altLang="en-US" sz="800" b="1">
                  <a:latin typeface="Arial" panose="020B0604020202020204" pitchFamily="34" charset="0"/>
                  <a:cs typeface="Arial" panose="020B0604020202020204" pitchFamily="34" charset="0"/>
                </a:endParaRPr>
              </a:p>
            </p:txBody>
          </p:sp>
          <p:sp>
            <p:nvSpPr>
              <p:cNvPr id="145" name="Oval 24">
                <a:extLst>
                  <a:ext uri="{FF2B5EF4-FFF2-40B4-BE49-F238E27FC236}">
                    <a16:creationId xmlns:a16="http://schemas.microsoft.com/office/drawing/2014/main" id="{DA1D5D63-2EA7-445C-83E8-55DB8DC3B9FF}"/>
                  </a:ext>
                </a:extLst>
              </p:cNvPr>
              <p:cNvSpPr>
                <a:spLocks noChangeArrowheads="1"/>
              </p:cNvSpPr>
              <p:nvPr/>
            </p:nvSpPr>
            <p:spPr bwMode="auto">
              <a:xfrm>
                <a:off x="696" y="2880"/>
                <a:ext cx="528" cy="336"/>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1</a:t>
                </a:r>
              </a:p>
            </p:txBody>
          </p:sp>
        </p:grpSp>
        <p:sp>
          <p:nvSpPr>
            <p:cNvPr id="142" name="AutoShape 26">
              <a:extLst>
                <a:ext uri="{FF2B5EF4-FFF2-40B4-BE49-F238E27FC236}">
                  <a16:creationId xmlns:a16="http://schemas.microsoft.com/office/drawing/2014/main" id="{026893A0-D871-4D6C-AFA0-5580586B9FD2}"/>
                </a:ext>
              </a:extLst>
            </p:cNvPr>
            <p:cNvSpPr>
              <a:spLocks noChangeArrowheads="1"/>
            </p:cNvSpPr>
            <p:nvPr/>
          </p:nvSpPr>
          <p:spPr bwMode="auto">
            <a:xfrm>
              <a:off x="240" y="2452"/>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Annual</a:t>
              </a:r>
            </a:p>
            <a:p>
              <a:pPr algn="ctr"/>
              <a:r>
                <a:rPr lang="en-US" altLang="en-US" sz="800" b="1">
                  <a:latin typeface="Arial" panose="020B0604020202020204" pitchFamily="34" charset="0"/>
                  <a:cs typeface="Arial" panose="020B0604020202020204" pitchFamily="34" charset="0"/>
                </a:rPr>
                <a:t>Review</a:t>
              </a:r>
              <a:endParaRPr lang="el-GR" altLang="en-US" sz="800" b="1">
                <a:latin typeface="Arial" panose="020B0604020202020204" pitchFamily="34" charset="0"/>
                <a:cs typeface="Arial" panose="020B0604020202020204" pitchFamily="34" charset="0"/>
              </a:endParaRPr>
            </a:p>
          </p:txBody>
        </p:sp>
        <p:sp>
          <p:nvSpPr>
            <p:cNvPr id="140" name="AutoShape 29">
              <a:extLst>
                <a:ext uri="{FF2B5EF4-FFF2-40B4-BE49-F238E27FC236}">
                  <a16:creationId xmlns:a16="http://schemas.microsoft.com/office/drawing/2014/main" id="{295BF17E-BC5C-43E7-A82E-A63B24264970}"/>
                </a:ext>
              </a:extLst>
            </p:cNvPr>
            <p:cNvSpPr>
              <a:spLocks noChangeArrowheads="1"/>
            </p:cNvSpPr>
            <p:nvPr/>
          </p:nvSpPr>
          <p:spPr bwMode="auto">
            <a:xfrm>
              <a:off x="4320" y="115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sz="800" b="1">
                  <a:latin typeface="Arial" panose="020B0604020202020204" pitchFamily="34" charset="0"/>
                  <a:cs typeface="Arial" panose="020B0604020202020204" pitchFamily="34" charset="0"/>
                </a:rPr>
                <a:t>3-5</a:t>
              </a:r>
              <a:r>
                <a:rPr lang="en-US" altLang="en-US" sz="800" b="1">
                  <a:latin typeface="Arial" panose="020B0604020202020204" pitchFamily="34" charset="0"/>
                  <a:cs typeface="Arial" panose="020B0604020202020204" pitchFamily="34" charset="0"/>
                </a:rPr>
                <a:t> Year</a:t>
              </a:r>
            </a:p>
            <a:p>
              <a:pPr algn="ctr"/>
              <a:r>
                <a:rPr lang="en-US" altLang="en-US" sz="800" b="1">
                  <a:latin typeface="Arial" panose="020B0604020202020204" pitchFamily="34" charset="0"/>
                  <a:cs typeface="Arial" panose="020B0604020202020204" pitchFamily="34" charset="0"/>
                </a:rPr>
                <a:t>Plan</a:t>
              </a:r>
              <a:endParaRPr lang="el-GR" altLang="en-US" sz="800" b="1">
                <a:latin typeface="Arial" panose="020B0604020202020204" pitchFamily="34" charset="0"/>
                <a:cs typeface="Arial" panose="020B0604020202020204" pitchFamily="34" charset="0"/>
              </a:endParaRPr>
            </a:p>
          </p:txBody>
        </p:sp>
        <p:sp>
          <p:nvSpPr>
            <p:cNvPr id="138" name="AutoShape 32">
              <a:extLst>
                <a:ext uri="{FF2B5EF4-FFF2-40B4-BE49-F238E27FC236}">
                  <a16:creationId xmlns:a16="http://schemas.microsoft.com/office/drawing/2014/main" id="{BD8D8AA2-0A15-47CF-8B1D-A2C0D59F69EE}"/>
                </a:ext>
              </a:extLst>
            </p:cNvPr>
            <p:cNvSpPr>
              <a:spLocks noChangeArrowheads="1"/>
            </p:cNvSpPr>
            <p:nvPr/>
          </p:nvSpPr>
          <p:spPr bwMode="auto">
            <a:xfrm>
              <a:off x="4878" y="2490"/>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t>Annual Plan</a:t>
              </a:r>
              <a:endParaRPr lang="el-GR" altLang="en-US" sz="800" b="1"/>
            </a:p>
          </p:txBody>
        </p:sp>
        <p:sp>
          <p:nvSpPr>
            <p:cNvPr id="136" name="AutoShape 35">
              <a:extLst>
                <a:ext uri="{FF2B5EF4-FFF2-40B4-BE49-F238E27FC236}">
                  <a16:creationId xmlns:a16="http://schemas.microsoft.com/office/drawing/2014/main" id="{238E8A2C-349A-41CA-8749-198813765006}"/>
                </a:ext>
              </a:extLst>
            </p:cNvPr>
            <p:cNvSpPr>
              <a:spLocks noChangeArrowheads="1"/>
            </p:cNvSpPr>
            <p:nvPr/>
          </p:nvSpPr>
          <p:spPr bwMode="auto">
            <a:xfrm>
              <a:off x="3900" y="3627"/>
              <a:ext cx="1188" cy="542"/>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Development of </a:t>
              </a:r>
            </a:p>
            <a:p>
              <a:pPr algn="ctr"/>
              <a:r>
                <a:rPr lang="en-US" altLang="en-US" sz="800" b="1">
                  <a:latin typeface="Arial" panose="020B0604020202020204" pitchFamily="34" charset="0"/>
                  <a:cs typeface="Arial" panose="020B0604020202020204" pitchFamily="34" charset="0"/>
                </a:rPr>
                <a:t>Initiatives (plan)</a:t>
              </a:r>
              <a:endParaRPr lang="el-GR" altLang="en-US" sz="800" b="1">
                <a:latin typeface="Arial" panose="020B0604020202020204" pitchFamily="34" charset="0"/>
                <a:cs typeface="Arial" panose="020B0604020202020204" pitchFamily="34" charset="0"/>
              </a:endParaRPr>
            </a:p>
          </p:txBody>
        </p:sp>
        <p:sp>
          <p:nvSpPr>
            <p:cNvPr id="134" name="AutoShape 38">
              <a:extLst>
                <a:ext uri="{FF2B5EF4-FFF2-40B4-BE49-F238E27FC236}">
                  <a16:creationId xmlns:a16="http://schemas.microsoft.com/office/drawing/2014/main" id="{24C96234-0B63-425F-9FC7-C3540CE1A77A}"/>
                </a:ext>
              </a:extLst>
            </p:cNvPr>
            <p:cNvSpPr>
              <a:spLocks noChangeArrowheads="1"/>
            </p:cNvSpPr>
            <p:nvPr/>
          </p:nvSpPr>
          <p:spPr bwMode="auto">
            <a:xfrm>
              <a:off x="192" y="331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mj-lt"/>
                </a:rPr>
                <a:t>Progress</a:t>
              </a:r>
            </a:p>
            <a:p>
              <a:pPr algn="ctr"/>
              <a:r>
                <a:rPr lang="en-US" altLang="en-US" sz="800" b="1">
                  <a:latin typeface="+mj-lt"/>
                </a:rPr>
                <a:t>Control</a:t>
              </a:r>
              <a:endParaRPr lang="el-GR" altLang="en-US" sz="800" b="1">
                <a:latin typeface="+mj-lt"/>
              </a:endParaRPr>
            </a:p>
          </p:txBody>
        </p:sp>
        <p:sp>
          <p:nvSpPr>
            <p:cNvPr id="132" name="AutoShape 41">
              <a:extLst>
                <a:ext uri="{FF2B5EF4-FFF2-40B4-BE49-F238E27FC236}">
                  <a16:creationId xmlns:a16="http://schemas.microsoft.com/office/drawing/2014/main" id="{0406808D-891A-4B89-8168-97C6BA7F959D}"/>
                </a:ext>
              </a:extLst>
            </p:cNvPr>
            <p:cNvSpPr>
              <a:spLocks noChangeArrowheads="1"/>
            </p:cNvSpPr>
            <p:nvPr/>
          </p:nvSpPr>
          <p:spPr bwMode="auto">
            <a:xfrm>
              <a:off x="1392" y="3700"/>
              <a:ext cx="1182"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800" b="1"/>
                <a:t>Implementation</a:t>
              </a:r>
              <a:endParaRPr lang="el-GR" altLang="en-US" sz="800" b="1"/>
            </a:p>
          </p:txBody>
        </p:sp>
        <p:sp>
          <p:nvSpPr>
            <p:cNvPr id="121" name="Line 43">
              <a:extLst>
                <a:ext uri="{FF2B5EF4-FFF2-40B4-BE49-F238E27FC236}">
                  <a16:creationId xmlns:a16="http://schemas.microsoft.com/office/drawing/2014/main" id="{6DE48199-8D58-4972-B885-4CACB4A1BF24}"/>
                </a:ext>
              </a:extLst>
            </p:cNvPr>
            <p:cNvSpPr>
              <a:spLocks noChangeShapeType="1"/>
            </p:cNvSpPr>
            <p:nvPr/>
          </p:nvSpPr>
          <p:spPr bwMode="auto">
            <a:xfrm>
              <a:off x="1680" y="1440"/>
              <a:ext cx="254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2" name="Line 44">
              <a:extLst>
                <a:ext uri="{FF2B5EF4-FFF2-40B4-BE49-F238E27FC236}">
                  <a16:creationId xmlns:a16="http://schemas.microsoft.com/office/drawing/2014/main" id="{37DDA39C-1222-4CD7-959C-2AB567CBA6AB}"/>
                </a:ext>
              </a:extLst>
            </p:cNvPr>
            <p:cNvSpPr>
              <a:spLocks noChangeShapeType="1"/>
            </p:cNvSpPr>
            <p:nvPr/>
          </p:nvSpPr>
          <p:spPr bwMode="auto">
            <a:xfrm>
              <a:off x="5136" y="1392"/>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3" name="Line 45">
              <a:extLst>
                <a:ext uri="{FF2B5EF4-FFF2-40B4-BE49-F238E27FC236}">
                  <a16:creationId xmlns:a16="http://schemas.microsoft.com/office/drawing/2014/main" id="{A5C64818-5894-4499-AE01-D62DDC06F6D0}"/>
                </a:ext>
              </a:extLst>
            </p:cNvPr>
            <p:cNvSpPr>
              <a:spLocks noChangeShapeType="1"/>
            </p:cNvSpPr>
            <p:nvPr/>
          </p:nvSpPr>
          <p:spPr bwMode="auto">
            <a:xfrm>
              <a:off x="5280" y="1392"/>
              <a:ext cx="0" cy="86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4" name="Line 46">
              <a:extLst>
                <a:ext uri="{FF2B5EF4-FFF2-40B4-BE49-F238E27FC236}">
                  <a16:creationId xmlns:a16="http://schemas.microsoft.com/office/drawing/2014/main" id="{967299DE-9035-4E18-B1BA-B18BDE86FF61}"/>
                </a:ext>
              </a:extLst>
            </p:cNvPr>
            <p:cNvSpPr>
              <a:spLocks noChangeShapeType="1"/>
            </p:cNvSpPr>
            <p:nvPr/>
          </p:nvSpPr>
          <p:spPr bwMode="auto">
            <a:xfrm>
              <a:off x="5280" y="2976"/>
              <a:ext cx="0" cy="9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5" name="Line 47">
              <a:extLst>
                <a:ext uri="{FF2B5EF4-FFF2-40B4-BE49-F238E27FC236}">
                  <a16:creationId xmlns:a16="http://schemas.microsoft.com/office/drawing/2014/main" id="{20119C8E-3159-48B2-AB86-BEE0B796E137}"/>
                </a:ext>
              </a:extLst>
            </p:cNvPr>
            <p:cNvSpPr>
              <a:spLocks noChangeShapeType="1"/>
            </p:cNvSpPr>
            <p:nvPr/>
          </p:nvSpPr>
          <p:spPr bwMode="auto">
            <a:xfrm flipH="1">
              <a:off x="5088" y="3888"/>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6" name="Line 48">
              <a:extLst>
                <a:ext uri="{FF2B5EF4-FFF2-40B4-BE49-F238E27FC236}">
                  <a16:creationId xmlns:a16="http://schemas.microsoft.com/office/drawing/2014/main" id="{0006AE0F-9AF5-4639-B213-B8C3962C67D6}"/>
                </a:ext>
              </a:extLst>
            </p:cNvPr>
            <p:cNvSpPr>
              <a:spLocks noChangeShapeType="1"/>
            </p:cNvSpPr>
            <p:nvPr/>
          </p:nvSpPr>
          <p:spPr bwMode="auto">
            <a:xfrm flipH="1" flipV="1">
              <a:off x="2535" y="3918"/>
              <a:ext cx="1305" cy="1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7" name="Line 49">
              <a:extLst>
                <a:ext uri="{FF2B5EF4-FFF2-40B4-BE49-F238E27FC236}">
                  <a16:creationId xmlns:a16="http://schemas.microsoft.com/office/drawing/2014/main" id="{879F61C1-CC6C-40BB-BA46-0CF9949344DF}"/>
                </a:ext>
              </a:extLst>
            </p:cNvPr>
            <p:cNvSpPr>
              <a:spLocks noChangeShapeType="1"/>
            </p:cNvSpPr>
            <p:nvPr/>
          </p:nvSpPr>
          <p:spPr bwMode="auto">
            <a:xfrm flipH="1">
              <a:off x="528" y="3937"/>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8" name="Line 50">
              <a:extLst>
                <a:ext uri="{FF2B5EF4-FFF2-40B4-BE49-F238E27FC236}">
                  <a16:creationId xmlns:a16="http://schemas.microsoft.com/office/drawing/2014/main" id="{A5B93144-2C1B-4848-970E-D7D9207857A4}"/>
                </a:ext>
              </a:extLst>
            </p:cNvPr>
            <p:cNvSpPr>
              <a:spLocks noChangeShapeType="1"/>
            </p:cNvSpPr>
            <p:nvPr/>
          </p:nvSpPr>
          <p:spPr bwMode="auto">
            <a:xfrm flipV="1">
              <a:off x="528" y="3792"/>
              <a:ext cx="0" cy="14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9" name="Line 51">
              <a:extLst>
                <a:ext uri="{FF2B5EF4-FFF2-40B4-BE49-F238E27FC236}">
                  <a16:creationId xmlns:a16="http://schemas.microsoft.com/office/drawing/2014/main" id="{01DCB269-D30C-42C9-9F70-13E0C5D4FA7D}"/>
                </a:ext>
              </a:extLst>
            </p:cNvPr>
            <p:cNvSpPr>
              <a:spLocks noChangeShapeType="1"/>
            </p:cNvSpPr>
            <p:nvPr/>
          </p:nvSpPr>
          <p:spPr bwMode="auto">
            <a:xfrm flipV="1">
              <a:off x="288" y="2928"/>
              <a:ext cx="0" cy="38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30" name="Line 52">
              <a:extLst>
                <a:ext uri="{FF2B5EF4-FFF2-40B4-BE49-F238E27FC236}">
                  <a16:creationId xmlns:a16="http://schemas.microsoft.com/office/drawing/2014/main" id="{F1C39A00-DA3B-409C-BF5E-71C726F0E607}"/>
                </a:ext>
              </a:extLst>
            </p:cNvPr>
            <p:cNvSpPr>
              <a:spLocks noChangeShapeType="1"/>
            </p:cNvSpPr>
            <p:nvPr/>
          </p:nvSpPr>
          <p:spPr bwMode="auto">
            <a:xfrm flipV="1">
              <a:off x="528" y="1440"/>
              <a:ext cx="0" cy="816"/>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31" name="Line 53">
              <a:extLst>
                <a:ext uri="{FF2B5EF4-FFF2-40B4-BE49-F238E27FC236}">
                  <a16:creationId xmlns:a16="http://schemas.microsoft.com/office/drawing/2014/main" id="{2E35D165-20ED-40C7-8DFA-9464DDF2E3EB}"/>
                </a:ext>
              </a:extLst>
            </p:cNvPr>
            <p:cNvSpPr>
              <a:spLocks noChangeShapeType="1"/>
            </p:cNvSpPr>
            <p:nvPr/>
          </p:nvSpPr>
          <p:spPr bwMode="auto">
            <a:xfrm>
              <a:off x="528" y="1440"/>
              <a:ext cx="288" cy="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sp>
        <p:nvSpPr>
          <p:cNvPr id="163" name="Oval 24">
            <a:extLst>
              <a:ext uri="{FF2B5EF4-FFF2-40B4-BE49-F238E27FC236}">
                <a16:creationId xmlns:a16="http://schemas.microsoft.com/office/drawing/2014/main" id="{27733F7F-45C7-450E-B95D-4221B2FCE056}"/>
              </a:ext>
            </a:extLst>
          </p:cNvPr>
          <p:cNvSpPr>
            <a:spLocks noChangeArrowheads="1"/>
          </p:cNvSpPr>
          <p:nvPr/>
        </p:nvSpPr>
        <p:spPr bwMode="auto">
          <a:xfrm>
            <a:off x="7697982" y="169029"/>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2</a:t>
            </a:r>
            <a:endParaRPr lang="el-GR" altLang="en-US" sz="800" b="1">
              <a:latin typeface="Arial" panose="020B0604020202020204" pitchFamily="34" charset="0"/>
              <a:cs typeface="Arial" panose="020B0604020202020204" pitchFamily="34" charset="0"/>
            </a:endParaRPr>
          </a:p>
        </p:txBody>
      </p:sp>
      <p:sp>
        <p:nvSpPr>
          <p:cNvPr id="164" name="Oval 24">
            <a:extLst>
              <a:ext uri="{FF2B5EF4-FFF2-40B4-BE49-F238E27FC236}">
                <a16:creationId xmlns:a16="http://schemas.microsoft.com/office/drawing/2014/main" id="{81C12EF0-A52B-457D-956C-6882EC3336E8}"/>
              </a:ext>
            </a:extLst>
          </p:cNvPr>
          <p:cNvSpPr>
            <a:spLocks noChangeArrowheads="1"/>
          </p:cNvSpPr>
          <p:nvPr/>
        </p:nvSpPr>
        <p:spPr bwMode="auto">
          <a:xfrm>
            <a:off x="8088864" y="1129460"/>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 3</a:t>
            </a:r>
            <a:endParaRPr lang="el-GR" altLang="en-US" sz="800" b="1">
              <a:latin typeface="Arial" panose="020B0604020202020204" pitchFamily="34" charset="0"/>
              <a:cs typeface="Arial" panose="020B0604020202020204" pitchFamily="34" charset="0"/>
            </a:endParaRPr>
          </a:p>
        </p:txBody>
      </p:sp>
      <p:sp>
        <p:nvSpPr>
          <p:cNvPr id="165" name="Oval 24">
            <a:extLst>
              <a:ext uri="{FF2B5EF4-FFF2-40B4-BE49-F238E27FC236}">
                <a16:creationId xmlns:a16="http://schemas.microsoft.com/office/drawing/2014/main" id="{0D436D9C-2B9D-442A-AD01-5C6CC67B2FD4}"/>
              </a:ext>
            </a:extLst>
          </p:cNvPr>
          <p:cNvSpPr>
            <a:spLocks noChangeArrowheads="1"/>
          </p:cNvSpPr>
          <p:nvPr/>
        </p:nvSpPr>
        <p:spPr bwMode="auto">
          <a:xfrm>
            <a:off x="7502426" y="2005668"/>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4</a:t>
            </a:r>
            <a:endParaRPr lang="el-GR" altLang="en-US" sz="800" b="1">
              <a:latin typeface="Arial" panose="020B0604020202020204" pitchFamily="34" charset="0"/>
              <a:cs typeface="Arial" panose="020B0604020202020204" pitchFamily="34" charset="0"/>
            </a:endParaRPr>
          </a:p>
        </p:txBody>
      </p:sp>
      <p:sp>
        <p:nvSpPr>
          <p:cNvPr id="166" name="Oval 24">
            <a:extLst>
              <a:ext uri="{FF2B5EF4-FFF2-40B4-BE49-F238E27FC236}">
                <a16:creationId xmlns:a16="http://schemas.microsoft.com/office/drawing/2014/main" id="{A9197B73-923B-428E-A401-8FA4E6D215CB}"/>
              </a:ext>
            </a:extLst>
          </p:cNvPr>
          <p:cNvSpPr>
            <a:spLocks noChangeArrowheads="1"/>
          </p:cNvSpPr>
          <p:nvPr/>
        </p:nvSpPr>
        <p:spPr bwMode="auto">
          <a:xfrm>
            <a:off x="5569739" y="2050153"/>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5</a:t>
            </a:r>
            <a:endParaRPr lang="el-GR" altLang="en-US" sz="800" b="1">
              <a:latin typeface="Arial" panose="020B0604020202020204" pitchFamily="34" charset="0"/>
              <a:cs typeface="Arial" panose="020B0604020202020204" pitchFamily="34" charset="0"/>
            </a:endParaRPr>
          </a:p>
        </p:txBody>
      </p:sp>
      <p:sp>
        <p:nvSpPr>
          <p:cNvPr id="167" name="Oval 24">
            <a:extLst>
              <a:ext uri="{FF2B5EF4-FFF2-40B4-BE49-F238E27FC236}">
                <a16:creationId xmlns:a16="http://schemas.microsoft.com/office/drawing/2014/main" id="{05AC83B6-1DDF-4C0A-978A-F7F98E51EFB1}"/>
              </a:ext>
            </a:extLst>
          </p:cNvPr>
          <p:cNvSpPr>
            <a:spLocks noChangeArrowheads="1"/>
          </p:cNvSpPr>
          <p:nvPr/>
        </p:nvSpPr>
        <p:spPr bwMode="auto">
          <a:xfrm>
            <a:off x="4558385" y="1763067"/>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6</a:t>
            </a:r>
            <a:endParaRPr lang="el-GR" altLang="en-US" sz="800" b="1">
              <a:latin typeface="Arial" panose="020B0604020202020204" pitchFamily="34" charset="0"/>
              <a:cs typeface="Arial" panose="020B0604020202020204" pitchFamily="34" charset="0"/>
            </a:endParaRPr>
          </a:p>
        </p:txBody>
      </p:sp>
      <p:sp>
        <p:nvSpPr>
          <p:cNvPr id="168" name="Oval 24">
            <a:extLst>
              <a:ext uri="{FF2B5EF4-FFF2-40B4-BE49-F238E27FC236}">
                <a16:creationId xmlns:a16="http://schemas.microsoft.com/office/drawing/2014/main" id="{89E4BFA6-5FED-4FE1-B0C4-54429E2FB24B}"/>
              </a:ext>
            </a:extLst>
          </p:cNvPr>
          <p:cNvSpPr>
            <a:spLocks noChangeArrowheads="1"/>
          </p:cNvSpPr>
          <p:nvPr/>
        </p:nvSpPr>
        <p:spPr bwMode="auto">
          <a:xfrm>
            <a:off x="4613268" y="1100162"/>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6</a:t>
            </a:r>
            <a:endParaRPr lang="el-GR" altLang="en-US" sz="800" b="1">
              <a:latin typeface="Arial" panose="020B0604020202020204" pitchFamily="34" charset="0"/>
              <a:cs typeface="Arial" panose="020B0604020202020204" pitchFamily="34" charset="0"/>
            </a:endParaRPr>
          </a:p>
        </p:txBody>
      </p:sp>
      <p:grpSp>
        <p:nvGrpSpPr>
          <p:cNvPr id="170" name="Group 169">
            <a:extLst>
              <a:ext uri="{FF2B5EF4-FFF2-40B4-BE49-F238E27FC236}">
                <a16:creationId xmlns:a16="http://schemas.microsoft.com/office/drawing/2014/main" id="{0BC694E2-7D28-4E74-987B-B3A613435A84}"/>
              </a:ext>
            </a:extLst>
          </p:cNvPr>
          <p:cNvGrpSpPr/>
          <p:nvPr/>
        </p:nvGrpSpPr>
        <p:grpSpPr>
          <a:xfrm>
            <a:off x="2715370" y="2160250"/>
            <a:ext cx="1211320" cy="1211801"/>
            <a:chOff x="368297" y="1580834"/>
            <a:chExt cx="1615093" cy="1615735"/>
          </a:xfrm>
        </p:grpSpPr>
        <p:grpSp>
          <p:nvGrpSpPr>
            <p:cNvPr id="171" name="Group 170">
              <a:extLst>
                <a:ext uri="{FF2B5EF4-FFF2-40B4-BE49-F238E27FC236}">
                  <a16:creationId xmlns:a16="http://schemas.microsoft.com/office/drawing/2014/main" id="{675A4DFD-D097-444F-88EB-93791CA442D5}"/>
                </a:ext>
              </a:extLst>
            </p:cNvPr>
            <p:cNvGrpSpPr/>
            <p:nvPr/>
          </p:nvGrpSpPr>
          <p:grpSpPr>
            <a:xfrm>
              <a:off x="431565" y="1580834"/>
              <a:ext cx="1460592" cy="1554253"/>
              <a:chOff x="431565" y="1580834"/>
              <a:chExt cx="1460592" cy="1554253"/>
            </a:xfrm>
          </p:grpSpPr>
          <p:sp>
            <p:nvSpPr>
              <p:cNvPr id="188" name="Pie 184">
                <a:extLst>
                  <a:ext uri="{FF2B5EF4-FFF2-40B4-BE49-F238E27FC236}">
                    <a16:creationId xmlns:a16="http://schemas.microsoft.com/office/drawing/2014/main" id="{CDC4A59A-B2EE-4AC1-B8C1-14B1B525DF6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9" name="Block Arc 188">
                <a:extLst>
                  <a:ext uri="{FF2B5EF4-FFF2-40B4-BE49-F238E27FC236}">
                    <a16:creationId xmlns:a16="http://schemas.microsoft.com/office/drawing/2014/main" id="{B2931E63-36B0-4F00-9177-47FB47CE9A1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90" name="Down Arrow 186">
                <a:extLst>
                  <a:ext uri="{FF2B5EF4-FFF2-40B4-BE49-F238E27FC236}">
                    <a16:creationId xmlns:a16="http://schemas.microsoft.com/office/drawing/2014/main" id="{2F750201-A97E-4B14-88FF-C3A726B2EA50}"/>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2" name="Group 171">
              <a:extLst>
                <a:ext uri="{FF2B5EF4-FFF2-40B4-BE49-F238E27FC236}">
                  <a16:creationId xmlns:a16="http://schemas.microsoft.com/office/drawing/2014/main" id="{6D1704FF-CE6E-445B-9878-D8E0E2BA0ADC}"/>
                </a:ext>
              </a:extLst>
            </p:cNvPr>
            <p:cNvGrpSpPr/>
            <p:nvPr/>
          </p:nvGrpSpPr>
          <p:grpSpPr>
            <a:xfrm rot="5400000">
              <a:off x="475968" y="1598115"/>
              <a:ext cx="1460592" cy="1554253"/>
              <a:chOff x="431565" y="1580834"/>
              <a:chExt cx="1460592" cy="1554253"/>
            </a:xfrm>
          </p:grpSpPr>
          <p:sp>
            <p:nvSpPr>
              <p:cNvPr id="185" name="Pie 181">
                <a:extLst>
                  <a:ext uri="{FF2B5EF4-FFF2-40B4-BE49-F238E27FC236}">
                    <a16:creationId xmlns:a16="http://schemas.microsoft.com/office/drawing/2014/main" id="{D2D06605-0044-42C1-B795-ACF827A14099}"/>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6" name="Block Arc 185">
                <a:extLst>
                  <a:ext uri="{FF2B5EF4-FFF2-40B4-BE49-F238E27FC236}">
                    <a16:creationId xmlns:a16="http://schemas.microsoft.com/office/drawing/2014/main" id="{FC3B76B1-60E2-44BC-86B4-E1A916939E09}"/>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7" name="Down Arrow 183">
                <a:extLst>
                  <a:ext uri="{FF2B5EF4-FFF2-40B4-BE49-F238E27FC236}">
                    <a16:creationId xmlns:a16="http://schemas.microsoft.com/office/drawing/2014/main" id="{DF12F7A6-B502-40B9-AF65-BA897B5794A3}"/>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3" name="Group 172">
              <a:extLst>
                <a:ext uri="{FF2B5EF4-FFF2-40B4-BE49-F238E27FC236}">
                  <a16:creationId xmlns:a16="http://schemas.microsoft.com/office/drawing/2014/main" id="{814E68E9-4C38-46F0-B746-88BA1860D91E}"/>
                </a:ext>
              </a:extLst>
            </p:cNvPr>
            <p:cNvGrpSpPr/>
            <p:nvPr/>
          </p:nvGrpSpPr>
          <p:grpSpPr>
            <a:xfrm rot="10800000">
              <a:off x="461317" y="1642316"/>
              <a:ext cx="1460592" cy="1554253"/>
              <a:chOff x="431565" y="1580834"/>
              <a:chExt cx="1460592" cy="1554253"/>
            </a:xfrm>
          </p:grpSpPr>
          <p:sp>
            <p:nvSpPr>
              <p:cNvPr id="182" name="Pie 178">
                <a:extLst>
                  <a:ext uri="{FF2B5EF4-FFF2-40B4-BE49-F238E27FC236}">
                    <a16:creationId xmlns:a16="http://schemas.microsoft.com/office/drawing/2014/main" id="{2AD0A573-3A47-4C2F-98D9-2F76F592DA8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3" name="Block Arc 182">
                <a:extLst>
                  <a:ext uri="{FF2B5EF4-FFF2-40B4-BE49-F238E27FC236}">
                    <a16:creationId xmlns:a16="http://schemas.microsoft.com/office/drawing/2014/main" id="{17688EE1-70ED-461C-B226-03522B5B8290}"/>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4" name="Down Arrow 180">
                <a:extLst>
                  <a:ext uri="{FF2B5EF4-FFF2-40B4-BE49-F238E27FC236}">
                    <a16:creationId xmlns:a16="http://schemas.microsoft.com/office/drawing/2014/main" id="{C930A5A1-453D-4E6D-980D-88E57AB4046A}"/>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4" name="Group 173">
              <a:extLst>
                <a:ext uri="{FF2B5EF4-FFF2-40B4-BE49-F238E27FC236}">
                  <a16:creationId xmlns:a16="http://schemas.microsoft.com/office/drawing/2014/main" id="{13013A0D-E285-4691-AB00-C7F11A66BCEF}"/>
                </a:ext>
              </a:extLst>
            </p:cNvPr>
            <p:cNvGrpSpPr/>
            <p:nvPr/>
          </p:nvGrpSpPr>
          <p:grpSpPr>
            <a:xfrm rot="16200000">
              <a:off x="415128" y="1627663"/>
              <a:ext cx="1460592" cy="1554253"/>
              <a:chOff x="431565" y="1580834"/>
              <a:chExt cx="1460592" cy="1554253"/>
            </a:xfrm>
          </p:grpSpPr>
          <p:sp>
            <p:nvSpPr>
              <p:cNvPr id="179" name="Pie 175">
                <a:extLst>
                  <a:ext uri="{FF2B5EF4-FFF2-40B4-BE49-F238E27FC236}">
                    <a16:creationId xmlns:a16="http://schemas.microsoft.com/office/drawing/2014/main" id="{E580894A-3189-445E-8A9A-0A65B4E0C445}"/>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0" name="Block Arc 179">
                <a:extLst>
                  <a:ext uri="{FF2B5EF4-FFF2-40B4-BE49-F238E27FC236}">
                    <a16:creationId xmlns:a16="http://schemas.microsoft.com/office/drawing/2014/main" id="{1ED575E9-9AF8-45DB-B1EB-513C9C869A6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1" name="Down Arrow 177">
                <a:extLst>
                  <a:ext uri="{FF2B5EF4-FFF2-40B4-BE49-F238E27FC236}">
                    <a16:creationId xmlns:a16="http://schemas.microsoft.com/office/drawing/2014/main" id="{1F23E1E4-78A7-46A0-B3EB-3A8506041A8C}"/>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sp>
          <p:nvSpPr>
            <p:cNvPr id="175" name="TextBox 174">
              <a:extLst>
                <a:ext uri="{FF2B5EF4-FFF2-40B4-BE49-F238E27FC236}">
                  <a16:creationId xmlns:a16="http://schemas.microsoft.com/office/drawing/2014/main" id="{3928833E-3AD1-4149-8A61-6CE4417A9131}"/>
                </a:ext>
              </a:extLst>
            </p:cNvPr>
            <p:cNvSpPr txBox="1"/>
            <p:nvPr/>
          </p:nvSpPr>
          <p:spPr>
            <a:xfrm>
              <a:off x="474104" y="1893123"/>
              <a:ext cx="742084" cy="266740"/>
            </a:xfrm>
            <a:prstGeom prst="rect">
              <a:avLst/>
            </a:prstGeom>
            <a:noFill/>
          </p:spPr>
          <p:txBody>
            <a:bodyPr wrap="square" rtlCol="0">
              <a:spAutoFit/>
            </a:bodyPr>
            <a:lstStyle/>
            <a:p>
              <a:r>
                <a:rPr lang="en-US" sz="700" b="1">
                  <a:latin typeface="Arial" pitchFamily="34" charset="0"/>
                  <a:cs typeface="Arial" pitchFamily="34" charset="0"/>
                </a:rPr>
                <a:t>Improve</a:t>
              </a:r>
            </a:p>
          </p:txBody>
        </p:sp>
        <p:sp>
          <p:nvSpPr>
            <p:cNvPr id="176" name="TextBox 175">
              <a:extLst>
                <a:ext uri="{FF2B5EF4-FFF2-40B4-BE49-F238E27FC236}">
                  <a16:creationId xmlns:a16="http://schemas.microsoft.com/office/drawing/2014/main" id="{7369493F-8E6B-41B1-A561-3406A8A1E061}"/>
                </a:ext>
              </a:extLst>
            </p:cNvPr>
            <p:cNvSpPr txBox="1"/>
            <p:nvPr/>
          </p:nvSpPr>
          <p:spPr>
            <a:xfrm>
              <a:off x="1189011" y="1905598"/>
              <a:ext cx="498427" cy="266740"/>
            </a:xfrm>
            <a:prstGeom prst="rect">
              <a:avLst/>
            </a:prstGeom>
            <a:noFill/>
          </p:spPr>
          <p:txBody>
            <a:bodyPr wrap="none" rtlCol="0">
              <a:spAutoFit/>
            </a:bodyPr>
            <a:lstStyle/>
            <a:p>
              <a:r>
                <a:rPr lang="en-US" sz="700" b="1">
                  <a:latin typeface="Arial" pitchFamily="34" charset="0"/>
                  <a:cs typeface="Arial" pitchFamily="34" charset="0"/>
                </a:rPr>
                <a:t>Plan</a:t>
              </a:r>
            </a:p>
          </p:txBody>
        </p:sp>
        <p:sp>
          <p:nvSpPr>
            <p:cNvPr id="177" name="TextBox 176">
              <a:extLst>
                <a:ext uri="{FF2B5EF4-FFF2-40B4-BE49-F238E27FC236}">
                  <a16:creationId xmlns:a16="http://schemas.microsoft.com/office/drawing/2014/main" id="{0AEC4A53-0E71-40ED-8B5A-09089D85E530}"/>
                </a:ext>
              </a:extLst>
            </p:cNvPr>
            <p:cNvSpPr txBox="1"/>
            <p:nvPr/>
          </p:nvSpPr>
          <p:spPr>
            <a:xfrm>
              <a:off x="502454" y="2507152"/>
              <a:ext cx="603157" cy="266740"/>
            </a:xfrm>
            <a:prstGeom prst="rect">
              <a:avLst/>
            </a:prstGeom>
            <a:noFill/>
          </p:spPr>
          <p:txBody>
            <a:bodyPr wrap="none" rtlCol="0">
              <a:spAutoFit/>
            </a:bodyPr>
            <a:lstStyle/>
            <a:p>
              <a:r>
                <a:rPr lang="en-US" sz="700" b="1">
                  <a:latin typeface="Arial" pitchFamily="34" charset="0"/>
                  <a:cs typeface="Arial" pitchFamily="34" charset="0"/>
                </a:rPr>
                <a:t>Check</a:t>
              </a:r>
            </a:p>
          </p:txBody>
        </p:sp>
        <p:sp>
          <p:nvSpPr>
            <p:cNvPr id="178" name="TextBox 177">
              <a:extLst>
                <a:ext uri="{FF2B5EF4-FFF2-40B4-BE49-F238E27FC236}">
                  <a16:creationId xmlns:a16="http://schemas.microsoft.com/office/drawing/2014/main" id="{F541D7E4-4225-4C48-B1E8-6F02E32EC753}"/>
                </a:ext>
              </a:extLst>
            </p:cNvPr>
            <p:cNvSpPr txBox="1"/>
            <p:nvPr/>
          </p:nvSpPr>
          <p:spPr>
            <a:xfrm>
              <a:off x="1239269" y="2520265"/>
              <a:ext cx="404384" cy="266740"/>
            </a:xfrm>
            <a:prstGeom prst="rect">
              <a:avLst/>
            </a:prstGeom>
            <a:noFill/>
          </p:spPr>
          <p:txBody>
            <a:bodyPr wrap="none" rtlCol="0">
              <a:spAutoFit/>
            </a:bodyPr>
            <a:lstStyle/>
            <a:p>
              <a:r>
                <a:rPr lang="en-US" sz="700" b="1">
                  <a:latin typeface="Arial" pitchFamily="34" charset="0"/>
                  <a:cs typeface="Arial" pitchFamily="34" charset="0"/>
                </a:rPr>
                <a:t>Do</a:t>
              </a:r>
            </a:p>
          </p:txBody>
        </p:sp>
      </p:grpSp>
      <p:sp>
        <p:nvSpPr>
          <p:cNvPr id="191" name="Text Box 24">
            <a:extLst>
              <a:ext uri="{FF2B5EF4-FFF2-40B4-BE49-F238E27FC236}">
                <a16:creationId xmlns:a16="http://schemas.microsoft.com/office/drawing/2014/main" id="{64428625-5CC3-4B78-A78D-671CE2D3A4C1}"/>
              </a:ext>
            </a:extLst>
          </p:cNvPr>
          <p:cNvSpPr txBox="1">
            <a:spLocks noChangeArrowheads="1"/>
          </p:cNvSpPr>
          <p:nvPr/>
        </p:nvSpPr>
        <p:spPr bwMode="auto">
          <a:xfrm>
            <a:off x="2826415" y="3841092"/>
            <a:ext cx="1145710" cy="40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365" tIns="39183" rIns="78365" bIns="39183">
            <a:spAutoFit/>
          </a:bodyPr>
          <a:lstStyle>
            <a:lvl1pPr defTabSz="1044575">
              <a:defRPr sz="2400">
                <a:solidFill>
                  <a:schemeClr val="tx1"/>
                </a:solidFill>
                <a:latin typeface="Times New Roman" pitchFamily="18" charset="0"/>
                <a:cs typeface="Times New Roman (Arabic)" charset="-78"/>
              </a:defRPr>
            </a:lvl1pPr>
            <a:lvl2pPr marL="522288" defTabSz="1044575">
              <a:defRPr sz="2400">
                <a:solidFill>
                  <a:schemeClr val="tx1"/>
                </a:solidFill>
                <a:latin typeface="Times New Roman" pitchFamily="18" charset="0"/>
                <a:cs typeface="Times New Roman (Arabic)" charset="-78"/>
              </a:defRPr>
            </a:lvl2pPr>
            <a:lvl3pPr marL="1044575" defTabSz="1044575">
              <a:defRPr sz="2400">
                <a:solidFill>
                  <a:schemeClr val="tx1"/>
                </a:solidFill>
                <a:latin typeface="Times New Roman" pitchFamily="18" charset="0"/>
                <a:cs typeface="Times New Roman (Arabic)" charset="-78"/>
              </a:defRPr>
            </a:lvl3pPr>
            <a:lvl4pPr marL="1566863" defTabSz="1044575">
              <a:defRPr sz="2400">
                <a:solidFill>
                  <a:schemeClr val="tx1"/>
                </a:solidFill>
                <a:latin typeface="Times New Roman" pitchFamily="18" charset="0"/>
                <a:cs typeface="Times New Roman (Arabic)" charset="-78"/>
              </a:defRPr>
            </a:lvl4pPr>
            <a:lvl5pPr marL="2090738" defTabSz="1044575">
              <a:defRPr sz="2400">
                <a:solidFill>
                  <a:schemeClr val="tx1"/>
                </a:solidFill>
                <a:latin typeface="Times New Roman" pitchFamily="18" charset="0"/>
                <a:cs typeface="Times New Roman (Arabic)" charset="-78"/>
              </a:defRPr>
            </a:lvl5pPr>
            <a:lvl6pPr marL="2547938" defTabSz="1044575" eaLnBrk="0" fontAlgn="base" hangingPunct="0">
              <a:spcBef>
                <a:spcPct val="0"/>
              </a:spcBef>
              <a:spcAft>
                <a:spcPct val="0"/>
              </a:spcAft>
              <a:defRPr sz="2400">
                <a:solidFill>
                  <a:schemeClr val="tx1"/>
                </a:solidFill>
                <a:latin typeface="Times New Roman" pitchFamily="18" charset="0"/>
                <a:cs typeface="Times New Roman (Arabic)" charset="-78"/>
              </a:defRPr>
            </a:lvl6pPr>
            <a:lvl7pPr marL="3005138" defTabSz="1044575" eaLnBrk="0" fontAlgn="base" hangingPunct="0">
              <a:spcBef>
                <a:spcPct val="0"/>
              </a:spcBef>
              <a:spcAft>
                <a:spcPct val="0"/>
              </a:spcAft>
              <a:defRPr sz="2400">
                <a:solidFill>
                  <a:schemeClr val="tx1"/>
                </a:solidFill>
                <a:latin typeface="Times New Roman" pitchFamily="18" charset="0"/>
                <a:cs typeface="Times New Roman (Arabic)" charset="-78"/>
              </a:defRPr>
            </a:lvl7pPr>
            <a:lvl8pPr marL="3462338" defTabSz="1044575" eaLnBrk="0" fontAlgn="base" hangingPunct="0">
              <a:spcBef>
                <a:spcPct val="0"/>
              </a:spcBef>
              <a:spcAft>
                <a:spcPct val="0"/>
              </a:spcAft>
              <a:defRPr sz="2400">
                <a:solidFill>
                  <a:schemeClr val="tx1"/>
                </a:solidFill>
                <a:latin typeface="Times New Roman" pitchFamily="18" charset="0"/>
                <a:cs typeface="Times New Roman (Arabic)" charset="-78"/>
              </a:defRPr>
            </a:lvl8pPr>
            <a:lvl9pPr marL="3919538" defTabSz="1044575" eaLnBrk="0" fontAlgn="base" hangingPunct="0">
              <a:spcBef>
                <a:spcPct val="0"/>
              </a:spcBef>
              <a:spcAft>
                <a:spcPct val="0"/>
              </a:spcAft>
              <a:defRPr sz="2400">
                <a:solidFill>
                  <a:schemeClr val="tx1"/>
                </a:solidFill>
                <a:latin typeface="Times New Roman" pitchFamily="18" charset="0"/>
                <a:cs typeface="Times New Roman (Arabic)" charset="-78"/>
              </a:defRPr>
            </a:lvl9pPr>
          </a:lstStyle>
          <a:p>
            <a:pPr algn="ctr">
              <a:lnSpc>
                <a:spcPct val="87000"/>
              </a:lnSpc>
            </a:pPr>
            <a:r>
              <a:rPr lang="pl-PL" altLang="en-US" sz="1200" b="1" dirty="0">
                <a:latin typeface="+mn-lt"/>
              </a:rPr>
              <a:t>CAB services</a:t>
            </a:r>
            <a:endParaRPr lang="en-US" altLang="en-US" sz="1200" b="1" dirty="0">
              <a:latin typeface="+mn-lt"/>
            </a:endParaRPr>
          </a:p>
          <a:p>
            <a:pPr algn="ctr">
              <a:lnSpc>
                <a:spcPct val="87000"/>
              </a:lnSpc>
            </a:pPr>
            <a:r>
              <a:rPr lang="en-US" altLang="en-US" sz="1200" b="1" dirty="0">
                <a:latin typeface="+mn-lt"/>
              </a:rPr>
              <a:t>Processes</a:t>
            </a:r>
          </a:p>
        </p:txBody>
      </p:sp>
      <p:sp>
        <p:nvSpPr>
          <p:cNvPr id="275" name="AutoShape 35">
            <a:extLst>
              <a:ext uri="{FF2B5EF4-FFF2-40B4-BE49-F238E27FC236}">
                <a16:creationId xmlns:a16="http://schemas.microsoft.com/office/drawing/2014/main" id="{11186307-F882-4954-9A61-580FE6A544BF}"/>
              </a:ext>
            </a:extLst>
          </p:cNvPr>
          <p:cNvSpPr>
            <a:spLocks noChangeArrowheads="1"/>
          </p:cNvSpPr>
          <p:nvPr/>
        </p:nvSpPr>
        <p:spPr bwMode="auto">
          <a:xfrm>
            <a:off x="2233796" y="402292"/>
            <a:ext cx="814204" cy="291457"/>
          </a:xfrm>
          <a:prstGeom prst="roundRect">
            <a:avLst>
              <a:gd name="adj" fmla="val 16667"/>
            </a:avLst>
          </a:prstGeom>
          <a:solidFill>
            <a:schemeClr val="accent6">
              <a:lumMod val="75000"/>
            </a:schemeClr>
          </a:solidFill>
          <a:ln w="9525">
            <a:solidFill>
              <a:schemeClr val="tx1"/>
            </a:solidFill>
            <a:miter lim="800000"/>
            <a:headEnd/>
            <a:tailEnd/>
          </a:ln>
          <a:effectLst/>
        </p:spPr>
        <p:txBody>
          <a:bodyPr wrap="none" anchor="ctr"/>
          <a:lstStyle/>
          <a:p>
            <a:pPr algn="ctr"/>
            <a:r>
              <a:rPr lang="en-US" altLang="en-US" sz="800" b="1">
                <a:latin typeface="Arial" panose="020B0604020202020204" pitchFamily="34" charset="0"/>
                <a:cs typeface="Arial" panose="020B0604020202020204" pitchFamily="34" charset="0"/>
              </a:rPr>
              <a:t>OBJECTIVE</a:t>
            </a:r>
            <a:endParaRPr lang="el-GR" altLang="en-US" sz="800" b="1">
              <a:latin typeface="Arial" panose="020B0604020202020204" pitchFamily="34" charset="0"/>
              <a:cs typeface="Arial" panose="020B0604020202020204" pitchFamily="34" charset="0"/>
            </a:endParaRPr>
          </a:p>
        </p:txBody>
      </p:sp>
      <p:sp>
        <p:nvSpPr>
          <p:cNvPr id="277" name="Arc 1027">
            <a:extLst>
              <a:ext uri="{FF2B5EF4-FFF2-40B4-BE49-F238E27FC236}">
                <a16:creationId xmlns:a16="http://schemas.microsoft.com/office/drawing/2014/main" id="{E1F2ADB4-8EF4-4657-93D1-E66FAC713BD4}"/>
              </a:ext>
            </a:extLst>
          </p:cNvPr>
          <p:cNvSpPr>
            <a:spLocks/>
          </p:cNvSpPr>
          <p:nvPr/>
        </p:nvSpPr>
        <p:spPr bwMode="auto">
          <a:xfrm flipH="1" flipV="1">
            <a:off x="177701" y="2445129"/>
            <a:ext cx="228600" cy="374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78" name="Arc 1028">
            <a:extLst>
              <a:ext uri="{FF2B5EF4-FFF2-40B4-BE49-F238E27FC236}">
                <a16:creationId xmlns:a16="http://schemas.microsoft.com/office/drawing/2014/main" id="{7C0F568A-C76C-4C79-8892-71661570FDC1}"/>
              </a:ext>
            </a:extLst>
          </p:cNvPr>
          <p:cNvSpPr>
            <a:spLocks/>
          </p:cNvSpPr>
          <p:nvPr/>
        </p:nvSpPr>
        <p:spPr bwMode="auto">
          <a:xfrm rot="-6122485" flipH="1" flipV="1">
            <a:off x="638072" y="2539708"/>
            <a:ext cx="263526" cy="2929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79" name="Arc 1029">
            <a:extLst>
              <a:ext uri="{FF2B5EF4-FFF2-40B4-BE49-F238E27FC236}">
                <a16:creationId xmlns:a16="http://schemas.microsoft.com/office/drawing/2014/main" id="{3F4008D5-8C91-498B-9F4E-C53874F621CD}"/>
              </a:ext>
            </a:extLst>
          </p:cNvPr>
          <p:cNvSpPr>
            <a:spLocks/>
          </p:cNvSpPr>
          <p:nvPr/>
        </p:nvSpPr>
        <p:spPr bwMode="auto">
          <a:xfrm rot="8706597" flipH="1" flipV="1">
            <a:off x="586956" y="2196421"/>
            <a:ext cx="145619" cy="2330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0" name="Arc 1036">
            <a:extLst>
              <a:ext uri="{FF2B5EF4-FFF2-40B4-BE49-F238E27FC236}">
                <a16:creationId xmlns:a16="http://schemas.microsoft.com/office/drawing/2014/main" id="{C403CA89-81DB-44AD-A831-886C38769192}"/>
              </a:ext>
            </a:extLst>
          </p:cNvPr>
          <p:cNvSpPr>
            <a:spLocks/>
          </p:cNvSpPr>
          <p:nvPr/>
        </p:nvSpPr>
        <p:spPr bwMode="auto">
          <a:xfrm rot="10570857" flipV="1">
            <a:off x="99993" y="1689640"/>
            <a:ext cx="989016" cy="5843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1" name="Line 1039">
            <a:extLst>
              <a:ext uri="{FF2B5EF4-FFF2-40B4-BE49-F238E27FC236}">
                <a16:creationId xmlns:a16="http://schemas.microsoft.com/office/drawing/2014/main" id="{229A7E8A-63B5-473D-A211-82B5D227063A}"/>
              </a:ext>
            </a:extLst>
          </p:cNvPr>
          <p:cNvSpPr>
            <a:spLocks noChangeShapeType="1"/>
          </p:cNvSpPr>
          <p:nvPr/>
        </p:nvSpPr>
        <p:spPr bwMode="auto">
          <a:xfrm flipV="1">
            <a:off x="1477989" y="1379537"/>
            <a:ext cx="206320" cy="255814"/>
          </a:xfrm>
          <a:prstGeom prst="line">
            <a:avLst/>
          </a:prstGeom>
          <a:noFill/>
          <a:ln w="508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2" name="Text Box 1040">
            <a:extLst>
              <a:ext uri="{FF2B5EF4-FFF2-40B4-BE49-F238E27FC236}">
                <a16:creationId xmlns:a16="http://schemas.microsoft.com/office/drawing/2014/main" id="{7A8CCF80-E470-48C7-8B9F-B40C624BD07B}"/>
              </a:ext>
            </a:extLst>
          </p:cNvPr>
          <p:cNvSpPr txBox="1">
            <a:spLocks noChangeArrowheads="1"/>
          </p:cNvSpPr>
          <p:nvPr/>
        </p:nvSpPr>
        <p:spPr bwMode="auto">
          <a:xfrm>
            <a:off x="263089" y="2116999"/>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P1</a:t>
            </a:r>
          </a:p>
        </p:txBody>
      </p:sp>
      <p:sp>
        <p:nvSpPr>
          <p:cNvPr id="283" name="Text Box 1044">
            <a:extLst>
              <a:ext uri="{FF2B5EF4-FFF2-40B4-BE49-F238E27FC236}">
                <a16:creationId xmlns:a16="http://schemas.microsoft.com/office/drawing/2014/main" id="{BAC79E30-4A03-4E89-AB77-8563609E07F0}"/>
              </a:ext>
            </a:extLst>
          </p:cNvPr>
          <p:cNvSpPr txBox="1">
            <a:spLocks noChangeArrowheads="1"/>
          </p:cNvSpPr>
          <p:nvPr/>
        </p:nvSpPr>
        <p:spPr bwMode="auto">
          <a:xfrm>
            <a:off x="794413" y="232418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D1</a:t>
            </a:r>
          </a:p>
        </p:txBody>
      </p:sp>
      <p:sp>
        <p:nvSpPr>
          <p:cNvPr id="284" name="Text Box 1046">
            <a:extLst>
              <a:ext uri="{FF2B5EF4-FFF2-40B4-BE49-F238E27FC236}">
                <a16:creationId xmlns:a16="http://schemas.microsoft.com/office/drawing/2014/main" id="{3697D480-9C42-41D0-9130-A1FA2689BC31}"/>
              </a:ext>
            </a:extLst>
          </p:cNvPr>
          <p:cNvSpPr txBox="1">
            <a:spLocks noChangeArrowheads="1"/>
          </p:cNvSpPr>
          <p:nvPr/>
        </p:nvSpPr>
        <p:spPr bwMode="auto">
          <a:xfrm>
            <a:off x="765588" y="185274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I2</a:t>
            </a:r>
          </a:p>
        </p:txBody>
      </p:sp>
      <p:sp>
        <p:nvSpPr>
          <p:cNvPr id="285" name="Text Box 1051">
            <a:extLst>
              <a:ext uri="{FF2B5EF4-FFF2-40B4-BE49-F238E27FC236}">
                <a16:creationId xmlns:a16="http://schemas.microsoft.com/office/drawing/2014/main" id="{ACBD84EF-6366-4981-8368-53209D4F0CA1}"/>
              </a:ext>
            </a:extLst>
          </p:cNvPr>
          <p:cNvSpPr txBox="1">
            <a:spLocks noChangeArrowheads="1"/>
          </p:cNvSpPr>
          <p:nvPr/>
        </p:nvSpPr>
        <p:spPr bwMode="auto">
          <a:xfrm>
            <a:off x="451574" y="272415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C1</a:t>
            </a:r>
          </a:p>
        </p:txBody>
      </p:sp>
      <p:sp>
        <p:nvSpPr>
          <p:cNvPr id="286" name="Text Box 1052">
            <a:extLst>
              <a:ext uri="{FF2B5EF4-FFF2-40B4-BE49-F238E27FC236}">
                <a16:creationId xmlns:a16="http://schemas.microsoft.com/office/drawing/2014/main" id="{E49CE26E-A105-4AAA-9A2D-E5CFD577C388}"/>
              </a:ext>
            </a:extLst>
          </p:cNvPr>
          <p:cNvSpPr txBox="1">
            <a:spLocks noChangeArrowheads="1"/>
          </p:cNvSpPr>
          <p:nvPr/>
        </p:nvSpPr>
        <p:spPr bwMode="auto">
          <a:xfrm>
            <a:off x="76200" y="22880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I1</a:t>
            </a:r>
          </a:p>
        </p:txBody>
      </p:sp>
      <p:sp>
        <p:nvSpPr>
          <p:cNvPr id="287" name="Arc 1029">
            <a:extLst>
              <a:ext uri="{FF2B5EF4-FFF2-40B4-BE49-F238E27FC236}">
                <a16:creationId xmlns:a16="http://schemas.microsoft.com/office/drawing/2014/main" id="{B254A28B-6F32-4D0F-AF2D-234DC7852EAA}"/>
              </a:ext>
            </a:extLst>
          </p:cNvPr>
          <p:cNvSpPr>
            <a:spLocks/>
          </p:cNvSpPr>
          <p:nvPr/>
        </p:nvSpPr>
        <p:spPr bwMode="auto">
          <a:xfrm rot="20474829" flipH="1" flipV="1">
            <a:off x="891115" y="1994050"/>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8" name="Text Box 1051">
            <a:extLst>
              <a:ext uri="{FF2B5EF4-FFF2-40B4-BE49-F238E27FC236}">
                <a16:creationId xmlns:a16="http://schemas.microsoft.com/office/drawing/2014/main" id="{1C8372D2-61DC-4D4E-A03A-C99A9CAD11D3}"/>
              </a:ext>
            </a:extLst>
          </p:cNvPr>
          <p:cNvSpPr txBox="1">
            <a:spLocks noChangeArrowheads="1"/>
          </p:cNvSpPr>
          <p:nvPr/>
        </p:nvSpPr>
        <p:spPr bwMode="auto">
          <a:xfrm>
            <a:off x="1160155" y="215302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C2</a:t>
            </a:r>
          </a:p>
        </p:txBody>
      </p:sp>
      <p:sp>
        <p:nvSpPr>
          <p:cNvPr id="289" name="Arc 1029">
            <a:extLst>
              <a:ext uri="{FF2B5EF4-FFF2-40B4-BE49-F238E27FC236}">
                <a16:creationId xmlns:a16="http://schemas.microsoft.com/office/drawing/2014/main" id="{0455875C-606F-4804-83A8-EB8522E3A051}"/>
              </a:ext>
            </a:extLst>
          </p:cNvPr>
          <p:cNvSpPr>
            <a:spLocks/>
          </p:cNvSpPr>
          <p:nvPr/>
        </p:nvSpPr>
        <p:spPr bwMode="auto">
          <a:xfrm rot="15117053" flipH="1" flipV="1">
            <a:off x="1369404" y="1974472"/>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0" name="Arc 1029">
            <a:extLst>
              <a:ext uri="{FF2B5EF4-FFF2-40B4-BE49-F238E27FC236}">
                <a16:creationId xmlns:a16="http://schemas.microsoft.com/office/drawing/2014/main" id="{C226A224-1F90-4209-9D9E-526BE9DE1016}"/>
              </a:ext>
            </a:extLst>
          </p:cNvPr>
          <p:cNvSpPr>
            <a:spLocks/>
          </p:cNvSpPr>
          <p:nvPr/>
        </p:nvSpPr>
        <p:spPr bwMode="auto">
          <a:xfrm rot="9523226" flipH="1" flipV="1">
            <a:off x="1350987" y="160465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1" name="Arc 1029">
            <a:extLst>
              <a:ext uri="{FF2B5EF4-FFF2-40B4-BE49-F238E27FC236}">
                <a16:creationId xmlns:a16="http://schemas.microsoft.com/office/drawing/2014/main" id="{E43DBF4F-1B75-4AAD-ACCC-4DBBC68B1A71}"/>
              </a:ext>
            </a:extLst>
          </p:cNvPr>
          <p:cNvSpPr>
            <a:spLocks/>
          </p:cNvSpPr>
          <p:nvPr/>
        </p:nvSpPr>
        <p:spPr bwMode="auto">
          <a:xfrm rot="21021379" flipH="1" flipV="1">
            <a:off x="1583075" y="1186804"/>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2" name="Arc 1029">
            <a:extLst>
              <a:ext uri="{FF2B5EF4-FFF2-40B4-BE49-F238E27FC236}">
                <a16:creationId xmlns:a16="http://schemas.microsoft.com/office/drawing/2014/main" id="{DECA596A-F0F1-4F63-9499-AC275F8D72B9}"/>
              </a:ext>
            </a:extLst>
          </p:cNvPr>
          <p:cNvSpPr>
            <a:spLocks/>
          </p:cNvSpPr>
          <p:nvPr/>
        </p:nvSpPr>
        <p:spPr bwMode="auto">
          <a:xfrm rot="11239064" flipH="1" flipV="1">
            <a:off x="2066092" y="862006"/>
            <a:ext cx="236117" cy="1373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3" name="Arc 1029">
            <a:extLst>
              <a:ext uri="{FF2B5EF4-FFF2-40B4-BE49-F238E27FC236}">
                <a16:creationId xmlns:a16="http://schemas.microsoft.com/office/drawing/2014/main" id="{FB553970-6267-47A8-B9C0-154FBD1123C4}"/>
              </a:ext>
            </a:extLst>
          </p:cNvPr>
          <p:cNvSpPr>
            <a:spLocks/>
          </p:cNvSpPr>
          <p:nvPr/>
        </p:nvSpPr>
        <p:spPr bwMode="auto">
          <a:xfrm rot="15357664" flipH="1" flipV="1">
            <a:off x="2048783" y="118402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4" name="Text Box 1044">
            <a:extLst>
              <a:ext uri="{FF2B5EF4-FFF2-40B4-BE49-F238E27FC236}">
                <a16:creationId xmlns:a16="http://schemas.microsoft.com/office/drawing/2014/main" id="{64421896-76BE-4B70-B230-637B6C3E88ED}"/>
              </a:ext>
            </a:extLst>
          </p:cNvPr>
          <p:cNvSpPr txBox="1">
            <a:spLocks noChangeArrowheads="1"/>
          </p:cNvSpPr>
          <p:nvPr/>
        </p:nvSpPr>
        <p:spPr bwMode="auto">
          <a:xfrm>
            <a:off x="1484285" y="1809542"/>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D2</a:t>
            </a:r>
          </a:p>
        </p:txBody>
      </p:sp>
      <p:sp>
        <p:nvSpPr>
          <p:cNvPr id="295" name="Text Box 1040">
            <a:extLst>
              <a:ext uri="{FF2B5EF4-FFF2-40B4-BE49-F238E27FC236}">
                <a16:creationId xmlns:a16="http://schemas.microsoft.com/office/drawing/2014/main" id="{F487B02A-58A9-461F-AF5A-072CBF4E3515}"/>
              </a:ext>
            </a:extLst>
          </p:cNvPr>
          <p:cNvSpPr txBox="1">
            <a:spLocks noChangeArrowheads="1"/>
          </p:cNvSpPr>
          <p:nvPr/>
        </p:nvSpPr>
        <p:spPr bwMode="auto">
          <a:xfrm>
            <a:off x="1007978" y="1510420"/>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P2</a:t>
            </a:r>
          </a:p>
        </p:txBody>
      </p:sp>
      <p:sp>
        <p:nvSpPr>
          <p:cNvPr id="296" name="Arc 1036">
            <a:extLst>
              <a:ext uri="{FF2B5EF4-FFF2-40B4-BE49-F238E27FC236}">
                <a16:creationId xmlns:a16="http://schemas.microsoft.com/office/drawing/2014/main" id="{9B062C8E-C6A8-431D-87DB-81EA572333B5}"/>
              </a:ext>
            </a:extLst>
          </p:cNvPr>
          <p:cNvSpPr>
            <a:spLocks/>
          </p:cNvSpPr>
          <p:nvPr/>
        </p:nvSpPr>
        <p:spPr bwMode="auto">
          <a:xfrm rot="10421482" flipV="1">
            <a:off x="745354" y="910437"/>
            <a:ext cx="1171867" cy="9026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7" name="Text Box 1046">
            <a:extLst>
              <a:ext uri="{FF2B5EF4-FFF2-40B4-BE49-F238E27FC236}">
                <a16:creationId xmlns:a16="http://schemas.microsoft.com/office/drawing/2014/main" id="{2C26CC9B-6B0E-4746-8822-5C6FDB8E7754}"/>
              </a:ext>
            </a:extLst>
          </p:cNvPr>
          <p:cNvSpPr txBox="1">
            <a:spLocks noChangeArrowheads="1"/>
          </p:cNvSpPr>
          <p:nvPr/>
        </p:nvSpPr>
        <p:spPr bwMode="auto">
          <a:xfrm>
            <a:off x="1446151" y="10477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In</a:t>
            </a:r>
          </a:p>
        </p:txBody>
      </p:sp>
      <p:sp>
        <p:nvSpPr>
          <p:cNvPr id="298" name="Text Box 1051">
            <a:extLst>
              <a:ext uri="{FF2B5EF4-FFF2-40B4-BE49-F238E27FC236}">
                <a16:creationId xmlns:a16="http://schemas.microsoft.com/office/drawing/2014/main" id="{ECFDA774-45EC-49F2-8644-D479589BC54B}"/>
              </a:ext>
            </a:extLst>
          </p:cNvPr>
          <p:cNvSpPr txBox="1">
            <a:spLocks noChangeArrowheads="1"/>
          </p:cNvSpPr>
          <p:nvPr/>
        </p:nvSpPr>
        <p:spPr bwMode="auto">
          <a:xfrm>
            <a:off x="1829792" y="1359498"/>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Cn</a:t>
            </a:r>
          </a:p>
        </p:txBody>
      </p:sp>
      <p:sp>
        <p:nvSpPr>
          <p:cNvPr id="299" name="Text Box 1044">
            <a:extLst>
              <a:ext uri="{FF2B5EF4-FFF2-40B4-BE49-F238E27FC236}">
                <a16:creationId xmlns:a16="http://schemas.microsoft.com/office/drawing/2014/main" id="{55691D7D-5173-44B7-B0D3-BF33A404CFB4}"/>
              </a:ext>
            </a:extLst>
          </p:cNvPr>
          <p:cNvSpPr txBox="1">
            <a:spLocks noChangeArrowheads="1"/>
          </p:cNvSpPr>
          <p:nvPr/>
        </p:nvSpPr>
        <p:spPr bwMode="auto">
          <a:xfrm>
            <a:off x="2191872" y="989309"/>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err="1">
                <a:ea typeface="Times New Roman (Arabic)" pitchFamily="26" charset="0"/>
                <a:cs typeface="Times New Roman (Arabic)" pitchFamily="26" charset="0"/>
              </a:rPr>
              <a:t>Dn</a:t>
            </a:r>
            <a:endParaRPr lang="en-US" altLang="en-US" sz="1200">
              <a:ea typeface="Times New Roman (Arabic)" pitchFamily="26" charset="0"/>
              <a:cs typeface="Times New Roman (Arabic)" pitchFamily="26" charset="0"/>
            </a:endParaRPr>
          </a:p>
        </p:txBody>
      </p:sp>
      <p:sp>
        <p:nvSpPr>
          <p:cNvPr id="300" name="Text Box 1040">
            <a:extLst>
              <a:ext uri="{FF2B5EF4-FFF2-40B4-BE49-F238E27FC236}">
                <a16:creationId xmlns:a16="http://schemas.microsoft.com/office/drawing/2014/main" id="{C6AC73BB-CD10-4EA5-A528-AC1E138BDAB4}"/>
              </a:ext>
            </a:extLst>
          </p:cNvPr>
          <p:cNvSpPr txBox="1">
            <a:spLocks noChangeArrowheads="1"/>
          </p:cNvSpPr>
          <p:nvPr/>
        </p:nvSpPr>
        <p:spPr bwMode="auto">
          <a:xfrm>
            <a:off x="1789779" y="698528"/>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err="1">
                <a:ea typeface="Times New Roman (Arabic)" pitchFamily="26" charset="0"/>
                <a:cs typeface="Times New Roman (Arabic)" pitchFamily="26" charset="0"/>
              </a:rPr>
              <a:t>Pn</a:t>
            </a:r>
            <a:endParaRPr lang="en-US" altLang="en-US" sz="1200">
              <a:ea typeface="Times New Roman (Arabic)" pitchFamily="26" charset="0"/>
              <a:cs typeface="Times New Roman (Arabic)" pitchFamily="26" charset="0"/>
            </a:endParaRPr>
          </a:p>
        </p:txBody>
      </p:sp>
      <p:sp>
        <p:nvSpPr>
          <p:cNvPr id="301" name="Arc 1036">
            <a:extLst>
              <a:ext uri="{FF2B5EF4-FFF2-40B4-BE49-F238E27FC236}">
                <a16:creationId xmlns:a16="http://schemas.microsoft.com/office/drawing/2014/main" id="{A4137B1D-66DA-47FC-BADB-556F6940D397}"/>
              </a:ext>
            </a:extLst>
          </p:cNvPr>
          <p:cNvSpPr>
            <a:spLocks/>
          </p:cNvSpPr>
          <p:nvPr/>
        </p:nvSpPr>
        <p:spPr bwMode="auto">
          <a:xfrm rot="10421482" flipV="1">
            <a:off x="1514650" y="559839"/>
            <a:ext cx="716108" cy="4931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02" name="Shape 301">
            <a:extLst>
              <a:ext uri="{FF2B5EF4-FFF2-40B4-BE49-F238E27FC236}">
                <a16:creationId xmlns:a16="http://schemas.microsoft.com/office/drawing/2014/main" id="{D4BB5441-13B9-460C-84BD-3B65B425AFA3}"/>
              </a:ext>
            </a:extLst>
          </p:cNvPr>
          <p:cNvSpPr/>
          <p:nvPr/>
        </p:nvSpPr>
        <p:spPr>
          <a:xfrm>
            <a:off x="5328377" y="2486110"/>
            <a:ext cx="3455117" cy="2123908"/>
          </a:xfrm>
          <a:prstGeom prst="swooshArrow">
            <a:avLst>
              <a:gd name="adj1" fmla="val 25000"/>
              <a:gd name="adj2" fmla="val 25000"/>
            </a:avLst>
          </a:prstGeom>
          <a:solidFill>
            <a:schemeClr val="accent6">
              <a:lumMod val="75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cxnSp>
        <p:nvCxnSpPr>
          <p:cNvPr id="303" name="Straight Arrow Connector 302">
            <a:extLst>
              <a:ext uri="{FF2B5EF4-FFF2-40B4-BE49-F238E27FC236}">
                <a16:creationId xmlns:a16="http://schemas.microsoft.com/office/drawing/2014/main" id="{1369F8C3-6E2E-4E40-81B7-0947AE132F28}"/>
              </a:ext>
            </a:extLst>
          </p:cNvPr>
          <p:cNvCxnSpPr>
            <a:cxnSpLocks/>
          </p:cNvCxnSpPr>
          <p:nvPr/>
        </p:nvCxnSpPr>
        <p:spPr>
          <a:xfrm flipV="1">
            <a:off x="8839200" y="2969459"/>
            <a:ext cx="0" cy="1583491"/>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4" name="TextBox 303">
            <a:extLst>
              <a:ext uri="{FF2B5EF4-FFF2-40B4-BE49-F238E27FC236}">
                <a16:creationId xmlns:a16="http://schemas.microsoft.com/office/drawing/2014/main" id="{17A93291-2DAB-49B4-97CB-A395C6BA33E4}"/>
              </a:ext>
            </a:extLst>
          </p:cNvPr>
          <p:cNvSpPr txBox="1"/>
          <p:nvPr/>
        </p:nvSpPr>
        <p:spPr>
          <a:xfrm rot="5400000">
            <a:off x="8209163" y="3770513"/>
            <a:ext cx="1463358" cy="253916"/>
          </a:xfrm>
          <a:prstGeom prst="rect">
            <a:avLst/>
          </a:prstGeom>
          <a:noFill/>
        </p:spPr>
        <p:txBody>
          <a:bodyPr wrap="square" rtlCol="0">
            <a:spAutoFit/>
          </a:bodyPr>
          <a:lstStyle/>
          <a:p>
            <a:r>
              <a:rPr lang="en-US" sz="1050" b="1">
                <a:solidFill>
                  <a:schemeClr val="accent2"/>
                </a:solidFill>
                <a:latin typeface="Arial" pitchFamily="34" charset="0"/>
                <a:cs typeface="Arial" pitchFamily="34" charset="0"/>
              </a:rPr>
              <a:t> </a:t>
            </a:r>
            <a:r>
              <a:rPr lang="en-US" sz="1050" b="1">
                <a:latin typeface="Arial" pitchFamily="34" charset="0"/>
                <a:cs typeface="Arial" pitchFamily="34" charset="0"/>
              </a:rPr>
              <a:t>Process Maturity</a:t>
            </a:r>
          </a:p>
        </p:txBody>
      </p:sp>
      <p:cxnSp>
        <p:nvCxnSpPr>
          <p:cNvPr id="305" name="Straight Arrow Connector 304">
            <a:extLst>
              <a:ext uri="{FF2B5EF4-FFF2-40B4-BE49-F238E27FC236}">
                <a16:creationId xmlns:a16="http://schemas.microsoft.com/office/drawing/2014/main" id="{F977D920-2AEF-4515-AC28-CADE093D0C16}"/>
              </a:ext>
            </a:extLst>
          </p:cNvPr>
          <p:cNvCxnSpPr>
            <a:cxnSpLocks/>
          </p:cNvCxnSpPr>
          <p:nvPr/>
        </p:nvCxnSpPr>
        <p:spPr>
          <a:xfrm>
            <a:off x="5328377" y="4610018"/>
            <a:ext cx="3434623"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6" name="Oval 305">
            <a:extLst>
              <a:ext uri="{FF2B5EF4-FFF2-40B4-BE49-F238E27FC236}">
                <a16:creationId xmlns:a16="http://schemas.microsoft.com/office/drawing/2014/main" id="{076788A1-E452-4700-B5D9-60539720875B}"/>
              </a:ext>
            </a:extLst>
          </p:cNvPr>
          <p:cNvSpPr/>
          <p:nvPr/>
        </p:nvSpPr>
        <p:spPr>
          <a:xfrm>
            <a:off x="7732549" y="2917044"/>
            <a:ext cx="288431" cy="325794"/>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7" name="Oval 306">
            <a:extLst>
              <a:ext uri="{FF2B5EF4-FFF2-40B4-BE49-F238E27FC236}">
                <a16:creationId xmlns:a16="http://schemas.microsoft.com/office/drawing/2014/main" id="{5FF145BC-2F2A-42F7-B774-A7FC783C400B}"/>
              </a:ext>
            </a:extLst>
          </p:cNvPr>
          <p:cNvSpPr/>
          <p:nvPr/>
        </p:nvSpPr>
        <p:spPr>
          <a:xfrm>
            <a:off x="7138695" y="3122706"/>
            <a:ext cx="226039" cy="226039"/>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8" name="Oval 307">
            <a:extLst>
              <a:ext uri="{FF2B5EF4-FFF2-40B4-BE49-F238E27FC236}">
                <a16:creationId xmlns:a16="http://schemas.microsoft.com/office/drawing/2014/main" id="{4C81FA3D-2BBA-4EAD-88A4-3BA6956337E2}"/>
              </a:ext>
            </a:extLst>
          </p:cNvPr>
          <p:cNvSpPr/>
          <p:nvPr/>
        </p:nvSpPr>
        <p:spPr>
          <a:xfrm>
            <a:off x="6657444" y="3335146"/>
            <a:ext cx="185998" cy="172567"/>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9" name="Oval 308">
            <a:extLst>
              <a:ext uri="{FF2B5EF4-FFF2-40B4-BE49-F238E27FC236}">
                <a16:creationId xmlns:a16="http://schemas.microsoft.com/office/drawing/2014/main" id="{CE93C013-20E9-4460-A3FD-CA41C3F1378C}"/>
              </a:ext>
            </a:extLst>
          </p:cNvPr>
          <p:cNvSpPr/>
          <p:nvPr/>
        </p:nvSpPr>
        <p:spPr>
          <a:xfrm>
            <a:off x="6222873" y="3596579"/>
            <a:ext cx="107934" cy="126661"/>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10" name="TextBox 309">
            <a:extLst>
              <a:ext uri="{FF2B5EF4-FFF2-40B4-BE49-F238E27FC236}">
                <a16:creationId xmlns:a16="http://schemas.microsoft.com/office/drawing/2014/main" id="{0D009BD1-9F3C-4AED-8823-1990732FD1AE}"/>
              </a:ext>
            </a:extLst>
          </p:cNvPr>
          <p:cNvSpPr txBox="1"/>
          <p:nvPr/>
        </p:nvSpPr>
        <p:spPr>
          <a:xfrm>
            <a:off x="6134999" y="4596884"/>
            <a:ext cx="362338" cy="246221"/>
          </a:xfrm>
          <a:prstGeom prst="rect">
            <a:avLst/>
          </a:prstGeom>
          <a:noFill/>
        </p:spPr>
        <p:txBody>
          <a:bodyPr wrap="square" rtlCol="0">
            <a:spAutoFit/>
          </a:bodyPr>
          <a:lstStyle/>
          <a:p>
            <a:r>
              <a:rPr lang="en-US" sz="1000" b="1"/>
              <a:t>Y1 </a:t>
            </a:r>
          </a:p>
        </p:txBody>
      </p:sp>
      <p:sp>
        <p:nvSpPr>
          <p:cNvPr id="311" name="TextBox 310">
            <a:extLst>
              <a:ext uri="{FF2B5EF4-FFF2-40B4-BE49-F238E27FC236}">
                <a16:creationId xmlns:a16="http://schemas.microsoft.com/office/drawing/2014/main" id="{63620423-DB99-498F-A0A0-F876FCF6D12F}"/>
              </a:ext>
            </a:extLst>
          </p:cNvPr>
          <p:cNvSpPr txBox="1"/>
          <p:nvPr/>
        </p:nvSpPr>
        <p:spPr>
          <a:xfrm>
            <a:off x="6637990" y="4610018"/>
            <a:ext cx="362566" cy="246221"/>
          </a:xfrm>
          <a:prstGeom prst="rect">
            <a:avLst/>
          </a:prstGeom>
          <a:noFill/>
        </p:spPr>
        <p:txBody>
          <a:bodyPr wrap="square" rtlCol="0">
            <a:spAutoFit/>
          </a:bodyPr>
          <a:lstStyle/>
          <a:p>
            <a:r>
              <a:rPr lang="en-US" sz="1000" b="1"/>
              <a:t>Y2</a:t>
            </a:r>
            <a:r>
              <a:rPr lang="en-US" sz="600" b="1"/>
              <a:t> </a:t>
            </a:r>
          </a:p>
        </p:txBody>
      </p:sp>
      <p:sp>
        <p:nvSpPr>
          <p:cNvPr id="312" name="TextBox 311">
            <a:extLst>
              <a:ext uri="{FF2B5EF4-FFF2-40B4-BE49-F238E27FC236}">
                <a16:creationId xmlns:a16="http://schemas.microsoft.com/office/drawing/2014/main" id="{0451A1D4-EC97-44AF-B9AF-089C0774C999}"/>
              </a:ext>
            </a:extLst>
          </p:cNvPr>
          <p:cNvSpPr txBox="1"/>
          <p:nvPr/>
        </p:nvSpPr>
        <p:spPr>
          <a:xfrm>
            <a:off x="7165223" y="4603839"/>
            <a:ext cx="362566" cy="246221"/>
          </a:xfrm>
          <a:prstGeom prst="rect">
            <a:avLst/>
          </a:prstGeom>
          <a:noFill/>
        </p:spPr>
        <p:txBody>
          <a:bodyPr wrap="square" rtlCol="0">
            <a:spAutoFit/>
          </a:bodyPr>
          <a:lstStyle/>
          <a:p>
            <a:r>
              <a:rPr lang="en-US" sz="1000" b="1"/>
              <a:t>Y3 </a:t>
            </a:r>
          </a:p>
        </p:txBody>
      </p:sp>
      <p:sp>
        <p:nvSpPr>
          <p:cNvPr id="313" name="TextBox 312">
            <a:extLst>
              <a:ext uri="{FF2B5EF4-FFF2-40B4-BE49-F238E27FC236}">
                <a16:creationId xmlns:a16="http://schemas.microsoft.com/office/drawing/2014/main" id="{877EDBFA-620D-469E-9861-14F38E6B046C}"/>
              </a:ext>
            </a:extLst>
          </p:cNvPr>
          <p:cNvSpPr txBox="1"/>
          <p:nvPr/>
        </p:nvSpPr>
        <p:spPr>
          <a:xfrm>
            <a:off x="7732549" y="4603839"/>
            <a:ext cx="362566" cy="246221"/>
          </a:xfrm>
          <a:prstGeom prst="rect">
            <a:avLst/>
          </a:prstGeom>
          <a:noFill/>
        </p:spPr>
        <p:txBody>
          <a:bodyPr wrap="square" rtlCol="0">
            <a:spAutoFit/>
          </a:bodyPr>
          <a:lstStyle/>
          <a:p>
            <a:r>
              <a:rPr lang="en-US" sz="1000" b="1"/>
              <a:t>Y4 </a:t>
            </a:r>
          </a:p>
        </p:txBody>
      </p:sp>
      <p:cxnSp>
        <p:nvCxnSpPr>
          <p:cNvPr id="314" name="Straight Arrow Connector 313">
            <a:extLst>
              <a:ext uri="{FF2B5EF4-FFF2-40B4-BE49-F238E27FC236}">
                <a16:creationId xmlns:a16="http://schemas.microsoft.com/office/drawing/2014/main" id="{627811C4-5125-4F6C-85F6-3871A9448AC9}"/>
              </a:ext>
            </a:extLst>
          </p:cNvPr>
          <p:cNvCxnSpPr>
            <a:cxnSpLocks/>
          </p:cNvCxnSpPr>
          <p:nvPr/>
        </p:nvCxnSpPr>
        <p:spPr>
          <a:xfrm flipV="1">
            <a:off x="6276840" y="3841092"/>
            <a:ext cx="0" cy="711858"/>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5" name="Straight Arrow Connector 314">
            <a:extLst>
              <a:ext uri="{FF2B5EF4-FFF2-40B4-BE49-F238E27FC236}">
                <a16:creationId xmlns:a16="http://schemas.microsoft.com/office/drawing/2014/main" id="{D7EEBBE0-13B6-4B77-A4A3-2CF189DF2A8F}"/>
              </a:ext>
            </a:extLst>
          </p:cNvPr>
          <p:cNvCxnSpPr>
            <a:cxnSpLocks/>
          </p:cNvCxnSpPr>
          <p:nvPr/>
        </p:nvCxnSpPr>
        <p:spPr>
          <a:xfrm flipH="1" flipV="1">
            <a:off x="6779830" y="3607297"/>
            <a:ext cx="1970" cy="945653"/>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6" name="Straight Arrow Connector 315">
            <a:extLst>
              <a:ext uri="{FF2B5EF4-FFF2-40B4-BE49-F238E27FC236}">
                <a16:creationId xmlns:a16="http://schemas.microsoft.com/office/drawing/2014/main" id="{B801CA3E-0F79-49EC-9933-6F46A8BCFF2A}"/>
              </a:ext>
            </a:extLst>
          </p:cNvPr>
          <p:cNvCxnSpPr>
            <a:cxnSpLocks/>
          </p:cNvCxnSpPr>
          <p:nvPr/>
        </p:nvCxnSpPr>
        <p:spPr>
          <a:xfrm flipH="1" flipV="1">
            <a:off x="7310163" y="3466739"/>
            <a:ext cx="5037" cy="1086212"/>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49DC9AA-B07F-41E5-B2E1-722DCBD343F6}"/>
              </a:ext>
            </a:extLst>
          </p:cNvPr>
          <p:cNvCxnSpPr>
            <a:cxnSpLocks/>
          </p:cNvCxnSpPr>
          <p:nvPr/>
        </p:nvCxnSpPr>
        <p:spPr>
          <a:xfrm flipV="1">
            <a:off x="7883085" y="3372051"/>
            <a:ext cx="20291" cy="1180900"/>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34" name="Rectangle 14">
            <a:extLst>
              <a:ext uri="{FF2B5EF4-FFF2-40B4-BE49-F238E27FC236}">
                <a16:creationId xmlns:a16="http://schemas.microsoft.com/office/drawing/2014/main" id="{FDC7932F-CE18-40BB-8C79-C58E6D089FB2}"/>
              </a:ext>
            </a:extLst>
          </p:cNvPr>
          <p:cNvSpPr>
            <a:spLocks noChangeArrowheads="1"/>
          </p:cNvSpPr>
          <p:nvPr/>
        </p:nvSpPr>
        <p:spPr bwMode="auto">
          <a:xfrm>
            <a:off x="2394461" y="1776567"/>
            <a:ext cx="316480" cy="192551"/>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rtl="0"/>
            <a:r>
              <a:rPr kumimoji="1" lang="pl-PL" altLang="en-US" sz="1000" b="1">
                <a:effectLst>
                  <a:outerShdw blurRad="38100" dist="38100" dir="2700000" algn="tl">
                    <a:srgbClr val="FFFFFF"/>
                  </a:outerShdw>
                </a:effectLst>
                <a:latin typeface="+mj-lt"/>
                <a:cs typeface="Times New Roman" panose="02020603050405020304" pitchFamily="18" charset="0"/>
              </a:rPr>
              <a:t>Lab</a:t>
            </a:r>
            <a:endParaRPr kumimoji="1" lang="en-US" altLang="en-US" sz="1000" b="1">
              <a:effectLst>
                <a:outerShdw blurRad="38100" dist="38100" dir="2700000" algn="tl">
                  <a:srgbClr val="FFFFFF"/>
                </a:outerShdw>
              </a:effectLst>
              <a:latin typeface="+mj-lt"/>
              <a:cs typeface="Times New Roman" panose="02020603050405020304" pitchFamily="18" charset="0"/>
            </a:endParaRPr>
          </a:p>
        </p:txBody>
      </p:sp>
      <p:sp>
        <p:nvSpPr>
          <p:cNvPr id="376" name="Rectangle 14">
            <a:extLst>
              <a:ext uri="{FF2B5EF4-FFF2-40B4-BE49-F238E27FC236}">
                <a16:creationId xmlns:a16="http://schemas.microsoft.com/office/drawing/2014/main" id="{E3C016B6-54BB-47EB-954F-831820C9878D}"/>
              </a:ext>
            </a:extLst>
          </p:cNvPr>
          <p:cNvSpPr>
            <a:spLocks noChangeArrowheads="1"/>
          </p:cNvSpPr>
          <p:nvPr/>
        </p:nvSpPr>
        <p:spPr bwMode="auto">
          <a:xfrm>
            <a:off x="3531846" y="1519225"/>
            <a:ext cx="437260"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Technology</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377" name="Group 55">
            <a:extLst>
              <a:ext uri="{FF2B5EF4-FFF2-40B4-BE49-F238E27FC236}">
                <a16:creationId xmlns:a16="http://schemas.microsoft.com/office/drawing/2014/main" id="{4EBDC992-C68D-42C0-8FB2-061C920FD99C}"/>
              </a:ext>
            </a:extLst>
          </p:cNvPr>
          <p:cNvGrpSpPr>
            <a:grpSpLocks/>
          </p:cNvGrpSpPr>
          <p:nvPr/>
        </p:nvGrpSpPr>
        <p:grpSpPr bwMode="auto">
          <a:xfrm>
            <a:off x="3642700" y="1209071"/>
            <a:ext cx="272952" cy="287838"/>
            <a:chOff x="1021" y="3385"/>
            <a:chExt cx="680" cy="636"/>
          </a:xfrm>
        </p:grpSpPr>
        <p:grpSp>
          <p:nvGrpSpPr>
            <p:cNvPr id="378" name="Group 56">
              <a:extLst>
                <a:ext uri="{FF2B5EF4-FFF2-40B4-BE49-F238E27FC236}">
                  <a16:creationId xmlns:a16="http://schemas.microsoft.com/office/drawing/2014/main" id="{FDA08835-5C44-4422-98A2-4FEFB0F34302}"/>
                </a:ext>
              </a:extLst>
            </p:cNvPr>
            <p:cNvGrpSpPr>
              <a:grpSpLocks/>
            </p:cNvGrpSpPr>
            <p:nvPr/>
          </p:nvGrpSpPr>
          <p:grpSpPr bwMode="auto">
            <a:xfrm>
              <a:off x="1066" y="3430"/>
              <a:ext cx="590" cy="544"/>
              <a:chOff x="1201" y="3566"/>
              <a:chExt cx="590" cy="544"/>
            </a:xfrm>
          </p:grpSpPr>
          <p:grpSp>
            <p:nvGrpSpPr>
              <p:cNvPr id="381" name="Group 57">
                <a:extLst>
                  <a:ext uri="{FF2B5EF4-FFF2-40B4-BE49-F238E27FC236}">
                    <a16:creationId xmlns:a16="http://schemas.microsoft.com/office/drawing/2014/main" id="{F49DBADB-A44B-42EE-BD18-BBA579B4CAAA}"/>
                  </a:ext>
                </a:extLst>
              </p:cNvPr>
              <p:cNvGrpSpPr>
                <a:grpSpLocks/>
              </p:cNvGrpSpPr>
              <p:nvPr/>
            </p:nvGrpSpPr>
            <p:grpSpPr bwMode="auto">
              <a:xfrm>
                <a:off x="1201" y="3566"/>
                <a:ext cx="590" cy="544"/>
                <a:chOff x="884" y="2478"/>
                <a:chExt cx="590" cy="544"/>
              </a:xfrm>
            </p:grpSpPr>
            <p:sp>
              <p:nvSpPr>
                <p:cNvPr id="387" name="Oval 58">
                  <a:extLst>
                    <a:ext uri="{FF2B5EF4-FFF2-40B4-BE49-F238E27FC236}">
                      <a16:creationId xmlns:a16="http://schemas.microsoft.com/office/drawing/2014/main" id="{122AC2F7-19E2-4E55-AB47-7B201068CD2E}"/>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88" name="Line 59">
                  <a:extLst>
                    <a:ext uri="{FF2B5EF4-FFF2-40B4-BE49-F238E27FC236}">
                      <a16:creationId xmlns:a16="http://schemas.microsoft.com/office/drawing/2014/main" id="{F12C6890-BFB6-46EA-85EC-1D478FABD93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389" name="Line 60">
                  <a:extLst>
                    <a:ext uri="{FF2B5EF4-FFF2-40B4-BE49-F238E27FC236}">
                      <a16:creationId xmlns:a16="http://schemas.microsoft.com/office/drawing/2014/main" id="{7A359BD5-9894-4AAB-9C55-5461157B6AD2}"/>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382" name="Group 61">
                <a:extLst>
                  <a:ext uri="{FF2B5EF4-FFF2-40B4-BE49-F238E27FC236}">
                    <a16:creationId xmlns:a16="http://schemas.microsoft.com/office/drawing/2014/main" id="{0794469D-B55A-405C-8E36-20D3CB0D0438}"/>
                  </a:ext>
                </a:extLst>
              </p:cNvPr>
              <p:cNvGrpSpPr>
                <a:grpSpLocks/>
              </p:cNvGrpSpPr>
              <p:nvPr/>
            </p:nvGrpSpPr>
            <p:grpSpPr bwMode="auto">
              <a:xfrm>
                <a:off x="1216" y="3639"/>
                <a:ext cx="464" cy="427"/>
                <a:chOff x="1216" y="3639"/>
                <a:chExt cx="464" cy="427"/>
              </a:xfrm>
            </p:grpSpPr>
            <p:sp>
              <p:nvSpPr>
                <p:cNvPr id="383" name="Rectangle 62">
                  <a:extLst>
                    <a:ext uri="{FF2B5EF4-FFF2-40B4-BE49-F238E27FC236}">
                      <a16:creationId xmlns:a16="http://schemas.microsoft.com/office/drawing/2014/main" id="{BA709D50-0156-4234-946D-2126B7B6637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384" name="Rectangle 63">
                  <a:extLst>
                    <a:ext uri="{FF2B5EF4-FFF2-40B4-BE49-F238E27FC236}">
                      <a16:creationId xmlns:a16="http://schemas.microsoft.com/office/drawing/2014/main" id="{3FE6B30D-E8C7-4985-9754-22D391A93059}"/>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385" name="Rectangle 64">
                  <a:extLst>
                    <a:ext uri="{FF2B5EF4-FFF2-40B4-BE49-F238E27FC236}">
                      <a16:creationId xmlns:a16="http://schemas.microsoft.com/office/drawing/2014/main" id="{9915397B-23D3-4CC4-BCEE-6E6080F60697}"/>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386" name="Rectangle 65">
                  <a:extLst>
                    <a:ext uri="{FF2B5EF4-FFF2-40B4-BE49-F238E27FC236}">
                      <a16:creationId xmlns:a16="http://schemas.microsoft.com/office/drawing/2014/main" id="{E2EA3710-9008-41B2-B864-1C36FAEB6BC1}"/>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379" name="Arc 66">
              <a:extLst>
                <a:ext uri="{FF2B5EF4-FFF2-40B4-BE49-F238E27FC236}">
                  <a16:creationId xmlns:a16="http://schemas.microsoft.com/office/drawing/2014/main" id="{EC7F5C91-777F-4FA1-AF0D-AA3AC99C8636}"/>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80" name="Arc 67">
              <a:extLst>
                <a:ext uri="{FF2B5EF4-FFF2-40B4-BE49-F238E27FC236}">
                  <a16:creationId xmlns:a16="http://schemas.microsoft.com/office/drawing/2014/main" id="{C1BD194D-BEB0-4C52-8477-911BB9BEB289}"/>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grpSp>
        <p:nvGrpSpPr>
          <p:cNvPr id="390" name="Group 55">
            <a:extLst>
              <a:ext uri="{FF2B5EF4-FFF2-40B4-BE49-F238E27FC236}">
                <a16:creationId xmlns:a16="http://schemas.microsoft.com/office/drawing/2014/main" id="{463F968D-7BDF-4D32-9C37-424740674A9D}"/>
              </a:ext>
            </a:extLst>
          </p:cNvPr>
          <p:cNvGrpSpPr>
            <a:grpSpLocks/>
          </p:cNvGrpSpPr>
          <p:nvPr/>
        </p:nvGrpSpPr>
        <p:grpSpPr bwMode="auto">
          <a:xfrm>
            <a:off x="2426308" y="1474874"/>
            <a:ext cx="272952" cy="287838"/>
            <a:chOff x="1021" y="3385"/>
            <a:chExt cx="680" cy="636"/>
          </a:xfrm>
        </p:grpSpPr>
        <p:grpSp>
          <p:nvGrpSpPr>
            <p:cNvPr id="391" name="Group 56">
              <a:extLst>
                <a:ext uri="{FF2B5EF4-FFF2-40B4-BE49-F238E27FC236}">
                  <a16:creationId xmlns:a16="http://schemas.microsoft.com/office/drawing/2014/main" id="{CE6E3330-CFFD-44AD-87CA-DD7B3E1B6FC5}"/>
                </a:ext>
              </a:extLst>
            </p:cNvPr>
            <p:cNvGrpSpPr>
              <a:grpSpLocks/>
            </p:cNvGrpSpPr>
            <p:nvPr/>
          </p:nvGrpSpPr>
          <p:grpSpPr bwMode="auto">
            <a:xfrm>
              <a:off x="1066" y="3430"/>
              <a:ext cx="590" cy="544"/>
              <a:chOff x="1201" y="3566"/>
              <a:chExt cx="590" cy="544"/>
            </a:xfrm>
          </p:grpSpPr>
          <p:grpSp>
            <p:nvGrpSpPr>
              <p:cNvPr id="394" name="Group 57">
                <a:extLst>
                  <a:ext uri="{FF2B5EF4-FFF2-40B4-BE49-F238E27FC236}">
                    <a16:creationId xmlns:a16="http://schemas.microsoft.com/office/drawing/2014/main" id="{ABB3B746-82DB-409A-BB17-A17EC56C8796}"/>
                  </a:ext>
                </a:extLst>
              </p:cNvPr>
              <p:cNvGrpSpPr>
                <a:grpSpLocks/>
              </p:cNvGrpSpPr>
              <p:nvPr/>
            </p:nvGrpSpPr>
            <p:grpSpPr bwMode="auto">
              <a:xfrm>
                <a:off x="1201" y="3566"/>
                <a:ext cx="590" cy="544"/>
                <a:chOff x="884" y="2478"/>
                <a:chExt cx="590" cy="544"/>
              </a:xfrm>
            </p:grpSpPr>
            <p:sp>
              <p:nvSpPr>
                <p:cNvPr id="400" name="Oval 58">
                  <a:extLst>
                    <a:ext uri="{FF2B5EF4-FFF2-40B4-BE49-F238E27FC236}">
                      <a16:creationId xmlns:a16="http://schemas.microsoft.com/office/drawing/2014/main" id="{45418AC4-F161-40C9-AD0A-43AA16999B59}"/>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01" name="Line 59">
                  <a:extLst>
                    <a:ext uri="{FF2B5EF4-FFF2-40B4-BE49-F238E27FC236}">
                      <a16:creationId xmlns:a16="http://schemas.microsoft.com/office/drawing/2014/main" id="{A639441D-C685-4DC7-A949-6243A85F0073}"/>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02" name="Line 60">
                  <a:extLst>
                    <a:ext uri="{FF2B5EF4-FFF2-40B4-BE49-F238E27FC236}">
                      <a16:creationId xmlns:a16="http://schemas.microsoft.com/office/drawing/2014/main" id="{7C01B1FB-5EC6-4B23-84D7-29EC810C9853}"/>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395" name="Group 61">
                <a:extLst>
                  <a:ext uri="{FF2B5EF4-FFF2-40B4-BE49-F238E27FC236}">
                    <a16:creationId xmlns:a16="http://schemas.microsoft.com/office/drawing/2014/main" id="{68679539-B4EB-4C33-85F2-445B5C751086}"/>
                  </a:ext>
                </a:extLst>
              </p:cNvPr>
              <p:cNvGrpSpPr>
                <a:grpSpLocks/>
              </p:cNvGrpSpPr>
              <p:nvPr/>
            </p:nvGrpSpPr>
            <p:grpSpPr bwMode="auto">
              <a:xfrm>
                <a:off x="1216" y="3639"/>
                <a:ext cx="464" cy="427"/>
                <a:chOff x="1216" y="3639"/>
                <a:chExt cx="464" cy="427"/>
              </a:xfrm>
            </p:grpSpPr>
            <p:sp>
              <p:nvSpPr>
                <p:cNvPr id="396" name="Rectangle 62">
                  <a:extLst>
                    <a:ext uri="{FF2B5EF4-FFF2-40B4-BE49-F238E27FC236}">
                      <a16:creationId xmlns:a16="http://schemas.microsoft.com/office/drawing/2014/main" id="{8341DC50-EE9F-4DFB-8E87-044F500D0E3E}"/>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397" name="Rectangle 63">
                  <a:extLst>
                    <a:ext uri="{FF2B5EF4-FFF2-40B4-BE49-F238E27FC236}">
                      <a16:creationId xmlns:a16="http://schemas.microsoft.com/office/drawing/2014/main" id="{7C0BD65F-A49D-44A3-93C1-C22A4DEE5E73}"/>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398" name="Rectangle 64">
                  <a:extLst>
                    <a:ext uri="{FF2B5EF4-FFF2-40B4-BE49-F238E27FC236}">
                      <a16:creationId xmlns:a16="http://schemas.microsoft.com/office/drawing/2014/main" id="{96B6E6A5-DC02-4854-89E3-E0397AF24AED}"/>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399" name="Rectangle 65">
                  <a:extLst>
                    <a:ext uri="{FF2B5EF4-FFF2-40B4-BE49-F238E27FC236}">
                      <a16:creationId xmlns:a16="http://schemas.microsoft.com/office/drawing/2014/main" id="{BF4C319C-12E1-49EF-AE7F-785A042C3C16}"/>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392" name="Arc 66">
              <a:extLst>
                <a:ext uri="{FF2B5EF4-FFF2-40B4-BE49-F238E27FC236}">
                  <a16:creationId xmlns:a16="http://schemas.microsoft.com/office/drawing/2014/main" id="{635DFD2D-B0B0-484F-8386-73B2E7FAF57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93" name="Arc 67">
              <a:extLst>
                <a:ext uri="{FF2B5EF4-FFF2-40B4-BE49-F238E27FC236}">
                  <a16:creationId xmlns:a16="http://schemas.microsoft.com/office/drawing/2014/main" id="{A9474994-908A-4365-AE5E-3AE0FF42F83C}"/>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
        <p:nvSpPr>
          <p:cNvPr id="403" name="Rectangle 14">
            <a:extLst>
              <a:ext uri="{FF2B5EF4-FFF2-40B4-BE49-F238E27FC236}">
                <a16:creationId xmlns:a16="http://schemas.microsoft.com/office/drawing/2014/main" id="{5D064DF0-2C31-48FE-8F2E-B34F0266CD28}"/>
              </a:ext>
            </a:extLst>
          </p:cNvPr>
          <p:cNvSpPr>
            <a:spLocks noChangeArrowheads="1"/>
          </p:cNvSpPr>
          <p:nvPr/>
        </p:nvSpPr>
        <p:spPr bwMode="auto">
          <a:xfrm>
            <a:off x="3183392" y="1738904"/>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CSE</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404" name="Group 55">
            <a:extLst>
              <a:ext uri="{FF2B5EF4-FFF2-40B4-BE49-F238E27FC236}">
                <a16:creationId xmlns:a16="http://schemas.microsoft.com/office/drawing/2014/main" id="{90640925-A5D6-477E-98AF-E5EE7919AB0D}"/>
              </a:ext>
            </a:extLst>
          </p:cNvPr>
          <p:cNvGrpSpPr>
            <a:grpSpLocks/>
          </p:cNvGrpSpPr>
          <p:nvPr/>
        </p:nvGrpSpPr>
        <p:grpSpPr bwMode="auto">
          <a:xfrm>
            <a:off x="3232248" y="1428750"/>
            <a:ext cx="272952" cy="287838"/>
            <a:chOff x="1021" y="3385"/>
            <a:chExt cx="680" cy="636"/>
          </a:xfrm>
        </p:grpSpPr>
        <p:grpSp>
          <p:nvGrpSpPr>
            <p:cNvPr id="405" name="Group 56">
              <a:extLst>
                <a:ext uri="{FF2B5EF4-FFF2-40B4-BE49-F238E27FC236}">
                  <a16:creationId xmlns:a16="http://schemas.microsoft.com/office/drawing/2014/main" id="{D036C4D5-70B1-42DA-9B3E-19FE0EB5B39C}"/>
                </a:ext>
              </a:extLst>
            </p:cNvPr>
            <p:cNvGrpSpPr>
              <a:grpSpLocks/>
            </p:cNvGrpSpPr>
            <p:nvPr/>
          </p:nvGrpSpPr>
          <p:grpSpPr bwMode="auto">
            <a:xfrm>
              <a:off x="1066" y="3430"/>
              <a:ext cx="590" cy="544"/>
              <a:chOff x="1201" y="3566"/>
              <a:chExt cx="590" cy="544"/>
            </a:xfrm>
          </p:grpSpPr>
          <p:grpSp>
            <p:nvGrpSpPr>
              <p:cNvPr id="408" name="Group 57">
                <a:extLst>
                  <a:ext uri="{FF2B5EF4-FFF2-40B4-BE49-F238E27FC236}">
                    <a16:creationId xmlns:a16="http://schemas.microsoft.com/office/drawing/2014/main" id="{683D2411-CD45-4012-A409-6AC9AC2D65BA}"/>
                  </a:ext>
                </a:extLst>
              </p:cNvPr>
              <p:cNvGrpSpPr>
                <a:grpSpLocks/>
              </p:cNvGrpSpPr>
              <p:nvPr/>
            </p:nvGrpSpPr>
            <p:grpSpPr bwMode="auto">
              <a:xfrm>
                <a:off x="1201" y="3566"/>
                <a:ext cx="590" cy="544"/>
                <a:chOff x="884" y="2478"/>
                <a:chExt cx="590" cy="544"/>
              </a:xfrm>
            </p:grpSpPr>
            <p:sp>
              <p:nvSpPr>
                <p:cNvPr id="414" name="Oval 58">
                  <a:extLst>
                    <a:ext uri="{FF2B5EF4-FFF2-40B4-BE49-F238E27FC236}">
                      <a16:creationId xmlns:a16="http://schemas.microsoft.com/office/drawing/2014/main" id="{89CFE95D-AF4C-4E1B-95F3-75CF8F898ACA}"/>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15" name="Line 59">
                  <a:extLst>
                    <a:ext uri="{FF2B5EF4-FFF2-40B4-BE49-F238E27FC236}">
                      <a16:creationId xmlns:a16="http://schemas.microsoft.com/office/drawing/2014/main" id="{A41E6B97-D9F6-4D6B-91BD-9E179D940E9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16" name="Line 60">
                  <a:extLst>
                    <a:ext uri="{FF2B5EF4-FFF2-40B4-BE49-F238E27FC236}">
                      <a16:creationId xmlns:a16="http://schemas.microsoft.com/office/drawing/2014/main" id="{6314CC9E-D71C-4ADE-892F-B9AE5DDD6D08}"/>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409" name="Group 61">
                <a:extLst>
                  <a:ext uri="{FF2B5EF4-FFF2-40B4-BE49-F238E27FC236}">
                    <a16:creationId xmlns:a16="http://schemas.microsoft.com/office/drawing/2014/main" id="{E147F480-C059-413E-9FF9-D4B1D042687B}"/>
                  </a:ext>
                </a:extLst>
              </p:cNvPr>
              <p:cNvGrpSpPr>
                <a:grpSpLocks/>
              </p:cNvGrpSpPr>
              <p:nvPr/>
            </p:nvGrpSpPr>
            <p:grpSpPr bwMode="auto">
              <a:xfrm>
                <a:off x="1216" y="3639"/>
                <a:ext cx="464" cy="427"/>
                <a:chOff x="1216" y="3639"/>
                <a:chExt cx="464" cy="427"/>
              </a:xfrm>
            </p:grpSpPr>
            <p:sp>
              <p:nvSpPr>
                <p:cNvPr id="410" name="Rectangle 62">
                  <a:extLst>
                    <a:ext uri="{FF2B5EF4-FFF2-40B4-BE49-F238E27FC236}">
                      <a16:creationId xmlns:a16="http://schemas.microsoft.com/office/drawing/2014/main" id="{1D11BD38-3F4E-42C6-AB1F-B100131617F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411" name="Rectangle 63">
                  <a:extLst>
                    <a:ext uri="{FF2B5EF4-FFF2-40B4-BE49-F238E27FC236}">
                      <a16:creationId xmlns:a16="http://schemas.microsoft.com/office/drawing/2014/main" id="{AD233F25-4583-477E-B304-17D248BAADCB}"/>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412" name="Rectangle 64">
                  <a:extLst>
                    <a:ext uri="{FF2B5EF4-FFF2-40B4-BE49-F238E27FC236}">
                      <a16:creationId xmlns:a16="http://schemas.microsoft.com/office/drawing/2014/main" id="{EE7DA12E-ED04-4B92-8220-EFF809228B26}"/>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413" name="Rectangle 65">
                  <a:extLst>
                    <a:ext uri="{FF2B5EF4-FFF2-40B4-BE49-F238E27FC236}">
                      <a16:creationId xmlns:a16="http://schemas.microsoft.com/office/drawing/2014/main" id="{F65D6B34-77CD-4CE2-BDB7-4AF5A0AB0C98}"/>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406" name="Arc 66">
              <a:extLst>
                <a:ext uri="{FF2B5EF4-FFF2-40B4-BE49-F238E27FC236}">
                  <a16:creationId xmlns:a16="http://schemas.microsoft.com/office/drawing/2014/main" id="{64D47570-CE65-4A51-A76C-F6E074AE452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07" name="Arc 67">
              <a:extLst>
                <a:ext uri="{FF2B5EF4-FFF2-40B4-BE49-F238E27FC236}">
                  <a16:creationId xmlns:a16="http://schemas.microsoft.com/office/drawing/2014/main" id="{D4C9F07D-CC36-4363-B2A4-E65F9E5D23B4}"/>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
        <p:nvSpPr>
          <p:cNvPr id="417" name="Rectangle 14">
            <a:extLst>
              <a:ext uri="{FF2B5EF4-FFF2-40B4-BE49-F238E27FC236}">
                <a16:creationId xmlns:a16="http://schemas.microsoft.com/office/drawing/2014/main" id="{C9AB4485-D7C7-4AC1-AA3A-7D141F4D9AAB}"/>
              </a:ext>
            </a:extLst>
          </p:cNvPr>
          <p:cNvSpPr>
            <a:spLocks noChangeArrowheads="1"/>
          </p:cNvSpPr>
          <p:nvPr/>
        </p:nvSpPr>
        <p:spPr bwMode="auto">
          <a:xfrm>
            <a:off x="2802392" y="1515375"/>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CSA</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418" name="Group 55">
            <a:extLst>
              <a:ext uri="{FF2B5EF4-FFF2-40B4-BE49-F238E27FC236}">
                <a16:creationId xmlns:a16="http://schemas.microsoft.com/office/drawing/2014/main" id="{1E0D5976-B938-4A02-93CD-FA931BD236D6}"/>
              </a:ext>
            </a:extLst>
          </p:cNvPr>
          <p:cNvGrpSpPr>
            <a:grpSpLocks/>
          </p:cNvGrpSpPr>
          <p:nvPr/>
        </p:nvGrpSpPr>
        <p:grpSpPr bwMode="auto">
          <a:xfrm>
            <a:off x="2851248" y="1205221"/>
            <a:ext cx="272952" cy="287838"/>
            <a:chOff x="1021" y="3385"/>
            <a:chExt cx="680" cy="636"/>
          </a:xfrm>
        </p:grpSpPr>
        <p:grpSp>
          <p:nvGrpSpPr>
            <p:cNvPr id="419" name="Group 56">
              <a:extLst>
                <a:ext uri="{FF2B5EF4-FFF2-40B4-BE49-F238E27FC236}">
                  <a16:creationId xmlns:a16="http://schemas.microsoft.com/office/drawing/2014/main" id="{5C5FBBAB-9090-43D4-89D4-EB64B8283481}"/>
                </a:ext>
              </a:extLst>
            </p:cNvPr>
            <p:cNvGrpSpPr>
              <a:grpSpLocks/>
            </p:cNvGrpSpPr>
            <p:nvPr/>
          </p:nvGrpSpPr>
          <p:grpSpPr bwMode="auto">
            <a:xfrm>
              <a:off x="1066" y="3430"/>
              <a:ext cx="590" cy="544"/>
              <a:chOff x="1201" y="3566"/>
              <a:chExt cx="590" cy="544"/>
            </a:xfrm>
          </p:grpSpPr>
          <p:grpSp>
            <p:nvGrpSpPr>
              <p:cNvPr id="422" name="Group 57">
                <a:extLst>
                  <a:ext uri="{FF2B5EF4-FFF2-40B4-BE49-F238E27FC236}">
                    <a16:creationId xmlns:a16="http://schemas.microsoft.com/office/drawing/2014/main" id="{B9A3AC29-4419-48AC-97D8-BC8C56E54926}"/>
                  </a:ext>
                </a:extLst>
              </p:cNvPr>
              <p:cNvGrpSpPr>
                <a:grpSpLocks/>
              </p:cNvGrpSpPr>
              <p:nvPr/>
            </p:nvGrpSpPr>
            <p:grpSpPr bwMode="auto">
              <a:xfrm>
                <a:off x="1201" y="3566"/>
                <a:ext cx="590" cy="544"/>
                <a:chOff x="884" y="2478"/>
                <a:chExt cx="590" cy="544"/>
              </a:xfrm>
            </p:grpSpPr>
            <p:sp>
              <p:nvSpPr>
                <p:cNvPr id="428" name="Oval 58">
                  <a:extLst>
                    <a:ext uri="{FF2B5EF4-FFF2-40B4-BE49-F238E27FC236}">
                      <a16:creationId xmlns:a16="http://schemas.microsoft.com/office/drawing/2014/main" id="{BC91A08D-A13F-4285-952F-EA59FFFAA0A5}"/>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29" name="Line 59">
                  <a:extLst>
                    <a:ext uri="{FF2B5EF4-FFF2-40B4-BE49-F238E27FC236}">
                      <a16:creationId xmlns:a16="http://schemas.microsoft.com/office/drawing/2014/main" id="{491EA829-72FF-490E-B1AB-9C783C885254}"/>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30" name="Line 60">
                  <a:extLst>
                    <a:ext uri="{FF2B5EF4-FFF2-40B4-BE49-F238E27FC236}">
                      <a16:creationId xmlns:a16="http://schemas.microsoft.com/office/drawing/2014/main" id="{3C587E5D-BB95-43E0-9132-9BB104CB246F}"/>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423" name="Group 61">
                <a:extLst>
                  <a:ext uri="{FF2B5EF4-FFF2-40B4-BE49-F238E27FC236}">
                    <a16:creationId xmlns:a16="http://schemas.microsoft.com/office/drawing/2014/main" id="{BEB55688-13A6-4D80-89B6-B2855C27AC23}"/>
                  </a:ext>
                </a:extLst>
              </p:cNvPr>
              <p:cNvGrpSpPr>
                <a:grpSpLocks/>
              </p:cNvGrpSpPr>
              <p:nvPr/>
            </p:nvGrpSpPr>
            <p:grpSpPr bwMode="auto">
              <a:xfrm>
                <a:off x="1216" y="3639"/>
                <a:ext cx="464" cy="427"/>
                <a:chOff x="1216" y="3639"/>
                <a:chExt cx="464" cy="427"/>
              </a:xfrm>
            </p:grpSpPr>
            <p:sp>
              <p:nvSpPr>
                <p:cNvPr id="424" name="Rectangle 62">
                  <a:extLst>
                    <a:ext uri="{FF2B5EF4-FFF2-40B4-BE49-F238E27FC236}">
                      <a16:creationId xmlns:a16="http://schemas.microsoft.com/office/drawing/2014/main" id="{326D768E-4F36-46A8-A1B7-326F8B7C0D14}"/>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425" name="Rectangle 63">
                  <a:extLst>
                    <a:ext uri="{FF2B5EF4-FFF2-40B4-BE49-F238E27FC236}">
                      <a16:creationId xmlns:a16="http://schemas.microsoft.com/office/drawing/2014/main" id="{1973EBC5-988C-48C4-88DE-3635B4F2F592}"/>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426" name="Rectangle 64">
                  <a:extLst>
                    <a:ext uri="{FF2B5EF4-FFF2-40B4-BE49-F238E27FC236}">
                      <a16:creationId xmlns:a16="http://schemas.microsoft.com/office/drawing/2014/main" id="{FF8053DD-176F-4E02-84F7-FEAAAB0379BE}"/>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427" name="Rectangle 65">
                  <a:extLst>
                    <a:ext uri="{FF2B5EF4-FFF2-40B4-BE49-F238E27FC236}">
                      <a16:creationId xmlns:a16="http://schemas.microsoft.com/office/drawing/2014/main" id="{FC826C7A-CB96-49E5-8026-B8C16BEB044A}"/>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420" name="Arc 66">
              <a:extLst>
                <a:ext uri="{FF2B5EF4-FFF2-40B4-BE49-F238E27FC236}">
                  <a16:creationId xmlns:a16="http://schemas.microsoft.com/office/drawing/2014/main" id="{105B7F53-F7D7-45B9-A42E-BB1B56ADEC61}"/>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21" name="Arc 67">
              <a:extLst>
                <a:ext uri="{FF2B5EF4-FFF2-40B4-BE49-F238E27FC236}">
                  <a16:creationId xmlns:a16="http://schemas.microsoft.com/office/drawing/2014/main" id="{4E83D0D3-2BA6-4F72-9848-1F9943A41B90}"/>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Tree>
    <p:extLst>
      <p:ext uri="{BB962C8B-B14F-4D97-AF65-F5344CB8AC3E}">
        <p14:creationId xmlns:p14="http://schemas.microsoft.com/office/powerpoint/2010/main" val="28776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47C33AA-E991-42D6-AC7F-CABBD0668821}"/>
              </a:ext>
            </a:extLst>
          </p:cNvPr>
          <p:cNvSpPr txBox="1">
            <a:spLocks/>
          </p:cNvSpPr>
          <p:nvPr/>
        </p:nvSpPr>
        <p:spPr>
          <a:xfrm>
            <a:off x="303212" y="133350"/>
            <a:ext cx="8537576"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dirty="0">
                <a:solidFill>
                  <a:srgbClr val="C00000"/>
                </a:solidFill>
                <a:highlight>
                  <a:srgbClr val="FFFF00"/>
                </a:highlight>
              </a:rPr>
              <a:t>UL </a:t>
            </a:r>
            <a:r>
              <a:rPr lang="en-US" sz="1600" b="1" dirty="0" err="1">
                <a:solidFill>
                  <a:srgbClr val="C00000"/>
                </a:solidFill>
                <a:highlight>
                  <a:srgbClr val="FFFF00"/>
                </a:highlight>
              </a:rPr>
              <a:t>Internation</a:t>
            </a:r>
            <a:r>
              <a:rPr lang="en-US" sz="1600" b="1" dirty="0">
                <a:solidFill>
                  <a:srgbClr val="C00000"/>
                </a:solidFill>
                <a:highlight>
                  <a:srgbClr val="FFFF00"/>
                </a:highlight>
              </a:rPr>
              <a:t> Netherlands B.V.</a:t>
            </a:r>
            <a:r>
              <a:rPr lang="en-US" altLang="pt-BR" sz="1600" b="1" dirty="0">
                <a:solidFill>
                  <a:srgbClr val="C00000"/>
                </a:solidFill>
              </a:rPr>
              <a:t>– CAB Management System Maturity Level</a:t>
            </a:r>
            <a:endParaRPr lang="en-US" sz="1600" dirty="0"/>
          </a:p>
        </p:txBody>
      </p:sp>
      <p:graphicFrame>
        <p:nvGraphicFramePr>
          <p:cNvPr id="6" name="Chart 5">
            <a:extLst>
              <a:ext uri="{FF2B5EF4-FFF2-40B4-BE49-F238E27FC236}">
                <a16:creationId xmlns:a16="http://schemas.microsoft.com/office/drawing/2014/main" id="{AC595289-608F-453D-AF67-A4EBBB5B6696}"/>
              </a:ext>
            </a:extLst>
          </p:cNvPr>
          <p:cNvGraphicFramePr>
            <a:graphicFrameLocks/>
          </p:cNvGraphicFramePr>
          <p:nvPr>
            <p:extLst>
              <p:ext uri="{D42A27DB-BD31-4B8C-83A1-F6EECF244321}">
                <p14:modId xmlns:p14="http://schemas.microsoft.com/office/powerpoint/2010/main" val="2461286133"/>
              </p:ext>
            </p:extLst>
          </p:nvPr>
        </p:nvGraphicFramePr>
        <p:xfrm>
          <a:off x="1003101" y="2363151"/>
          <a:ext cx="2743200" cy="182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AC6F4D6-BAFA-41F7-90C5-464D560A4DC0}"/>
              </a:ext>
            </a:extLst>
          </p:cNvPr>
          <p:cNvGraphicFramePr>
            <a:graphicFrameLocks/>
          </p:cNvGraphicFramePr>
          <p:nvPr>
            <p:extLst>
              <p:ext uri="{D42A27DB-BD31-4B8C-83A1-F6EECF244321}">
                <p14:modId xmlns:p14="http://schemas.microsoft.com/office/powerpoint/2010/main" val="2004155692"/>
              </p:ext>
            </p:extLst>
          </p:nvPr>
        </p:nvGraphicFramePr>
        <p:xfrm>
          <a:off x="4926128" y="2119974"/>
          <a:ext cx="3124200"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42EBF7B3-D842-493B-99C7-F1DB71ECE747}"/>
              </a:ext>
            </a:extLst>
          </p:cNvPr>
          <p:cNvSpPr/>
          <p:nvPr/>
        </p:nvSpPr>
        <p:spPr>
          <a:xfrm>
            <a:off x="88701" y="819150"/>
            <a:ext cx="377026" cy="300082"/>
          </a:xfrm>
          <a:prstGeom prst="rect">
            <a:avLst/>
          </a:prstGeom>
        </p:spPr>
        <p:txBody>
          <a:bodyPr wrap="none">
            <a:spAutoFit/>
          </a:bodyPr>
          <a:lstStyle/>
          <a:p>
            <a:pPr>
              <a:spcBef>
                <a:spcPct val="50000"/>
              </a:spcBef>
            </a:pPr>
            <a:r>
              <a:rPr lang="en-US" sz="1350"/>
              <a:t>10</a:t>
            </a:r>
          </a:p>
        </p:txBody>
      </p:sp>
      <p:sp>
        <p:nvSpPr>
          <p:cNvPr id="12" name="Rectangle 11">
            <a:extLst>
              <a:ext uri="{FF2B5EF4-FFF2-40B4-BE49-F238E27FC236}">
                <a16:creationId xmlns:a16="http://schemas.microsoft.com/office/drawing/2014/main" id="{8C8535ED-81DA-41E2-A585-3C62F05C0629}"/>
              </a:ext>
            </a:extLst>
          </p:cNvPr>
          <p:cNvSpPr/>
          <p:nvPr/>
        </p:nvSpPr>
        <p:spPr>
          <a:xfrm>
            <a:off x="183141" y="1601697"/>
            <a:ext cx="280846" cy="300082"/>
          </a:xfrm>
          <a:prstGeom prst="rect">
            <a:avLst/>
          </a:prstGeom>
        </p:spPr>
        <p:txBody>
          <a:bodyPr wrap="none">
            <a:spAutoFit/>
          </a:bodyPr>
          <a:lstStyle/>
          <a:p>
            <a:pPr>
              <a:spcBef>
                <a:spcPct val="50000"/>
              </a:spcBef>
            </a:pPr>
            <a:r>
              <a:rPr lang="en-US" sz="1350"/>
              <a:t>8</a:t>
            </a:r>
          </a:p>
        </p:txBody>
      </p:sp>
      <p:sp>
        <p:nvSpPr>
          <p:cNvPr id="13" name="Rectangle 12">
            <a:extLst>
              <a:ext uri="{FF2B5EF4-FFF2-40B4-BE49-F238E27FC236}">
                <a16:creationId xmlns:a16="http://schemas.microsoft.com/office/drawing/2014/main" id="{80118C0E-5990-4DF6-BE51-F7DED319325D}"/>
              </a:ext>
            </a:extLst>
          </p:cNvPr>
          <p:cNvSpPr/>
          <p:nvPr/>
        </p:nvSpPr>
        <p:spPr>
          <a:xfrm>
            <a:off x="183141" y="2398939"/>
            <a:ext cx="280846" cy="300082"/>
          </a:xfrm>
          <a:prstGeom prst="rect">
            <a:avLst/>
          </a:prstGeom>
        </p:spPr>
        <p:txBody>
          <a:bodyPr wrap="none">
            <a:spAutoFit/>
          </a:bodyPr>
          <a:lstStyle/>
          <a:p>
            <a:pPr>
              <a:spcBef>
                <a:spcPct val="50000"/>
              </a:spcBef>
            </a:pPr>
            <a:r>
              <a:rPr lang="en-US" sz="1350"/>
              <a:t>6</a:t>
            </a:r>
          </a:p>
        </p:txBody>
      </p:sp>
      <p:sp>
        <p:nvSpPr>
          <p:cNvPr id="14" name="Rectangle 13">
            <a:extLst>
              <a:ext uri="{FF2B5EF4-FFF2-40B4-BE49-F238E27FC236}">
                <a16:creationId xmlns:a16="http://schemas.microsoft.com/office/drawing/2014/main" id="{0BC7B53F-75E6-425E-9F9B-1C452F1138B9}"/>
              </a:ext>
            </a:extLst>
          </p:cNvPr>
          <p:cNvSpPr/>
          <p:nvPr/>
        </p:nvSpPr>
        <p:spPr>
          <a:xfrm>
            <a:off x="188455" y="3198090"/>
            <a:ext cx="280846" cy="300082"/>
          </a:xfrm>
          <a:prstGeom prst="rect">
            <a:avLst/>
          </a:prstGeom>
        </p:spPr>
        <p:txBody>
          <a:bodyPr wrap="none">
            <a:spAutoFit/>
          </a:bodyPr>
          <a:lstStyle/>
          <a:p>
            <a:pPr>
              <a:spcBef>
                <a:spcPct val="50000"/>
              </a:spcBef>
            </a:pPr>
            <a:r>
              <a:rPr lang="en-US" sz="1350"/>
              <a:t>4</a:t>
            </a:r>
          </a:p>
        </p:txBody>
      </p:sp>
      <p:grpSp>
        <p:nvGrpSpPr>
          <p:cNvPr id="4" name="Group 3">
            <a:extLst>
              <a:ext uri="{FF2B5EF4-FFF2-40B4-BE49-F238E27FC236}">
                <a16:creationId xmlns:a16="http://schemas.microsoft.com/office/drawing/2014/main" id="{173FD581-5555-81E4-C00A-D3A5420D3887}"/>
              </a:ext>
            </a:extLst>
          </p:cNvPr>
          <p:cNvGrpSpPr/>
          <p:nvPr/>
        </p:nvGrpSpPr>
        <p:grpSpPr>
          <a:xfrm>
            <a:off x="463981" y="581253"/>
            <a:ext cx="3727019" cy="3179522"/>
            <a:chOff x="463981" y="939745"/>
            <a:chExt cx="3727019" cy="3179522"/>
          </a:xfrm>
        </p:grpSpPr>
        <p:sp>
          <p:nvSpPr>
            <p:cNvPr id="10" name="Rectangle 9">
              <a:extLst>
                <a:ext uri="{FF2B5EF4-FFF2-40B4-BE49-F238E27FC236}">
                  <a16:creationId xmlns:a16="http://schemas.microsoft.com/office/drawing/2014/main" id="{71A0A183-3DCE-4B1B-91DD-B842E7BB8244}"/>
                </a:ext>
              </a:extLst>
            </p:cNvPr>
            <p:cNvSpPr/>
            <p:nvPr/>
          </p:nvSpPr>
          <p:spPr>
            <a:xfrm>
              <a:off x="463987" y="3322218"/>
              <a:ext cx="3727013" cy="797049"/>
            </a:xfrm>
            <a:prstGeom prst="rect">
              <a:avLst/>
            </a:prstGeom>
            <a:gradFill>
              <a:gsLst>
                <a:gs pos="10000">
                  <a:schemeClr val="accent2"/>
                </a:gs>
                <a:gs pos="75000">
                  <a:schemeClr val="accent1"/>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2EA204-61CC-4061-867C-8D37E7E96239}"/>
                </a:ext>
              </a:extLst>
            </p:cNvPr>
            <p:cNvSpPr/>
            <p:nvPr/>
          </p:nvSpPr>
          <p:spPr>
            <a:xfrm>
              <a:off x="463981" y="3842080"/>
              <a:ext cx="3727012" cy="276999"/>
            </a:xfrm>
            <a:prstGeom prst="rect">
              <a:avLst/>
            </a:prstGeom>
          </p:spPr>
          <p:txBody>
            <a:bodyPr wrap="square">
              <a:spAutoFit/>
            </a:bodyPr>
            <a:lstStyle/>
            <a:p>
              <a:pPr algn="ctr">
                <a:spcBef>
                  <a:spcPct val="50000"/>
                </a:spcBef>
              </a:pPr>
              <a:r>
                <a:rPr lang="en-US" sz="1200" b="1">
                  <a:latin typeface="Verdana" pitchFamily="34" charset="0"/>
                </a:rPr>
                <a:t>Basic QMS IMPLEMENTATION</a:t>
              </a:r>
            </a:p>
          </p:txBody>
        </p:sp>
        <p:cxnSp>
          <p:nvCxnSpPr>
            <p:cNvPr id="16" name="Straight Arrow Connector 15">
              <a:extLst>
                <a:ext uri="{FF2B5EF4-FFF2-40B4-BE49-F238E27FC236}">
                  <a16:creationId xmlns:a16="http://schemas.microsoft.com/office/drawing/2014/main" id="{4DD6B79D-2DF1-47FE-B9A4-55B044EA8551}"/>
                </a:ext>
              </a:extLst>
            </p:cNvPr>
            <p:cNvCxnSpPr/>
            <p:nvPr/>
          </p:nvCxnSpPr>
          <p:spPr>
            <a:xfrm flipV="1">
              <a:off x="2273311" y="3567340"/>
              <a:ext cx="0" cy="3028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4E17873-C63B-41F3-AF5C-1875E818A593}"/>
                </a:ext>
              </a:extLst>
            </p:cNvPr>
            <p:cNvSpPr/>
            <p:nvPr/>
          </p:nvSpPr>
          <p:spPr>
            <a:xfrm>
              <a:off x="463986" y="3330268"/>
              <a:ext cx="3626972" cy="276999"/>
            </a:xfrm>
            <a:prstGeom prst="rect">
              <a:avLst/>
            </a:prstGeom>
          </p:spPr>
          <p:txBody>
            <a:bodyPr wrap="square">
              <a:spAutoFit/>
            </a:bodyPr>
            <a:lstStyle/>
            <a:p>
              <a:pPr algn="ctr">
                <a:spcBef>
                  <a:spcPct val="50000"/>
                </a:spcBef>
              </a:pPr>
              <a:r>
                <a:rPr lang="en-US" sz="1200" b="1">
                  <a:latin typeface="Verdana" pitchFamily="34" charset="0"/>
                </a:rPr>
                <a:t>Accredit</a:t>
              </a:r>
              <a:r>
                <a:rPr lang="pl-PL" sz="1200" b="1" err="1">
                  <a:latin typeface="Verdana" pitchFamily="34" charset="0"/>
                </a:rPr>
                <a:t>ation</a:t>
              </a:r>
              <a:r>
                <a:rPr lang="en-US" sz="1200" b="1">
                  <a:latin typeface="Verdana" pitchFamily="34" charset="0"/>
                </a:rPr>
                <a:t> &amp; Scheme COMPLIANCE</a:t>
              </a:r>
            </a:p>
          </p:txBody>
        </p:sp>
        <p:sp>
          <p:nvSpPr>
            <p:cNvPr id="18" name="Rectangle 17">
              <a:extLst>
                <a:ext uri="{FF2B5EF4-FFF2-40B4-BE49-F238E27FC236}">
                  <a16:creationId xmlns:a16="http://schemas.microsoft.com/office/drawing/2014/main" id="{E14DE2F5-607C-4EE9-B65E-3AFBA524BA81}"/>
                </a:ext>
              </a:extLst>
            </p:cNvPr>
            <p:cNvSpPr/>
            <p:nvPr/>
          </p:nvSpPr>
          <p:spPr>
            <a:xfrm>
              <a:off x="463987" y="939745"/>
              <a:ext cx="3727013" cy="797049"/>
            </a:xfrm>
            <a:prstGeom prst="rect">
              <a:avLst/>
            </a:prstGeom>
            <a:gradFill>
              <a:gsLst>
                <a:gs pos="25000">
                  <a:schemeClr val="accent6"/>
                </a:gs>
                <a:gs pos="90000">
                  <a:schemeClr val="bg2"/>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26B4B5-AA77-45C7-8C72-9C9D3CFBDEE1}"/>
                </a:ext>
              </a:extLst>
            </p:cNvPr>
            <p:cNvSpPr/>
            <p:nvPr/>
          </p:nvSpPr>
          <p:spPr>
            <a:xfrm>
              <a:off x="463987" y="1733069"/>
              <a:ext cx="3727013" cy="797049"/>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0473BA-86E3-4B92-9236-4D1FF330C30B}"/>
                </a:ext>
              </a:extLst>
            </p:cNvPr>
            <p:cNvSpPr/>
            <p:nvPr/>
          </p:nvSpPr>
          <p:spPr>
            <a:xfrm>
              <a:off x="463987" y="2527215"/>
              <a:ext cx="3727013" cy="797049"/>
            </a:xfrm>
            <a:prstGeom prst="rect">
              <a:avLst/>
            </a:prstGeom>
            <a:gradFill>
              <a:gsLst>
                <a:gs pos="10000">
                  <a:schemeClr val="bg2"/>
                </a:gs>
                <a:gs pos="75000">
                  <a:schemeClr val="accent2"/>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E188B3C-3DCB-44E1-BBC2-AD855DED1972}"/>
                </a:ext>
              </a:extLst>
            </p:cNvPr>
            <p:cNvSpPr/>
            <p:nvPr/>
          </p:nvSpPr>
          <p:spPr>
            <a:xfrm>
              <a:off x="463981" y="1111165"/>
              <a:ext cx="3727012" cy="553998"/>
            </a:xfrm>
            <a:prstGeom prst="rect">
              <a:avLst/>
            </a:prstGeom>
          </p:spPr>
          <p:txBody>
            <a:bodyPr wrap="square">
              <a:spAutoFit/>
            </a:bodyPr>
            <a:lstStyle/>
            <a:p>
              <a:pPr algn="ctr">
                <a:spcBef>
                  <a:spcPct val="50000"/>
                </a:spcBef>
              </a:pPr>
              <a:r>
                <a:rPr lang="en-US" sz="1200" b="1">
                  <a:latin typeface="Verdana" pitchFamily="34" charset="0"/>
                  <a:cs typeface="Helvetica" pitchFamily="34" charset="0"/>
                </a:rPr>
                <a:t>BEST KNOWN METHOD</a:t>
              </a:r>
            </a:p>
            <a:p>
              <a:pPr algn="ctr">
                <a:spcBef>
                  <a:spcPct val="50000"/>
                </a:spcBef>
              </a:pPr>
              <a:r>
                <a:rPr lang="en-US" sz="1200" b="1">
                  <a:latin typeface="Verdana" pitchFamily="34" charset="0"/>
                  <a:cs typeface="Helvetica" pitchFamily="34" charset="0"/>
                </a:rPr>
                <a:t>(BKM)/WORLD CLASS</a:t>
              </a:r>
            </a:p>
          </p:txBody>
        </p:sp>
        <p:sp>
          <p:nvSpPr>
            <p:cNvPr id="22" name="Rectangle 21">
              <a:extLst>
                <a:ext uri="{FF2B5EF4-FFF2-40B4-BE49-F238E27FC236}">
                  <a16:creationId xmlns:a16="http://schemas.microsoft.com/office/drawing/2014/main" id="{8619BFC0-E160-41EA-8ED1-3FE1DBB53B83}"/>
                </a:ext>
              </a:extLst>
            </p:cNvPr>
            <p:cNvSpPr/>
            <p:nvPr/>
          </p:nvSpPr>
          <p:spPr>
            <a:xfrm>
              <a:off x="463987" y="1988203"/>
              <a:ext cx="3727013" cy="276999"/>
            </a:xfrm>
            <a:prstGeom prst="rect">
              <a:avLst/>
            </a:prstGeom>
          </p:spPr>
          <p:txBody>
            <a:bodyPr wrap="square">
              <a:spAutoFit/>
            </a:bodyPr>
            <a:lstStyle/>
            <a:p>
              <a:pPr algn="ctr">
                <a:spcBef>
                  <a:spcPct val="50000"/>
                </a:spcBef>
              </a:pPr>
              <a:r>
                <a:rPr lang="en-US" sz="1200" b="1">
                  <a:latin typeface="Verdana" pitchFamily="34" charset="0"/>
                </a:rPr>
                <a:t>CUSTOMER SATISFACTION</a:t>
              </a:r>
            </a:p>
          </p:txBody>
        </p:sp>
        <p:sp>
          <p:nvSpPr>
            <p:cNvPr id="23" name="Rectangle 22">
              <a:extLst>
                <a:ext uri="{FF2B5EF4-FFF2-40B4-BE49-F238E27FC236}">
                  <a16:creationId xmlns:a16="http://schemas.microsoft.com/office/drawing/2014/main" id="{A927B28E-04B4-40B4-B34E-634C4621B9DA}"/>
                </a:ext>
              </a:extLst>
            </p:cNvPr>
            <p:cNvSpPr/>
            <p:nvPr/>
          </p:nvSpPr>
          <p:spPr>
            <a:xfrm>
              <a:off x="463988" y="2783206"/>
              <a:ext cx="3727012" cy="276999"/>
            </a:xfrm>
            <a:prstGeom prst="rect">
              <a:avLst/>
            </a:prstGeom>
          </p:spPr>
          <p:txBody>
            <a:bodyPr wrap="square">
              <a:spAutoFit/>
            </a:bodyPr>
            <a:lstStyle/>
            <a:p>
              <a:pPr algn="ctr">
                <a:spcBef>
                  <a:spcPct val="50000"/>
                </a:spcBef>
              </a:pPr>
              <a:r>
                <a:rPr lang="en-US" sz="1200" b="1">
                  <a:latin typeface="Verdana" pitchFamily="34" charset="0"/>
                </a:rPr>
                <a:t>IMPROVEMENT</a:t>
              </a:r>
            </a:p>
          </p:txBody>
        </p:sp>
      </p:grpSp>
      <p:sp>
        <p:nvSpPr>
          <p:cNvPr id="30" name="Title 1">
            <a:extLst>
              <a:ext uri="{FF2B5EF4-FFF2-40B4-BE49-F238E27FC236}">
                <a16:creationId xmlns:a16="http://schemas.microsoft.com/office/drawing/2014/main" id="{F1D27C14-405C-4467-8ECD-9DDD98A3C3ED}"/>
              </a:ext>
            </a:extLst>
          </p:cNvPr>
          <p:cNvSpPr txBox="1">
            <a:spLocks/>
          </p:cNvSpPr>
          <p:nvPr/>
        </p:nvSpPr>
        <p:spPr>
          <a:xfrm>
            <a:off x="463981" y="3831118"/>
            <a:ext cx="8537576" cy="738664"/>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pPr marL="171450" indent="-171450">
              <a:buFont typeface="Wingdings" panose="05000000000000000000" pitchFamily="2" charset="2"/>
              <a:buChar char="Ø"/>
            </a:pPr>
            <a:r>
              <a:rPr lang="en-US" sz="1200" dirty="0">
                <a:solidFill>
                  <a:schemeClr val="tx1"/>
                </a:solidFill>
              </a:rPr>
              <a:t>The assessment result of performance of implemented Quality Management System for UL International Netherlands BV shows some improvement in resource records.</a:t>
            </a:r>
          </a:p>
          <a:p>
            <a:pPr marL="171450" indent="-171450">
              <a:buFont typeface="Wingdings" panose="05000000000000000000" pitchFamily="2" charset="2"/>
              <a:buChar char="Ø"/>
            </a:pPr>
            <a:r>
              <a:rPr lang="en-US" sz="1200" dirty="0">
                <a:solidFill>
                  <a:schemeClr val="tx1"/>
                </a:solidFill>
              </a:rPr>
              <a:t>There are </a:t>
            </a:r>
            <a:r>
              <a:rPr lang="en-US" sz="1200" b="1" dirty="0">
                <a:solidFill>
                  <a:schemeClr val="tx1"/>
                </a:solidFill>
              </a:rPr>
              <a:t>no</a:t>
            </a:r>
            <a:r>
              <a:rPr lang="en-US" sz="1200" dirty="0">
                <a:solidFill>
                  <a:schemeClr val="tx1"/>
                </a:solidFill>
              </a:rPr>
              <a:t> high-risk areas that need urgent attention but/and some improvement is required for detail overall.</a:t>
            </a:r>
          </a:p>
          <a:p>
            <a:pPr marL="171450" indent="-171450">
              <a:buFont typeface="Wingdings" panose="05000000000000000000" pitchFamily="2" charset="2"/>
              <a:buChar char="Ø"/>
            </a:pPr>
            <a:r>
              <a:rPr lang="en-GB" sz="1200" dirty="0">
                <a:solidFill>
                  <a:schemeClr val="tx1"/>
                </a:solidFill>
                <a:ea typeface="+mn-lt"/>
                <a:cs typeface="+mn-lt"/>
              </a:rPr>
              <a:t>The main strength are the system checks and records already in place. </a:t>
            </a:r>
            <a:endParaRPr lang="en-US" sz="1200" dirty="0">
              <a:solidFill>
                <a:schemeClr val="tx1"/>
              </a:solidFill>
            </a:endParaRPr>
          </a:p>
        </p:txBody>
      </p:sp>
      <p:graphicFrame>
        <p:nvGraphicFramePr>
          <p:cNvPr id="2" name="Chart 1">
            <a:extLst>
              <a:ext uri="{FF2B5EF4-FFF2-40B4-BE49-F238E27FC236}">
                <a16:creationId xmlns:a16="http://schemas.microsoft.com/office/drawing/2014/main" id="{D1E72763-2E66-49C8-B68E-154361B28BDF}"/>
              </a:ext>
            </a:extLst>
          </p:cNvPr>
          <p:cNvGraphicFramePr/>
          <p:nvPr>
            <p:extLst>
              <p:ext uri="{D42A27DB-BD31-4B8C-83A1-F6EECF244321}">
                <p14:modId xmlns:p14="http://schemas.microsoft.com/office/powerpoint/2010/main" val="2824287384"/>
              </p:ext>
            </p:extLst>
          </p:nvPr>
        </p:nvGraphicFramePr>
        <p:xfrm>
          <a:off x="4466519" y="581253"/>
          <a:ext cx="4075082" cy="31658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7606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512269" y="278605"/>
            <a:ext cx="758874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sz="1600" b="1" dirty="0">
                <a:solidFill>
                  <a:srgbClr val="C00000"/>
                </a:solidFill>
              </a:rPr>
              <a:t>UL International Netherlands </a:t>
            </a:r>
            <a:r>
              <a:rPr lang="en-US" sz="1600" b="1" dirty="0" err="1">
                <a:solidFill>
                  <a:srgbClr val="C00000"/>
                </a:solidFill>
              </a:rPr>
              <a:t>B.V.</a:t>
            </a:r>
            <a:r>
              <a:rPr lang="en-US" altLang="pt-BR" sz="1600" b="1" dirty="0" err="1">
                <a:solidFill>
                  <a:srgbClr val="C00000"/>
                </a:solidFill>
              </a:rPr>
              <a:t>Integration</a:t>
            </a:r>
            <a:r>
              <a:rPr lang="en-US" altLang="pt-BR" sz="1600" b="1" dirty="0">
                <a:solidFill>
                  <a:srgbClr val="C00000"/>
                </a:solidFill>
              </a:rPr>
              <a:t> towards One UL -</a:t>
            </a:r>
          </a:p>
        </p:txBody>
      </p:sp>
      <p:sp>
        <p:nvSpPr>
          <p:cNvPr id="4" name="TextBox 3">
            <a:extLst>
              <a:ext uri="{FF2B5EF4-FFF2-40B4-BE49-F238E27FC236}">
                <a16:creationId xmlns:a16="http://schemas.microsoft.com/office/drawing/2014/main" id="{D69BB41C-E401-71A5-374E-3C8C66D7AD92}"/>
              </a:ext>
            </a:extLst>
          </p:cNvPr>
          <p:cNvSpPr txBox="1"/>
          <p:nvPr/>
        </p:nvSpPr>
        <p:spPr>
          <a:xfrm>
            <a:off x="512270" y="501792"/>
            <a:ext cx="8119461" cy="1015663"/>
          </a:xfrm>
          <a:prstGeom prst="rect">
            <a:avLst/>
          </a:prstGeom>
          <a:noFill/>
        </p:spPr>
        <p:txBody>
          <a:bodyPr wrap="square" rtlCol="0">
            <a:spAutoFit/>
          </a:bodyPr>
          <a:lstStyle/>
          <a:p>
            <a:endParaRPr lang="en-GB" sz="1000" dirty="0"/>
          </a:p>
          <a:p>
            <a:r>
              <a:rPr lang="en-GB" sz="1000" dirty="0"/>
              <a:t>There is a one-year period for transition to this new enterprise policy. UL Solutions certification bodies that currently reference the Global Certification Compliance Manual (Policy-ULID-004123 (DCS:00-CB-P0854)) will need to update those references to this new policy during this one-year transition. UL Solutions certification bodies that do not currently utilize the compliance described herein will need to adopt this new policy during this one-year transition.</a:t>
            </a:r>
          </a:p>
          <a:p>
            <a:endParaRPr lang="en-US" sz="1000" dirty="0"/>
          </a:p>
        </p:txBody>
      </p:sp>
      <p:pic>
        <p:nvPicPr>
          <p:cNvPr id="3" name="Picture 4" descr="Chart, pie chart&#10;&#10;Description automatically generated">
            <a:extLst>
              <a:ext uri="{FF2B5EF4-FFF2-40B4-BE49-F238E27FC236}">
                <a16:creationId xmlns:a16="http://schemas.microsoft.com/office/drawing/2014/main" id="{8487682E-A0E2-2667-AB34-F6E8EEFD916E}"/>
              </a:ext>
            </a:extLst>
          </p:cNvPr>
          <p:cNvPicPr>
            <a:picLocks noChangeAspect="1"/>
          </p:cNvPicPr>
          <p:nvPr/>
        </p:nvPicPr>
        <p:blipFill>
          <a:blip r:embed="rId2"/>
          <a:stretch>
            <a:fillRect/>
          </a:stretch>
        </p:blipFill>
        <p:spPr>
          <a:xfrm>
            <a:off x="2018560" y="1626528"/>
            <a:ext cx="4757321" cy="2989054"/>
          </a:xfrm>
          <a:prstGeom prst="rect">
            <a:avLst/>
          </a:prstGeom>
        </p:spPr>
      </p:pic>
    </p:spTree>
    <p:extLst>
      <p:ext uri="{BB962C8B-B14F-4D97-AF65-F5344CB8AC3E}">
        <p14:creationId xmlns:p14="http://schemas.microsoft.com/office/powerpoint/2010/main" val="3016375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512269" y="278605"/>
            <a:ext cx="758874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sz="1600" b="1" dirty="0">
                <a:solidFill>
                  <a:srgbClr val="C00000"/>
                </a:solidFill>
              </a:rPr>
              <a:t>UL International Netherlands B.V. </a:t>
            </a:r>
            <a:r>
              <a:rPr lang="en-US" altLang="pt-BR" sz="1600" b="1" dirty="0">
                <a:solidFill>
                  <a:srgbClr val="C00000"/>
                </a:solidFill>
              </a:rPr>
              <a:t>Integration towards One U</a:t>
            </a:r>
          </a:p>
        </p:txBody>
      </p:sp>
      <p:sp>
        <p:nvSpPr>
          <p:cNvPr id="4" name="TextBox 3">
            <a:extLst>
              <a:ext uri="{FF2B5EF4-FFF2-40B4-BE49-F238E27FC236}">
                <a16:creationId xmlns:a16="http://schemas.microsoft.com/office/drawing/2014/main" id="{D69BB41C-E401-71A5-374E-3C8C66D7AD92}"/>
              </a:ext>
            </a:extLst>
          </p:cNvPr>
          <p:cNvSpPr txBox="1"/>
          <p:nvPr/>
        </p:nvSpPr>
        <p:spPr>
          <a:xfrm>
            <a:off x="512270" y="501792"/>
            <a:ext cx="8119461" cy="400110"/>
          </a:xfrm>
          <a:prstGeom prst="rect">
            <a:avLst/>
          </a:prstGeom>
          <a:noFill/>
        </p:spPr>
        <p:txBody>
          <a:bodyPr wrap="square" rtlCol="0">
            <a:spAutoFit/>
          </a:bodyPr>
          <a:lstStyle/>
          <a:p>
            <a:endParaRPr lang="en-GB" sz="1000" dirty="0"/>
          </a:p>
          <a:p>
            <a:r>
              <a:rPr lang="en-GB" sz="1000" dirty="0"/>
              <a:t>Integration records show some deviations from the approved UL SOLUTIONS CERTIFICATION BODY COMPLIANCE POLICY. </a:t>
            </a:r>
            <a:endParaRPr lang="en-US" sz="1000" dirty="0"/>
          </a:p>
        </p:txBody>
      </p:sp>
      <p:pic>
        <p:nvPicPr>
          <p:cNvPr id="2" name="Picture 4" descr="Chart, bar chart&#10;&#10;Description automatically generated">
            <a:extLst>
              <a:ext uri="{FF2B5EF4-FFF2-40B4-BE49-F238E27FC236}">
                <a16:creationId xmlns:a16="http://schemas.microsoft.com/office/drawing/2014/main" id="{041EBFDF-F1C5-2FF4-06C0-CF5FFAA6AF3E}"/>
              </a:ext>
            </a:extLst>
          </p:cNvPr>
          <p:cNvPicPr>
            <a:picLocks noChangeAspect="1"/>
          </p:cNvPicPr>
          <p:nvPr/>
        </p:nvPicPr>
        <p:blipFill>
          <a:blip r:embed="rId2"/>
          <a:stretch>
            <a:fillRect/>
          </a:stretch>
        </p:blipFill>
        <p:spPr>
          <a:xfrm>
            <a:off x="1256161" y="1441990"/>
            <a:ext cx="6025637" cy="2944841"/>
          </a:xfrm>
          <a:prstGeom prst="rect">
            <a:avLst/>
          </a:prstGeom>
        </p:spPr>
      </p:pic>
    </p:spTree>
    <p:extLst>
      <p:ext uri="{BB962C8B-B14F-4D97-AF65-F5344CB8AC3E}">
        <p14:creationId xmlns:p14="http://schemas.microsoft.com/office/powerpoint/2010/main" val="2318445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152400" y="514350"/>
            <a:ext cx="8551289" cy="4481649"/>
          </a:xfrm>
        </p:spPr>
        <p:txBody>
          <a:bodyPr vert="horz" lIns="0" tIns="0" rIns="0" bIns="0" rtlCol="0" anchor="t">
            <a:noAutofit/>
          </a:bodyPr>
          <a:lstStyle/>
          <a:p>
            <a:pPr algn="just"/>
            <a:r>
              <a:rPr lang="en-US" sz="1100" dirty="0"/>
              <a:t>Based on sampled review of Certification and interviews with the staff, the assessment team concluded that the management system of UL International Netherlands B.V. meets the requirements of ISO / IEC 17065:2012 and EA2-17M2020. Any comments which have been raised are to further strengthen the system and ensure continued compliance. Ongoing review of certification are required to </a:t>
            </a:r>
            <a:r>
              <a:rPr lang="en-US" sz="1100"/>
              <a:t>fully cover </a:t>
            </a:r>
            <a:r>
              <a:rPr lang="en-GB" sz="1100"/>
              <a:t>accredited </a:t>
            </a:r>
            <a:r>
              <a:rPr lang="en-GB" sz="1100" dirty="0"/>
              <a:t>aspects over the 4 year cycle.</a:t>
            </a:r>
            <a:endParaRPr lang="en-US" sz="1100" dirty="0">
              <a:ea typeface="+mn-lt"/>
              <a:cs typeface="+mn-lt"/>
            </a:endParaRPr>
          </a:p>
          <a:p>
            <a:pPr algn="just"/>
            <a:r>
              <a:rPr lang="en-GB" sz="1100" dirty="0">
                <a:ea typeface="+mn-lt"/>
                <a:cs typeface="+mn-lt"/>
              </a:rPr>
              <a:t>In terms of process, there were no listed opportunities for improvement, however improvements were noted in Risk and Impartiality  Management, value of stakeholder committee meeting, and competency management which were raised as issues in 2022.</a:t>
            </a:r>
          </a:p>
          <a:p>
            <a:pPr algn="just"/>
            <a:r>
              <a:rPr lang="en-GB" sz="1100" dirty="0">
                <a:ea typeface="+mn-lt"/>
                <a:cs typeface="+mn-lt"/>
              </a:rPr>
              <a:t>The main strength are the system checks and records already in place. Although these may be repetition, or additional to other Schemes and services provided by UL, they are a logical and systematic flow through the certification process which allows internal and external assessors to quickly retrieve the required information.</a:t>
            </a:r>
          </a:p>
          <a:p>
            <a:pPr algn="just"/>
            <a:r>
              <a:rPr lang="en-GB" sz="1100" dirty="0">
                <a:ea typeface="+mn-lt"/>
                <a:cs typeface="+mn-lt"/>
              </a:rPr>
              <a:t>This not only provides assurance that certifications are correctly issued but provides assurance to recognition bosies that UL are in control of their systems.</a:t>
            </a:r>
          </a:p>
          <a:p>
            <a:pPr algn="just"/>
            <a:r>
              <a:rPr lang="en-GB" sz="1100" dirty="0">
                <a:ea typeface="+mn-lt"/>
                <a:cs typeface="+mn-lt"/>
              </a:rPr>
              <a:t>UL Solutions Integration – as discussed, in order to prevent findings raised in the future UL International Netherlands B.V. should aim to move to UL approved tools and processes or obtain approval from the Certification Committee for approved deviations. Evidence of approval will be required.</a:t>
            </a:r>
            <a:endParaRPr lang="en-US" sz="1100" dirty="0">
              <a:ea typeface="+mn-lt"/>
              <a:cs typeface="+mn-lt"/>
            </a:endParaRPr>
          </a:p>
          <a:p>
            <a:r>
              <a:rPr lang="en-US" sz="1100" b="1" dirty="0">
                <a:cs typeface="Arial"/>
              </a:rPr>
              <a:t>Overall 1 Finding for </a:t>
            </a:r>
            <a:r>
              <a:rPr lang="en-US" sz="1100" b="1" i="0" dirty="0">
                <a:effectLst/>
                <a:cs typeface="Arial"/>
              </a:rPr>
              <a:t>compliance </a:t>
            </a:r>
            <a:r>
              <a:rPr lang="en-US" sz="1100" b="1" dirty="0">
                <a:cs typeface="Arial"/>
              </a:rPr>
              <a:t>i</a:t>
            </a:r>
            <a:r>
              <a:rPr lang="en-US" sz="1100" b="1" i="0" dirty="0">
                <a:effectLst/>
                <a:cs typeface="Arial"/>
              </a:rPr>
              <a:t>ssues was raised, there were none significant enough in nature to provide a high risk to the business.</a:t>
            </a:r>
            <a:endParaRPr lang="en-US" sz="1100" dirty="0">
              <a:solidFill>
                <a:srgbClr val="FF0000"/>
              </a:solidFill>
              <a:ea typeface="+mn-lt"/>
              <a:cs typeface="+mn-lt"/>
            </a:endParaRPr>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228600" y="147501"/>
            <a:ext cx="5638800" cy="276999"/>
          </a:xfrm>
        </p:spPr>
        <p:txBody>
          <a:bodyPr/>
          <a:lstStyle/>
          <a:p>
            <a:r>
              <a:rPr lang="en-US" sz="1800" b="1" dirty="0"/>
              <a:t>Summary</a:t>
            </a:r>
            <a:endParaRPr lang="en-US" sz="1800" dirty="0">
              <a:highlight>
                <a:srgbClr val="FFFF00"/>
              </a:highlight>
              <a:cs typeface="Arial"/>
            </a:endParaRPr>
          </a:p>
        </p:txBody>
      </p:sp>
    </p:spTree>
    <p:extLst>
      <p:ext uri="{BB962C8B-B14F-4D97-AF65-F5344CB8AC3E}">
        <p14:creationId xmlns:p14="http://schemas.microsoft.com/office/powerpoint/2010/main" val="2608506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304800" y="285750"/>
            <a:ext cx="6543675" cy="60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altLang="pt-BR" sz="2100" b="1" dirty="0">
                <a:solidFill>
                  <a:srgbClr val="C00000"/>
                </a:solidFill>
              </a:rPr>
              <a:t>Next Steps</a:t>
            </a:r>
          </a:p>
        </p:txBody>
      </p:sp>
      <p:sp>
        <p:nvSpPr>
          <p:cNvPr id="4" name="Rectangle 3">
            <a:extLst>
              <a:ext uri="{FF2B5EF4-FFF2-40B4-BE49-F238E27FC236}">
                <a16:creationId xmlns:a16="http://schemas.microsoft.com/office/drawing/2014/main" id="{5626B47D-0AC7-4BFC-B83B-E8AEF1CBE40E}"/>
              </a:ext>
            </a:extLst>
          </p:cNvPr>
          <p:cNvSpPr/>
          <p:nvPr/>
        </p:nvSpPr>
        <p:spPr>
          <a:xfrm>
            <a:off x="152401" y="805428"/>
            <a:ext cx="8534400" cy="1384995"/>
          </a:xfrm>
          <a:prstGeom prst="rect">
            <a:avLst/>
          </a:prstGeom>
        </p:spPr>
        <p:txBody>
          <a:bodyPr wrap="square">
            <a:spAutoFit/>
          </a:bodyPr>
          <a:lstStyle/>
          <a:p>
            <a:pPr marL="171450" indent="-171450">
              <a:buFont typeface="Wingdings" panose="05000000000000000000" pitchFamily="2" charset="2"/>
              <a:buChar char="Ø"/>
              <a:defRPr/>
            </a:pPr>
            <a:r>
              <a:rPr lang="en-US" sz="1400" b="1" dirty="0">
                <a:latin typeface="+mj-lt"/>
              </a:rPr>
              <a:t>Remaining Audits and those in support of other Credentials:</a:t>
            </a: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p:txBody>
      </p:sp>
      <p:graphicFrame>
        <p:nvGraphicFramePr>
          <p:cNvPr id="3" name="Table 2">
            <a:extLst>
              <a:ext uri="{FF2B5EF4-FFF2-40B4-BE49-F238E27FC236}">
                <a16:creationId xmlns:a16="http://schemas.microsoft.com/office/drawing/2014/main" id="{2ECAD0C1-551C-AAEE-89DA-3785F8CC8331}"/>
              </a:ext>
            </a:extLst>
          </p:cNvPr>
          <p:cNvGraphicFramePr>
            <a:graphicFrameLocks noGrp="1"/>
          </p:cNvGraphicFramePr>
          <p:nvPr>
            <p:extLst>
              <p:ext uri="{D42A27DB-BD31-4B8C-83A1-F6EECF244321}">
                <p14:modId xmlns:p14="http://schemas.microsoft.com/office/powerpoint/2010/main" val="252140402"/>
              </p:ext>
            </p:extLst>
          </p:nvPr>
        </p:nvGraphicFramePr>
        <p:xfrm>
          <a:off x="304800" y="1229723"/>
          <a:ext cx="8278091" cy="1790568"/>
        </p:xfrm>
        <a:graphic>
          <a:graphicData uri="http://schemas.openxmlformats.org/drawingml/2006/table">
            <a:tbl>
              <a:tblPr firstRow="1" firstCol="1" bandRow="1"/>
              <a:tblGrid>
                <a:gridCol w="922229">
                  <a:extLst>
                    <a:ext uri="{9D8B030D-6E8A-4147-A177-3AD203B41FA5}">
                      <a16:colId xmlns:a16="http://schemas.microsoft.com/office/drawing/2014/main" val="1900163669"/>
                    </a:ext>
                  </a:extLst>
                </a:gridCol>
                <a:gridCol w="774344">
                  <a:extLst>
                    <a:ext uri="{9D8B030D-6E8A-4147-A177-3AD203B41FA5}">
                      <a16:colId xmlns:a16="http://schemas.microsoft.com/office/drawing/2014/main" val="3544392152"/>
                    </a:ext>
                  </a:extLst>
                </a:gridCol>
                <a:gridCol w="1933956">
                  <a:extLst>
                    <a:ext uri="{9D8B030D-6E8A-4147-A177-3AD203B41FA5}">
                      <a16:colId xmlns:a16="http://schemas.microsoft.com/office/drawing/2014/main" val="2822064579"/>
                    </a:ext>
                  </a:extLst>
                </a:gridCol>
                <a:gridCol w="2323781">
                  <a:extLst>
                    <a:ext uri="{9D8B030D-6E8A-4147-A177-3AD203B41FA5}">
                      <a16:colId xmlns:a16="http://schemas.microsoft.com/office/drawing/2014/main" val="4049670803"/>
                    </a:ext>
                  </a:extLst>
                </a:gridCol>
                <a:gridCol w="2323781">
                  <a:extLst>
                    <a:ext uri="{9D8B030D-6E8A-4147-A177-3AD203B41FA5}">
                      <a16:colId xmlns:a16="http://schemas.microsoft.com/office/drawing/2014/main" val="1650937291"/>
                    </a:ext>
                  </a:extLst>
                </a:gridCol>
              </a:tblGrid>
              <a:tr h="137736">
                <a:tc>
                  <a:txBody>
                    <a:bodyPr/>
                    <a:lstStyle/>
                    <a:p>
                      <a:r>
                        <a:rPr lang="en-GB" sz="800" dirty="0">
                          <a:effectLst/>
                          <a:latin typeface="+mn-lt"/>
                          <a:ea typeface="Calibri" panose="020F0502020204030204" pitchFamily="34" charset="0"/>
                        </a:rPr>
                        <a:t>Reference</a:t>
                      </a:r>
                      <a:endParaRPr lang="en-US" sz="800" dirty="0">
                        <a:effectLst/>
                        <a:latin typeface="+mn-lt"/>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dirty="0">
                          <a:effectLst/>
                          <a:latin typeface="Calibri" panose="020F0502020204030204" pitchFamily="34" charset="0"/>
                          <a:ea typeface="Calibri" panose="020F0502020204030204" pitchFamily="34" charset="0"/>
                        </a:rPr>
                        <a:t>Lead </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dirty="0">
                          <a:effectLst/>
                          <a:latin typeface="Calibri" panose="020F0502020204030204" pitchFamily="34" charset="0"/>
                          <a:ea typeface="Calibri" panose="020F0502020204030204" pitchFamily="34" charset="0"/>
                        </a:rPr>
                        <a:t>In Support of </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dirty="0">
                          <a:effectLst/>
                          <a:latin typeface="Calibri" panose="020F0502020204030204" pitchFamily="34" charset="0"/>
                          <a:ea typeface="Calibri" panose="020F0502020204030204" pitchFamily="34" charset="0"/>
                        </a:rPr>
                        <a:t>Scope</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dirty="0">
                          <a:effectLst/>
                          <a:latin typeface="Calibri" panose="020F0502020204030204" pitchFamily="34" charset="0"/>
                          <a:ea typeface="Calibri" panose="020F0502020204030204" pitchFamily="34" charset="0"/>
                        </a:rPr>
                        <a:t>Dates</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8006073"/>
                  </a:ext>
                </a:extLst>
              </a:tr>
              <a:tr h="275472">
                <a:tc>
                  <a:txBody>
                    <a:bodyPr/>
                    <a:lstStyle/>
                    <a:p>
                      <a:r>
                        <a:rPr lang="en-GB" sz="800" dirty="0">
                          <a:effectLst/>
                          <a:latin typeface="Calibri" panose="020F0502020204030204" pitchFamily="34" charset="0"/>
                          <a:ea typeface="Calibri" panose="020F0502020204030204" pitchFamily="34" charset="0"/>
                        </a:rPr>
                        <a:t>2023-221-IQA</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dirty="0">
                          <a:effectLst/>
                          <a:latin typeface="Calibri" panose="020F0502020204030204" pitchFamily="34" charset="0"/>
                          <a:ea typeface="Calibri" panose="020F0502020204030204" pitchFamily="34" charset="0"/>
                        </a:rPr>
                        <a:t>Grainne Cheevers</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dirty="0">
                          <a:effectLst/>
                          <a:latin typeface="Calibri" panose="020F0502020204030204" pitchFamily="34" charset="0"/>
                          <a:ea typeface="Calibri" panose="020F0502020204030204" pitchFamily="34" charset="0"/>
                        </a:rPr>
                        <a:t>UL International Netherlands BV</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dirty="0">
                          <a:effectLst/>
                          <a:latin typeface="Calibri" panose="020F0502020204030204" pitchFamily="34" charset="0"/>
                          <a:ea typeface="Calibri" panose="020F0502020204030204" pitchFamily="34" charset="0"/>
                        </a:rPr>
                        <a:t>Wire and Cable (CPR System 3)</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dirty="0">
                          <a:effectLst/>
                          <a:latin typeface="Calibri" panose="020F0502020204030204" pitchFamily="34" charset="0"/>
                          <a:ea typeface="Calibri" panose="020F0502020204030204" pitchFamily="34" charset="0"/>
                        </a:rPr>
                        <a:t>Monday 20</a:t>
                      </a:r>
                      <a:r>
                        <a:rPr lang="en-GB" sz="800" baseline="30000" dirty="0">
                          <a:effectLst/>
                          <a:latin typeface="Calibri" panose="020F0502020204030204" pitchFamily="34" charset="0"/>
                          <a:ea typeface="Calibri" panose="020F0502020204030204" pitchFamily="34" charset="0"/>
                        </a:rPr>
                        <a:t>th</a:t>
                      </a:r>
                      <a:r>
                        <a:rPr lang="en-GB" sz="800" dirty="0">
                          <a:effectLst/>
                          <a:latin typeface="Calibri" panose="020F0502020204030204" pitchFamily="34" charset="0"/>
                          <a:ea typeface="Calibri" panose="020F0502020204030204" pitchFamily="34" charset="0"/>
                        </a:rPr>
                        <a:t> Feb – Wednesday 22</a:t>
                      </a:r>
                      <a:r>
                        <a:rPr lang="en-GB" sz="800" baseline="30000" dirty="0">
                          <a:effectLst/>
                          <a:latin typeface="Calibri" panose="020F0502020204030204" pitchFamily="34" charset="0"/>
                          <a:ea typeface="Calibri" panose="020F0502020204030204" pitchFamily="34" charset="0"/>
                        </a:rPr>
                        <a:t>nd</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683799"/>
                  </a:ext>
                </a:extLst>
              </a:tr>
              <a:tr h="275472">
                <a:tc>
                  <a:txBody>
                    <a:bodyPr/>
                    <a:lstStyle/>
                    <a:p>
                      <a:r>
                        <a:rPr lang="en-US" sz="800" dirty="0">
                          <a:solidFill>
                            <a:srgbClr val="000000"/>
                          </a:solidFill>
                          <a:effectLst/>
                          <a:latin typeface="Calibri" panose="020F0502020204030204" pitchFamily="34" charset="0"/>
                          <a:ea typeface="Calibri" panose="020F0502020204030204" pitchFamily="34" charset="0"/>
                        </a:rPr>
                        <a:t>2023-223-IQA</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a:solidFill>
                            <a:srgbClr val="000000"/>
                          </a:solidFill>
                          <a:effectLst/>
                          <a:latin typeface="Calibri" panose="020F0502020204030204" pitchFamily="34" charset="0"/>
                          <a:ea typeface="Calibri" panose="020F0502020204030204" pitchFamily="34" charset="0"/>
                        </a:rPr>
                        <a:t>Grainne Cheevers</a:t>
                      </a:r>
                      <a:endParaRPr lang="en-US" sz="80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a:solidFill>
                            <a:srgbClr val="000000"/>
                          </a:solidFill>
                          <a:effectLst/>
                          <a:latin typeface="Verdana" panose="020B0604030504040204" pitchFamily="34" charset="0"/>
                          <a:ea typeface="Calibri" panose="020F0502020204030204" pitchFamily="34" charset="0"/>
                        </a:rPr>
                        <a:t>UL Demko NCB</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a:solidFill>
                            <a:srgbClr val="000000"/>
                          </a:solidFill>
                          <a:effectLst/>
                          <a:latin typeface="Calibri" panose="020F0502020204030204" pitchFamily="34" charset="0"/>
                          <a:ea typeface="Calibri" panose="020F0502020204030204" pitchFamily="34" charset="0"/>
                        </a:rPr>
                        <a:t>IECEE CB Scheme</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dirty="0">
                          <a:effectLst/>
                          <a:latin typeface="Calibri" panose="020F0502020204030204" pitchFamily="34" charset="0"/>
                          <a:ea typeface="Calibri" panose="020F0502020204030204" pitchFamily="34" charset="0"/>
                        </a:rPr>
                        <a:t>Mon 27</a:t>
                      </a:r>
                      <a:r>
                        <a:rPr lang="en-GB" sz="800" baseline="30000" dirty="0">
                          <a:effectLst/>
                          <a:latin typeface="Calibri" panose="020F0502020204030204" pitchFamily="34" charset="0"/>
                          <a:ea typeface="Calibri" panose="020F0502020204030204" pitchFamily="34" charset="0"/>
                        </a:rPr>
                        <a:t>th</a:t>
                      </a:r>
                      <a:r>
                        <a:rPr lang="en-GB" sz="800" dirty="0">
                          <a:effectLst/>
                          <a:latin typeface="Calibri" panose="020F0502020204030204" pitchFamily="34" charset="0"/>
                          <a:ea typeface="Calibri" panose="020F0502020204030204" pitchFamily="34" charset="0"/>
                        </a:rPr>
                        <a:t> Feb – Mon 6</a:t>
                      </a:r>
                      <a:r>
                        <a:rPr lang="en-GB" sz="800" baseline="30000" dirty="0">
                          <a:effectLst/>
                          <a:latin typeface="Calibri" panose="020F0502020204030204" pitchFamily="34" charset="0"/>
                          <a:ea typeface="Calibri" panose="020F0502020204030204" pitchFamily="34" charset="0"/>
                        </a:rPr>
                        <a:t>th</a:t>
                      </a:r>
                      <a:r>
                        <a:rPr lang="en-GB" sz="800" dirty="0">
                          <a:effectLst/>
                          <a:latin typeface="Calibri" panose="020F0502020204030204" pitchFamily="34" charset="0"/>
                          <a:ea typeface="Calibri" panose="020F0502020204030204" pitchFamily="34" charset="0"/>
                        </a:rPr>
                        <a:t> March</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1484570"/>
                  </a:ext>
                </a:extLst>
              </a:tr>
              <a:tr h="275472">
                <a:tc>
                  <a:txBody>
                    <a:bodyPr/>
                    <a:lstStyle/>
                    <a:p>
                      <a:r>
                        <a:rPr lang="en-US" sz="800">
                          <a:solidFill>
                            <a:srgbClr val="000000"/>
                          </a:solidFill>
                          <a:effectLst/>
                          <a:latin typeface="Calibri" panose="020F0502020204030204" pitchFamily="34" charset="0"/>
                          <a:ea typeface="Calibri" panose="020F0502020204030204" pitchFamily="34" charset="0"/>
                        </a:rPr>
                        <a:t>2023-224-IQA</a:t>
                      </a:r>
                      <a:endParaRPr lang="en-US" sz="80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a:solidFill>
                            <a:srgbClr val="000000"/>
                          </a:solidFill>
                          <a:effectLst/>
                          <a:latin typeface="Calibri" panose="020F0502020204030204" pitchFamily="34" charset="0"/>
                          <a:ea typeface="Calibri" panose="020F0502020204030204" pitchFamily="34" charset="0"/>
                        </a:rPr>
                        <a:t>Grainne Cheevers</a:t>
                      </a:r>
                      <a:endParaRPr lang="en-US" sz="80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a:solidFill>
                            <a:srgbClr val="000000"/>
                          </a:solidFill>
                          <a:effectLst/>
                          <a:latin typeface="Verdana" panose="020B0604030504040204" pitchFamily="34" charset="0"/>
                          <a:ea typeface="Calibri" panose="020F0502020204030204" pitchFamily="34" charset="0"/>
                        </a:rPr>
                        <a:t>UL Demko CB</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a:solidFill>
                            <a:srgbClr val="000000"/>
                          </a:solidFill>
                          <a:effectLst/>
                          <a:latin typeface="Calibri" panose="020F0502020204030204" pitchFamily="34" charset="0"/>
                          <a:ea typeface="Calibri" panose="020F0502020204030204" pitchFamily="34" charset="0"/>
                        </a:rPr>
                        <a:t>UL EU Scheme</a:t>
                      </a:r>
                      <a:endParaRPr lang="en-US" sz="80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800" dirty="0">
                        <a:effectLst/>
                        <a:latin typeface="Calibri" panose="020F0502020204030204" pitchFamily="34" charset="0"/>
                        <a:ea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800" dirty="0">
                          <a:effectLst/>
                          <a:latin typeface="Calibri" panose="020F0502020204030204" pitchFamily="34" charset="0"/>
                          <a:ea typeface="Calibri" panose="020F0502020204030204" pitchFamily="34" charset="0"/>
                        </a:rPr>
                        <a:t>Mon 27</a:t>
                      </a:r>
                      <a:r>
                        <a:rPr lang="en-GB" sz="800" baseline="30000" dirty="0">
                          <a:effectLst/>
                          <a:latin typeface="Calibri" panose="020F0502020204030204" pitchFamily="34" charset="0"/>
                          <a:ea typeface="Calibri" panose="020F0502020204030204" pitchFamily="34" charset="0"/>
                        </a:rPr>
                        <a:t>th</a:t>
                      </a:r>
                      <a:r>
                        <a:rPr lang="en-GB" sz="800" dirty="0">
                          <a:effectLst/>
                          <a:latin typeface="Calibri" panose="020F0502020204030204" pitchFamily="34" charset="0"/>
                          <a:ea typeface="Calibri" panose="020F0502020204030204" pitchFamily="34" charset="0"/>
                        </a:rPr>
                        <a:t> Feb – Mon 6</a:t>
                      </a:r>
                      <a:r>
                        <a:rPr lang="en-GB" sz="800" baseline="30000" dirty="0">
                          <a:effectLst/>
                          <a:latin typeface="Calibri" panose="020F0502020204030204" pitchFamily="34" charset="0"/>
                          <a:ea typeface="Calibri" panose="020F0502020204030204" pitchFamily="34" charset="0"/>
                        </a:rPr>
                        <a:t>th</a:t>
                      </a:r>
                      <a:r>
                        <a:rPr lang="en-GB" sz="800" dirty="0">
                          <a:effectLst/>
                          <a:latin typeface="Calibri" panose="020F0502020204030204" pitchFamily="34" charset="0"/>
                          <a:ea typeface="Calibri" panose="020F0502020204030204" pitchFamily="34" charset="0"/>
                        </a:rPr>
                        <a:t> March</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2634254"/>
                  </a:ext>
                </a:extLst>
              </a:tr>
              <a:tr h="275472">
                <a:tc>
                  <a:txBody>
                    <a:bodyPr/>
                    <a:lstStyle/>
                    <a:p>
                      <a:r>
                        <a:rPr lang="en-US" sz="800">
                          <a:solidFill>
                            <a:srgbClr val="000000"/>
                          </a:solidFill>
                          <a:effectLst/>
                          <a:latin typeface="Calibri" panose="020F0502020204030204" pitchFamily="34" charset="0"/>
                          <a:ea typeface="Calibri" panose="020F0502020204030204" pitchFamily="34" charset="0"/>
                        </a:rPr>
                        <a:t>2023-225-IQA</a:t>
                      </a:r>
                      <a:endParaRPr lang="en-US" sz="80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a:solidFill>
                            <a:srgbClr val="000000"/>
                          </a:solidFill>
                          <a:effectLst/>
                          <a:latin typeface="Calibri" panose="020F0502020204030204" pitchFamily="34" charset="0"/>
                          <a:ea typeface="Calibri" panose="020F0502020204030204" pitchFamily="34" charset="0"/>
                        </a:rPr>
                        <a:t>Grainne Cheevers</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a:solidFill>
                            <a:srgbClr val="000000"/>
                          </a:solidFill>
                          <a:effectLst/>
                          <a:latin typeface="Verdana" panose="020B0604030504040204" pitchFamily="34" charset="0"/>
                          <a:ea typeface="Calibri" panose="020F0502020204030204" pitchFamily="34" charset="0"/>
                        </a:rPr>
                        <a:t>UL LLC </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a:solidFill>
                            <a:srgbClr val="000000"/>
                          </a:solidFill>
                          <a:effectLst/>
                          <a:latin typeface="Calibri" panose="020F0502020204030204" pitchFamily="34" charset="0"/>
                          <a:ea typeface="Calibri" panose="020F0502020204030204" pitchFamily="34" charset="0"/>
                        </a:rPr>
                        <a:t>US CAN Scheme</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800" dirty="0">
                          <a:effectLst/>
                          <a:latin typeface="Calibri" panose="020F0502020204030204" pitchFamily="34" charset="0"/>
                          <a:ea typeface="Calibri" panose="020F0502020204030204" pitchFamily="34" charset="0"/>
                        </a:rPr>
                        <a:t>Mon 27</a:t>
                      </a:r>
                      <a:r>
                        <a:rPr lang="en-GB" sz="800" baseline="30000" dirty="0">
                          <a:effectLst/>
                          <a:latin typeface="Calibri" panose="020F0502020204030204" pitchFamily="34" charset="0"/>
                          <a:ea typeface="Calibri" panose="020F0502020204030204" pitchFamily="34" charset="0"/>
                        </a:rPr>
                        <a:t>th</a:t>
                      </a:r>
                      <a:r>
                        <a:rPr lang="en-GB" sz="800" dirty="0">
                          <a:effectLst/>
                          <a:latin typeface="Calibri" panose="020F0502020204030204" pitchFamily="34" charset="0"/>
                          <a:ea typeface="Calibri" panose="020F0502020204030204" pitchFamily="34" charset="0"/>
                        </a:rPr>
                        <a:t> Feb – Mon 6</a:t>
                      </a:r>
                      <a:r>
                        <a:rPr lang="en-GB" sz="800" baseline="30000" dirty="0">
                          <a:effectLst/>
                          <a:latin typeface="Calibri" panose="020F0502020204030204" pitchFamily="34" charset="0"/>
                          <a:ea typeface="Calibri" panose="020F0502020204030204" pitchFamily="34" charset="0"/>
                        </a:rPr>
                        <a:t>th</a:t>
                      </a:r>
                      <a:r>
                        <a:rPr lang="en-GB" sz="800" dirty="0">
                          <a:effectLst/>
                          <a:latin typeface="Calibri" panose="020F0502020204030204" pitchFamily="34" charset="0"/>
                          <a:ea typeface="Calibri" panose="020F0502020204030204" pitchFamily="34" charset="0"/>
                        </a:rPr>
                        <a:t> March</a:t>
                      </a:r>
                      <a:endParaRPr lang="en-US" sz="800" dirty="0">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104078"/>
                  </a:ext>
                </a:extLst>
              </a:tr>
              <a:tr h="275472">
                <a:tc>
                  <a:txBody>
                    <a:bodyPr/>
                    <a:lstStyle/>
                    <a:p>
                      <a:r>
                        <a:rPr lang="en-GB" sz="800" b="1" dirty="0">
                          <a:solidFill>
                            <a:srgbClr val="FF0000"/>
                          </a:solidFill>
                          <a:effectLst/>
                          <a:latin typeface="Calibri" panose="020F0502020204030204" pitchFamily="34" charset="0"/>
                          <a:ea typeface="Calibri" panose="020F0502020204030204" pitchFamily="34" charset="0"/>
                        </a:rPr>
                        <a:t>2023-22-IQA</a:t>
                      </a:r>
                      <a:endParaRPr lang="en-US" sz="800" b="1" dirty="0">
                        <a:solidFill>
                          <a:srgbClr val="FF0000"/>
                        </a:solidFill>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800" b="1" dirty="0">
                          <a:solidFill>
                            <a:srgbClr val="FF0000"/>
                          </a:solidFill>
                          <a:effectLst/>
                          <a:latin typeface="Calibri" panose="020F0502020204030204" pitchFamily="34" charset="0"/>
                          <a:ea typeface="Calibri" panose="020F0502020204030204" pitchFamily="34" charset="0"/>
                        </a:rPr>
                        <a:t>Grainne Cheevers</a:t>
                      </a:r>
                      <a:endParaRPr lang="en-US" sz="800" b="1" dirty="0">
                        <a:solidFill>
                          <a:srgbClr val="FF0000"/>
                        </a:solidFill>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800" b="1" dirty="0">
                        <a:solidFill>
                          <a:srgbClr val="FF0000"/>
                        </a:solidFill>
                        <a:effectLst/>
                        <a:latin typeface="Calibri" panose="020F0502020204030204" pitchFamily="34" charset="0"/>
                        <a:ea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800" b="1" dirty="0">
                          <a:solidFill>
                            <a:srgbClr val="FF0000"/>
                          </a:solidFill>
                          <a:effectLst/>
                          <a:latin typeface="Calibri" panose="020F0502020204030204" pitchFamily="34" charset="0"/>
                          <a:ea typeface="Calibri" panose="020F0502020204030204" pitchFamily="34" charset="0"/>
                        </a:rPr>
                        <a:t>UL International Netherlands BV</a:t>
                      </a:r>
                      <a:endParaRPr lang="en-US" sz="800" b="1" dirty="0">
                        <a:solidFill>
                          <a:srgbClr val="FF0000"/>
                        </a:solidFill>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b="1" dirty="0">
                          <a:solidFill>
                            <a:srgbClr val="FF0000"/>
                          </a:solidFill>
                          <a:effectLst/>
                          <a:latin typeface="Calibri" panose="020F0502020204030204" pitchFamily="34" charset="0"/>
                          <a:ea typeface="Calibri" panose="020F0502020204030204" pitchFamily="34" charset="0"/>
                        </a:rPr>
                        <a:t>CBTL Lab closure Audit</a:t>
                      </a:r>
                      <a:endParaRPr lang="en-US" sz="800" b="1" dirty="0">
                        <a:solidFill>
                          <a:srgbClr val="FF0000"/>
                        </a:solidFill>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800" b="1" dirty="0">
                          <a:solidFill>
                            <a:srgbClr val="FF0000"/>
                          </a:solidFill>
                          <a:effectLst/>
                          <a:latin typeface="Calibri" panose="020F0502020204030204" pitchFamily="34" charset="0"/>
                          <a:ea typeface="Calibri" panose="020F0502020204030204" pitchFamily="34" charset="0"/>
                        </a:rPr>
                        <a:t>MAY</a:t>
                      </a:r>
                      <a:endParaRPr lang="en-US" sz="800" b="1" dirty="0">
                        <a:solidFill>
                          <a:srgbClr val="FF0000"/>
                        </a:solidFill>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4893098"/>
                  </a:ext>
                </a:extLst>
              </a:tr>
              <a:tr h="275472">
                <a:tc>
                  <a:txBody>
                    <a:bodyPr/>
                    <a:lstStyle/>
                    <a:p>
                      <a:r>
                        <a:rPr lang="en-GB" sz="800" b="1" dirty="0">
                          <a:solidFill>
                            <a:srgbClr val="FF0000"/>
                          </a:solidFill>
                          <a:effectLst/>
                          <a:latin typeface="Calibri" panose="020F0502020204030204" pitchFamily="34" charset="0"/>
                          <a:ea typeface="Calibri" panose="020F0502020204030204" pitchFamily="34" charset="0"/>
                        </a:rPr>
                        <a:t>TBC</a:t>
                      </a:r>
                      <a:endParaRPr lang="en-US" sz="800" b="1" dirty="0">
                        <a:solidFill>
                          <a:srgbClr val="FF0000"/>
                        </a:solidFill>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b="1" dirty="0">
                          <a:solidFill>
                            <a:srgbClr val="FF0000"/>
                          </a:solidFill>
                          <a:effectLst/>
                          <a:latin typeface="Calibri" panose="020F0502020204030204" pitchFamily="34" charset="0"/>
                          <a:ea typeface="Calibri" panose="020F0502020204030204" pitchFamily="34" charset="0"/>
                        </a:rPr>
                        <a:t>Grainne Cheevers</a:t>
                      </a: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b="1" dirty="0">
                          <a:solidFill>
                            <a:srgbClr val="FF0000"/>
                          </a:solidFill>
                          <a:effectLst/>
                          <a:latin typeface="Calibri" panose="020F0502020204030204" pitchFamily="34" charset="0"/>
                          <a:ea typeface="Calibri" panose="020F0502020204030204" pitchFamily="34" charset="0"/>
                        </a:rPr>
                        <a:t>Dutch Ministry</a:t>
                      </a:r>
                      <a:endParaRPr lang="en-US" sz="800" b="1" dirty="0">
                        <a:solidFill>
                          <a:srgbClr val="FF0000"/>
                        </a:solidFill>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b="1" dirty="0">
                          <a:solidFill>
                            <a:srgbClr val="FF0000"/>
                          </a:solidFill>
                          <a:effectLst/>
                          <a:latin typeface="Calibri" panose="020F0502020204030204" pitchFamily="34" charset="0"/>
                          <a:ea typeface="Calibri" panose="020F0502020204030204" pitchFamily="34" charset="0"/>
                        </a:rPr>
                        <a:t>Technical Assessment Body</a:t>
                      </a:r>
                      <a:endParaRPr lang="en-US" sz="800" b="1" dirty="0">
                        <a:solidFill>
                          <a:srgbClr val="FF0000"/>
                        </a:solidFill>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800" b="1" dirty="0">
                          <a:solidFill>
                            <a:srgbClr val="FF0000"/>
                          </a:solidFill>
                          <a:effectLst/>
                          <a:latin typeface="Calibri" panose="020F0502020204030204" pitchFamily="34" charset="0"/>
                          <a:ea typeface="Calibri" panose="020F0502020204030204" pitchFamily="34" charset="0"/>
                        </a:rPr>
                        <a:t>TBC</a:t>
                      </a:r>
                      <a:endParaRPr lang="en-US" sz="800" b="1" dirty="0">
                        <a:solidFill>
                          <a:srgbClr val="FF0000"/>
                        </a:solidFill>
                        <a:effectLst/>
                        <a:latin typeface="Calibri" panose="020F0502020204030204" pitchFamily="34" charset="0"/>
                        <a:ea typeface="Calibri" panose="020F0502020204030204" pitchFamily="34" charset="0"/>
                      </a:endParaRPr>
                    </a:p>
                  </a:txBody>
                  <a:tcPr marL="47529" marR="4752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6204178"/>
                  </a:ext>
                </a:extLst>
              </a:tr>
            </a:tbl>
          </a:graphicData>
        </a:graphic>
      </p:graphicFrame>
      <p:sp>
        <p:nvSpPr>
          <p:cNvPr id="2" name="Rectangle 1">
            <a:extLst>
              <a:ext uri="{FF2B5EF4-FFF2-40B4-BE49-F238E27FC236}">
                <a16:creationId xmlns:a16="http://schemas.microsoft.com/office/drawing/2014/main" id="{FA3D4343-4773-F419-E46F-283146A665DC}"/>
              </a:ext>
            </a:extLst>
          </p:cNvPr>
          <p:cNvSpPr/>
          <p:nvPr/>
        </p:nvSpPr>
        <p:spPr>
          <a:xfrm>
            <a:off x="152401" y="3285488"/>
            <a:ext cx="8534400" cy="1815882"/>
          </a:xfrm>
          <a:prstGeom prst="rect">
            <a:avLst/>
          </a:prstGeom>
        </p:spPr>
        <p:txBody>
          <a:bodyPr wrap="square">
            <a:spAutoFit/>
          </a:bodyPr>
          <a:lstStyle/>
          <a:p>
            <a:pPr marL="171450" indent="-171450">
              <a:buFont typeface="Wingdings" panose="05000000000000000000" pitchFamily="2" charset="2"/>
              <a:buChar char="Ø"/>
              <a:defRPr/>
            </a:pPr>
            <a:r>
              <a:rPr lang="en-US" sz="1400" b="1" dirty="0">
                <a:latin typeface="+mj-lt"/>
              </a:rPr>
              <a:t>Dates for 2024 Internal </a:t>
            </a:r>
            <a:r>
              <a:rPr lang="en-US" sz="1400" b="1">
                <a:latin typeface="+mj-lt"/>
              </a:rPr>
              <a:t>Assessment – Notified Body:</a:t>
            </a:r>
            <a:endParaRPr lang="en-US" sz="1400" b="1" dirty="0">
              <a:latin typeface="+mj-lt"/>
            </a:endParaRPr>
          </a:p>
          <a:p>
            <a:pPr marL="628650" lvl="1" indent="-171450">
              <a:buFont typeface="Wingdings" panose="05000000000000000000" pitchFamily="2" charset="2"/>
              <a:buChar char="Ø"/>
              <a:defRPr/>
            </a:pPr>
            <a:r>
              <a:rPr lang="en-US" sz="1400" dirty="0">
                <a:latin typeface="+mj-lt"/>
              </a:rPr>
              <a:t>Week Commencing January 15</a:t>
            </a:r>
            <a:r>
              <a:rPr lang="en-US" sz="1400" baseline="30000" dirty="0">
                <a:latin typeface="+mj-lt"/>
              </a:rPr>
              <a:t>th</a:t>
            </a:r>
            <a:r>
              <a:rPr lang="en-US" sz="1400" dirty="0">
                <a:latin typeface="+mj-lt"/>
              </a:rPr>
              <a:t> 2024</a:t>
            </a:r>
          </a:p>
          <a:p>
            <a:pPr marL="628650" lvl="1"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p:txBody>
      </p:sp>
    </p:spTree>
    <p:extLst>
      <p:ext uri="{BB962C8B-B14F-4D97-AF65-F5344CB8AC3E}">
        <p14:creationId xmlns:p14="http://schemas.microsoft.com/office/powerpoint/2010/main" val="34532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95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B18DC2-0B17-8257-1B95-4D20F1539A90}"/>
              </a:ext>
            </a:extLst>
          </p:cNvPr>
          <p:cNvSpPr>
            <a:spLocks noGrp="1"/>
          </p:cNvSpPr>
          <p:nvPr>
            <p:ph type="sldNum" sz="quarter" idx="12"/>
          </p:nvPr>
        </p:nvSpPr>
        <p:spPr/>
        <p:txBody>
          <a:bodyPr/>
          <a:lstStyle/>
          <a:p>
            <a:fld id="{0FB653A9-F313-624D-BF6F-1C4E70BAF06A}" type="slidenum">
              <a:rPr lang="en-US" smtClean="0"/>
              <a:pPr/>
              <a:t>2</a:t>
            </a:fld>
            <a:endParaRPr lang="en-US"/>
          </a:p>
        </p:txBody>
      </p:sp>
      <p:sp>
        <p:nvSpPr>
          <p:cNvPr id="9" name="Text Placeholder 1">
            <a:extLst>
              <a:ext uri="{FF2B5EF4-FFF2-40B4-BE49-F238E27FC236}">
                <a16:creationId xmlns:a16="http://schemas.microsoft.com/office/drawing/2014/main" id="{CC9A025E-1331-48E0-BA41-1166A40CE4DC}"/>
              </a:ext>
            </a:extLst>
          </p:cNvPr>
          <p:cNvSpPr txBox="1">
            <a:spLocks/>
          </p:cNvSpPr>
          <p:nvPr/>
        </p:nvSpPr>
        <p:spPr>
          <a:xfrm>
            <a:off x="533400" y="1059180"/>
            <a:ext cx="3769744" cy="3309104"/>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a:buFont typeface="Wingdings" panose="05000000000000000000" pitchFamily="2" charset="2"/>
              <a:buChar char="Ø"/>
            </a:pPr>
            <a:r>
              <a:rPr lang="en-US" dirty="0"/>
              <a:t>Audit Scope</a:t>
            </a:r>
          </a:p>
          <a:p>
            <a:pPr marL="228600" indent="-228600">
              <a:buFont typeface="Wingdings" panose="05000000000000000000" pitchFamily="2" charset="2"/>
              <a:buChar char="Ø"/>
            </a:pPr>
            <a:r>
              <a:rPr lang="en-US" dirty="0"/>
              <a:t>Executive Summary </a:t>
            </a:r>
          </a:p>
          <a:p>
            <a:pPr marL="228600" indent="-228600">
              <a:buFont typeface="Wingdings" panose="05000000000000000000" pitchFamily="2" charset="2"/>
              <a:buChar char="Ø"/>
            </a:pPr>
            <a:r>
              <a:rPr lang="en-US" dirty="0"/>
              <a:t>Risks and Raised Concerns</a:t>
            </a:r>
          </a:p>
          <a:p>
            <a:pPr marL="228600" indent="-228600">
              <a:buFont typeface="Wingdings" panose="05000000000000000000" pitchFamily="2" charset="2"/>
              <a:buChar char="Ø"/>
            </a:pPr>
            <a:r>
              <a:rPr lang="en-US" dirty="0"/>
              <a:t>Recommended Improvement Roadmap </a:t>
            </a:r>
            <a:br>
              <a:rPr lang="en-US" dirty="0"/>
            </a:br>
            <a:r>
              <a:rPr lang="en-US" dirty="0"/>
              <a:t>and Next Steps</a:t>
            </a:r>
          </a:p>
        </p:txBody>
      </p:sp>
      <p:sp>
        <p:nvSpPr>
          <p:cNvPr id="10" name="Title 2">
            <a:extLst>
              <a:ext uri="{FF2B5EF4-FFF2-40B4-BE49-F238E27FC236}">
                <a16:creationId xmlns:a16="http://schemas.microsoft.com/office/drawing/2014/main" id="{8BF47348-1082-4985-891A-E5E1C35DEEF5}"/>
              </a:ext>
            </a:extLst>
          </p:cNvPr>
          <p:cNvSpPr>
            <a:spLocks noGrp="1"/>
          </p:cNvSpPr>
          <p:nvPr>
            <p:ph type="title"/>
          </p:nvPr>
        </p:nvSpPr>
        <p:spPr>
          <a:xfrm>
            <a:off x="624840" y="652105"/>
            <a:ext cx="2324676" cy="246221"/>
          </a:xfrm>
        </p:spPr>
        <p:txBody>
          <a:bodyPr/>
          <a:lstStyle/>
          <a:p>
            <a:r>
              <a:rPr lang="en-US" sz="1600" b="1" dirty="0">
                <a:solidFill>
                  <a:srgbClr val="C00000"/>
                </a:solidFill>
              </a:rPr>
              <a:t> Agenda: </a:t>
            </a:r>
            <a:endParaRPr lang="en-US" sz="1600" dirty="0">
              <a:solidFill>
                <a:srgbClr val="C00000"/>
              </a:solidFill>
            </a:endParaRPr>
          </a:p>
        </p:txBody>
      </p:sp>
      <p:sp>
        <p:nvSpPr>
          <p:cNvPr id="11" name="Title 2">
            <a:extLst>
              <a:ext uri="{FF2B5EF4-FFF2-40B4-BE49-F238E27FC236}">
                <a16:creationId xmlns:a16="http://schemas.microsoft.com/office/drawing/2014/main" id="{698DD65D-9DFE-4019-92B5-8EE31B6A74CF}"/>
              </a:ext>
            </a:extLst>
          </p:cNvPr>
          <p:cNvSpPr txBox="1">
            <a:spLocks/>
          </p:cNvSpPr>
          <p:nvPr/>
        </p:nvSpPr>
        <p:spPr>
          <a:xfrm>
            <a:off x="5554980" y="713660"/>
            <a:ext cx="2513163"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dirty="0">
                <a:solidFill>
                  <a:srgbClr val="C00000"/>
                </a:solidFill>
              </a:rPr>
              <a:t>Assessment Team: </a:t>
            </a:r>
            <a:endParaRPr lang="en-US" sz="1600" dirty="0">
              <a:solidFill>
                <a:srgbClr val="C00000"/>
              </a:solidFill>
            </a:endParaRPr>
          </a:p>
        </p:txBody>
      </p:sp>
      <p:sp>
        <p:nvSpPr>
          <p:cNvPr id="12" name="Text Placeholder 1">
            <a:extLst>
              <a:ext uri="{FF2B5EF4-FFF2-40B4-BE49-F238E27FC236}">
                <a16:creationId xmlns:a16="http://schemas.microsoft.com/office/drawing/2014/main" id="{422F5D67-E0FF-49AE-95D4-59A85418A850}"/>
              </a:ext>
            </a:extLst>
          </p:cNvPr>
          <p:cNvSpPr txBox="1">
            <a:spLocks/>
          </p:cNvSpPr>
          <p:nvPr/>
        </p:nvSpPr>
        <p:spPr>
          <a:xfrm>
            <a:off x="5486401" y="847852"/>
            <a:ext cx="3329940" cy="3593068"/>
          </a:xfrm>
          <a:prstGeom prst="rect">
            <a:avLst/>
          </a:prstGeom>
        </p:spPr>
        <p:txBody>
          <a:bodyPr vert="horz" lIns="0" tIns="0" rIns="0" bIns="0" rtlCol="0">
            <a:noAutofit/>
          </a:bodyPr>
          <a:lstStyle>
            <a:lvl1pPr marL="0" indent="0" algn="l" defTabSz="457200" rtl="0" eaLnBrk="1" latinLnBrk="0" hangingPunct="1">
              <a:spcBef>
                <a:spcPts val="0"/>
              </a:spcBef>
              <a:spcAft>
                <a:spcPts val="1200"/>
              </a:spcAft>
              <a:buFont typeface="Arial" charset="0"/>
              <a:buNone/>
              <a:defRPr sz="1200" kern="1200">
                <a:solidFill>
                  <a:schemeClr val="tx1"/>
                </a:solidFill>
                <a:latin typeface="+mn-lt"/>
                <a:ea typeface="+mn-ea"/>
                <a:cs typeface="+mn-cs"/>
              </a:defRPr>
            </a:lvl1pPr>
            <a:lvl2pPr marL="173038" indent="-16668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2pPr>
            <a:lvl3pPr marL="346075" indent="-17303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3pPr>
            <a:lvl4pPr marL="517525" marR="0" indent="-1714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2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ts val="0"/>
              </a:spcBef>
              <a:spcAft>
                <a:spcPts val="1200"/>
              </a:spcAft>
              <a:buClrTx/>
              <a:buSzTx/>
              <a:buFont typeface="Arial" charset="0"/>
              <a:buChar char="•"/>
              <a:tabLst/>
              <a:defRPr sz="13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a:spcAft>
                <a:spcPts val="600"/>
              </a:spcAft>
            </a:pPr>
            <a:r>
              <a:rPr lang="en-US" b="1" dirty="0"/>
              <a:t> </a:t>
            </a:r>
          </a:p>
          <a:p>
            <a:pPr marL="285750" indent="-285750">
              <a:spcAft>
                <a:spcPts val="0"/>
              </a:spcAft>
              <a:buClr>
                <a:srgbClr val="C00000"/>
              </a:buClr>
              <a:buFont typeface="Wingdings" panose="05000000000000000000" pitchFamily="2" charset="2"/>
              <a:buChar char="Ø"/>
            </a:pPr>
            <a:r>
              <a:rPr lang="en-US" b="1" dirty="0"/>
              <a:t>Lead Auditor:</a:t>
            </a:r>
            <a:r>
              <a:rPr lang="en-US" dirty="0"/>
              <a:t>    	</a:t>
            </a:r>
          </a:p>
          <a:p>
            <a:pPr marL="285750" indent="-285750">
              <a:spcAft>
                <a:spcPts val="0"/>
              </a:spcAft>
              <a:buClr>
                <a:srgbClr val="C00000"/>
              </a:buClr>
              <a:buFont typeface="Wingdings" panose="05000000000000000000" pitchFamily="2" charset="2"/>
              <a:buChar char="Ø"/>
            </a:pPr>
            <a:r>
              <a:rPr lang="en-US" b="1" dirty="0"/>
              <a:t>Auditors: </a:t>
            </a:r>
            <a:r>
              <a:rPr lang="en-US" dirty="0"/>
              <a:t>	           			</a:t>
            </a:r>
            <a:r>
              <a:rPr lang="en-US" b="1" dirty="0"/>
              <a:t>		</a:t>
            </a:r>
            <a:r>
              <a:rPr lang="en-US" dirty="0"/>
              <a:t>           </a:t>
            </a:r>
          </a:p>
        </p:txBody>
      </p:sp>
    </p:spTree>
    <p:extLst>
      <p:ext uri="{BB962C8B-B14F-4D97-AF65-F5344CB8AC3E}">
        <p14:creationId xmlns:p14="http://schemas.microsoft.com/office/powerpoint/2010/main" val="30196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5DC1-110F-4AE5-85A3-7F79C58E0D08}"/>
              </a:ext>
            </a:extLst>
          </p:cNvPr>
          <p:cNvSpPr>
            <a:spLocks noGrp="1"/>
          </p:cNvSpPr>
          <p:nvPr>
            <p:ph type="title"/>
          </p:nvPr>
        </p:nvSpPr>
        <p:spPr>
          <a:xfrm>
            <a:off x="411480" y="411480"/>
            <a:ext cx="5516245" cy="438752"/>
          </a:xfrm>
        </p:spPr>
        <p:txBody>
          <a:bodyPr/>
          <a:lstStyle/>
          <a:p>
            <a:r>
              <a:rPr lang="en-GB"/>
              <a:t>Attendees</a:t>
            </a:r>
            <a:endParaRPr lang="en-US"/>
          </a:p>
        </p:txBody>
      </p:sp>
      <p:sp>
        <p:nvSpPr>
          <p:cNvPr id="3" name="Text Placeholder 2">
            <a:extLst>
              <a:ext uri="{FF2B5EF4-FFF2-40B4-BE49-F238E27FC236}">
                <a16:creationId xmlns:a16="http://schemas.microsoft.com/office/drawing/2014/main" id="{B0DA3E66-816F-497E-AA69-FC8E20B40784}"/>
              </a:ext>
            </a:extLst>
          </p:cNvPr>
          <p:cNvSpPr>
            <a:spLocks noGrp="1"/>
          </p:cNvSpPr>
          <p:nvPr>
            <p:ph type="body" sz="quarter" idx="13"/>
          </p:nvPr>
        </p:nvSpPr>
        <p:spPr>
          <a:xfrm>
            <a:off x="411163" y="962326"/>
            <a:ext cx="3803904" cy="502920"/>
          </a:xfrm>
        </p:spPr>
        <p:txBody>
          <a:bodyPr/>
          <a:lstStyle/>
          <a:p>
            <a:r>
              <a:rPr lang="en-GB" dirty="0"/>
              <a:t>Opening Meeting Attendees – January 16</a:t>
            </a:r>
            <a:r>
              <a:rPr lang="en-GB" baseline="30000" dirty="0"/>
              <a:t>th</a:t>
            </a:r>
            <a:r>
              <a:rPr lang="en-GB" dirty="0"/>
              <a:t> 		</a:t>
            </a:r>
            <a:endParaRPr lang="en-US" dirty="0"/>
          </a:p>
        </p:txBody>
      </p:sp>
      <p:graphicFrame>
        <p:nvGraphicFramePr>
          <p:cNvPr id="6" name="Content Placeholder 5">
            <a:extLst>
              <a:ext uri="{FF2B5EF4-FFF2-40B4-BE49-F238E27FC236}">
                <a16:creationId xmlns:a16="http://schemas.microsoft.com/office/drawing/2014/main" id="{912B71D3-B37B-0D6D-B4AC-12149F98DDE4}"/>
              </a:ext>
            </a:extLst>
          </p:cNvPr>
          <p:cNvGraphicFramePr>
            <a:graphicFrameLocks noGrp="1"/>
          </p:cNvGraphicFramePr>
          <p:nvPr>
            <p:ph sz="half" idx="1"/>
            <p:extLst>
              <p:ext uri="{D42A27DB-BD31-4B8C-83A1-F6EECF244321}">
                <p14:modId xmlns:p14="http://schemas.microsoft.com/office/powerpoint/2010/main" val="117413560"/>
              </p:ext>
            </p:extLst>
          </p:nvPr>
        </p:nvGraphicFramePr>
        <p:xfrm>
          <a:off x="411163" y="1465246"/>
          <a:ext cx="2235200" cy="2095500"/>
        </p:xfrm>
        <a:graphic>
          <a:graphicData uri="http://schemas.openxmlformats.org/drawingml/2006/table">
            <a:tbl>
              <a:tblPr/>
              <a:tblGrid>
                <a:gridCol w="2235200">
                  <a:extLst>
                    <a:ext uri="{9D8B030D-6E8A-4147-A177-3AD203B41FA5}">
                      <a16:colId xmlns:a16="http://schemas.microsoft.com/office/drawing/2014/main" val="195599917"/>
                    </a:ext>
                  </a:extLst>
                </a:gridCol>
              </a:tblGrid>
              <a:tr h="190500">
                <a:tc>
                  <a:txBody>
                    <a:bodyPr/>
                    <a:lstStyle/>
                    <a:p>
                      <a:pPr algn="l" fontAlgn="b"/>
                      <a:r>
                        <a:rPr lang="en-US" sz="1100" b="0" i="0" u="none" strike="noStrike">
                          <a:solidFill>
                            <a:srgbClr val="000000"/>
                          </a:solidFill>
                          <a:effectLst/>
                          <a:latin typeface="+mn-lt"/>
                        </a:rPr>
                        <a:t>Cheevers, Grainne</a:t>
                      </a:r>
                    </a:p>
                  </a:txBody>
                  <a:tcPr marL="9525" marR="9525" marT="9525" marB="0" anchor="b">
                    <a:lnL>
                      <a:noFill/>
                    </a:lnL>
                    <a:lnR>
                      <a:noFill/>
                    </a:lnR>
                    <a:lnT>
                      <a:noFill/>
                    </a:lnT>
                    <a:lnB>
                      <a:noFill/>
                    </a:lnB>
                  </a:tcPr>
                </a:tc>
                <a:extLst>
                  <a:ext uri="{0D108BD9-81ED-4DB2-BD59-A6C34878D82A}">
                    <a16:rowId xmlns:a16="http://schemas.microsoft.com/office/drawing/2014/main" val="3543968306"/>
                  </a:ext>
                </a:extLst>
              </a:tr>
              <a:tr h="190500">
                <a:tc>
                  <a:txBody>
                    <a:bodyPr/>
                    <a:lstStyle/>
                    <a:p>
                      <a:pPr algn="l" fontAlgn="b"/>
                      <a:r>
                        <a:rPr lang="en-US" sz="1100" b="0" i="0" u="none" strike="noStrike">
                          <a:solidFill>
                            <a:srgbClr val="000000"/>
                          </a:solidFill>
                          <a:effectLst/>
                          <a:latin typeface="+mn-lt"/>
                        </a:rPr>
                        <a:t>Friggi, Neil</a:t>
                      </a:r>
                    </a:p>
                  </a:txBody>
                  <a:tcPr marL="9525" marR="9525" marT="9525" marB="0" anchor="b">
                    <a:lnL>
                      <a:noFill/>
                    </a:lnL>
                    <a:lnR>
                      <a:noFill/>
                    </a:lnR>
                    <a:lnT>
                      <a:noFill/>
                    </a:lnT>
                    <a:lnB>
                      <a:noFill/>
                    </a:lnB>
                  </a:tcPr>
                </a:tc>
                <a:extLst>
                  <a:ext uri="{0D108BD9-81ED-4DB2-BD59-A6C34878D82A}">
                    <a16:rowId xmlns:a16="http://schemas.microsoft.com/office/drawing/2014/main" val="2235528732"/>
                  </a:ext>
                </a:extLst>
              </a:tr>
              <a:tr h="190500">
                <a:tc>
                  <a:txBody>
                    <a:bodyPr/>
                    <a:lstStyle/>
                    <a:p>
                      <a:pPr algn="l" fontAlgn="b"/>
                      <a:r>
                        <a:rPr lang="en-US" sz="1100" b="0" i="0" u="none" strike="noStrike">
                          <a:solidFill>
                            <a:srgbClr val="000000"/>
                          </a:solidFill>
                          <a:effectLst/>
                          <a:latin typeface="+mn-lt"/>
                        </a:rPr>
                        <a:t>Van Der Waal, Danny</a:t>
                      </a:r>
                    </a:p>
                  </a:txBody>
                  <a:tcPr marL="9525" marR="9525" marT="9525" marB="0" anchor="b">
                    <a:lnL>
                      <a:noFill/>
                    </a:lnL>
                    <a:lnR>
                      <a:noFill/>
                    </a:lnR>
                    <a:lnT>
                      <a:noFill/>
                    </a:lnT>
                    <a:lnB>
                      <a:noFill/>
                    </a:lnB>
                  </a:tcPr>
                </a:tc>
                <a:extLst>
                  <a:ext uri="{0D108BD9-81ED-4DB2-BD59-A6C34878D82A}">
                    <a16:rowId xmlns:a16="http://schemas.microsoft.com/office/drawing/2014/main" val="94923751"/>
                  </a:ext>
                </a:extLst>
              </a:tr>
              <a:tr h="190500">
                <a:tc>
                  <a:txBody>
                    <a:bodyPr/>
                    <a:lstStyle/>
                    <a:p>
                      <a:pPr algn="l" fontAlgn="b"/>
                      <a:r>
                        <a:rPr lang="en-US" sz="1100" b="0" i="0" u="none" strike="noStrike">
                          <a:solidFill>
                            <a:srgbClr val="000000"/>
                          </a:solidFill>
                          <a:effectLst/>
                          <a:latin typeface="+mn-lt"/>
                        </a:rPr>
                        <a:t>Schilleman, Koen A.</a:t>
                      </a:r>
                    </a:p>
                  </a:txBody>
                  <a:tcPr marL="9525" marR="9525" marT="9525" marB="0" anchor="b">
                    <a:lnL>
                      <a:noFill/>
                    </a:lnL>
                    <a:lnR>
                      <a:noFill/>
                    </a:lnR>
                    <a:lnT>
                      <a:noFill/>
                    </a:lnT>
                    <a:lnB>
                      <a:noFill/>
                    </a:lnB>
                  </a:tcPr>
                </a:tc>
                <a:extLst>
                  <a:ext uri="{0D108BD9-81ED-4DB2-BD59-A6C34878D82A}">
                    <a16:rowId xmlns:a16="http://schemas.microsoft.com/office/drawing/2014/main" val="986970987"/>
                  </a:ext>
                </a:extLst>
              </a:tr>
              <a:tr h="190500">
                <a:tc>
                  <a:txBody>
                    <a:bodyPr/>
                    <a:lstStyle/>
                    <a:p>
                      <a:pPr algn="l" fontAlgn="b"/>
                      <a:r>
                        <a:rPr lang="en-US" sz="1100" b="0" i="0" u="none" strike="noStrike">
                          <a:solidFill>
                            <a:srgbClr val="000000"/>
                          </a:solidFill>
                          <a:effectLst/>
                          <a:latin typeface="+mn-lt"/>
                        </a:rPr>
                        <a:t>Thelen, Horst W.</a:t>
                      </a:r>
                    </a:p>
                  </a:txBody>
                  <a:tcPr marL="9525" marR="9525" marT="9525" marB="0" anchor="b">
                    <a:lnL>
                      <a:noFill/>
                    </a:lnL>
                    <a:lnR>
                      <a:noFill/>
                    </a:lnR>
                    <a:lnT>
                      <a:noFill/>
                    </a:lnT>
                    <a:lnB>
                      <a:noFill/>
                    </a:lnB>
                  </a:tcPr>
                </a:tc>
                <a:extLst>
                  <a:ext uri="{0D108BD9-81ED-4DB2-BD59-A6C34878D82A}">
                    <a16:rowId xmlns:a16="http://schemas.microsoft.com/office/drawing/2014/main" val="1283144400"/>
                  </a:ext>
                </a:extLst>
              </a:tr>
              <a:tr h="190500">
                <a:tc>
                  <a:txBody>
                    <a:bodyPr/>
                    <a:lstStyle/>
                    <a:p>
                      <a:pPr algn="l" fontAlgn="b"/>
                      <a:r>
                        <a:rPr lang="en-US" sz="1100" b="0" i="0" u="none" strike="noStrike">
                          <a:solidFill>
                            <a:srgbClr val="000000"/>
                          </a:solidFill>
                          <a:effectLst/>
                          <a:latin typeface="+mn-lt"/>
                        </a:rPr>
                        <a:t>Kirkland, Michael</a:t>
                      </a:r>
                    </a:p>
                  </a:txBody>
                  <a:tcPr marL="9525" marR="9525" marT="9525" marB="0" anchor="b">
                    <a:lnL>
                      <a:noFill/>
                    </a:lnL>
                    <a:lnR>
                      <a:noFill/>
                    </a:lnR>
                    <a:lnT>
                      <a:noFill/>
                    </a:lnT>
                    <a:lnB>
                      <a:noFill/>
                    </a:lnB>
                  </a:tcPr>
                </a:tc>
                <a:extLst>
                  <a:ext uri="{0D108BD9-81ED-4DB2-BD59-A6C34878D82A}">
                    <a16:rowId xmlns:a16="http://schemas.microsoft.com/office/drawing/2014/main" val="1667132276"/>
                  </a:ext>
                </a:extLst>
              </a:tr>
              <a:tr h="190500">
                <a:tc>
                  <a:txBody>
                    <a:bodyPr/>
                    <a:lstStyle/>
                    <a:p>
                      <a:pPr algn="l" fontAlgn="b"/>
                      <a:r>
                        <a:rPr lang="en-US" sz="1100" b="0" i="0" u="none" strike="noStrike">
                          <a:solidFill>
                            <a:srgbClr val="000000"/>
                          </a:solidFill>
                          <a:effectLst/>
                          <a:latin typeface="+mn-lt"/>
                        </a:rPr>
                        <a:t>Riss-bourienne, Stephanie</a:t>
                      </a:r>
                    </a:p>
                  </a:txBody>
                  <a:tcPr marL="9525" marR="9525" marT="9525" marB="0" anchor="b">
                    <a:lnL>
                      <a:noFill/>
                    </a:lnL>
                    <a:lnR>
                      <a:noFill/>
                    </a:lnR>
                    <a:lnT>
                      <a:noFill/>
                    </a:lnT>
                    <a:lnB>
                      <a:noFill/>
                    </a:lnB>
                  </a:tcPr>
                </a:tc>
                <a:extLst>
                  <a:ext uri="{0D108BD9-81ED-4DB2-BD59-A6C34878D82A}">
                    <a16:rowId xmlns:a16="http://schemas.microsoft.com/office/drawing/2014/main" val="2818277564"/>
                  </a:ext>
                </a:extLst>
              </a:tr>
              <a:tr h="190500">
                <a:tc>
                  <a:txBody>
                    <a:bodyPr/>
                    <a:lstStyle/>
                    <a:p>
                      <a:pPr algn="l" fontAlgn="b"/>
                      <a:r>
                        <a:rPr lang="en-US" sz="1100" b="0" i="0" u="none" strike="noStrike" dirty="0">
                          <a:solidFill>
                            <a:srgbClr val="000000"/>
                          </a:solidFill>
                          <a:effectLst/>
                          <a:latin typeface="+mn-lt"/>
                        </a:rPr>
                        <a:t>Malysa, Thomas</a:t>
                      </a:r>
                    </a:p>
                  </a:txBody>
                  <a:tcPr marL="9525" marR="9525" marT="9525" marB="0" anchor="b">
                    <a:lnL>
                      <a:noFill/>
                    </a:lnL>
                    <a:lnR>
                      <a:noFill/>
                    </a:lnR>
                    <a:lnT>
                      <a:noFill/>
                    </a:lnT>
                    <a:lnB>
                      <a:noFill/>
                    </a:lnB>
                  </a:tcPr>
                </a:tc>
                <a:extLst>
                  <a:ext uri="{0D108BD9-81ED-4DB2-BD59-A6C34878D82A}">
                    <a16:rowId xmlns:a16="http://schemas.microsoft.com/office/drawing/2014/main" val="1676201893"/>
                  </a:ext>
                </a:extLst>
              </a:tr>
              <a:tr h="190500">
                <a:tc>
                  <a:txBody>
                    <a:bodyPr/>
                    <a:lstStyle/>
                    <a:p>
                      <a:pPr algn="l" fontAlgn="b"/>
                      <a:r>
                        <a:rPr lang="en-US" sz="1100" b="0" i="0" u="none" strike="noStrike" dirty="0">
                          <a:solidFill>
                            <a:srgbClr val="000000"/>
                          </a:solidFill>
                          <a:effectLst/>
                          <a:latin typeface="+mn-lt"/>
                        </a:rPr>
                        <a:t>Teubler, Erik</a:t>
                      </a:r>
                    </a:p>
                  </a:txBody>
                  <a:tcPr marL="9525" marR="9525" marT="9525" marB="0" anchor="b">
                    <a:lnL>
                      <a:noFill/>
                    </a:lnL>
                    <a:lnR>
                      <a:noFill/>
                    </a:lnR>
                    <a:lnT>
                      <a:noFill/>
                    </a:lnT>
                    <a:lnB>
                      <a:noFill/>
                    </a:lnB>
                  </a:tcPr>
                </a:tc>
                <a:extLst>
                  <a:ext uri="{0D108BD9-81ED-4DB2-BD59-A6C34878D82A}">
                    <a16:rowId xmlns:a16="http://schemas.microsoft.com/office/drawing/2014/main" val="4248543269"/>
                  </a:ext>
                </a:extLst>
              </a:tr>
              <a:tr h="190500">
                <a:tc>
                  <a:txBody>
                    <a:bodyPr/>
                    <a:lstStyle/>
                    <a:p>
                      <a:pPr algn="l" fontAlgn="b"/>
                      <a:r>
                        <a:rPr lang="en-US" sz="1100" b="0" i="0" u="none" strike="noStrike">
                          <a:solidFill>
                            <a:srgbClr val="000000"/>
                          </a:solidFill>
                          <a:effectLst/>
                          <a:latin typeface="+mn-lt"/>
                        </a:rPr>
                        <a:t>Johnson, Chris</a:t>
                      </a:r>
                    </a:p>
                  </a:txBody>
                  <a:tcPr marL="9525" marR="9525" marT="9525" marB="0" anchor="b">
                    <a:lnL>
                      <a:noFill/>
                    </a:lnL>
                    <a:lnR>
                      <a:noFill/>
                    </a:lnR>
                    <a:lnT>
                      <a:noFill/>
                    </a:lnT>
                    <a:lnB>
                      <a:noFill/>
                    </a:lnB>
                  </a:tcPr>
                </a:tc>
                <a:extLst>
                  <a:ext uri="{0D108BD9-81ED-4DB2-BD59-A6C34878D82A}">
                    <a16:rowId xmlns:a16="http://schemas.microsoft.com/office/drawing/2014/main" val="4035937407"/>
                  </a:ext>
                </a:extLst>
              </a:tr>
              <a:tr h="190500">
                <a:tc>
                  <a:txBody>
                    <a:bodyPr/>
                    <a:lstStyle/>
                    <a:p>
                      <a:pPr algn="l" fontAlgn="b"/>
                      <a:r>
                        <a:rPr lang="en-US" sz="1100" b="0" i="0" u="none" strike="noStrike" dirty="0">
                          <a:solidFill>
                            <a:srgbClr val="000000"/>
                          </a:solidFill>
                          <a:effectLst/>
                          <a:latin typeface="+mn-lt"/>
                        </a:rPr>
                        <a:t>Hoogerdijk, Peter</a:t>
                      </a:r>
                    </a:p>
                  </a:txBody>
                  <a:tcPr marL="9525" marR="9525" marT="9525" marB="0" anchor="b">
                    <a:lnL>
                      <a:noFill/>
                    </a:lnL>
                    <a:lnR>
                      <a:noFill/>
                    </a:lnR>
                    <a:lnT>
                      <a:noFill/>
                    </a:lnT>
                    <a:lnB>
                      <a:noFill/>
                    </a:lnB>
                  </a:tcPr>
                </a:tc>
                <a:extLst>
                  <a:ext uri="{0D108BD9-81ED-4DB2-BD59-A6C34878D82A}">
                    <a16:rowId xmlns:a16="http://schemas.microsoft.com/office/drawing/2014/main" val="2478412048"/>
                  </a:ext>
                </a:extLst>
              </a:tr>
            </a:tbl>
          </a:graphicData>
        </a:graphic>
      </p:graphicFrame>
      <p:sp>
        <p:nvSpPr>
          <p:cNvPr id="5" name="Text Placeholder 4">
            <a:extLst>
              <a:ext uri="{FF2B5EF4-FFF2-40B4-BE49-F238E27FC236}">
                <a16:creationId xmlns:a16="http://schemas.microsoft.com/office/drawing/2014/main" id="{25B10537-DA9A-4F38-B82E-D75DD2C45BB9}"/>
              </a:ext>
            </a:extLst>
          </p:cNvPr>
          <p:cNvSpPr>
            <a:spLocks noGrp="1"/>
          </p:cNvSpPr>
          <p:nvPr>
            <p:ph type="body" sz="quarter" idx="14"/>
          </p:nvPr>
        </p:nvSpPr>
        <p:spPr>
          <a:xfrm>
            <a:off x="4572000" y="962326"/>
            <a:ext cx="3803904" cy="502920"/>
          </a:xfrm>
        </p:spPr>
        <p:txBody>
          <a:bodyPr/>
          <a:lstStyle/>
          <a:p>
            <a:r>
              <a:rPr lang="en-GB" dirty="0"/>
              <a:t>Closing Meeting Attendees – February 6</a:t>
            </a:r>
            <a:r>
              <a:rPr lang="en-GB" baseline="30000" dirty="0"/>
              <a:t>th</a:t>
            </a:r>
            <a:r>
              <a:rPr lang="en-GB" dirty="0"/>
              <a:t> </a:t>
            </a:r>
            <a:endParaRPr lang="en-US" dirty="0"/>
          </a:p>
        </p:txBody>
      </p:sp>
      <p:sp>
        <p:nvSpPr>
          <p:cNvPr id="7" name="Slide Number Placeholder 6">
            <a:extLst>
              <a:ext uri="{FF2B5EF4-FFF2-40B4-BE49-F238E27FC236}">
                <a16:creationId xmlns:a16="http://schemas.microsoft.com/office/drawing/2014/main" id="{A8F5EFD5-1717-4353-8E62-175FC48B8F39}"/>
              </a:ext>
            </a:extLst>
          </p:cNvPr>
          <p:cNvSpPr>
            <a:spLocks noGrp="1"/>
          </p:cNvSpPr>
          <p:nvPr>
            <p:ph type="sldNum" sz="quarter" idx="12"/>
          </p:nvPr>
        </p:nvSpPr>
        <p:spPr/>
        <p:txBody>
          <a:bodyPr/>
          <a:lstStyle/>
          <a:p>
            <a:fld id="{0FB653A9-F313-624D-BF6F-1C4E70BAF06A}" type="slidenum">
              <a:rPr lang="en-US" smtClean="0"/>
              <a:t>3</a:t>
            </a:fld>
            <a:endParaRPr lang="en-US"/>
          </a:p>
        </p:txBody>
      </p:sp>
      <p:sp>
        <p:nvSpPr>
          <p:cNvPr id="8" name="Content Placeholder 3">
            <a:extLst>
              <a:ext uri="{FF2B5EF4-FFF2-40B4-BE49-F238E27FC236}">
                <a16:creationId xmlns:a16="http://schemas.microsoft.com/office/drawing/2014/main" id="{E31407CD-524E-46E0-8E61-F5A0B0931185}"/>
              </a:ext>
            </a:extLst>
          </p:cNvPr>
          <p:cNvSpPr txBox="1">
            <a:spLocks/>
          </p:cNvSpPr>
          <p:nvPr/>
        </p:nvSpPr>
        <p:spPr>
          <a:xfrm>
            <a:off x="4590573" y="1528849"/>
            <a:ext cx="3944621" cy="3013710"/>
          </a:xfrm>
          <a:prstGeom prst="rect">
            <a:avLst/>
          </a:prstGeom>
        </p:spPr>
        <p:txBody>
          <a:bodyPr vert="horz" lIns="0" tIns="0" rIns="0" bIns="0" rtlCol="0">
            <a:norm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endParaRPr lang="en-US" dirty="0"/>
          </a:p>
        </p:txBody>
      </p:sp>
      <p:graphicFrame>
        <p:nvGraphicFramePr>
          <p:cNvPr id="9" name="Content Placeholder 5">
            <a:extLst>
              <a:ext uri="{FF2B5EF4-FFF2-40B4-BE49-F238E27FC236}">
                <a16:creationId xmlns:a16="http://schemas.microsoft.com/office/drawing/2014/main" id="{3D35F774-FAB0-3AE9-56F2-23098E023BE1}"/>
              </a:ext>
            </a:extLst>
          </p:cNvPr>
          <p:cNvGraphicFramePr>
            <a:graphicFrameLocks/>
          </p:cNvGraphicFramePr>
          <p:nvPr>
            <p:extLst>
              <p:ext uri="{D42A27DB-BD31-4B8C-83A1-F6EECF244321}">
                <p14:modId xmlns:p14="http://schemas.microsoft.com/office/powerpoint/2010/main" val="2096085722"/>
              </p:ext>
            </p:extLst>
          </p:nvPr>
        </p:nvGraphicFramePr>
        <p:xfrm>
          <a:off x="4590573" y="1451265"/>
          <a:ext cx="2235200" cy="2095500"/>
        </p:xfrm>
        <a:graphic>
          <a:graphicData uri="http://schemas.openxmlformats.org/drawingml/2006/table">
            <a:tbl>
              <a:tblPr/>
              <a:tblGrid>
                <a:gridCol w="2235200">
                  <a:extLst>
                    <a:ext uri="{9D8B030D-6E8A-4147-A177-3AD203B41FA5}">
                      <a16:colId xmlns:a16="http://schemas.microsoft.com/office/drawing/2014/main" val="195599917"/>
                    </a:ext>
                  </a:extLst>
                </a:gridCol>
              </a:tblGrid>
              <a:tr h="190500">
                <a:tc>
                  <a:txBody>
                    <a:bodyPr/>
                    <a:lstStyle/>
                    <a:p>
                      <a:pPr algn="l" fontAlgn="b"/>
                      <a:r>
                        <a:rPr lang="en-US" sz="1100" b="0" i="0" u="none" strike="noStrike">
                          <a:solidFill>
                            <a:srgbClr val="000000"/>
                          </a:solidFill>
                          <a:effectLst/>
                          <a:latin typeface="+mn-lt"/>
                        </a:rPr>
                        <a:t>Cheevers, Grainne</a:t>
                      </a:r>
                    </a:p>
                  </a:txBody>
                  <a:tcPr marL="9525" marR="9525" marT="9525" marB="0" anchor="b">
                    <a:lnL>
                      <a:noFill/>
                    </a:lnL>
                    <a:lnR>
                      <a:noFill/>
                    </a:lnR>
                    <a:lnT>
                      <a:noFill/>
                    </a:lnT>
                    <a:lnB>
                      <a:noFill/>
                    </a:lnB>
                  </a:tcPr>
                </a:tc>
                <a:extLst>
                  <a:ext uri="{0D108BD9-81ED-4DB2-BD59-A6C34878D82A}">
                    <a16:rowId xmlns:a16="http://schemas.microsoft.com/office/drawing/2014/main" val="3543968306"/>
                  </a:ext>
                </a:extLst>
              </a:tr>
              <a:tr h="190500">
                <a:tc>
                  <a:txBody>
                    <a:bodyPr/>
                    <a:lstStyle/>
                    <a:p>
                      <a:pPr algn="l" fontAlgn="b"/>
                      <a:r>
                        <a:rPr lang="en-US" sz="1100" b="0" i="0" u="none" strike="noStrike">
                          <a:solidFill>
                            <a:srgbClr val="000000"/>
                          </a:solidFill>
                          <a:effectLst/>
                          <a:latin typeface="+mn-lt"/>
                        </a:rPr>
                        <a:t>Friggi, Neil</a:t>
                      </a:r>
                    </a:p>
                  </a:txBody>
                  <a:tcPr marL="9525" marR="9525" marT="9525" marB="0" anchor="b">
                    <a:lnL>
                      <a:noFill/>
                    </a:lnL>
                    <a:lnR>
                      <a:noFill/>
                    </a:lnR>
                    <a:lnT>
                      <a:noFill/>
                    </a:lnT>
                    <a:lnB>
                      <a:noFill/>
                    </a:lnB>
                  </a:tcPr>
                </a:tc>
                <a:extLst>
                  <a:ext uri="{0D108BD9-81ED-4DB2-BD59-A6C34878D82A}">
                    <a16:rowId xmlns:a16="http://schemas.microsoft.com/office/drawing/2014/main" val="2235528732"/>
                  </a:ext>
                </a:extLst>
              </a:tr>
              <a:tr h="190500">
                <a:tc>
                  <a:txBody>
                    <a:bodyPr/>
                    <a:lstStyle/>
                    <a:p>
                      <a:pPr algn="l" fontAlgn="b"/>
                      <a:r>
                        <a:rPr lang="en-US" sz="1100" b="0" i="0" u="none" strike="noStrike">
                          <a:solidFill>
                            <a:srgbClr val="000000"/>
                          </a:solidFill>
                          <a:effectLst/>
                          <a:latin typeface="+mn-lt"/>
                        </a:rPr>
                        <a:t>Van Der Waal, Danny</a:t>
                      </a:r>
                    </a:p>
                  </a:txBody>
                  <a:tcPr marL="9525" marR="9525" marT="9525" marB="0" anchor="b">
                    <a:lnL>
                      <a:noFill/>
                    </a:lnL>
                    <a:lnR>
                      <a:noFill/>
                    </a:lnR>
                    <a:lnT>
                      <a:noFill/>
                    </a:lnT>
                    <a:lnB>
                      <a:noFill/>
                    </a:lnB>
                  </a:tcPr>
                </a:tc>
                <a:extLst>
                  <a:ext uri="{0D108BD9-81ED-4DB2-BD59-A6C34878D82A}">
                    <a16:rowId xmlns:a16="http://schemas.microsoft.com/office/drawing/2014/main" val="94923751"/>
                  </a:ext>
                </a:extLst>
              </a:tr>
              <a:tr h="190500">
                <a:tc>
                  <a:txBody>
                    <a:bodyPr/>
                    <a:lstStyle/>
                    <a:p>
                      <a:pPr algn="l" fontAlgn="b"/>
                      <a:r>
                        <a:rPr lang="en-US" sz="1100" b="0" i="0" u="none" strike="noStrike">
                          <a:solidFill>
                            <a:srgbClr val="000000"/>
                          </a:solidFill>
                          <a:effectLst/>
                          <a:latin typeface="+mn-lt"/>
                        </a:rPr>
                        <a:t>Schilleman, Koen A.</a:t>
                      </a:r>
                    </a:p>
                  </a:txBody>
                  <a:tcPr marL="9525" marR="9525" marT="9525" marB="0" anchor="b">
                    <a:lnL>
                      <a:noFill/>
                    </a:lnL>
                    <a:lnR>
                      <a:noFill/>
                    </a:lnR>
                    <a:lnT>
                      <a:noFill/>
                    </a:lnT>
                    <a:lnB>
                      <a:noFill/>
                    </a:lnB>
                  </a:tcPr>
                </a:tc>
                <a:extLst>
                  <a:ext uri="{0D108BD9-81ED-4DB2-BD59-A6C34878D82A}">
                    <a16:rowId xmlns:a16="http://schemas.microsoft.com/office/drawing/2014/main" val="986970987"/>
                  </a:ext>
                </a:extLst>
              </a:tr>
              <a:tr h="190500">
                <a:tc>
                  <a:txBody>
                    <a:bodyPr/>
                    <a:lstStyle/>
                    <a:p>
                      <a:pPr algn="l" fontAlgn="b"/>
                      <a:r>
                        <a:rPr lang="en-US" sz="1100" b="0" i="0" u="none" strike="noStrike">
                          <a:solidFill>
                            <a:srgbClr val="000000"/>
                          </a:solidFill>
                          <a:effectLst/>
                          <a:latin typeface="+mn-lt"/>
                        </a:rPr>
                        <a:t>Thelen, Horst W.</a:t>
                      </a:r>
                    </a:p>
                  </a:txBody>
                  <a:tcPr marL="9525" marR="9525" marT="9525" marB="0" anchor="b">
                    <a:lnL>
                      <a:noFill/>
                    </a:lnL>
                    <a:lnR>
                      <a:noFill/>
                    </a:lnR>
                    <a:lnT>
                      <a:noFill/>
                    </a:lnT>
                    <a:lnB>
                      <a:noFill/>
                    </a:lnB>
                  </a:tcPr>
                </a:tc>
                <a:extLst>
                  <a:ext uri="{0D108BD9-81ED-4DB2-BD59-A6C34878D82A}">
                    <a16:rowId xmlns:a16="http://schemas.microsoft.com/office/drawing/2014/main" val="1283144400"/>
                  </a:ext>
                </a:extLst>
              </a:tr>
              <a:tr h="190500">
                <a:tc>
                  <a:txBody>
                    <a:bodyPr/>
                    <a:lstStyle/>
                    <a:p>
                      <a:pPr algn="l" fontAlgn="b"/>
                      <a:r>
                        <a:rPr lang="en-US" sz="1100" b="0" i="0" u="none" strike="noStrike">
                          <a:solidFill>
                            <a:srgbClr val="000000"/>
                          </a:solidFill>
                          <a:effectLst/>
                          <a:latin typeface="+mn-lt"/>
                        </a:rPr>
                        <a:t>Kirkland, Michael</a:t>
                      </a:r>
                    </a:p>
                  </a:txBody>
                  <a:tcPr marL="9525" marR="9525" marT="9525" marB="0" anchor="b">
                    <a:lnL>
                      <a:noFill/>
                    </a:lnL>
                    <a:lnR>
                      <a:noFill/>
                    </a:lnR>
                    <a:lnT>
                      <a:noFill/>
                    </a:lnT>
                    <a:lnB>
                      <a:noFill/>
                    </a:lnB>
                  </a:tcPr>
                </a:tc>
                <a:extLst>
                  <a:ext uri="{0D108BD9-81ED-4DB2-BD59-A6C34878D82A}">
                    <a16:rowId xmlns:a16="http://schemas.microsoft.com/office/drawing/2014/main" val="1667132276"/>
                  </a:ext>
                </a:extLst>
              </a:tr>
              <a:tr h="190500">
                <a:tc>
                  <a:txBody>
                    <a:bodyPr/>
                    <a:lstStyle/>
                    <a:p>
                      <a:pPr algn="l" fontAlgn="b"/>
                      <a:r>
                        <a:rPr lang="en-US" sz="1100" b="0" i="0" u="none" strike="noStrike">
                          <a:solidFill>
                            <a:srgbClr val="000000"/>
                          </a:solidFill>
                          <a:effectLst/>
                          <a:latin typeface="+mn-lt"/>
                        </a:rPr>
                        <a:t>Riss-bourienne, Stephanie</a:t>
                      </a:r>
                    </a:p>
                  </a:txBody>
                  <a:tcPr marL="9525" marR="9525" marT="9525" marB="0" anchor="b">
                    <a:lnL>
                      <a:noFill/>
                    </a:lnL>
                    <a:lnR>
                      <a:noFill/>
                    </a:lnR>
                    <a:lnT>
                      <a:noFill/>
                    </a:lnT>
                    <a:lnB>
                      <a:noFill/>
                    </a:lnB>
                  </a:tcPr>
                </a:tc>
                <a:extLst>
                  <a:ext uri="{0D108BD9-81ED-4DB2-BD59-A6C34878D82A}">
                    <a16:rowId xmlns:a16="http://schemas.microsoft.com/office/drawing/2014/main" val="2818277564"/>
                  </a:ext>
                </a:extLst>
              </a:tr>
              <a:tr h="190500">
                <a:tc>
                  <a:txBody>
                    <a:bodyPr/>
                    <a:lstStyle/>
                    <a:p>
                      <a:pPr algn="l" fontAlgn="b"/>
                      <a:r>
                        <a:rPr lang="en-US" sz="1100" b="0" i="0" u="none" strike="noStrike" dirty="0">
                          <a:solidFill>
                            <a:srgbClr val="000000"/>
                          </a:solidFill>
                          <a:effectLst/>
                          <a:latin typeface="+mn-lt"/>
                        </a:rPr>
                        <a:t>Malysa, Thomas</a:t>
                      </a:r>
                    </a:p>
                  </a:txBody>
                  <a:tcPr marL="9525" marR="9525" marT="9525" marB="0" anchor="b">
                    <a:lnL>
                      <a:noFill/>
                    </a:lnL>
                    <a:lnR>
                      <a:noFill/>
                    </a:lnR>
                    <a:lnT>
                      <a:noFill/>
                    </a:lnT>
                    <a:lnB>
                      <a:noFill/>
                    </a:lnB>
                  </a:tcPr>
                </a:tc>
                <a:extLst>
                  <a:ext uri="{0D108BD9-81ED-4DB2-BD59-A6C34878D82A}">
                    <a16:rowId xmlns:a16="http://schemas.microsoft.com/office/drawing/2014/main" val="1676201893"/>
                  </a:ext>
                </a:extLst>
              </a:tr>
              <a:tr h="190500">
                <a:tc>
                  <a:txBody>
                    <a:bodyPr/>
                    <a:lstStyle/>
                    <a:p>
                      <a:pPr algn="l" fontAlgn="b"/>
                      <a:r>
                        <a:rPr lang="en-US" sz="1100" b="0" i="0" u="none" strike="noStrike" dirty="0">
                          <a:solidFill>
                            <a:srgbClr val="000000"/>
                          </a:solidFill>
                          <a:effectLst/>
                          <a:latin typeface="+mn-lt"/>
                        </a:rPr>
                        <a:t>Teubler, Erik</a:t>
                      </a:r>
                    </a:p>
                  </a:txBody>
                  <a:tcPr marL="9525" marR="9525" marT="9525" marB="0" anchor="b">
                    <a:lnL>
                      <a:noFill/>
                    </a:lnL>
                    <a:lnR>
                      <a:noFill/>
                    </a:lnR>
                    <a:lnT>
                      <a:noFill/>
                    </a:lnT>
                    <a:lnB>
                      <a:noFill/>
                    </a:lnB>
                  </a:tcPr>
                </a:tc>
                <a:extLst>
                  <a:ext uri="{0D108BD9-81ED-4DB2-BD59-A6C34878D82A}">
                    <a16:rowId xmlns:a16="http://schemas.microsoft.com/office/drawing/2014/main" val="4248543269"/>
                  </a:ext>
                </a:extLst>
              </a:tr>
              <a:tr h="190500">
                <a:tc>
                  <a:txBody>
                    <a:bodyPr/>
                    <a:lstStyle/>
                    <a:p>
                      <a:pPr algn="l" fontAlgn="b"/>
                      <a:r>
                        <a:rPr lang="en-US" sz="1100" b="0" i="0" u="none" strike="noStrike">
                          <a:solidFill>
                            <a:srgbClr val="000000"/>
                          </a:solidFill>
                          <a:effectLst/>
                          <a:latin typeface="+mn-lt"/>
                        </a:rPr>
                        <a:t>Johnson, Chris</a:t>
                      </a:r>
                    </a:p>
                  </a:txBody>
                  <a:tcPr marL="9525" marR="9525" marT="9525" marB="0" anchor="b">
                    <a:lnL>
                      <a:noFill/>
                    </a:lnL>
                    <a:lnR>
                      <a:noFill/>
                    </a:lnR>
                    <a:lnT>
                      <a:noFill/>
                    </a:lnT>
                    <a:lnB>
                      <a:noFill/>
                    </a:lnB>
                  </a:tcPr>
                </a:tc>
                <a:extLst>
                  <a:ext uri="{0D108BD9-81ED-4DB2-BD59-A6C34878D82A}">
                    <a16:rowId xmlns:a16="http://schemas.microsoft.com/office/drawing/2014/main" val="4035937407"/>
                  </a:ext>
                </a:extLst>
              </a:tr>
              <a:tr h="190500">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extLst>
                  <a:ext uri="{0D108BD9-81ED-4DB2-BD59-A6C34878D82A}">
                    <a16:rowId xmlns:a16="http://schemas.microsoft.com/office/drawing/2014/main" val="2478412048"/>
                  </a:ext>
                </a:extLst>
              </a:tr>
            </a:tbl>
          </a:graphicData>
        </a:graphic>
      </p:graphicFrame>
    </p:spTree>
    <p:extLst>
      <p:ext uri="{BB962C8B-B14F-4D97-AF65-F5344CB8AC3E}">
        <p14:creationId xmlns:p14="http://schemas.microsoft.com/office/powerpoint/2010/main" val="142822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1">
            <a:extLst>
              <a:ext uri="{FF2B5EF4-FFF2-40B4-BE49-F238E27FC236}">
                <a16:creationId xmlns:a16="http://schemas.microsoft.com/office/drawing/2014/main" id="{6281FAC6-CF26-4F3A-A96B-9D5C16CA0414}"/>
              </a:ext>
            </a:extLst>
          </p:cNvPr>
          <p:cNvSpPr txBox="1">
            <a:spLocks/>
          </p:cNvSpPr>
          <p:nvPr/>
        </p:nvSpPr>
        <p:spPr>
          <a:xfrm>
            <a:off x="248778" y="472669"/>
            <a:ext cx="4339990" cy="3810000"/>
          </a:xfrm>
          <a:prstGeom prst="rect">
            <a:avLst/>
          </a:prstGeom>
        </p:spPr>
        <p:txBody>
          <a:bodyPr>
            <a:no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marL="228600" indent="-228600">
              <a:spcAft>
                <a:spcPts val="600"/>
              </a:spcAft>
              <a:buFont typeface="+mj-lt"/>
              <a:buAutoNum type="arabicParenR"/>
            </a:pPr>
            <a:r>
              <a:rPr lang="pl-PL" sz="1100" dirty="0"/>
              <a:t>Confirming </a:t>
            </a:r>
            <a:r>
              <a:rPr lang="en-GB" sz="1100" dirty="0"/>
              <a:t>activities and </a:t>
            </a:r>
            <a:r>
              <a:rPr lang="pl-PL" sz="1100" dirty="0"/>
              <a:t>scope reflects </a:t>
            </a:r>
            <a:r>
              <a:rPr lang="en-GB" sz="1100" dirty="0"/>
              <a:t>on </a:t>
            </a:r>
            <a:r>
              <a:rPr lang="pl-PL" sz="1100" dirty="0"/>
              <a:t>ATLAS records</a:t>
            </a:r>
          </a:p>
          <a:p>
            <a:pPr marL="228600" indent="-228600">
              <a:spcAft>
                <a:spcPts val="600"/>
              </a:spcAft>
              <a:buFont typeface="+mj-lt"/>
              <a:buAutoNum type="arabicParenR"/>
            </a:pPr>
            <a:r>
              <a:rPr lang="en-US" sz="1100" dirty="0"/>
              <a:t>Merging I</a:t>
            </a:r>
            <a:r>
              <a:rPr lang="pl-PL" sz="1100" dirty="0"/>
              <a:t>C</a:t>
            </a:r>
            <a:r>
              <a:rPr lang="en-US" sz="1100" dirty="0"/>
              <a:t>A and technical audit to cover CAB regional schedule of accreditation within accreditation cycle</a:t>
            </a:r>
            <a:endParaRPr lang="pl-PL" sz="1100" dirty="0"/>
          </a:p>
          <a:p>
            <a:pPr marL="228600" indent="-228600">
              <a:spcAft>
                <a:spcPts val="600"/>
              </a:spcAft>
              <a:buFont typeface="+mj-lt"/>
              <a:buAutoNum type="arabicParenR"/>
            </a:pPr>
            <a:r>
              <a:rPr lang="en-US" sz="1100" dirty="0"/>
              <a:t>Assessing implemented management system on all stages of project delivery including evaluation, testing and reporting.    </a:t>
            </a:r>
          </a:p>
          <a:p>
            <a:pPr marL="228600" indent="-228600">
              <a:buFont typeface="+mj-lt"/>
              <a:buAutoNum type="arabicParenR"/>
            </a:pPr>
            <a:r>
              <a:rPr lang="en-US" sz="1100" dirty="0"/>
              <a:t>Verifying conformance with Standard</a:t>
            </a:r>
            <a:r>
              <a:rPr lang="pl-PL" sz="1100" dirty="0"/>
              <a:t>s</a:t>
            </a:r>
            <a:r>
              <a:rPr lang="en-US" sz="1100" dirty="0"/>
              <a:t>, Accreditation and Scheme as well as UL requirements.</a:t>
            </a:r>
          </a:p>
          <a:p>
            <a:pPr marL="228600" indent="-228600">
              <a:buFont typeface="+mj-lt"/>
              <a:buAutoNum type="arabicParenR"/>
            </a:pPr>
            <a:r>
              <a:rPr lang="en-US" sz="1100" dirty="0"/>
              <a:t>Focus on expectations, issues and objectives identified by local, regional and global Leadership Team.</a:t>
            </a:r>
          </a:p>
          <a:p>
            <a:pPr marL="228600" indent="-228600">
              <a:buFont typeface="+mj-lt"/>
              <a:buAutoNum type="arabicParenR"/>
            </a:pPr>
            <a:r>
              <a:rPr lang="en-US" sz="1100" dirty="0"/>
              <a:t>Provide feedback to Partners to reassure the capability, efficiency and consistency of implemented business processes</a:t>
            </a:r>
            <a:r>
              <a:rPr lang="en-US" sz="1100" dirty="0">
                <a:solidFill>
                  <a:srgbClr val="FF0000"/>
                </a:solidFill>
              </a:rPr>
              <a:t>.</a:t>
            </a:r>
            <a:endParaRPr lang="pl-PL" sz="1100" dirty="0">
              <a:solidFill>
                <a:srgbClr val="FF0000"/>
              </a:solidFill>
            </a:endParaRPr>
          </a:p>
          <a:p>
            <a:pPr marL="228600" indent="-228600">
              <a:spcAft>
                <a:spcPts val="0"/>
              </a:spcAft>
              <a:buFont typeface="+mj-lt"/>
              <a:buAutoNum type="arabicParenR"/>
            </a:pPr>
            <a:r>
              <a:rPr lang="en-GB" sz="1100" b="1" dirty="0"/>
              <a:t>New I</a:t>
            </a:r>
            <a:r>
              <a:rPr lang="pl-PL" sz="1100" b="1" dirty="0"/>
              <a:t>C</a:t>
            </a:r>
            <a:r>
              <a:rPr lang="en-GB" sz="1100" b="1" dirty="0"/>
              <a:t>A Report - Europe  </a:t>
            </a:r>
          </a:p>
          <a:p>
            <a:pPr marL="228600" indent="-228600">
              <a:spcAft>
                <a:spcPts val="0"/>
              </a:spcAft>
              <a:buFont typeface="+mj-lt"/>
              <a:buAutoNum type="arabicParenR"/>
            </a:pPr>
            <a:endParaRPr lang="en-US" sz="1100" i="1" dirty="0"/>
          </a:p>
          <a:p>
            <a:pPr marL="228600" indent="-228600">
              <a:spcAft>
                <a:spcPts val="0"/>
              </a:spcAft>
              <a:buFont typeface="+mj-lt"/>
              <a:buAutoNum type="arabicParenR"/>
            </a:pPr>
            <a:r>
              <a:rPr lang="en-US" sz="1100" i="1" dirty="0"/>
              <a:t>Additional I</a:t>
            </a:r>
            <a:r>
              <a:rPr lang="pl-PL" sz="1100" i="1" dirty="0"/>
              <a:t>C</a:t>
            </a:r>
            <a:r>
              <a:rPr lang="en-US" sz="1100" i="1" dirty="0"/>
              <a:t>A deliverables in Europe are:</a:t>
            </a:r>
          </a:p>
          <a:p>
            <a:pPr marL="518922" lvl="2" indent="-171450">
              <a:spcAft>
                <a:spcPts val="0"/>
              </a:spcAft>
              <a:buFont typeface="Wingdings" panose="05000000000000000000" pitchFamily="2" charset="2"/>
              <a:buChar char="Ø"/>
            </a:pPr>
            <a:endParaRPr lang="en-US" sz="1100" b="1" i="1" dirty="0"/>
          </a:p>
          <a:p>
            <a:pPr marL="518922" lvl="2" indent="-171450">
              <a:spcAft>
                <a:spcPts val="0"/>
              </a:spcAft>
              <a:buFont typeface="Wingdings" panose="05000000000000000000" pitchFamily="2" charset="2"/>
              <a:buChar char="Ø"/>
            </a:pPr>
            <a:r>
              <a:rPr lang="en-US" sz="1100" b="1" i="1" dirty="0"/>
              <a:t>Maturity level, </a:t>
            </a:r>
          </a:p>
          <a:p>
            <a:pPr marL="518922" lvl="2" indent="-171450">
              <a:spcAft>
                <a:spcPts val="0"/>
              </a:spcAft>
              <a:buFont typeface="Wingdings" panose="05000000000000000000" pitchFamily="2" charset="2"/>
              <a:buChar char="Ø"/>
            </a:pPr>
            <a:r>
              <a:rPr lang="en-US" sz="1100" b="1" i="1" dirty="0"/>
              <a:t>One UL Integration level </a:t>
            </a:r>
          </a:p>
          <a:p>
            <a:pPr marL="518922" lvl="2" indent="-171450">
              <a:spcAft>
                <a:spcPts val="0"/>
              </a:spcAft>
              <a:buFont typeface="Wingdings" panose="05000000000000000000" pitchFamily="2" charset="2"/>
              <a:buChar char="Ø"/>
            </a:pPr>
            <a:r>
              <a:rPr lang="en-US" sz="1100" b="1" i="1" dirty="0"/>
              <a:t>Governance level</a:t>
            </a:r>
          </a:p>
          <a:p>
            <a:pPr marL="518922" lvl="2" indent="-171450">
              <a:spcAft>
                <a:spcPts val="0"/>
              </a:spcAft>
              <a:buFont typeface="Wingdings" panose="05000000000000000000" pitchFamily="2" charset="2"/>
              <a:buChar char="Ø"/>
            </a:pPr>
            <a:r>
              <a:rPr lang="en-US" sz="1100" b="1" i="1" dirty="0"/>
              <a:t>Associated Potential Risk linked the findings, </a:t>
            </a:r>
          </a:p>
          <a:p>
            <a:pPr marL="518922" lvl="2" indent="-171450">
              <a:spcAft>
                <a:spcPts val="0"/>
              </a:spcAft>
              <a:buFont typeface="Wingdings" panose="05000000000000000000" pitchFamily="2" charset="2"/>
              <a:buChar char="Ø"/>
            </a:pPr>
            <a:r>
              <a:rPr lang="en-US" sz="1100" b="1" i="1" dirty="0"/>
              <a:t>Voluntary Suspension of Operations </a:t>
            </a:r>
          </a:p>
          <a:p>
            <a:pPr marL="518922" lvl="2" indent="-171450">
              <a:spcAft>
                <a:spcPts val="0"/>
              </a:spcAft>
              <a:buFont typeface="Wingdings" panose="05000000000000000000" pitchFamily="2" charset="2"/>
              <a:buChar char="Ø"/>
            </a:pPr>
            <a:r>
              <a:rPr lang="en-US" sz="1100" b="1" i="1" dirty="0"/>
              <a:t>Impartiality </a:t>
            </a:r>
          </a:p>
          <a:p>
            <a:pPr marL="518922" lvl="2" indent="-171450">
              <a:spcAft>
                <a:spcPts val="0"/>
              </a:spcAft>
              <a:buFont typeface="Wingdings" panose="05000000000000000000" pitchFamily="2" charset="2"/>
              <a:buChar char="Ø"/>
            </a:pPr>
            <a:r>
              <a:rPr lang="en-US" sz="1100" b="1" i="1" dirty="0"/>
              <a:t>Share Knowledge and best practices for improvements</a:t>
            </a:r>
            <a:r>
              <a:rPr lang="pl-PL" sz="1100" b="1" i="1" dirty="0"/>
              <a:t>.</a:t>
            </a:r>
            <a:endParaRPr lang="en-GB" sz="1100" dirty="0"/>
          </a:p>
        </p:txBody>
      </p:sp>
      <p:cxnSp>
        <p:nvCxnSpPr>
          <p:cNvPr id="19" name="Straight Arrow Connector 18">
            <a:extLst>
              <a:ext uri="{FF2B5EF4-FFF2-40B4-BE49-F238E27FC236}">
                <a16:creationId xmlns:a16="http://schemas.microsoft.com/office/drawing/2014/main" id="{E47AAF50-E701-4D92-9B2C-6471535259B0}"/>
              </a:ext>
            </a:extLst>
          </p:cNvPr>
          <p:cNvCxnSpPr>
            <a:cxnSpLocks/>
          </p:cNvCxnSpPr>
          <p:nvPr/>
        </p:nvCxnSpPr>
        <p:spPr>
          <a:xfrm>
            <a:off x="2497832" y="3155015"/>
            <a:ext cx="1997968"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8" name="Flowchart: Magnetic Disk 37">
            <a:extLst>
              <a:ext uri="{FF2B5EF4-FFF2-40B4-BE49-F238E27FC236}">
                <a16:creationId xmlns:a16="http://schemas.microsoft.com/office/drawing/2014/main" id="{19EF4B14-4AB8-4086-904A-A27CE8D9C2B2}"/>
              </a:ext>
            </a:extLst>
          </p:cNvPr>
          <p:cNvSpPr/>
          <p:nvPr/>
        </p:nvSpPr>
        <p:spPr>
          <a:xfrm>
            <a:off x="5761338" y="4209486"/>
            <a:ext cx="2129423" cy="370348"/>
          </a:xfrm>
          <a:prstGeom prst="flowChartMagneticDisk">
            <a:avLst/>
          </a:prstGeom>
          <a:solidFill>
            <a:srgbClr val="FFDE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0DCD940-2818-43A9-AD0E-D5C5EA5A63C0}"/>
              </a:ext>
            </a:extLst>
          </p:cNvPr>
          <p:cNvSpPr/>
          <p:nvPr/>
        </p:nvSpPr>
        <p:spPr>
          <a:xfrm>
            <a:off x="4500701" y="1032549"/>
            <a:ext cx="4620985" cy="2718707"/>
          </a:xfrm>
          <a:prstGeom prst="triangle">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TextBox 41">
            <a:extLst>
              <a:ext uri="{FF2B5EF4-FFF2-40B4-BE49-F238E27FC236}">
                <a16:creationId xmlns:a16="http://schemas.microsoft.com/office/drawing/2014/main" id="{89DF1BE6-0C4A-4B74-8967-F0A0AF58DFB7}"/>
              </a:ext>
            </a:extLst>
          </p:cNvPr>
          <p:cNvSpPr txBox="1"/>
          <p:nvPr/>
        </p:nvSpPr>
        <p:spPr>
          <a:xfrm>
            <a:off x="6338788" y="1595885"/>
            <a:ext cx="947057" cy="507831"/>
          </a:xfrm>
          <a:prstGeom prst="rect">
            <a:avLst/>
          </a:prstGeom>
          <a:noFill/>
        </p:spPr>
        <p:txBody>
          <a:bodyPr wrap="square" rtlCol="0">
            <a:spAutoFit/>
          </a:bodyPr>
          <a:lstStyle/>
          <a:p>
            <a:r>
              <a:rPr lang="en-US" sz="1350"/>
              <a:t>Executive Summary</a:t>
            </a:r>
          </a:p>
        </p:txBody>
      </p:sp>
      <p:sp>
        <p:nvSpPr>
          <p:cNvPr id="46" name="TextBox 45">
            <a:extLst>
              <a:ext uri="{FF2B5EF4-FFF2-40B4-BE49-F238E27FC236}">
                <a16:creationId xmlns:a16="http://schemas.microsoft.com/office/drawing/2014/main" id="{6B6BE794-21F5-4741-9F35-E8AC5D33B81B}"/>
              </a:ext>
            </a:extLst>
          </p:cNvPr>
          <p:cNvSpPr txBox="1"/>
          <p:nvPr/>
        </p:nvSpPr>
        <p:spPr>
          <a:xfrm>
            <a:off x="6036240" y="2299160"/>
            <a:ext cx="1510393" cy="300082"/>
          </a:xfrm>
          <a:prstGeom prst="rect">
            <a:avLst/>
          </a:prstGeom>
          <a:noFill/>
        </p:spPr>
        <p:txBody>
          <a:bodyPr wrap="square" rtlCol="0">
            <a:spAutoFit/>
          </a:bodyPr>
          <a:lstStyle/>
          <a:p>
            <a:r>
              <a:rPr lang="en-US" sz="1350"/>
              <a:t>Strengths &amp; OFIs</a:t>
            </a:r>
          </a:p>
        </p:txBody>
      </p:sp>
      <p:sp>
        <p:nvSpPr>
          <p:cNvPr id="47" name="TextBox 46">
            <a:extLst>
              <a:ext uri="{FF2B5EF4-FFF2-40B4-BE49-F238E27FC236}">
                <a16:creationId xmlns:a16="http://schemas.microsoft.com/office/drawing/2014/main" id="{0F11730B-9099-401F-BA30-BB83FF8BE118}"/>
              </a:ext>
            </a:extLst>
          </p:cNvPr>
          <p:cNvSpPr txBox="1"/>
          <p:nvPr/>
        </p:nvSpPr>
        <p:spPr>
          <a:xfrm>
            <a:off x="5565837" y="2845035"/>
            <a:ext cx="2775266" cy="300082"/>
          </a:xfrm>
          <a:prstGeom prst="rect">
            <a:avLst/>
          </a:prstGeom>
          <a:noFill/>
        </p:spPr>
        <p:txBody>
          <a:bodyPr wrap="square" rtlCol="0">
            <a:spAutoFit/>
          </a:bodyPr>
          <a:lstStyle/>
          <a:p>
            <a:pPr algn="ctr"/>
            <a:r>
              <a:rPr lang="en-US" sz="1350"/>
              <a:t>Findings and Associated Risks</a:t>
            </a:r>
          </a:p>
        </p:txBody>
      </p:sp>
      <p:sp>
        <p:nvSpPr>
          <p:cNvPr id="48" name="TextBox 47">
            <a:extLst>
              <a:ext uri="{FF2B5EF4-FFF2-40B4-BE49-F238E27FC236}">
                <a16:creationId xmlns:a16="http://schemas.microsoft.com/office/drawing/2014/main" id="{8643D86D-1E1E-46EC-97F0-072DD9765FB6}"/>
              </a:ext>
            </a:extLst>
          </p:cNvPr>
          <p:cNvSpPr txBox="1"/>
          <p:nvPr/>
        </p:nvSpPr>
        <p:spPr>
          <a:xfrm>
            <a:off x="4767593" y="3275556"/>
            <a:ext cx="4065887" cy="507831"/>
          </a:xfrm>
          <a:prstGeom prst="rect">
            <a:avLst/>
          </a:prstGeom>
          <a:noFill/>
        </p:spPr>
        <p:txBody>
          <a:bodyPr wrap="square" rtlCol="0">
            <a:spAutoFit/>
          </a:bodyPr>
          <a:lstStyle/>
          <a:p>
            <a:pPr algn="ctr"/>
            <a:r>
              <a:rPr lang="en-US" sz="1350" b="1"/>
              <a:t>Governance, </a:t>
            </a:r>
            <a:r>
              <a:rPr lang="en-US" sz="1350"/>
              <a:t>Management System </a:t>
            </a:r>
            <a:r>
              <a:rPr lang="en-US" sz="1350" b="1"/>
              <a:t>Maturity </a:t>
            </a:r>
            <a:r>
              <a:rPr lang="en-US" sz="1350"/>
              <a:t>Level and </a:t>
            </a:r>
            <a:r>
              <a:rPr lang="en-US" sz="1350" b="1">
                <a:solidFill>
                  <a:srgbClr val="FF0000"/>
                </a:solidFill>
              </a:rPr>
              <a:t>One UL </a:t>
            </a:r>
            <a:r>
              <a:rPr lang="en-US" sz="1350"/>
              <a:t>Integration Indicators</a:t>
            </a:r>
          </a:p>
        </p:txBody>
      </p:sp>
      <p:cxnSp>
        <p:nvCxnSpPr>
          <p:cNvPr id="49" name="Straight Connector 48">
            <a:extLst>
              <a:ext uri="{FF2B5EF4-FFF2-40B4-BE49-F238E27FC236}">
                <a16:creationId xmlns:a16="http://schemas.microsoft.com/office/drawing/2014/main" id="{072EF13D-9B76-4303-BBC7-A8766140082B}"/>
              </a:ext>
            </a:extLst>
          </p:cNvPr>
          <p:cNvCxnSpPr>
            <a:cxnSpLocks/>
          </p:cNvCxnSpPr>
          <p:nvPr/>
        </p:nvCxnSpPr>
        <p:spPr>
          <a:xfrm>
            <a:off x="5867530" y="2167978"/>
            <a:ext cx="1905887" cy="7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E79F41-7855-4CC4-BC0E-D1E4166E9CA6}"/>
              </a:ext>
            </a:extLst>
          </p:cNvPr>
          <p:cNvCxnSpPr>
            <a:cxnSpLocks/>
          </p:cNvCxnSpPr>
          <p:nvPr/>
        </p:nvCxnSpPr>
        <p:spPr>
          <a:xfrm rot="10800000" flipV="1">
            <a:off x="5341219" y="2742135"/>
            <a:ext cx="2918637" cy="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9633C1D-897F-428B-890A-6B4DB2B97706}"/>
              </a:ext>
            </a:extLst>
          </p:cNvPr>
          <p:cNvCxnSpPr>
            <a:cxnSpLocks/>
          </p:cNvCxnSpPr>
          <p:nvPr/>
        </p:nvCxnSpPr>
        <p:spPr>
          <a:xfrm rot="10800000">
            <a:off x="4934525" y="3268448"/>
            <a:ext cx="3779875" cy="15949"/>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6CFC843-4FD3-4531-8387-FAD0A9BA1A77}"/>
              </a:ext>
            </a:extLst>
          </p:cNvPr>
          <p:cNvSpPr txBox="1"/>
          <p:nvPr/>
        </p:nvSpPr>
        <p:spPr>
          <a:xfrm>
            <a:off x="7681269" y="731172"/>
            <a:ext cx="1001851" cy="253916"/>
          </a:xfrm>
          <a:prstGeom prst="rect">
            <a:avLst/>
          </a:prstGeom>
          <a:solidFill>
            <a:srgbClr val="FFC62F"/>
          </a:solidFill>
          <a:ln w="3175">
            <a:solidFill>
              <a:schemeClr val="accent2">
                <a:lumMod val="75000"/>
              </a:schemeClr>
            </a:solidFill>
          </a:ln>
        </p:spPr>
        <p:txBody>
          <a:bodyPr wrap="square" rtlCol="0">
            <a:spAutoFit/>
          </a:bodyPr>
          <a:lstStyle/>
          <a:p>
            <a:pPr algn="ctr"/>
            <a:r>
              <a:rPr lang="en-US" sz="1050" b="1"/>
              <a:t>Audit Result</a:t>
            </a:r>
          </a:p>
        </p:txBody>
      </p:sp>
      <p:cxnSp>
        <p:nvCxnSpPr>
          <p:cNvPr id="53" name="Straight Arrow Connector 52">
            <a:extLst>
              <a:ext uri="{FF2B5EF4-FFF2-40B4-BE49-F238E27FC236}">
                <a16:creationId xmlns:a16="http://schemas.microsoft.com/office/drawing/2014/main" id="{02155420-30A9-43F6-959F-5977D984CCF8}"/>
              </a:ext>
            </a:extLst>
          </p:cNvPr>
          <p:cNvCxnSpPr>
            <a:cxnSpLocks/>
            <a:stCxn id="52" idx="2"/>
          </p:cNvCxnSpPr>
          <p:nvPr/>
        </p:nvCxnSpPr>
        <p:spPr>
          <a:xfrm>
            <a:off x="8182195" y="985088"/>
            <a:ext cx="743831" cy="2485861"/>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B3D8217-32E7-4865-BF66-2AE1BA446CBA}"/>
              </a:ext>
            </a:extLst>
          </p:cNvPr>
          <p:cNvCxnSpPr>
            <a:cxnSpLocks/>
            <a:stCxn id="52" idx="2"/>
          </p:cNvCxnSpPr>
          <p:nvPr/>
        </p:nvCxnSpPr>
        <p:spPr>
          <a:xfrm flipH="1">
            <a:off x="7285845" y="985088"/>
            <a:ext cx="896350" cy="610797"/>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4448FA9-320C-47DA-A4EC-1C07C162152F}"/>
              </a:ext>
            </a:extLst>
          </p:cNvPr>
          <p:cNvSpPr txBox="1"/>
          <p:nvPr/>
        </p:nvSpPr>
        <p:spPr>
          <a:xfrm>
            <a:off x="5403109" y="4244619"/>
            <a:ext cx="2834727" cy="300082"/>
          </a:xfrm>
          <a:prstGeom prst="rect">
            <a:avLst/>
          </a:prstGeom>
          <a:solidFill>
            <a:schemeClr val="accent2"/>
          </a:solidFill>
          <a:ln>
            <a:solidFill>
              <a:schemeClr val="bg1"/>
            </a:solidFill>
          </a:ln>
        </p:spPr>
        <p:txBody>
          <a:bodyPr wrap="square" rtlCol="0">
            <a:spAutoFit/>
          </a:bodyPr>
          <a:lstStyle/>
          <a:p>
            <a:r>
              <a:rPr lang="en-US" sz="1350" b="1" i="1"/>
              <a:t>Annual Improvement Roadmap</a:t>
            </a:r>
          </a:p>
        </p:txBody>
      </p:sp>
      <p:sp>
        <p:nvSpPr>
          <p:cNvPr id="56" name="Left Brace 55">
            <a:extLst>
              <a:ext uri="{FF2B5EF4-FFF2-40B4-BE49-F238E27FC236}">
                <a16:creationId xmlns:a16="http://schemas.microsoft.com/office/drawing/2014/main" id="{2AA336E2-F51A-4310-83AD-6B3FD8B4A196}"/>
              </a:ext>
            </a:extLst>
          </p:cNvPr>
          <p:cNvSpPr/>
          <p:nvPr/>
        </p:nvSpPr>
        <p:spPr>
          <a:xfrm rot="16200000">
            <a:off x="6627261" y="1690341"/>
            <a:ext cx="370347" cy="4633269"/>
          </a:xfrm>
          <a:prstGeom prst="lef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57" name="Straight Arrow Connector 56">
            <a:extLst>
              <a:ext uri="{FF2B5EF4-FFF2-40B4-BE49-F238E27FC236}">
                <a16:creationId xmlns:a16="http://schemas.microsoft.com/office/drawing/2014/main" id="{823FF03A-307F-49E9-B7A2-719E062CA726}"/>
              </a:ext>
            </a:extLst>
          </p:cNvPr>
          <p:cNvCxnSpPr>
            <a:cxnSpLocks/>
            <a:stCxn id="52" idx="2"/>
          </p:cNvCxnSpPr>
          <p:nvPr/>
        </p:nvCxnSpPr>
        <p:spPr>
          <a:xfrm>
            <a:off x="8182195" y="985088"/>
            <a:ext cx="291595" cy="1978199"/>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9508596-8D59-41C1-99B8-80333F7CB231}"/>
              </a:ext>
            </a:extLst>
          </p:cNvPr>
          <p:cNvCxnSpPr>
            <a:cxnSpLocks/>
            <a:endCxn id="40" idx="5"/>
          </p:cNvCxnSpPr>
          <p:nvPr/>
        </p:nvCxnSpPr>
        <p:spPr>
          <a:xfrm flipH="1">
            <a:off x="7966440" y="1032549"/>
            <a:ext cx="215756" cy="1359354"/>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8B0A1914-B059-454A-A9D8-AA3A3394BFA2}"/>
              </a:ext>
            </a:extLst>
          </p:cNvPr>
          <p:cNvSpPr txBox="1">
            <a:spLocks/>
          </p:cNvSpPr>
          <p:nvPr/>
        </p:nvSpPr>
        <p:spPr>
          <a:xfrm>
            <a:off x="196256" y="152082"/>
            <a:ext cx="8537576"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altLang="pt-BR" sz="1600" b="1"/>
              <a:t>Objectives and </a:t>
            </a:r>
            <a:r>
              <a:rPr lang="pl-PL" altLang="pt-BR" sz="1600" b="1"/>
              <a:t>Focus Areas</a:t>
            </a:r>
            <a:endParaRPr lang="en-US" sz="1600"/>
          </a:p>
        </p:txBody>
      </p:sp>
    </p:spTree>
    <p:extLst>
      <p:ext uri="{BB962C8B-B14F-4D97-AF65-F5344CB8AC3E}">
        <p14:creationId xmlns:p14="http://schemas.microsoft.com/office/powerpoint/2010/main" val="426333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70DBFB55-A1E7-4016-B789-748CE5A18682}"/>
              </a:ext>
            </a:extLst>
          </p:cNvPr>
          <p:cNvGrpSpPr/>
          <p:nvPr/>
        </p:nvGrpSpPr>
        <p:grpSpPr>
          <a:xfrm>
            <a:off x="6496458" y="2935426"/>
            <a:ext cx="1263787" cy="883742"/>
            <a:chOff x="1301478" y="2539050"/>
            <a:chExt cx="1338308" cy="1055562"/>
          </a:xfrm>
        </p:grpSpPr>
        <p:sp>
          <p:nvSpPr>
            <p:cNvPr id="73" name="TextBox 72">
              <a:extLst>
                <a:ext uri="{FF2B5EF4-FFF2-40B4-BE49-F238E27FC236}">
                  <a16:creationId xmlns:a16="http://schemas.microsoft.com/office/drawing/2014/main" id="{2C2D4AED-A375-4855-A95C-0A0AFFD5AE98}"/>
                </a:ext>
              </a:extLst>
            </p:cNvPr>
            <p:cNvSpPr txBox="1"/>
            <p:nvPr/>
          </p:nvSpPr>
          <p:spPr>
            <a:xfrm>
              <a:off x="1301478" y="2539050"/>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Utilization</a:t>
              </a:r>
              <a:endParaRPr lang="en-US" sz="675" b="1">
                <a:solidFill>
                  <a:prstClr val="black"/>
                </a:solidFill>
                <a:latin typeface="Arial" pitchFamily="34" charset="0"/>
                <a:cs typeface="Arial" pitchFamily="34" charset="0"/>
              </a:endParaRPr>
            </a:p>
          </p:txBody>
        </p:sp>
        <p:sp>
          <p:nvSpPr>
            <p:cNvPr id="75" name="Right Arrow 68">
              <a:extLst>
                <a:ext uri="{FF2B5EF4-FFF2-40B4-BE49-F238E27FC236}">
                  <a16:creationId xmlns:a16="http://schemas.microsoft.com/office/drawing/2014/main" id="{2E72829D-F635-4438-8F72-8CA05B9B81D7}"/>
                </a:ext>
              </a:extLst>
            </p:cNvPr>
            <p:cNvSpPr/>
            <p:nvPr/>
          </p:nvSpPr>
          <p:spPr>
            <a:xfrm rot="5400000">
              <a:off x="1286195" y="2801926"/>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18" name="Trapezoid 17"/>
          <p:cNvSpPr/>
          <p:nvPr/>
        </p:nvSpPr>
        <p:spPr>
          <a:xfrm>
            <a:off x="1743169" y="1066597"/>
            <a:ext cx="5754851"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a:solidFill>
                  <a:prstClr val="white"/>
                </a:solidFill>
                <a:latin typeface="Calibri"/>
              </a:rPr>
              <a:t>Technical </a:t>
            </a:r>
            <a:r>
              <a:rPr lang="es-UY" err="1">
                <a:solidFill>
                  <a:prstClr val="white"/>
                </a:solidFill>
                <a:latin typeface="Calibri"/>
              </a:rPr>
              <a:t>Audits</a:t>
            </a:r>
            <a:r>
              <a:rPr lang="es-UY">
                <a:solidFill>
                  <a:prstClr val="white"/>
                </a:solidFill>
                <a:latin typeface="Calibri"/>
              </a:rPr>
              <a:t> per </a:t>
            </a:r>
            <a:r>
              <a:rPr lang="es-UY" err="1">
                <a:solidFill>
                  <a:prstClr val="white"/>
                </a:solidFill>
                <a:latin typeface="Calibri"/>
              </a:rPr>
              <a:t>service</a:t>
            </a:r>
            <a:endParaRPr lang="es-UY">
              <a:solidFill>
                <a:prstClr val="white"/>
              </a:solidFill>
              <a:latin typeface="Calibri"/>
            </a:endParaRPr>
          </a:p>
        </p:txBody>
      </p:sp>
      <p:sp>
        <p:nvSpPr>
          <p:cNvPr id="24" name="Trapezoid 23"/>
          <p:cNvSpPr/>
          <p:nvPr/>
        </p:nvSpPr>
        <p:spPr>
          <a:xfrm>
            <a:off x="1686716" y="2480132"/>
            <a:ext cx="5754851" cy="303560"/>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Conformity</a:t>
            </a:r>
            <a:r>
              <a:rPr lang="es-UY">
                <a:solidFill>
                  <a:prstClr val="white"/>
                </a:solidFill>
                <a:latin typeface="Calibri"/>
              </a:rPr>
              <a:t> </a:t>
            </a:r>
            <a:r>
              <a:rPr lang="es-UY" err="1">
                <a:solidFill>
                  <a:prstClr val="white"/>
                </a:solidFill>
                <a:latin typeface="Calibri"/>
              </a:rPr>
              <a:t>Process</a:t>
            </a:r>
            <a:r>
              <a:rPr lang="es-UY">
                <a:solidFill>
                  <a:prstClr val="white"/>
                </a:solidFill>
                <a:latin typeface="Calibri"/>
              </a:rPr>
              <a:t> </a:t>
            </a:r>
            <a:r>
              <a:rPr lang="es-UY" err="1">
                <a:solidFill>
                  <a:prstClr val="white"/>
                </a:solidFill>
                <a:latin typeface="Calibri"/>
              </a:rPr>
              <a:t>implementation</a:t>
            </a:r>
            <a:r>
              <a:rPr lang="es-UY">
                <a:solidFill>
                  <a:prstClr val="white"/>
                </a:solidFill>
                <a:latin typeface="Calibri"/>
              </a:rPr>
              <a:t> per COU</a:t>
            </a:r>
          </a:p>
        </p:txBody>
      </p:sp>
      <p:sp>
        <p:nvSpPr>
          <p:cNvPr id="25" name="Trapezoid 24"/>
          <p:cNvSpPr/>
          <p:nvPr/>
        </p:nvSpPr>
        <p:spPr>
          <a:xfrm>
            <a:off x="1813776" y="4690638"/>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b="1">
                <a:solidFill>
                  <a:prstClr val="white"/>
                </a:solidFill>
                <a:latin typeface="Calibri"/>
              </a:rPr>
              <a:t>Complete Business </a:t>
            </a:r>
            <a:r>
              <a:rPr lang="es-UY" b="1" err="1">
                <a:solidFill>
                  <a:prstClr val="white"/>
                </a:solidFill>
                <a:latin typeface="Calibri"/>
              </a:rPr>
              <a:t>Overview</a:t>
            </a:r>
            <a:endParaRPr lang="es-UY" b="1">
              <a:solidFill>
                <a:prstClr val="white"/>
              </a:solidFill>
              <a:latin typeface="Calibri"/>
            </a:endParaRPr>
          </a:p>
        </p:txBody>
      </p:sp>
      <p:sp>
        <p:nvSpPr>
          <p:cNvPr id="31" name="Right Arrow 30"/>
          <p:cNvSpPr/>
          <p:nvPr/>
        </p:nvSpPr>
        <p:spPr>
          <a:xfrm rot="5400000">
            <a:off x="4225541" y="4165108"/>
            <a:ext cx="544413" cy="605666"/>
          </a:xfrm>
          <a:prstGeom prst="rightArrow">
            <a:avLst/>
          </a:prstGeom>
          <a:gradFill flip="none" rotWithShape="1">
            <a:gsLst>
              <a:gs pos="0">
                <a:srgbClr val="CC99FF"/>
              </a:gs>
              <a:gs pos="100000">
                <a:srgbClr val="7030A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nvGrpSpPr>
          <p:cNvPr id="7" name="Group 6">
            <a:extLst>
              <a:ext uri="{FF2B5EF4-FFF2-40B4-BE49-F238E27FC236}">
                <a16:creationId xmlns:a16="http://schemas.microsoft.com/office/drawing/2014/main" id="{44EE6380-3397-46A0-AE7C-F9AEBB21903E}"/>
              </a:ext>
            </a:extLst>
          </p:cNvPr>
          <p:cNvGrpSpPr/>
          <p:nvPr/>
        </p:nvGrpSpPr>
        <p:grpSpPr>
          <a:xfrm>
            <a:off x="2292911" y="1571952"/>
            <a:ext cx="1236112" cy="969632"/>
            <a:chOff x="2173789" y="2388245"/>
            <a:chExt cx="1338308" cy="1158152"/>
          </a:xfrm>
        </p:grpSpPr>
        <p:sp>
          <p:nvSpPr>
            <p:cNvPr id="32" name="TextBox 31"/>
            <p:cNvSpPr txBox="1"/>
            <p:nvPr/>
          </p:nvSpPr>
          <p:spPr>
            <a:xfrm>
              <a:off x="2173789" y="2388245"/>
              <a:ext cx="1338308"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17065:2012</a:t>
              </a:r>
              <a:endParaRPr lang="en-US" sz="675" b="1">
                <a:solidFill>
                  <a:prstClr val="black"/>
                </a:solidFill>
                <a:latin typeface="Arial" pitchFamily="34" charset="0"/>
                <a:cs typeface="Arial" pitchFamily="34" charset="0"/>
              </a:endParaRPr>
            </a:p>
          </p:txBody>
        </p:sp>
        <p:sp>
          <p:nvSpPr>
            <p:cNvPr id="69" name="Right Arrow 68"/>
            <p:cNvSpPr/>
            <p:nvPr/>
          </p:nvSpPr>
          <p:spPr>
            <a:xfrm rot="5400000">
              <a:off x="2405211" y="2753711"/>
              <a:ext cx="858568" cy="726804"/>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21" name="Trapezoid 20">
            <a:extLst>
              <a:ext uri="{FF2B5EF4-FFF2-40B4-BE49-F238E27FC236}">
                <a16:creationId xmlns:a16="http://schemas.microsoft.com/office/drawing/2014/main" id="{963211D0-C4C3-456B-A548-59C968440BF0}"/>
              </a:ext>
            </a:extLst>
          </p:cNvPr>
          <p:cNvSpPr/>
          <p:nvPr/>
        </p:nvSpPr>
        <p:spPr>
          <a:xfrm>
            <a:off x="1892598" y="3749126"/>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Additional</a:t>
            </a:r>
            <a:r>
              <a:rPr lang="es-UY">
                <a:solidFill>
                  <a:prstClr val="white"/>
                </a:solidFill>
                <a:latin typeface="Calibri"/>
              </a:rPr>
              <a:t> Business </a:t>
            </a:r>
            <a:r>
              <a:rPr lang="es-UY" err="1">
                <a:solidFill>
                  <a:prstClr val="white"/>
                </a:solidFill>
                <a:latin typeface="Calibri"/>
              </a:rPr>
              <a:t>Requirements</a:t>
            </a:r>
            <a:endParaRPr lang="es-UY">
              <a:solidFill>
                <a:prstClr val="white"/>
              </a:solidFill>
              <a:latin typeface="Calibri"/>
            </a:endParaRPr>
          </a:p>
        </p:txBody>
      </p:sp>
      <p:grpSp>
        <p:nvGrpSpPr>
          <p:cNvPr id="16" name="Group 15">
            <a:extLst>
              <a:ext uri="{FF2B5EF4-FFF2-40B4-BE49-F238E27FC236}">
                <a16:creationId xmlns:a16="http://schemas.microsoft.com/office/drawing/2014/main" id="{BCC8A151-6B1B-411E-AA20-BF6121E722CE}"/>
              </a:ext>
            </a:extLst>
          </p:cNvPr>
          <p:cNvGrpSpPr/>
          <p:nvPr/>
        </p:nvGrpSpPr>
        <p:grpSpPr>
          <a:xfrm>
            <a:off x="3576860" y="1653906"/>
            <a:ext cx="1236112" cy="907662"/>
            <a:chOff x="3576860" y="1653906"/>
            <a:chExt cx="1236112" cy="907662"/>
          </a:xfrm>
        </p:grpSpPr>
        <p:sp>
          <p:nvSpPr>
            <p:cNvPr id="26" name="Right Arrow 25"/>
            <p:cNvSpPr/>
            <p:nvPr/>
          </p:nvSpPr>
          <p:spPr>
            <a:xfrm rot="5400000">
              <a:off x="3779868" y="1866509"/>
              <a:ext cx="718814" cy="6713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8" name="TextBox 27">
              <a:extLst>
                <a:ext uri="{FF2B5EF4-FFF2-40B4-BE49-F238E27FC236}">
                  <a16:creationId xmlns:a16="http://schemas.microsoft.com/office/drawing/2014/main" id="{24A78304-A9E1-471E-9A14-F380D880A22C}"/>
                </a:ext>
              </a:extLst>
            </p:cNvPr>
            <p:cNvSpPr txBox="1"/>
            <p:nvPr/>
          </p:nvSpPr>
          <p:spPr>
            <a:xfrm>
              <a:off x="3576860" y="1653906"/>
              <a:ext cx="1236112" cy="196208"/>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17025:2017</a:t>
              </a:r>
              <a:endParaRPr lang="en-US" sz="675" b="1">
                <a:solidFill>
                  <a:prstClr val="black"/>
                </a:solidFill>
                <a:latin typeface="Arial" pitchFamily="34" charset="0"/>
                <a:cs typeface="Arial" pitchFamily="34" charset="0"/>
              </a:endParaRPr>
            </a:p>
          </p:txBody>
        </p:sp>
      </p:grpSp>
      <p:grpSp>
        <p:nvGrpSpPr>
          <p:cNvPr id="3" name="Group 2">
            <a:extLst>
              <a:ext uri="{FF2B5EF4-FFF2-40B4-BE49-F238E27FC236}">
                <a16:creationId xmlns:a16="http://schemas.microsoft.com/office/drawing/2014/main" id="{E49FA6D2-D38C-4FA1-8EF6-B653A0663144}"/>
              </a:ext>
            </a:extLst>
          </p:cNvPr>
          <p:cNvGrpSpPr/>
          <p:nvPr/>
        </p:nvGrpSpPr>
        <p:grpSpPr>
          <a:xfrm>
            <a:off x="4641953" y="1579638"/>
            <a:ext cx="1600540" cy="981929"/>
            <a:chOff x="4717039" y="2397424"/>
            <a:chExt cx="1732865" cy="1172840"/>
          </a:xfrm>
        </p:grpSpPr>
        <p:sp>
          <p:nvSpPr>
            <p:cNvPr id="63" name="Right Arrow 62"/>
            <p:cNvSpPr/>
            <p:nvPr/>
          </p:nvSpPr>
          <p:spPr>
            <a:xfrm rot="5400000">
              <a:off x="4970625" y="2777578"/>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9" name="TextBox 28">
              <a:extLst>
                <a:ext uri="{FF2B5EF4-FFF2-40B4-BE49-F238E27FC236}">
                  <a16:creationId xmlns:a16="http://schemas.microsoft.com/office/drawing/2014/main" id="{57826E35-6682-4089-8439-BB7DA05B278A}"/>
                </a:ext>
              </a:extLst>
            </p:cNvPr>
            <p:cNvSpPr txBox="1"/>
            <p:nvPr/>
          </p:nvSpPr>
          <p:spPr>
            <a:xfrm>
              <a:off x="4717039" y="2397424"/>
              <a:ext cx="1732865"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Accreditation Requirements </a:t>
              </a:r>
              <a:endParaRPr lang="en-US" sz="675" b="1">
                <a:solidFill>
                  <a:prstClr val="black"/>
                </a:solidFill>
                <a:latin typeface="Arial" pitchFamily="34" charset="0"/>
                <a:cs typeface="Arial" pitchFamily="34" charset="0"/>
              </a:endParaRPr>
            </a:p>
          </p:txBody>
        </p:sp>
      </p:grpSp>
      <p:grpSp>
        <p:nvGrpSpPr>
          <p:cNvPr id="30" name="Group 29">
            <a:extLst>
              <a:ext uri="{FF2B5EF4-FFF2-40B4-BE49-F238E27FC236}">
                <a16:creationId xmlns:a16="http://schemas.microsoft.com/office/drawing/2014/main" id="{58CA9501-B680-4E0E-8F37-6A2B68586651}"/>
              </a:ext>
            </a:extLst>
          </p:cNvPr>
          <p:cNvGrpSpPr/>
          <p:nvPr/>
        </p:nvGrpSpPr>
        <p:grpSpPr>
          <a:xfrm>
            <a:off x="6194143" y="1642498"/>
            <a:ext cx="1600540" cy="890094"/>
            <a:chOff x="4717039" y="2466674"/>
            <a:chExt cx="1732865" cy="1063149"/>
          </a:xfrm>
        </p:grpSpPr>
        <p:sp>
          <p:nvSpPr>
            <p:cNvPr id="33" name="Right Arrow 62">
              <a:extLst>
                <a:ext uri="{FF2B5EF4-FFF2-40B4-BE49-F238E27FC236}">
                  <a16:creationId xmlns:a16="http://schemas.microsoft.com/office/drawing/2014/main" id="{8E250AD4-D4A1-4F4A-906B-5BF3E9E9FC6D}"/>
                </a:ext>
              </a:extLst>
            </p:cNvPr>
            <p:cNvSpPr/>
            <p:nvPr/>
          </p:nvSpPr>
          <p:spPr>
            <a:xfrm rot="5400000">
              <a:off x="4884338" y="2737137"/>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35" name="TextBox 34">
              <a:extLst>
                <a:ext uri="{FF2B5EF4-FFF2-40B4-BE49-F238E27FC236}">
                  <a16:creationId xmlns:a16="http://schemas.microsoft.com/office/drawing/2014/main" id="{B88829C0-FE0D-4948-930A-584DBF62F780}"/>
                </a:ext>
              </a:extLst>
            </p:cNvPr>
            <p:cNvSpPr txBox="1"/>
            <p:nvPr/>
          </p:nvSpPr>
          <p:spPr>
            <a:xfrm>
              <a:off x="4717039" y="2466674"/>
              <a:ext cx="1732865"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Regional Requirements </a:t>
              </a:r>
              <a:endParaRPr lang="en-US" sz="675" b="1">
                <a:solidFill>
                  <a:prstClr val="black"/>
                </a:solidFill>
                <a:latin typeface="Arial" pitchFamily="34" charset="0"/>
                <a:cs typeface="Arial" pitchFamily="34" charset="0"/>
              </a:endParaRPr>
            </a:p>
          </p:txBody>
        </p:sp>
      </p:grpSp>
      <p:grpSp>
        <p:nvGrpSpPr>
          <p:cNvPr id="5" name="Group 4">
            <a:extLst>
              <a:ext uri="{FF2B5EF4-FFF2-40B4-BE49-F238E27FC236}">
                <a16:creationId xmlns:a16="http://schemas.microsoft.com/office/drawing/2014/main" id="{EAE22572-34E7-4D20-9322-37C38AED9A4B}"/>
              </a:ext>
            </a:extLst>
          </p:cNvPr>
          <p:cNvGrpSpPr/>
          <p:nvPr/>
        </p:nvGrpSpPr>
        <p:grpSpPr>
          <a:xfrm>
            <a:off x="1718210" y="287403"/>
            <a:ext cx="940598" cy="821123"/>
            <a:chOff x="1718210" y="287403"/>
            <a:chExt cx="940598" cy="821123"/>
          </a:xfrm>
        </p:grpSpPr>
        <p:sp>
          <p:nvSpPr>
            <p:cNvPr id="23" name="Right Arrow 67">
              <a:extLst>
                <a:ext uri="{FF2B5EF4-FFF2-40B4-BE49-F238E27FC236}">
                  <a16:creationId xmlns:a16="http://schemas.microsoft.com/office/drawing/2014/main" id="{4D9F208C-242E-41F7-B6A9-FB52921327EB}"/>
                </a:ext>
              </a:extLst>
            </p:cNvPr>
            <p:cNvSpPr/>
            <p:nvPr/>
          </p:nvSpPr>
          <p:spPr>
            <a:xfrm rot="5400000">
              <a:off x="1820235" y="41244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75">
                <a:solidFill>
                  <a:prstClr val="black"/>
                </a:solidFill>
                <a:latin typeface="Calibri"/>
              </a:endParaRPr>
            </a:p>
          </p:txBody>
        </p:sp>
        <p:sp>
          <p:nvSpPr>
            <p:cNvPr id="36" name="TextBox 35">
              <a:extLst>
                <a:ext uri="{FF2B5EF4-FFF2-40B4-BE49-F238E27FC236}">
                  <a16:creationId xmlns:a16="http://schemas.microsoft.com/office/drawing/2014/main" id="{6038BBB3-66D0-41FA-9351-8ABC6A74EF96}"/>
                </a:ext>
              </a:extLst>
            </p:cNvPr>
            <p:cNvSpPr txBox="1"/>
            <p:nvPr/>
          </p:nvSpPr>
          <p:spPr>
            <a:xfrm>
              <a:off x="1727677" y="287403"/>
              <a:ext cx="931131"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UL Safety ITA</a:t>
              </a:r>
              <a:endParaRPr lang="en-US" sz="675" b="1">
                <a:solidFill>
                  <a:prstClr val="black"/>
                </a:solidFill>
                <a:latin typeface="Arial" pitchFamily="34" charset="0"/>
                <a:cs typeface="Arial" pitchFamily="34" charset="0"/>
              </a:endParaRPr>
            </a:p>
          </p:txBody>
        </p:sp>
      </p:grpSp>
      <p:grpSp>
        <p:nvGrpSpPr>
          <p:cNvPr id="8" name="Group 7">
            <a:extLst>
              <a:ext uri="{FF2B5EF4-FFF2-40B4-BE49-F238E27FC236}">
                <a16:creationId xmlns:a16="http://schemas.microsoft.com/office/drawing/2014/main" id="{4459CDFD-0689-4B2F-8C74-55219DAC825E}"/>
              </a:ext>
            </a:extLst>
          </p:cNvPr>
          <p:cNvGrpSpPr/>
          <p:nvPr/>
        </p:nvGrpSpPr>
        <p:grpSpPr>
          <a:xfrm>
            <a:off x="2460574" y="282836"/>
            <a:ext cx="1230485" cy="809108"/>
            <a:chOff x="2460574" y="282836"/>
            <a:chExt cx="1345755" cy="809108"/>
          </a:xfrm>
        </p:grpSpPr>
        <p:sp>
          <p:nvSpPr>
            <p:cNvPr id="22" name="Right Arrow 67">
              <a:extLst>
                <a:ext uri="{FF2B5EF4-FFF2-40B4-BE49-F238E27FC236}">
                  <a16:creationId xmlns:a16="http://schemas.microsoft.com/office/drawing/2014/main" id="{AF87E0EE-DE06-4746-B421-E147F8BA6386}"/>
                </a:ext>
              </a:extLst>
            </p:cNvPr>
            <p:cNvSpPr/>
            <p:nvPr/>
          </p:nvSpPr>
          <p:spPr>
            <a:xfrm rot="5400000">
              <a:off x="2688285" y="395857"/>
              <a:ext cx="594061" cy="79811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7" name="TextBox 36">
              <a:extLst>
                <a:ext uri="{FF2B5EF4-FFF2-40B4-BE49-F238E27FC236}">
                  <a16:creationId xmlns:a16="http://schemas.microsoft.com/office/drawing/2014/main" id="{58FD55D2-8DA4-4397-9421-37E0A64ACCF2}"/>
                </a:ext>
              </a:extLst>
            </p:cNvPr>
            <p:cNvSpPr txBox="1"/>
            <p:nvPr/>
          </p:nvSpPr>
          <p:spPr>
            <a:xfrm>
              <a:off x="2460574" y="282836"/>
              <a:ext cx="1345755"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Test Witness</a:t>
              </a:r>
              <a:endParaRPr lang="en-US" sz="675" b="1">
                <a:solidFill>
                  <a:prstClr val="black"/>
                </a:solidFill>
                <a:latin typeface="Arial" pitchFamily="34" charset="0"/>
                <a:cs typeface="Arial" pitchFamily="34" charset="0"/>
              </a:endParaRPr>
            </a:p>
          </p:txBody>
        </p:sp>
      </p:grpSp>
      <p:grpSp>
        <p:nvGrpSpPr>
          <p:cNvPr id="9" name="Group 8">
            <a:extLst>
              <a:ext uri="{FF2B5EF4-FFF2-40B4-BE49-F238E27FC236}">
                <a16:creationId xmlns:a16="http://schemas.microsoft.com/office/drawing/2014/main" id="{5F3BC087-1AB1-48FA-9E46-748EEEF42BB4}"/>
              </a:ext>
            </a:extLst>
          </p:cNvPr>
          <p:cNvGrpSpPr/>
          <p:nvPr/>
        </p:nvGrpSpPr>
        <p:grpSpPr>
          <a:xfrm>
            <a:off x="3380487" y="195468"/>
            <a:ext cx="1057450" cy="913916"/>
            <a:chOff x="3397752" y="156434"/>
            <a:chExt cx="1057450" cy="913916"/>
          </a:xfrm>
        </p:grpSpPr>
        <p:sp>
          <p:nvSpPr>
            <p:cNvPr id="68" name="Right Arrow 67"/>
            <p:cNvSpPr/>
            <p:nvPr/>
          </p:nvSpPr>
          <p:spPr>
            <a:xfrm rot="5400000">
              <a:off x="3520091" y="374264"/>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8" name="TextBox 37">
              <a:extLst>
                <a:ext uri="{FF2B5EF4-FFF2-40B4-BE49-F238E27FC236}">
                  <a16:creationId xmlns:a16="http://schemas.microsoft.com/office/drawing/2014/main" id="{87F533CC-0B39-4F81-8CEB-C1B35118646C}"/>
                </a:ext>
              </a:extLst>
            </p:cNvPr>
            <p:cNvSpPr txBox="1"/>
            <p:nvPr/>
          </p:nvSpPr>
          <p:spPr>
            <a:xfrm>
              <a:off x="3397752" y="156434"/>
              <a:ext cx="1057450" cy="33498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Test </a:t>
              </a:r>
            </a:p>
            <a:p>
              <a:pPr defTabSz="914240"/>
              <a:r>
                <a:rPr lang="en-GB" sz="675" b="1">
                  <a:solidFill>
                    <a:prstClr val="black"/>
                  </a:solidFill>
                  <a:latin typeface="Arial" pitchFamily="34" charset="0"/>
                  <a:cs typeface="Arial" pitchFamily="34" charset="0"/>
                </a:rPr>
                <a:t>Witness (SME)</a:t>
              </a:r>
              <a:endParaRPr lang="en-US" sz="675" b="1">
                <a:solidFill>
                  <a:prstClr val="black"/>
                </a:solidFill>
                <a:latin typeface="Arial" pitchFamily="34" charset="0"/>
                <a:cs typeface="Arial" pitchFamily="34" charset="0"/>
              </a:endParaRPr>
            </a:p>
          </p:txBody>
        </p:sp>
      </p:grpSp>
      <p:grpSp>
        <p:nvGrpSpPr>
          <p:cNvPr id="12" name="Group 11">
            <a:extLst>
              <a:ext uri="{FF2B5EF4-FFF2-40B4-BE49-F238E27FC236}">
                <a16:creationId xmlns:a16="http://schemas.microsoft.com/office/drawing/2014/main" id="{D87FA253-3479-49CA-9608-9BEEE795C210}"/>
              </a:ext>
            </a:extLst>
          </p:cNvPr>
          <p:cNvGrpSpPr/>
          <p:nvPr/>
        </p:nvGrpSpPr>
        <p:grpSpPr>
          <a:xfrm>
            <a:off x="4128388" y="240632"/>
            <a:ext cx="1812920" cy="843714"/>
            <a:chOff x="4128388" y="240632"/>
            <a:chExt cx="1611688" cy="843714"/>
          </a:xfrm>
        </p:grpSpPr>
        <p:sp>
          <p:nvSpPr>
            <p:cNvPr id="39" name="Right Arrow 67">
              <a:extLst>
                <a:ext uri="{FF2B5EF4-FFF2-40B4-BE49-F238E27FC236}">
                  <a16:creationId xmlns:a16="http://schemas.microsoft.com/office/drawing/2014/main" id="{B8BDC40A-FF24-48D6-B161-48847ED6EB4D}"/>
                </a:ext>
              </a:extLst>
            </p:cNvPr>
            <p:cNvSpPr/>
            <p:nvPr/>
          </p:nvSpPr>
          <p:spPr>
            <a:xfrm rot="5400000">
              <a:off x="4361828" y="38826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0" name="TextBox 39">
              <a:extLst>
                <a:ext uri="{FF2B5EF4-FFF2-40B4-BE49-F238E27FC236}">
                  <a16:creationId xmlns:a16="http://schemas.microsoft.com/office/drawing/2014/main" id="{9BB39C6C-3BE9-4C4B-8DE3-C3E26CA4F7A1}"/>
                </a:ext>
              </a:extLst>
            </p:cNvPr>
            <p:cNvSpPr txBox="1"/>
            <p:nvPr/>
          </p:nvSpPr>
          <p:spPr>
            <a:xfrm>
              <a:off x="4128388" y="240632"/>
              <a:ext cx="1611688"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Project Review</a:t>
              </a:r>
              <a:endParaRPr lang="en-US" sz="675" b="1">
                <a:solidFill>
                  <a:prstClr val="black"/>
                </a:solidFill>
                <a:latin typeface="Arial" pitchFamily="34" charset="0"/>
                <a:cs typeface="Arial" pitchFamily="34" charset="0"/>
              </a:endParaRPr>
            </a:p>
          </p:txBody>
        </p:sp>
      </p:grpSp>
      <p:grpSp>
        <p:nvGrpSpPr>
          <p:cNvPr id="4" name="Group 3">
            <a:extLst>
              <a:ext uri="{FF2B5EF4-FFF2-40B4-BE49-F238E27FC236}">
                <a16:creationId xmlns:a16="http://schemas.microsoft.com/office/drawing/2014/main" id="{0E6D7CAD-294C-4299-AAE6-D9196DDEA05B}"/>
              </a:ext>
            </a:extLst>
          </p:cNvPr>
          <p:cNvGrpSpPr/>
          <p:nvPr/>
        </p:nvGrpSpPr>
        <p:grpSpPr>
          <a:xfrm>
            <a:off x="5136899" y="223463"/>
            <a:ext cx="901988" cy="885608"/>
            <a:chOff x="4469548" y="902166"/>
            <a:chExt cx="976560" cy="1057791"/>
          </a:xfrm>
        </p:grpSpPr>
        <p:sp>
          <p:nvSpPr>
            <p:cNvPr id="41" name="Right Arrow 67">
              <a:extLst>
                <a:ext uri="{FF2B5EF4-FFF2-40B4-BE49-F238E27FC236}">
                  <a16:creationId xmlns:a16="http://schemas.microsoft.com/office/drawing/2014/main" id="{D9267026-2BAB-4773-BF04-84913D49A02F}"/>
                </a:ext>
              </a:extLst>
            </p:cNvPr>
            <p:cNvSpPr/>
            <p:nvPr/>
          </p:nvSpPr>
          <p:spPr>
            <a:xfrm rot="5400000">
              <a:off x="4659279" y="1173129"/>
              <a:ext cx="709561" cy="864096"/>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2" name="TextBox 41">
              <a:extLst>
                <a:ext uri="{FF2B5EF4-FFF2-40B4-BE49-F238E27FC236}">
                  <a16:creationId xmlns:a16="http://schemas.microsoft.com/office/drawing/2014/main" id="{749754B7-1D1C-4867-82AA-A6D77A59962E}"/>
                </a:ext>
              </a:extLst>
            </p:cNvPr>
            <p:cNvSpPr txBox="1"/>
            <p:nvPr/>
          </p:nvSpPr>
          <p:spPr>
            <a:xfrm>
              <a:off x="4469548" y="902166"/>
              <a:ext cx="976560" cy="358425"/>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Project </a:t>
              </a:r>
            </a:p>
            <a:p>
              <a:pPr defTabSz="914240"/>
              <a:r>
                <a:rPr lang="en-GB" sz="675" b="1">
                  <a:solidFill>
                    <a:prstClr val="black"/>
                  </a:solidFill>
                  <a:latin typeface="Arial" pitchFamily="34" charset="0"/>
                  <a:cs typeface="Arial" pitchFamily="34" charset="0"/>
                </a:rPr>
                <a:t>Review (SME)</a:t>
              </a:r>
              <a:endParaRPr lang="en-US" sz="675" b="1">
                <a:solidFill>
                  <a:prstClr val="black"/>
                </a:solidFill>
                <a:latin typeface="Arial" pitchFamily="34" charset="0"/>
                <a:cs typeface="Arial" pitchFamily="34" charset="0"/>
              </a:endParaRPr>
            </a:p>
          </p:txBody>
        </p:sp>
      </p:grpSp>
      <p:grpSp>
        <p:nvGrpSpPr>
          <p:cNvPr id="6" name="Group 5">
            <a:extLst>
              <a:ext uri="{FF2B5EF4-FFF2-40B4-BE49-F238E27FC236}">
                <a16:creationId xmlns:a16="http://schemas.microsoft.com/office/drawing/2014/main" id="{05A262CA-EAAD-4CCA-92C1-EA38027AFAAD}"/>
              </a:ext>
            </a:extLst>
          </p:cNvPr>
          <p:cNvGrpSpPr/>
          <p:nvPr/>
        </p:nvGrpSpPr>
        <p:grpSpPr>
          <a:xfrm>
            <a:off x="246308" y="2314522"/>
            <a:ext cx="1564807" cy="369332"/>
            <a:chOff x="16676" y="1655230"/>
            <a:chExt cx="1675004" cy="441139"/>
          </a:xfrm>
        </p:grpSpPr>
        <p:cxnSp>
          <p:nvCxnSpPr>
            <p:cNvPr id="27" name="Straight Arrow Connector 26"/>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D4A5E2F-574A-426A-981A-5017B50AA26B}"/>
                </a:ext>
              </a:extLst>
            </p:cNvPr>
            <p:cNvSpPr txBox="1"/>
            <p:nvPr/>
          </p:nvSpPr>
          <p:spPr>
            <a:xfrm>
              <a:off x="16676" y="1655230"/>
              <a:ext cx="157052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ICA Team</a:t>
              </a:r>
              <a:endParaRPr lang="en-US" sz="900" b="1">
                <a:solidFill>
                  <a:prstClr val="black"/>
                </a:solidFill>
                <a:latin typeface="Arial" pitchFamily="34" charset="0"/>
                <a:cs typeface="Arial" pitchFamily="34" charset="0"/>
              </a:endParaRPr>
            </a:p>
          </p:txBody>
        </p:sp>
      </p:grpSp>
      <p:grpSp>
        <p:nvGrpSpPr>
          <p:cNvPr id="45" name="Group 44">
            <a:extLst>
              <a:ext uri="{FF2B5EF4-FFF2-40B4-BE49-F238E27FC236}">
                <a16:creationId xmlns:a16="http://schemas.microsoft.com/office/drawing/2014/main" id="{51C48583-FE49-4B29-B676-ACC6E0F012E5}"/>
              </a:ext>
            </a:extLst>
          </p:cNvPr>
          <p:cNvGrpSpPr/>
          <p:nvPr/>
        </p:nvGrpSpPr>
        <p:grpSpPr>
          <a:xfrm>
            <a:off x="228600" y="923861"/>
            <a:ext cx="1682248" cy="369332"/>
            <a:chOff x="-129648" y="1667335"/>
            <a:chExt cx="1821328" cy="441139"/>
          </a:xfrm>
        </p:grpSpPr>
        <p:cxnSp>
          <p:nvCxnSpPr>
            <p:cNvPr id="46" name="Straight Arrow Connector 45">
              <a:extLst>
                <a:ext uri="{FF2B5EF4-FFF2-40B4-BE49-F238E27FC236}">
                  <a16:creationId xmlns:a16="http://schemas.microsoft.com/office/drawing/2014/main" id="{38A6D1FC-F36F-49BC-A668-A1541F1D6D83}"/>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DF4F32B-6D46-45D1-99D5-A6BA1C59E2A5}"/>
                </a:ext>
              </a:extLst>
            </p:cNvPr>
            <p:cNvSpPr txBox="1"/>
            <p:nvPr/>
          </p:nvSpPr>
          <p:spPr>
            <a:xfrm>
              <a:off x="-129648" y="1667335"/>
              <a:ext cx="1713350"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Organised and / or completed by AMS-R</a:t>
              </a:r>
              <a:endParaRPr lang="en-US" sz="900" b="1">
                <a:solidFill>
                  <a:prstClr val="black"/>
                </a:solidFill>
                <a:latin typeface="Arial" pitchFamily="34" charset="0"/>
                <a:cs typeface="Arial" pitchFamily="34" charset="0"/>
              </a:endParaRPr>
            </a:p>
          </p:txBody>
        </p:sp>
      </p:grpSp>
      <p:grpSp>
        <p:nvGrpSpPr>
          <p:cNvPr id="48" name="Group 47">
            <a:extLst>
              <a:ext uri="{FF2B5EF4-FFF2-40B4-BE49-F238E27FC236}">
                <a16:creationId xmlns:a16="http://schemas.microsoft.com/office/drawing/2014/main" id="{F6D978B2-9715-4A7C-A755-2C6DDAAAD5B8}"/>
              </a:ext>
            </a:extLst>
          </p:cNvPr>
          <p:cNvGrpSpPr/>
          <p:nvPr/>
        </p:nvGrpSpPr>
        <p:grpSpPr>
          <a:xfrm>
            <a:off x="285116" y="3530660"/>
            <a:ext cx="1882409" cy="369332"/>
            <a:chOff x="16676" y="1655230"/>
            <a:chExt cx="2038038" cy="441139"/>
          </a:xfrm>
        </p:grpSpPr>
        <p:cxnSp>
          <p:nvCxnSpPr>
            <p:cNvPr id="49" name="Straight Arrow Connector 48">
              <a:extLst>
                <a:ext uri="{FF2B5EF4-FFF2-40B4-BE49-F238E27FC236}">
                  <a16:creationId xmlns:a16="http://schemas.microsoft.com/office/drawing/2014/main" id="{298F5653-FB6A-4FC1-A95D-E2D6C94D0E4C}"/>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1904D31-294D-4437-BE3B-6EFDA7DD50C8}"/>
                </a:ext>
              </a:extLst>
            </p:cNvPr>
            <p:cNvSpPr txBox="1"/>
            <p:nvPr/>
          </p:nvSpPr>
          <p:spPr>
            <a:xfrm>
              <a:off x="16676" y="1655230"/>
              <a:ext cx="203803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IQA Team with input from COU</a:t>
              </a:r>
              <a:endParaRPr lang="en-US" sz="900" b="1">
                <a:solidFill>
                  <a:prstClr val="black"/>
                </a:solidFill>
                <a:latin typeface="Arial" pitchFamily="34" charset="0"/>
                <a:cs typeface="Arial" pitchFamily="34" charset="0"/>
              </a:endParaRPr>
            </a:p>
          </p:txBody>
        </p:sp>
      </p:grpSp>
      <p:grpSp>
        <p:nvGrpSpPr>
          <p:cNvPr id="51" name="Group 50">
            <a:extLst>
              <a:ext uri="{FF2B5EF4-FFF2-40B4-BE49-F238E27FC236}">
                <a16:creationId xmlns:a16="http://schemas.microsoft.com/office/drawing/2014/main" id="{A8DF1AD4-6A29-46B3-9E47-8433E868D28E}"/>
              </a:ext>
            </a:extLst>
          </p:cNvPr>
          <p:cNvGrpSpPr/>
          <p:nvPr/>
        </p:nvGrpSpPr>
        <p:grpSpPr>
          <a:xfrm>
            <a:off x="1902371" y="2971391"/>
            <a:ext cx="1236112" cy="876526"/>
            <a:chOff x="2173789" y="2530351"/>
            <a:chExt cx="1338308" cy="1046944"/>
          </a:xfrm>
        </p:grpSpPr>
        <p:sp>
          <p:nvSpPr>
            <p:cNvPr id="52" name="TextBox 51">
              <a:extLst>
                <a:ext uri="{FF2B5EF4-FFF2-40B4-BE49-F238E27FC236}">
                  <a16:creationId xmlns:a16="http://schemas.microsoft.com/office/drawing/2014/main" id="{37FA41E8-2197-4284-BBCC-F0FBFB0EBF64}"/>
                </a:ext>
              </a:extLst>
            </p:cNvPr>
            <p:cNvSpPr txBox="1"/>
            <p:nvPr/>
          </p:nvSpPr>
          <p:spPr>
            <a:xfrm>
              <a:off x="2173789" y="2530351"/>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One UL Integration</a:t>
              </a:r>
              <a:endParaRPr lang="en-US" sz="675" b="1">
                <a:solidFill>
                  <a:prstClr val="black"/>
                </a:solidFill>
                <a:latin typeface="Arial" pitchFamily="34" charset="0"/>
                <a:cs typeface="Arial" pitchFamily="34" charset="0"/>
              </a:endParaRPr>
            </a:p>
          </p:txBody>
        </p:sp>
        <p:sp>
          <p:nvSpPr>
            <p:cNvPr id="53" name="Right Arrow 68">
              <a:extLst>
                <a:ext uri="{FF2B5EF4-FFF2-40B4-BE49-F238E27FC236}">
                  <a16:creationId xmlns:a16="http://schemas.microsoft.com/office/drawing/2014/main" id="{AA98C421-C97B-4920-BA18-79F6A0633169}"/>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4" name="Group 53">
            <a:extLst>
              <a:ext uri="{FF2B5EF4-FFF2-40B4-BE49-F238E27FC236}">
                <a16:creationId xmlns:a16="http://schemas.microsoft.com/office/drawing/2014/main" id="{AE81D37C-42DB-4F5E-87BB-E5C0163F6CC9}"/>
              </a:ext>
            </a:extLst>
          </p:cNvPr>
          <p:cNvGrpSpPr/>
          <p:nvPr/>
        </p:nvGrpSpPr>
        <p:grpSpPr>
          <a:xfrm>
            <a:off x="3291190" y="2917694"/>
            <a:ext cx="1272952" cy="915351"/>
            <a:chOff x="2479542" y="2483978"/>
            <a:chExt cx="1378194" cy="1093317"/>
          </a:xfrm>
        </p:grpSpPr>
        <p:sp>
          <p:nvSpPr>
            <p:cNvPr id="55" name="TextBox 54">
              <a:extLst>
                <a:ext uri="{FF2B5EF4-FFF2-40B4-BE49-F238E27FC236}">
                  <a16:creationId xmlns:a16="http://schemas.microsoft.com/office/drawing/2014/main" id="{74E2E788-321E-4B97-8890-913BC0C1B4AA}"/>
                </a:ext>
              </a:extLst>
            </p:cNvPr>
            <p:cNvSpPr txBox="1"/>
            <p:nvPr/>
          </p:nvSpPr>
          <p:spPr>
            <a:xfrm>
              <a:off x="2519428" y="2483978"/>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Maturity Level</a:t>
              </a:r>
              <a:endParaRPr lang="en-US" sz="675" b="1">
                <a:solidFill>
                  <a:prstClr val="black"/>
                </a:solidFill>
                <a:latin typeface="Arial" pitchFamily="34" charset="0"/>
                <a:cs typeface="Arial" pitchFamily="34" charset="0"/>
              </a:endParaRPr>
            </a:p>
          </p:txBody>
        </p:sp>
        <p:sp>
          <p:nvSpPr>
            <p:cNvPr id="56" name="Right Arrow 68">
              <a:extLst>
                <a:ext uri="{FF2B5EF4-FFF2-40B4-BE49-F238E27FC236}">
                  <a16:creationId xmlns:a16="http://schemas.microsoft.com/office/drawing/2014/main" id="{024378C8-6CAA-4366-B32C-B08D4EBFF573}"/>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7" name="Group 56">
            <a:extLst>
              <a:ext uri="{FF2B5EF4-FFF2-40B4-BE49-F238E27FC236}">
                <a16:creationId xmlns:a16="http://schemas.microsoft.com/office/drawing/2014/main" id="{61B6EEAA-4B55-493C-A6DD-5C0EB18815D8}"/>
              </a:ext>
            </a:extLst>
          </p:cNvPr>
          <p:cNvGrpSpPr/>
          <p:nvPr/>
        </p:nvGrpSpPr>
        <p:grpSpPr>
          <a:xfrm>
            <a:off x="4290388" y="2942641"/>
            <a:ext cx="953707" cy="876526"/>
            <a:chOff x="2479542" y="2530351"/>
            <a:chExt cx="1032555" cy="1046944"/>
          </a:xfrm>
        </p:grpSpPr>
        <p:sp>
          <p:nvSpPr>
            <p:cNvPr id="58" name="TextBox 57">
              <a:extLst>
                <a:ext uri="{FF2B5EF4-FFF2-40B4-BE49-F238E27FC236}">
                  <a16:creationId xmlns:a16="http://schemas.microsoft.com/office/drawing/2014/main" id="{DD15242B-19A2-4676-8E48-052899A40E1D}"/>
                </a:ext>
              </a:extLst>
            </p:cNvPr>
            <p:cNvSpPr txBox="1"/>
            <p:nvPr/>
          </p:nvSpPr>
          <p:spPr>
            <a:xfrm>
              <a:off x="2669211" y="2530351"/>
              <a:ext cx="842886"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TAT</a:t>
              </a:r>
              <a:endParaRPr lang="en-US" sz="675" b="1">
                <a:solidFill>
                  <a:prstClr val="black"/>
                </a:solidFill>
                <a:latin typeface="Arial" pitchFamily="34" charset="0"/>
                <a:cs typeface="Arial" pitchFamily="34" charset="0"/>
              </a:endParaRPr>
            </a:p>
          </p:txBody>
        </p:sp>
        <p:sp>
          <p:nvSpPr>
            <p:cNvPr id="64" name="Right Arrow 68">
              <a:extLst>
                <a:ext uri="{FF2B5EF4-FFF2-40B4-BE49-F238E27FC236}">
                  <a16:creationId xmlns:a16="http://schemas.microsoft.com/office/drawing/2014/main" id="{814719D2-0C7D-445D-8A4D-2B5F7AECDD8D}"/>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66" name="Group 65">
            <a:extLst>
              <a:ext uri="{FF2B5EF4-FFF2-40B4-BE49-F238E27FC236}">
                <a16:creationId xmlns:a16="http://schemas.microsoft.com/office/drawing/2014/main" id="{D809185E-2F1B-4CDA-B954-B4EA29F8CFDB}"/>
              </a:ext>
            </a:extLst>
          </p:cNvPr>
          <p:cNvGrpSpPr/>
          <p:nvPr/>
        </p:nvGrpSpPr>
        <p:grpSpPr>
          <a:xfrm>
            <a:off x="5305990" y="2949302"/>
            <a:ext cx="1263787" cy="883742"/>
            <a:chOff x="1301478" y="2539050"/>
            <a:chExt cx="1338308" cy="1055563"/>
          </a:xfrm>
        </p:grpSpPr>
        <p:sp>
          <p:nvSpPr>
            <p:cNvPr id="67" name="TextBox 66">
              <a:extLst>
                <a:ext uri="{FF2B5EF4-FFF2-40B4-BE49-F238E27FC236}">
                  <a16:creationId xmlns:a16="http://schemas.microsoft.com/office/drawing/2014/main" id="{CA59CA19-FE19-4126-80DA-379F595D5079}"/>
                </a:ext>
              </a:extLst>
            </p:cNvPr>
            <p:cNvSpPr txBox="1"/>
            <p:nvPr/>
          </p:nvSpPr>
          <p:spPr>
            <a:xfrm>
              <a:off x="1301478" y="2539050"/>
              <a:ext cx="1338308" cy="261610"/>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H&amp;S incidents</a:t>
              </a:r>
              <a:endParaRPr lang="en-US" sz="675" b="1">
                <a:solidFill>
                  <a:prstClr val="black"/>
                </a:solidFill>
                <a:latin typeface="Arial" pitchFamily="34" charset="0"/>
                <a:cs typeface="Arial" pitchFamily="34" charset="0"/>
              </a:endParaRPr>
            </a:p>
          </p:txBody>
        </p:sp>
        <p:sp>
          <p:nvSpPr>
            <p:cNvPr id="70" name="Right Arrow 68">
              <a:extLst>
                <a:ext uri="{FF2B5EF4-FFF2-40B4-BE49-F238E27FC236}">
                  <a16:creationId xmlns:a16="http://schemas.microsoft.com/office/drawing/2014/main" id="{242467DD-0BAF-4C23-B888-902DB5192391}"/>
                </a:ext>
              </a:extLst>
            </p:cNvPr>
            <p:cNvSpPr/>
            <p:nvPr/>
          </p:nvSpPr>
          <p:spPr>
            <a:xfrm rot="5400000">
              <a:off x="1340054" y="2801927"/>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78" name="Group 77">
            <a:extLst>
              <a:ext uri="{FF2B5EF4-FFF2-40B4-BE49-F238E27FC236}">
                <a16:creationId xmlns:a16="http://schemas.microsoft.com/office/drawing/2014/main" id="{BE8C0B38-F00C-4380-BBFD-8B38E493A83D}"/>
              </a:ext>
            </a:extLst>
          </p:cNvPr>
          <p:cNvGrpSpPr/>
          <p:nvPr/>
        </p:nvGrpSpPr>
        <p:grpSpPr>
          <a:xfrm>
            <a:off x="285116" y="4491751"/>
            <a:ext cx="1882409" cy="369332"/>
            <a:chOff x="16676" y="1655231"/>
            <a:chExt cx="2038038" cy="441139"/>
          </a:xfrm>
        </p:grpSpPr>
        <p:cxnSp>
          <p:nvCxnSpPr>
            <p:cNvPr id="79" name="Straight Arrow Connector 78">
              <a:extLst>
                <a:ext uri="{FF2B5EF4-FFF2-40B4-BE49-F238E27FC236}">
                  <a16:creationId xmlns:a16="http://schemas.microsoft.com/office/drawing/2014/main" id="{AAB1A8F1-D613-4CCA-A876-2FE68716EB62}"/>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0C64C2D-5A2F-47C2-831C-26A74672D167}"/>
                </a:ext>
              </a:extLst>
            </p:cNvPr>
            <p:cNvSpPr txBox="1"/>
            <p:nvPr/>
          </p:nvSpPr>
          <p:spPr>
            <a:xfrm>
              <a:off x="16676" y="1655231"/>
              <a:ext cx="203803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Single Source of Data per CAB / COU </a:t>
              </a:r>
              <a:endParaRPr lang="en-US" sz="900" b="1">
                <a:solidFill>
                  <a:prstClr val="black"/>
                </a:solidFill>
                <a:latin typeface="Arial" pitchFamily="34" charset="0"/>
                <a:cs typeface="Arial" pitchFamily="34" charset="0"/>
              </a:endParaRPr>
            </a:p>
          </p:txBody>
        </p:sp>
      </p:grpSp>
      <p:sp>
        <p:nvSpPr>
          <p:cNvPr id="2" name="Cloud 1">
            <a:extLst>
              <a:ext uri="{FF2B5EF4-FFF2-40B4-BE49-F238E27FC236}">
                <a16:creationId xmlns:a16="http://schemas.microsoft.com/office/drawing/2014/main" id="{0B41B60D-C95B-4791-8832-E03C5B7C7BF5}"/>
              </a:ext>
            </a:extLst>
          </p:cNvPr>
          <p:cNvSpPr/>
          <p:nvPr/>
        </p:nvSpPr>
        <p:spPr>
          <a:xfrm>
            <a:off x="304800" y="133350"/>
            <a:ext cx="1294665" cy="769587"/>
          </a:xfrm>
          <a:prstGeom prst="cloud">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a:solidFill>
                  <a:schemeClr val="tx1"/>
                </a:solidFill>
              </a:rPr>
              <a:t>Throughout the year</a:t>
            </a:r>
            <a:endParaRPr lang="en-US" sz="800" b="1">
              <a:solidFill>
                <a:schemeClr val="tx1"/>
              </a:solidFill>
            </a:endParaRPr>
          </a:p>
        </p:txBody>
      </p:sp>
      <p:grpSp>
        <p:nvGrpSpPr>
          <p:cNvPr id="14" name="Group 13">
            <a:extLst>
              <a:ext uri="{FF2B5EF4-FFF2-40B4-BE49-F238E27FC236}">
                <a16:creationId xmlns:a16="http://schemas.microsoft.com/office/drawing/2014/main" id="{99D0E65E-6556-48E1-915B-92B1C7371B30}"/>
              </a:ext>
            </a:extLst>
          </p:cNvPr>
          <p:cNvGrpSpPr/>
          <p:nvPr/>
        </p:nvGrpSpPr>
        <p:grpSpPr>
          <a:xfrm>
            <a:off x="6047831" y="226969"/>
            <a:ext cx="901988" cy="869951"/>
            <a:chOff x="6027288" y="219863"/>
            <a:chExt cx="901988" cy="869951"/>
          </a:xfrm>
        </p:grpSpPr>
        <p:sp>
          <p:nvSpPr>
            <p:cNvPr id="60" name="Right Arrow 67">
              <a:extLst>
                <a:ext uri="{FF2B5EF4-FFF2-40B4-BE49-F238E27FC236}">
                  <a16:creationId xmlns:a16="http://schemas.microsoft.com/office/drawing/2014/main" id="{F8479D58-C14B-444F-8857-44833D100A35}"/>
                </a:ext>
              </a:extLst>
            </p:cNvPr>
            <p:cNvSpPr/>
            <p:nvPr/>
          </p:nvSpPr>
          <p:spPr>
            <a:xfrm rot="5400000">
              <a:off x="6169380" y="393728"/>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1" name="TextBox 60">
              <a:extLst>
                <a:ext uri="{FF2B5EF4-FFF2-40B4-BE49-F238E27FC236}">
                  <a16:creationId xmlns:a16="http://schemas.microsoft.com/office/drawing/2014/main" id="{B9A960BA-0E18-4423-91C4-4D75070B4553}"/>
                </a:ext>
              </a:extLst>
            </p:cNvPr>
            <p:cNvSpPr txBox="1"/>
            <p:nvPr/>
          </p:nvSpPr>
          <p:spPr>
            <a:xfrm>
              <a:off x="6027288" y="219863"/>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Technical </a:t>
              </a:r>
            </a:p>
            <a:p>
              <a:pPr defTabSz="914240"/>
              <a:r>
                <a:rPr lang="en-GB" sz="675" b="1">
                  <a:solidFill>
                    <a:prstClr val="black"/>
                  </a:solidFill>
                  <a:latin typeface="Arial" pitchFamily="34" charset="0"/>
                  <a:cs typeface="Arial" pitchFamily="34" charset="0"/>
                </a:rPr>
                <a:t>Interview (SME)</a:t>
              </a:r>
              <a:endParaRPr lang="en-US" sz="675" b="1">
                <a:solidFill>
                  <a:prstClr val="black"/>
                </a:solidFill>
                <a:latin typeface="Arial" pitchFamily="34" charset="0"/>
                <a:cs typeface="Arial" pitchFamily="34" charset="0"/>
              </a:endParaRPr>
            </a:p>
          </p:txBody>
        </p:sp>
      </p:grpSp>
      <p:grpSp>
        <p:nvGrpSpPr>
          <p:cNvPr id="15" name="Group 14">
            <a:extLst>
              <a:ext uri="{FF2B5EF4-FFF2-40B4-BE49-F238E27FC236}">
                <a16:creationId xmlns:a16="http://schemas.microsoft.com/office/drawing/2014/main" id="{64A76107-1264-4F9C-9821-03B7D0C53E00}"/>
              </a:ext>
            </a:extLst>
          </p:cNvPr>
          <p:cNvGrpSpPr/>
          <p:nvPr/>
        </p:nvGrpSpPr>
        <p:grpSpPr>
          <a:xfrm>
            <a:off x="6775619" y="181597"/>
            <a:ext cx="908334" cy="937534"/>
            <a:chOff x="6736275" y="130189"/>
            <a:chExt cx="908334" cy="937534"/>
          </a:xfrm>
        </p:grpSpPr>
        <p:sp>
          <p:nvSpPr>
            <p:cNvPr id="62" name="Right Arrow 67">
              <a:extLst>
                <a:ext uri="{FF2B5EF4-FFF2-40B4-BE49-F238E27FC236}">
                  <a16:creationId xmlns:a16="http://schemas.microsoft.com/office/drawing/2014/main" id="{4BBC53E4-0B0C-403F-AA8E-E6408B11F70C}"/>
                </a:ext>
              </a:extLst>
            </p:cNvPr>
            <p:cNvSpPr/>
            <p:nvPr/>
          </p:nvSpPr>
          <p:spPr>
            <a:xfrm rot="5400000">
              <a:off x="6948522" y="371637"/>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5" name="TextBox 64">
              <a:extLst>
                <a:ext uri="{FF2B5EF4-FFF2-40B4-BE49-F238E27FC236}">
                  <a16:creationId xmlns:a16="http://schemas.microsoft.com/office/drawing/2014/main" id="{BA9D7326-4E52-4EAD-B297-05B49DA97482}"/>
                </a:ext>
              </a:extLst>
            </p:cNvPr>
            <p:cNvSpPr txBox="1"/>
            <p:nvPr/>
          </p:nvSpPr>
          <p:spPr>
            <a:xfrm>
              <a:off x="6736275" y="130189"/>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Competency Monitoring / PTP</a:t>
              </a:r>
              <a:endParaRPr lang="en-US" sz="675" b="1">
                <a:solidFill>
                  <a:prstClr val="black"/>
                </a:solidFill>
                <a:latin typeface="Arial" pitchFamily="34" charset="0"/>
                <a:cs typeface="Arial" pitchFamily="34" charset="0"/>
              </a:endParaRPr>
            </a:p>
          </p:txBody>
        </p:sp>
      </p:grpSp>
    </p:spTree>
    <p:extLst>
      <p:ext uri="{BB962C8B-B14F-4D97-AF65-F5344CB8AC3E}">
        <p14:creationId xmlns:p14="http://schemas.microsoft.com/office/powerpoint/2010/main" val="206924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t>6</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Aft>
                <a:spcPts val="600"/>
              </a:spcAft>
              <a:buFont typeface="Wingdings" panose="05000000000000000000" pitchFamily="2" charset="2"/>
              <a:buChar char="Ø"/>
            </a:pPr>
            <a:r>
              <a:rPr lang="en-GB" b="1" dirty="0"/>
              <a:t>The Objective of the assessment was to verify compliance of notified body activities to international standards and other requirements listed below, as well as to assess level of integration to UL Solutions Certification Compliance Manual</a:t>
            </a:r>
          </a:p>
          <a:p>
            <a:pPr marL="171450" indent="-171450">
              <a:spcAft>
                <a:spcPts val="600"/>
              </a:spcAft>
              <a:buFont typeface="Wingdings" panose="05000000000000000000" pitchFamily="2" charset="2"/>
              <a:buChar char="Ø"/>
            </a:pPr>
            <a:r>
              <a:rPr lang="en-US" sz="1800" dirty="0">
                <a:effectLst/>
                <a:latin typeface="Calibri" panose="020F0502020204030204" pitchFamily="34" charset="0"/>
                <a:ea typeface="DengXian" panose="02010600030101010101" pitchFamily="2" charset="-122"/>
                <a:cs typeface="Arial" panose="020B0604020202020204" pitchFamily="34" charset="0"/>
              </a:rPr>
              <a:t>The Scope of the assessment was ISO/IEC 17065:2012 Notified body activities under C 648 accreditation by </a:t>
            </a:r>
            <a:r>
              <a:rPr lang="en-US" sz="1800" dirty="0" err="1">
                <a:effectLst/>
                <a:latin typeface="Calibri" panose="020F0502020204030204" pitchFamily="34" charset="0"/>
                <a:ea typeface="DengXian" panose="02010600030101010101" pitchFamily="2" charset="-122"/>
                <a:cs typeface="Arial" panose="020B0604020202020204" pitchFamily="34" charset="0"/>
              </a:rPr>
              <a:t>RvA</a:t>
            </a:r>
            <a:r>
              <a:rPr lang="en-US" sz="1800" dirty="0">
                <a:effectLst/>
                <a:latin typeface="Calibri" panose="020F0502020204030204" pitchFamily="34" charset="0"/>
                <a:ea typeface="DengXian" panose="02010600030101010101" pitchFamily="2" charset="-122"/>
                <a:cs typeface="Arial" panose="020B0604020202020204" pitchFamily="34" charset="0"/>
              </a:rPr>
              <a:t> performed locally at UL Netherlands.</a:t>
            </a:r>
          </a:p>
          <a:p>
            <a:pPr marL="171450" indent="-171450">
              <a:spcAft>
                <a:spcPts val="600"/>
              </a:spcAft>
              <a:buFont typeface="Wingdings" panose="05000000000000000000" pitchFamily="2" charset="2"/>
              <a:buChar char="Ø"/>
            </a:pPr>
            <a:r>
              <a:rPr lang="en-US" dirty="0"/>
              <a:t>Schemes reviewed were: </a:t>
            </a:r>
          </a:p>
          <a:p>
            <a:r>
              <a:rPr lang="en-US" dirty="0"/>
              <a:t>Directive 2014/90/EU Marine equipment</a:t>
            </a:r>
          </a:p>
          <a:p>
            <a:r>
              <a:rPr lang="en-US" dirty="0"/>
              <a:t>Directive 2006/42/EC Machinery</a:t>
            </a:r>
          </a:p>
          <a:p>
            <a:r>
              <a:rPr lang="en-US" dirty="0"/>
              <a:t>Regulation 2016/425/EU Personal Protective Equipment</a:t>
            </a:r>
          </a:p>
          <a:p>
            <a:r>
              <a:rPr lang="en-US" dirty="0"/>
              <a:t>Regulation 305/2011/EU Construction Products: PAC 10, 31, 35</a:t>
            </a:r>
          </a:p>
          <a:p>
            <a:pPr marL="171450" indent="-171450">
              <a:buFont typeface="Wingdings" panose="05000000000000000000" pitchFamily="2" charset="2"/>
              <a:buChar char="Ø"/>
            </a:pPr>
            <a:r>
              <a:rPr lang="en-US" b="1" dirty="0"/>
              <a:t>Areas sampled and assessed against relevant requirements:</a:t>
            </a:r>
          </a:p>
          <a:p>
            <a:pPr marL="173038" lvl="1" indent="0">
              <a:buNone/>
            </a:pPr>
            <a:r>
              <a:rPr lang="en-US" dirty="0"/>
              <a:t>Organization and Leadership; Competency management, Handling of samples, Reporting of results, Evaluation procedures, Records management, Complaints, Management System Documentation</a:t>
            </a:r>
            <a:r>
              <a:rPr lang="en-US" b="1" dirty="0"/>
              <a:t>.</a:t>
            </a:r>
          </a:p>
        </p:txBody>
      </p:sp>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228600" y="147501"/>
            <a:ext cx="4689764" cy="276999"/>
          </a:xfrm>
        </p:spPr>
        <p:txBody>
          <a:bodyPr/>
          <a:lstStyle/>
          <a:p>
            <a:r>
              <a:rPr lang="en-US" sz="1800" b="1" dirty="0">
                <a:solidFill>
                  <a:srgbClr val="C00000"/>
                </a:solidFill>
              </a:rPr>
              <a:t>Audit</a:t>
            </a:r>
            <a:endParaRPr lang="en-US" sz="1800" dirty="0">
              <a:solidFill>
                <a:srgbClr val="C00000"/>
              </a:solidFill>
              <a:highlight>
                <a:srgbClr val="FFFF00"/>
              </a:highlight>
            </a:endParaRPr>
          </a:p>
        </p:txBody>
      </p:sp>
    </p:spTree>
    <p:extLst>
      <p:ext uri="{BB962C8B-B14F-4D97-AF65-F5344CB8AC3E}">
        <p14:creationId xmlns:p14="http://schemas.microsoft.com/office/powerpoint/2010/main" val="212175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4085DFE-734D-4C09-82D4-1D4243560CA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Opportunities for Improvement </a:t>
            </a:r>
            <a:endParaRPr lang="en-US" sz="1800" dirty="0">
              <a:solidFill>
                <a:srgbClr val="C00000"/>
              </a:solidFill>
            </a:endParaRPr>
          </a:p>
        </p:txBody>
      </p:sp>
      <p:sp>
        <p:nvSpPr>
          <p:cNvPr id="2" name="Text Placeholder 1">
            <a:extLst>
              <a:ext uri="{FF2B5EF4-FFF2-40B4-BE49-F238E27FC236}">
                <a16:creationId xmlns:a16="http://schemas.microsoft.com/office/drawing/2014/main" id="{E31385C0-6773-33E0-A875-967677420023}"/>
              </a:ext>
            </a:extLst>
          </p:cNvPr>
          <p:cNvSpPr txBox="1">
            <a:spLocks/>
          </p:cNvSpPr>
          <p:nvPr/>
        </p:nvSpPr>
        <p:spPr>
          <a:xfrm>
            <a:off x="79580" y="954849"/>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Aft>
                <a:spcPts val="600"/>
              </a:spcAft>
              <a:buFont typeface="Wingdings" panose="05000000000000000000" pitchFamily="2" charset="2"/>
              <a:buChar char="Ø"/>
            </a:pPr>
            <a:endParaRPr lang="en-US" b="1" dirty="0"/>
          </a:p>
        </p:txBody>
      </p:sp>
      <p:sp>
        <p:nvSpPr>
          <p:cNvPr id="3" name="Text Placeholder 1">
            <a:extLst>
              <a:ext uri="{FF2B5EF4-FFF2-40B4-BE49-F238E27FC236}">
                <a16:creationId xmlns:a16="http://schemas.microsoft.com/office/drawing/2014/main" id="{4088652C-25F7-3CDD-8CA7-50326D3EB079}"/>
              </a:ext>
            </a:extLst>
          </p:cNvPr>
          <p:cNvSpPr txBox="1">
            <a:spLocks/>
          </p:cNvSpPr>
          <p:nvPr/>
        </p:nvSpPr>
        <p:spPr>
          <a:xfrm>
            <a:off x="149020" y="1369490"/>
            <a:ext cx="8915400" cy="977860"/>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Aft>
                <a:spcPts val="600"/>
              </a:spcAft>
              <a:buFont typeface="Wingdings" panose="05000000000000000000" pitchFamily="2" charset="2"/>
              <a:buChar char="Ø"/>
            </a:pPr>
            <a:r>
              <a:rPr lang="en-GB" dirty="0"/>
              <a:t>Focus should be on UL Solutions Integration – as discussed, in order to prevent findings raised in the future UL International Netherlands B.V. should aim to move to UL approved tools and processes, or obtain approval from the Certification Committee for approved deviations. Evidence of approval will be required.</a:t>
            </a:r>
          </a:p>
        </p:txBody>
      </p:sp>
    </p:spTree>
    <p:extLst>
      <p:ext uri="{BB962C8B-B14F-4D97-AF65-F5344CB8AC3E}">
        <p14:creationId xmlns:p14="http://schemas.microsoft.com/office/powerpoint/2010/main" val="101205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a:t>
            </a:r>
            <a:endParaRPr lang="en-US" sz="1800" dirty="0">
              <a:solidFill>
                <a:srgbClr val="C00000"/>
              </a:solidFill>
            </a:endParaRPr>
          </a:p>
        </p:txBody>
      </p:sp>
      <p:graphicFrame>
        <p:nvGraphicFramePr>
          <p:cNvPr id="2" name="Table 1">
            <a:extLst>
              <a:ext uri="{FF2B5EF4-FFF2-40B4-BE49-F238E27FC236}">
                <a16:creationId xmlns:a16="http://schemas.microsoft.com/office/drawing/2014/main" id="{1A3E4E4B-5E58-75A2-28EB-46C32E335053}"/>
              </a:ext>
            </a:extLst>
          </p:cNvPr>
          <p:cNvGraphicFramePr>
            <a:graphicFrameLocks noGrp="1"/>
          </p:cNvGraphicFramePr>
          <p:nvPr>
            <p:extLst>
              <p:ext uri="{D42A27DB-BD31-4B8C-83A1-F6EECF244321}">
                <p14:modId xmlns:p14="http://schemas.microsoft.com/office/powerpoint/2010/main" val="581819042"/>
              </p:ext>
            </p:extLst>
          </p:nvPr>
        </p:nvGraphicFramePr>
        <p:xfrm>
          <a:off x="308180" y="1038052"/>
          <a:ext cx="6838950" cy="3429000"/>
        </p:xfrm>
        <a:graphic>
          <a:graphicData uri="http://schemas.openxmlformats.org/drawingml/2006/table">
            <a:tbl>
              <a:tblPr>
                <a:tableStyleId>{5C22544A-7EE6-4342-B048-85BDC9FD1C3A}</a:tableStyleId>
              </a:tblPr>
              <a:tblGrid>
                <a:gridCol w="6838950">
                  <a:extLst>
                    <a:ext uri="{9D8B030D-6E8A-4147-A177-3AD203B41FA5}">
                      <a16:colId xmlns:a16="http://schemas.microsoft.com/office/drawing/2014/main" val="3773912194"/>
                    </a:ext>
                  </a:extLst>
                </a:gridCol>
              </a:tblGrid>
              <a:tr h="161290">
                <a:tc>
                  <a:txBody>
                    <a:bodyPr/>
                    <a:lstStyle/>
                    <a:p>
                      <a:pPr algn="ctr"/>
                      <a:r>
                        <a:rPr lang="en-US" sz="1400">
                          <a:effectLst/>
                        </a:rPr>
                        <a:t>Non-Conformity Reports </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45980241"/>
                  </a:ext>
                </a:extLst>
              </a:tr>
              <a:tr h="215900">
                <a:tc>
                  <a:txBody>
                    <a:bodyPr/>
                    <a:lstStyle/>
                    <a:p>
                      <a:r>
                        <a:rPr lang="en-US" sz="1100" dirty="0">
                          <a:effectLst/>
                        </a:rPr>
                        <a:t> </a:t>
                      </a:r>
                      <a:endParaRPr lang="en-US" sz="1200" dirty="0">
                        <a:effectLst/>
                      </a:endParaRPr>
                    </a:p>
                    <a:p>
                      <a:r>
                        <a:rPr lang="en-US" sz="1100" u="sng" dirty="0">
                          <a:effectLst/>
                        </a:rPr>
                        <a:t>2023-157-GC-CAR01	Non-Conformity Report</a:t>
                      </a:r>
                      <a:endParaRPr lang="en-US" sz="1200" dirty="0">
                        <a:effectLst/>
                      </a:endParaRPr>
                    </a:p>
                    <a:p>
                      <a:pPr marL="0" indent="0">
                        <a:tabLst>
                          <a:tab pos="1344613" algn="l"/>
                        </a:tabLst>
                      </a:pPr>
                      <a:r>
                        <a:rPr lang="en-US" sz="1100" dirty="0">
                          <a:effectLst/>
                        </a:rPr>
                        <a:t>Originator:	Grainne Cheevers</a:t>
                      </a:r>
                      <a:endParaRPr lang="en-US" sz="1200" dirty="0">
                        <a:effectLst/>
                      </a:endParaRPr>
                    </a:p>
                    <a:p>
                      <a:r>
                        <a:rPr lang="en-US" sz="1100" dirty="0">
                          <a:effectLst/>
                        </a:rPr>
                        <a:t>Suggested owner:	Chris Johnson </a:t>
                      </a:r>
                      <a:endParaRPr lang="en-US" sz="1200" dirty="0">
                        <a:effectLst/>
                      </a:endParaRPr>
                    </a:p>
                    <a:p>
                      <a:pPr marL="1344613" indent="-1344613"/>
                      <a:r>
                        <a:rPr lang="en-US" sz="1100" dirty="0">
                          <a:effectLst/>
                        </a:rPr>
                        <a:t>Severity:	Finding</a:t>
                      </a:r>
                      <a:endParaRPr lang="en-US" sz="1200" dirty="0">
                        <a:effectLst/>
                      </a:endParaRPr>
                    </a:p>
                    <a:p>
                      <a:r>
                        <a:rPr lang="en-US" sz="1100" dirty="0">
                          <a:effectLst/>
                        </a:rPr>
                        <a:t>Standard N</a:t>
                      </a:r>
                      <a:r>
                        <a:rPr lang="en-US" sz="1100" baseline="30000" dirty="0">
                          <a:effectLst/>
                        </a:rPr>
                        <a:t>o</a:t>
                      </a:r>
                      <a:r>
                        <a:rPr lang="en-US" sz="1100" dirty="0">
                          <a:effectLst/>
                        </a:rPr>
                        <a:t>:	ISO / IEC 17065:2012</a:t>
                      </a:r>
                      <a:endParaRPr lang="en-US" sz="1200" dirty="0">
                        <a:effectLst/>
                      </a:endParaRPr>
                    </a:p>
                    <a:p>
                      <a:pPr marL="1344613" indent="-1344613" algn="just"/>
                      <a:r>
                        <a:rPr lang="en-US" sz="1100" dirty="0">
                          <a:effectLst/>
                        </a:rPr>
                        <a:t>Clause N</a:t>
                      </a:r>
                      <a:r>
                        <a:rPr lang="en-US" sz="1100" baseline="30000" dirty="0">
                          <a:effectLst/>
                        </a:rPr>
                        <a:t>o</a:t>
                      </a:r>
                      <a:r>
                        <a:rPr lang="en-US" sz="1100" dirty="0">
                          <a:effectLst/>
                        </a:rPr>
                        <a:t>:	7.9.3</a:t>
                      </a:r>
                      <a:endParaRPr lang="en-US" sz="1200" dirty="0">
                        <a:effectLst/>
                      </a:endParaRPr>
                    </a:p>
                    <a:p>
                      <a:pPr marL="1344613" indent="-1344613" algn="just"/>
                      <a:r>
                        <a:rPr lang="en-US" sz="1100" dirty="0">
                          <a:effectLst/>
                        </a:rPr>
                        <a:t>Requirement:	When continuing use of a certification mark is authorized for placement on a product (or its packaging, or information accompanying it) (for process or service, see 7.9.4) of a type which has been certified, surveillance shall be established and shall include periodic surveillance of marked products to ensure ongoing validity of the demonstration of fulfilment of product requirements.</a:t>
                      </a:r>
                      <a:endParaRPr lang="en-US" sz="1200" dirty="0">
                        <a:effectLst/>
                      </a:endParaRPr>
                    </a:p>
                    <a:p>
                      <a:pPr marL="1344613" indent="-1344613"/>
                      <a:r>
                        <a:rPr lang="en-US" sz="1100" dirty="0">
                          <a:effectLst/>
                        </a:rPr>
                        <a:t> </a:t>
                      </a:r>
                      <a:endParaRPr lang="en-US" sz="1200" dirty="0">
                        <a:effectLst/>
                      </a:endParaRPr>
                    </a:p>
                    <a:p>
                      <a:pPr marL="1344613" indent="-1344613" algn="just"/>
                      <a:r>
                        <a:rPr lang="en-US" sz="1100" dirty="0">
                          <a:effectLst/>
                        </a:rPr>
                        <a:t>Non-Conformance:	There was no review of the use of the CE Mark during the factory inspection, This was not picked up at Review or Decision</a:t>
                      </a:r>
                      <a:endParaRPr lang="en-US" sz="1200" dirty="0">
                        <a:effectLst/>
                      </a:endParaRPr>
                    </a:p>
                    <a:p>
                      <a:r>
                        <a:rPr lang="en-US" sz="1100" dirty="0">
                          <a:effectLst/>
                        </a:rPr>
                        <a:t> </a:t>
                      </a:r>
                      <a:endParaRPr lang="en-US" sz="1200" dirty="0">
                        <a:effectLst/>
                      </a:endParaRPr>
                    </a:p>
                    <a:p>
                      <a:r>
                        <a:rPr lang="en-US" sz="1100" dirty="0">
                          <a:effectLst/>
                        </a:rPr>
                        <a:t>Objective evidence:	</a:t>
                      </a:r>
                      <a:r>
                        <a:rPr lang="en-US" sz="1200" u="sng" dirty="0">
                          <a:effectLst/>
                          <a:hlinkClick r:id="rId2"/>
                        </a:rPr>
                        <a:t>Factory_Inspection_Report_DBI_UL_NL_UKCA_and_UL-EU_-_Signed.pdf</a:t>
                      </a:r>
                      <a:endParaRPr lang="en-US" sz="1200" dirty="0">
                        <a:effectLst/>
                      </a:endParaRPr>
                    </a:p>
                    <a:p>
                      <a:r>
                        <a:rPr lang="en-US" sz="1100" dirty="0">
                          <a:effectLst/>
                        </a:rPr>
                        <a:t>                                              UL Project Number 4790454008,</a:t>
                      </a:r>
                      <a:r>
                        <a:rPr lang="en-US" sz="1200" dirty="0">
                          <a:effectLst/>
                        </a:rPr>
                        <a:t> </a:t>
                      </a:r>
                      <a:r>
                        <a:rPr lang="en-US" sz="1100" dirty="0">
                          <a:effectLst/>
                        </a:rPr>
                        <a:t>Inspection performed: 2021-11-03</a:t>
                      </a:r>
                      <a:endParaRPr lang="en-US" sz="1200" dirty="0">
                        <a:effectLst/>
                      </a:endParaRPr>
                    </a:p>
                    <a:p>
                      <a:r>
                        <a:rPr lang="en-US" sz="1100" dirty="0">
                          <a:effectLst/>
                        </a:rPr>
                        <a:t>                                              By: Krzysztof </a:t>
                      </a:r>
                      <a:r>
                        <a:rPr lang="en-US" sz="1100" dirty="0" err="1">
                          <a:effectLst/>
                        </a:rPr>
                        <a:t>Matuszyk</a:t>
                      </a:r>
                      <a:r>
                        <a:rPr lang="en-US" sz="11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69211151"/>
                  </a:ext>
                </a:extLst>
              </a:tr>
            </a:tbl>
          </a:graphicData>
        </a:graphic>
      </p:graphicFrame>
    </p:spTree>
    <p:extLst>
      <p:ext uri="{BB962C8B-B14F-4D97-AF65-F5344CB8AC3E}">
        <p14:creationId xmlns:p14="http://schemas.microsoft.com/office/powerpoint/2010/main" val="146341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08CC5B-EACD-7D44-8ADE-34D2EB8D6C1F}"/>
              </a:ext>
            </a:extLst>
          </p:cNvPr>
          <p:cNvSpPr>
            <a:spLocks noGrp="1"/>
          </p:cNvSpPr>
          <p:nvPr>
            <p:ph type="title"/>
          </p:nvPr>
        </p:nvSpPr>
        <p:spPr>
          <a:xfrm>
            <a:off x="152400" y="108560"/>
            <a:ext cx="8537576" cy="246221"/>
          </a:xfrm>
        </p:spPr>
        <p:txBody>
          <a:bodyPr/>
          <a:lstStyle/>
          <a:p>
            <a:r>
              <a:rPr lang="en-GB" sz="1600" b="1"/>
              <a:t>Risks and Raised Concerns</a:t>
            </a:r>
          </a:p>
        </p:txBody>
      </p:sp>
      <p:graphicFrame>
        <p:nvGraphicFramePr>
          <p:cNvPr id="7" name="Table Placeholder 6">
            <a:extLst>
              <a:ext uri="{FF2B5EF4-FFF2-40B4-BE49-F238E27FC236}">
                <a16:creationId xmlns:a16="http://schemas.microsoft.com/office/drawing/2014/main" id="{AEE2E5E0-8816-FB42-BCF7-F7E45E1C99E0}"/>
              </a:ext>
            </a:extLst>
          </p:cNvPr>
          <p:cNvGraphicFramePr>
            <a:graphicFrameLocks noGrp="1"/>
          </p:cNvGraphicFramePr>
          <p:nvPr>
            <p:ph sz="quarter" idx="23"/>
            <p:extLst>
              <p:ext uri="{D42A27DB-BD31-4B8C-83A1-F6EECF244321}">
                <p14:modId xmlns:p14="http://schemas.microsoft.com/office/powerpoint/2010/main" val="2542996126"/>
              </p:ext>
            </p:extLst>
          </p:nvPr>
        </p:nvGraphicFramePr>
        <p:xfrm>
          <a:off x="171855" y="4581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pl-PL" sz="800" b="1" i="0" u="none" strike="noStrike" dirty="0">
                          <a:solidFill>
                            <a:schemeClr val="bg1"/>
                          </a:solidFill>
                          <a:effectLst/>
                          <a:latin typeface="+mn-lt"/>
                        </a:rPr>
                        <a:t>ISO</a:t>
                      </a:r>
                      <a:r>
                        <a:rPr lang="en-GB" sz="800" b="1" i="0" u="none" strike="noStrike" dirty="0">
                          <a:solidFill>
                            <a:schemeClr val="bg1"/>
                          </a:solidFill>
                          <a:effectLst/>
                          <a:latin typeface="+mn-lt"/>
                        </a:rPr>
                        <a:t> 17065:2012</a:t>
                      </a:r>
                      <a:endParaRPr lang="en-US" sz="800" b="1" i="0" u="none" strike="noStrike" dirty="0">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Description of Finding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800" b="1" i="0" u="none" strike="noStrike" err="1">
                          <a:solidFill>
                            <a:schemeClr val="bg1"/>
                          </a:solidFill>
                          <a:effectLst/>
                          <a:latin typeface="+mn-lt"/>
                        </a:rPr>
                        <a:t>Expected</a:t>
                      </a:r>
                      <a:r>
                        <a:rPr lang="pl-PL" sz="800" b="1" i="0" u="none" strike="noStrike">
                          <a:solidFill>
                            <a:schemeClr val="bg1"/>
                          </a:solidFill>
                          <a:effectLst/>
                          <a:latin typeface="+mn-lt"/>
                        </a:rPr>
                        <a:t> </a:t>
                      </a:r>
                      <a:r>
                        <a:rPr lang="pl-PL" sz="800" b="1" i="0" u="none" strike="noStrike" err="1">
                          <a:solidFill>
                            <a:schemeClr val="bg1"/>
                          </a:solidFill>
                          <a:effectLst/>
                          <a:latin typeface="+mn-lt"/>
                        </a:rPr>
                        <a:t>outcome</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Risk </a:t>
                      </a:r>
                    </a:p>
                    <a:p>
                      <a:pPr algn="ctr" fontAlgn="b"/>
                      <a:r>
                        <a:rPr lang="en-US" sz="800" b="1" i="0" u="none" strike="noStrike">
                          <a:solidFill>
                            <a:schemeClr val="bg1"/>
                          </a:solidFill>
                          <a:effectLst/>
                          <a:latin typeface="+mn-lt"/>
                        </a:rPr>
                        <a:t>Level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dirty="0">
                          <a:solidFill>
                            <a:schemeClr val="bg1"/>
                          </a:solidFill>
                          <a:effectLst/>
                          <a:latin typeface="+mn-lt"/>
                        </a:rPr>
                        <a:t>CAR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786810"/>
                  </a:ext>
                </a:extLst>
              </a:tr>
            </a:tbl>
          </a:graphicData>
        </a:graphic>
      </p:graphicFrame>
      <p:graphicFrame>
        <p:nvGraphicFramePr>
          <p:cNvPr id="9" name="Table Placeholder 6">
            <a:extLst>
              <a:ext uri="{FF2B5EF4-FFF2-40B4-BE49-F238E27FC236}">
                <a16:creationId xmlns:a16="http://schemas.microsoft.com/office/drawing/2014/main" id="{C5F3CDA7-1998-4A07-AE75-5D794824696D}"/>
              </a:ext>
            </a:extLst>
          </p:cNvPr>
          <p:cNvGraphicFramePr>
            <a:graphicFrameLocks/>
          </p:cNvGraphicFramePr>
          <p:nvPr>
            <p:extLst>
              <p:ext uri="{D42A27DB-BD31-4B8C-83A1-F6EECF244321}">
                <p14:modId xmlns:p14="http://schemas.microsoft.com/office/powerpoint/2010/main" val="3765998391"/>
              </p:ext>
            </p:extLst>
          </p:nvPr>
        </p:nvGraphicFramePr>
        <p:xfrm>
          <a:off x="171855" y="789709"/>
          <a:ext cx="8839200" cy="24384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198999">
                <a:tc>
                  <a:txBody>
                    <a:bodyPr/>
                    <a:lstStyle/>
                    <a:p>
                      <a:pPr algn="ctr" fontAlgn="b"/>
                      <a:endParaRPr lang="en-US" sz="800" b="0" i="0" u="none" strike="noStrike" noProof="0"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latin typeface="+mn-lt"/>
                        </a:rPr>
                        <a:t>There was no review of the use of the CE Mark during the factory inspection, This was not picked up at Review or Decision</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GB" sz="800" b="0" i="0" u="none" strike="noStrike" noProof="0" dirty="0">
                          <a:solidFill>
                            <a:schemeClr val="tx1"/>
                          </a:solidFill>
                          <a:effectLst/>
                          <a:latin typeface="+mn-lt"/>
                        </a:rPr>
                        <a:t>Review of projects which involved Surveillance to ensure Logo was effectively checked</a:t>
                      </a:r>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dirty="0">
                          <a:solidFill>
                            <a:schemeClr val="tx1"/>
                          </a:solidFill>
                          <a:effectLst/>
                          <a:latin typeface="+mn-lt"/>
                        </a:rPr>
                        <a:t>Low</a:t>
                      </a:r>
                      <a:endParaRPr lang="en-US" sz="800" b="1"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dirty="0">
                          <a:solidFill>
                            <a:schemeClr val="tx1"/>
                          </a:solidFill>
                          <a:effectLst/>
                          <a:latin typeface="+mn-lt"/>
                        </a:rPr>
                        <a:t>2023-157-GC-CAR01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0" name="Table Placeholder 6">
            <a:extLst>
              <a:ext uri="{FF2B5EF4-FFF2-40B4-BE49-F238E27FC236}">
                <a16:creationId xmlns:a16="http://schemas.microsoft.com/office/drawing/2014/main" id="{29026DE3-B8AF-4CD2-9E98-B3D80004CB55}"/>
              </a:ext>
            </a:extLst>
          </p:cNvPr>
          <p:cNvGraphicFramePr>
            <a:graphicFrameLocks/>
          </p:cNvGraphicFramePr>
          <p:nvPr>
            <p:extLst>
              <p:ext uri="{D42A27DB-BD31-4B8C-83A1-F6EECF244321}">
                <p14:modId xmlns:p14="http://schemas.microsoft.com/office/powerpoint/2010/main" val="1333190246"/>
              </p:ext>
            </p:extLst>
          </p:nvPr>
        </p:nvGraphicFramePr>
        <p:xfrm>
          <a:off x="171855" y="106299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rtl="0" fontAlgn="b"/>
                      <a:endParaRPr lang="en-US" sz="800" b="0" i="0" u="none" strike="noStrike">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spcAft>
                          <a:spcPts val="0"/>
                        </a:spcAft>
                      </a:pPr>
                      <a:endParaRPr lang="en-US" sz="800" b="0" i="0" u="none" strike="noStrike"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endParaRPr lang="en-US" sz="800" b="0" i="0" u="none" strike="noStrike">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2" name="Table Placeholder 6">
            <a:extLst>
              <a:ext uri="{FF2B5EF4-FFF2-40B4-BE49-F238E27FC236}">
                <a16:creationId xmlns:a16="http://schemas.microsoft.com/office/drawing/2014/main" id="{4CD2772E-E7F3-499F-AF33-8B55889366C0}"/>
              </a:ext>
            </a:extLst>
          </p:cNvPr>
          <p:cNvGraphicFramePr>
            <a:graphicFrameLocks/>
          </p:cNvGraphicFramePr>
          <p:nvPr>
            <p:extLst>
              <p:ext uri="{D42A27DB-BD31-4B8C-83A1-F6EECF244321}">
                <p14:modId xmlns:p14="http://schemas.microsoft.com/office/powerpoint/2010/main" val="1215305247"/>
              </p:ext>
            </p:extLst>
          </p:nvPr>
        </p:nvGraphicFramePr>
        <p:xfrm>
          <a:off x="174648" y="3096007"/>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Bef>
                          <a:spcPts val="600"/>
                        </a:spcBef>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4" name="Table Placeholder 6">
            <a:extLst>
              <a:ext uri="{FF2B5EF4-FFF2-40B4-BE49-F238E27FC236}">
                <a16:creationId xmlns:a16="http://schemas.microsoft.com/office/drawing/2014/main" id="{FFB0EBB9-6CF3-484D-8928-5A2AA86AD0E6}"/>
              </a:ext>
            </a:extLst>
          </p:cNvPr>
          <p:cNvGraphicFramePr>
            <a:graphicFrameLocks/>
          </p:cNvGraphicFramePr>
          <p:nvPr>
            <p:extLst>
              <p:ext uri="{D42A27DB-BD31-4B8C-83A1-F6EECF244321}">
                <p14:modId xmlns:p14="http://schemas.microsoft.com/office/powerpoint/2010/main" val="154862612"/>
              </p:ext>
            </p:extLst>
          </p:nvPr>
        </p:nvGraphicFramePr>
        <p:xfrm>
          <a:off x="174648" y="3844784"/>
          <a:ext cx="8839200" cy="62484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62484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5" name="Table Placeholder 6">
            <a:extLst>
              <a:ext uri="{FF2B5EF4-FFF2-40B4-BE49-F238E27FC236}">
                <a16:creationId xmlns:a16="http://schemas.microsoft.com/office/drawing/2014/main" id="{BB63B69C-E67D-4DDB-940D-3AA86D1F79C6}"/>
              </a:ext>
            </a:extLst>
          </p:cNvPr>
          <p:cNvGraphicFramePr>
            <a:graphicFrameLocks/>
          </p:cNvGraphicFramePr>
          <p:nvPr>
            <p:extLst>
              <p:ext uri="{D42A27DB-BD31-4B8C-83A1-F6EECF244321}">
                <p14:modId xmlns:p14="http://schemas.microsoft.com/office/powerpoint/2010/main" val="2819854917"/>
              </p:ext>
            </p:extLst>
          </p:nvPr>
        </p:nvGraphicFramePr>
        <p:xfrm>
          <a:off x="171855" y="2295362"/>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6" name="Table Placeholder 6">
            <a:extLst>
              <a:ext uri="{FF2B5EF4-FFF2-40B4-BE49-F238E27FC236}">
                <a16:creationId xmlns:a16="http://schemas.microsoft.com/office/drawing/2014/main" id="{FEAEFB45-0894-4969-98DB-464E05408CE2}"/>
              </a:ext>
            </a:extLst>
          </p:cNvPr>
          <p:cNvGraphicFramePr>
            <a:graphicFrameLocks/>
          </p:cNvGraphicFramePr>
          <p:nvPr>
            <p:extLst>
              <p:ext uri="{D42A27DB-BD31-4B8C-83A1-F6EECF244321}">
                <p14:modId xmlns:p14="http://schemas.microsoft.com/office/powerpoint/2010/main" val="3729584843"/>
              </p:ext>
            </p:extLst>
          </p:nvPr>
        </p:nvGraphicFramePr>
        <p:xfrm>
          <a:off x="152400" y="1473394"/>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7" name="Table Placeholder 6">
            <a:extLst>
              <a:ext uri="{FF2B5EF4-FFF2-40B4-BE49-F238E27FC236}">
                <a16:creationId xmlns:a16="http://schemas.microsoft.com/office/drawing/2014/main" id="{8F71B015-33D3-4D70-9B27-7C62D08875E3}"/>
              </a:ext>
            </a:extLst>
          </p:cNvPr>
          <p:cNvGraphicFramePr>
            <a:graphicFrameLocks/>
          </p:cNvGraphicFramePr>
          <p:nvPr>
            <p:extLst>
              <p:ext uri="{D42A27DB-BD31-4B8C-83A1-F6EECF244321}">
                <p14:modId xmlns:p14="http://schemas.microsoft.com/office/powerpoint/2010/main" val="2992971632"/>
              </p:ext>
            </p:extLst>
          </p:nvPr>
        </p:nvGraphicFramePr>
        <p:xfrm>
          <a:off x="171855" y="1862056"/>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spTree>
    <p:extLst>
      <p:ext uri="{BB962C8B-B14F-4D97-AF65-F5344CB8AC3E}">
        <p14:creationId xmlns:p14="http://schemas.microsoft.com/office/powerpoint/2010/main" val="3831782706"/>
      </p:ext>
    </p:extLst>
  </p:cSld>
  <p:clrMapOvr>
    <a:masterClrMapping/>
  </p:clrMapOvr>
</p:sld>
</file>

<file path=ppt/theme/theme1.xml><?xml version="1.0" encoding="utf-8"?>
<a:theme xmlns:a="http://schemas.openxmlformats.org/drawingml/2006/main" name="UL Corporate (16x9) 2017">
  <a:themeElements>
    <a:clrScheme name="UL Brandhub Templates">
      <a:dk1>
        <a:srgbClr val="000000"/>
      </a:dk1>
      <a:lt1>
        <a:srgbClr val="FFFFFF"/>
      </a:lt1>
      <a:dk2>
        <a:srgbClr val="939598"/>
      </a:dk2>
      <a:lt2>
        <a:srgbClr val="E9EDF2"/>
      </a:lt2>
      <a:accent1>
        <a:srgbClr val="C02032"/>
      </a:accent1>
      <a:accent2>
        <a:srgbClr val="F18A00"/>
      </a:accent2>
      <a:accent3>
        <a:srgbClr val="59B7B3"/>
      </a:accent3>
      <a:accent4>
        <a:srgbClr val="007587"/>
      </a:accent4>
      <a:accent5>
        <a:srgbClr val="204B59"/>
      </a:accent5>
      <a:accent6>
        <a:srgbClr val="92C800"/>
      </a:accent6>
      <a:hlink>
        <a:srgbClr val="C02032"/>
      </a:hlink>
      <a:folHlink>
        <a:srgbClr val="661A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L_new PPT template_Draft_2017-11-21" id="{D1AC2EB6-3007-A048-86A7-389AD14C5995}" vid="{A02AE38B-0D4D-9A41-A4B5-542F28FCF706}"/>
    </a:ext>
  </a:extLst>
</a:theme>
</file>

<file path=ppt/theme/theme2.xml><?xml version="1.0" encoding="utf-8"?>
<a:theme xmlns:a="http://schemas.openxmlformats.org/drawingml/2006/main" name="UL Solutions">
  <a:themeElements>
    <a:clrScheme name="UL Solutions Colors">
      <a:dk1>
        <a:srgbClr val="000000"/>
      </a:dk1>
      <a:lt1>
        <a:srgbClr val="FFFFFF"/>
      </a:lt1>
      <a:dk2>
        <a:srgbClr val="000000"/>
      </a:dk2>
      <a:lt2>
        <a:srgbClr val="FFFFFF"/>
      </a:lt2>
      <a:accent1>
        <a:srgbClr val="B3AB98"/>
      </a:accent1>
      <a:accent2>
        <a:srgbClr val="122C49"/>
      </a:accent2>
      <a:accent3>
        <a:srgbClr val="9EC5D9"/>
      </a:accent3>
      <a:accent4>
        <a:srgbClr val="577E9E"/>
      </a:accent4>
      <a:accent5>
        <a:srgbClr val="00E2E6"/>
      </a:accent5>
      <a:accent6>
        <a:srgbClr val="FF6255"/>
      </a:accent6>
      <a:hlink>
        <a:srgbClr val="CA0123"/>
      </a:hlink>
      <a:folHlink>
        <a:srgbClr val="CA0123"/>
      </a:folHlink>
    </a:clrScheme>
    <a:fontScheme name="UL Solutions Fonts">
      <a:majorFont>
        <a:latin typeface="Arial"/>
        <a:ea typeface=""/>
        <a:cs typeface=""/>
      </a:majorFont>
      <a:minorFont>
        <a:latin typeface="Arial"/>
        <a:ea typeface=""/>
        <a:cs typeface=""/>
      </a:minorFont>
    </a:fontScheme>
    <a:fmtScheme name="UL Solutions Effects">
      <a:fillStyleLst>
        <a:solidFill>
          <a:schemeClr val="phClr"/>
        </a:solidFill>
        <a:solidFill>
          <a:schemeClr val="phClr"/>
        </a:solidFill>
        <a:solidFill>
          <a:schemeClr val="phClr"/>
        </a:solidFill>
      </a:fillStyleLst>
      <a:lnStyleLst>
        <a:ln w="19050" cap="flat" cmpd="sng" algn="ctr">
          <a:solidFill>
            <a:schemeClr val="phClr"/>
          </a:solidFill>
          <a:prstDash val="solid"/>
          <a:miter lim="800000"/>
        </a:ln>
        <a:ln w="190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19050" cap="flat">
          <a:miter lim="800000"/>
        </a:ln>
      </a:spPr>
      <a:bodyPr/>
      <a:lstStyle>
        <a:defPPr algn="ctr">
          <a:lnSpc>
            <a:spcPct val="100000"/>
          </a:lnSpc>
          <a:defRPr sz="1400"/>
        </a:defPPr>
      </a:lstStyle>
      <a:style>
        <a:lnRef idx="0">
          <a:schemeClr val="tx1"/>
        </a:lnRef>
        <a:fillRef idx="1">
          <a:schemeClr val="accent1"/>
        </a:fillRef>
        <a:effectRef idx="0">
          <a:srgbClr val="000000"/>
        </a:effectRef>
        <a:fontRef idx="minor">
          <a:schemeClr val="tx1"/>
        </a:fontRef>
      </a:style>
    </a:spDef>
    <a:lnDef>
      <a:spPr>
        <a:ln w="19050" cap="flat">
          <a:miter lim="800000"/>
        </a:ln>
      </a:spPr>
      <a:bodyPr/>
      <a:lstStyle/>
      <a:style>
        <a:lnRef idx="1">
          <a:schemeClr val="tx1"/>
        </a:lnRef>
        <a:fillRef idx="0">
          <a:schemeClr val="accent1"/>
        </a:fillRef>
        <a:effectRef idx="0">
          <a:srgbClr val="000000"/>
        </a:effectRef>
        <a:fontRef idx="minor">
          <a:schemeClr val="tx1"/>
        </a:fontRef>
      </a:style>
    </a:lnDef>
    <a:txDef>
      <a:spPr>
        <a:noFill/>
      </a:spPr>
      <a:bodyPr wrap="none" lIns="0" tIns="0" rIns="0" bIns="0" rtlCol="0">
        <a:spAutoFit/>
      </a:bodyPr>
      <a:lstStyle>
        <a:defPPr marL="137160" indent="-137160" algn="l">
          <a:lnSpc>
            <a:spcPct val="100000"/>
          </a:lnSpc>
          <a:spcBef>
            <a:spcPts val="900"/>
          </a:spcBef>
          <a:buClr>
            <a:srgbClr val="CA0123"/>
          </a:buClr>
          <a:buSzPct val="100000"/>
          <a:buFont typeface="Arial"/>
          <a:buChar char="•"/>
          <a:defRPr sz="1400" dirty="0"/>
        </a:defPPr>
      </a:lstStyle>
    </a:txDef>
  </a:objectDefaults>
  <a:extraClrSchemeLst/>
  <a:custClrLst>
    <a:custClr name="Bright Blue">
      <a:srgbClr val="0A32FF"/>
    </a:custClr>
    <a:custClr name="Dark Blue">
      <a:srgbClr val="000095"/>
    </a:custClr>
    <a:custClr name="Bright Green">
      <a:srgbClr val="00A451"/>
    </a:custClr>
    <a:custClr name="Dark Green">
      <a:srgbClr val="123A28"/>
    </a:custClr>
    <a:custClr name="Bright Red">
      <a:srgbClr val="CA0123"/>
    </a:custClr>
    <a:custClr name="Dark Red">
      <a:srgbClr val="5B0428"/>
    </a:custClr>
    <a:custClr name="White">
      <a:srgbClr val="FFFFFF"/>
    </a:custClr>
    <a:custClr name="Pebble">
      <a:srgbClr val="E5DDCA"/>
    </a:custClr>
  </a:custClrLst>
  <a:extLst>
    <a:ext uri="{05A4C25C-085E-4340-85A3-A5531E510DB2}">
      <thm15:themeFamily xmlns:thm15="http://schemas.microsoft.com/office/thememl/2012/main" name="UL PowerPoint Template.potx  -  Read-Only" id="{CB4E5ECB-C179-48F3-864C-E295DD801441}" vid="{D82A6C5E-B19D-42A3-A43D-0F0D911F43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097664390EC04084992733E3576D39" ma:contentTypeVersion="10" ma:contentTypeDescription="Create a new document." ma:contentTypeScope="" ma:versionID="77eee203ce6df04afcec7b982a68c0aa">
  <xsd:schema xmlns:xsd="http://www.w3.org/2001/XMLSchema" xmlns:xs="http://www.w3.org/2001/XMLSchema" xmlns:p="http://schemas.microsoft.com/office/2006/metadata/properties" xmlns:ns2="faf5d408-3899-47b8-9562-4f160ee88f98" xmlns:ns3="f923a017-90dd-4873-8529-5ce3ec654156" targetNamespace="http://schemas.microsoft.com/office/2006/metadata/properties" ma:root="true" ma:fieldsID="4eac676fd5046a9819b085bbdec74cd2" ns2:_="" ns3:_="">
    <xsd:import namespace="faf5d408-3899-47b8-9562-4f160ee88f98"/>
    <xsd:import namespace="f923a017-90dd-4873-8529-5ce3ec65415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5d408-3899-47b8-9562-4f160ee88f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4937bdf-42e3-4142-868d-c06716fb8cc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ocation" ma:index="17" nillable="true" ma:displayName="Location" ma:format="Dropdown" ma:internalName="Location">
      <xsd:simpleType>
        <xsd:restriction base="dms:Choice">
          <xsd:enumeration value="United Kingdom - Basingstoke"/>
          <xsd:enumeration value="Italy - Carugate"/>
          <xsd:enumeration value="Netherlands - Arnhem"/>
        </xsd:restriction>
      </xsd:simpleType>
    </xsd:element>
  </xsd:schema>
  <xsd:schema xmlns:xsd="http://www.w3.org/2001/XMLSchema" xmlns:xs="http://www.w3.org/2001/XMLSchema" xmlns:dms="http://schemas.microsoft.com/office/2006/documentManagement/types" xmlns:pc="http://schemas.microsoft.com/office/infopath/2007/PartnerControls" targetNamespace="f923a017-90dd-4873-8529-5ce3ec65415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2898a44-544b-4fcc-b1d7-b8f02168a46b}" ma:internalName="TaxCatchAll" ma:showField="CatchAllData" ma:web="f923a017-90dd-4873-8529-5ce3ec65415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f5d408-3899-47b8-9562-4f160ee88f98">
      <Terms xmlns="http://schemas.microsoft.com/office/infopath/2007/PartnerControls"/>
    </lcf76f155ced4ddcb4097134ff3c332f>
    <TaxCatchAll xmlns="f923a017-90dd-4873-8529-5ce3ec654156" xsi:nil="true"/>
    <Location xmlns="faf5d408-3899-47b8-9562-4f160ee88f98" xsi:nil="true"/>
  </documentManagement>
</p:properties>
</file>

<file path=customXml/itemProps1.xml><?xml version="1.0" encoding="utf-8"?>
<ds:datastoreItem xmlns:ds="http://schemas.openxmlformats.org/officeDocument/2006/customXml" ds:itemID="{8DFADF14-B371-44AB-974A-E6CA516EB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5d408-3899-47b8-9562-4f160ee88f98"/>
    <ds:schemaRef ds:uri="f923a017-90dd-4873-8529-5ce3ec6541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3BB88F-B46E-44B7-AA12-527BF45F8950}">
  <ds:schemaRefs>
    <ds:schemaRef ds:uri="http://schemas.microsoft.com/sharepoint/v3/contenttype/forms"/>
  </ds:schemaRefs>
</ds:datastoreItem>
</file>

<file path=customXml/itemProps3.xml><?xml version="1.0" encoding="utf-8"?>
<ds:datastoreItem xmlns:ds="http://schemas.openxmlformats.org/officeDocument/2006/customXml" ds:itemID="{F964CFE5-2DB1-45C4-9AF2-670A350BCC57}">
  <ds:schemaRefs>
    <ds:schemaRef ds:uri="http://schemas.openxmlformats.org/package/2006/metadata/core-properties"/>
    <ds:schemaRef ds:uri="faf5d408-3899-47b8-9562-4f160ee88f98"/>
    <ds:schemaRef ds:uri="http://purl.org/dc/terms/"/>
    <ds:schemaRef ds:uri="http://purl.org/dc/dcmitype/"/>
    <ds:schemaRef ds:uri="f923a017-90dd-4873-8529-5ce3ec654156"/>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70115954-0ccd-45f0-87bd-03b2a3587569}" enabled="0" method="" siteId="{70115954-0ccd-45f0-87bd-03b2a3587569}" removed="1"/>
</clbl:labelList>
</file>

<file path=docProps/app.xml><?xml version="1.0" encoding="utf-8"?>
<Properties xmlns="http://schemas.openxmlformats.org/officeDocument/2006/extended-properties" xmlns:vt="http://schemas.openxmlformats.org/officeDocument/2006/docPropsVTypes">
  <Template>UL_Corporate_16x9_v1</Template>
  <TotalTime>1092</TotalTime>
  <Words>1549</Words>
  <Application>Microsoft Office PowerPoint</Application>
  <PresentationFormat>On-screen Show (16:9)</PresentationFormat>
  <Paragraphs>292</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UL Corporate (16x9) 2017</vt:lpstr>
      <vt:lpstr>UL Solutions</vt:lpstr>
      <vt:lpstr>PowerPoint Presentation</vt:lpstr>
      <vt:lpstr> Agenda: </vt:lpstr>
      <vt:lpstr>Attendees</vt:lpstr>
      <vt:lpstr>PowerPoint Presentation</vt:lpstr>
      <vt:lpstr>PowerPoint Presentation</vt:lpstr>
      <vt:lpstr>Audit</vt:lpstr>
      <vt:lpstr>PowerPoint Presentation</vt:lpstr>
      <vt:lpstr>PowerPoint Presentation</vt:lpstr>
      <vt:lpstr>Risks and Raised Concerns</vt:lpstr>
      <vt:lpstr>PowerPoint Presentation</vt:lpstr>
      <vt:lpstr>PowerPoint Presentation</vt:lpstr>
      <vt:lpstr>PowerPoint Presentation</vt:lpstr>
      <vt:lpstr>PowerPoint Presentation</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Cheevers, Grainne</cp:lastModifiedBy>
  <cp:revision>32</cp:revision>
  <cp:lastPrinted>2018-01-11T17:48:36Z</cp:lastPrinted>
  <dcterms:created xsi:type="dcterms:W3CDTF">2017-12-19T02:07:46Z</dcterms:created>
  <dcterms:modified xsi:type="dcterms:W3CDTF">2023-02-13T17:02:08Z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0x010100A6097664390EC04084992733E3576D39</vt:lpwstr>
  </property>
  <property fmtid="{D5CDD505-2E9C-101B-9397-08002B2CF9AE}" pid="3" name="MediaServiceImageTags">
    <vt:lpwstr/>
  </property>
</Properties>
</file>