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3" r:id="rId4"/>
    <p:sldMasterId id="2147483660" r:id="rId5"/>
  </p:sldMasterIdLst>
  <p:notesMasterIdLst>
    <p:notesMasterId r:id="rId20"/>
  </p:notesMasterIdLst>
  <p:handoutMasterIdLst>
    <p:handoutMasterId r:id="rId21"/>
  </p:handoutMasterIdLst>
  <p:sldIdLst>
    <p:sldId id="308131" r:id="rId6"/>
    <p:sldId id="308132" r:id="rId7"/>
    <p:sldId id="421" r:id="rId8"/>
    <p:sldId id="308133" r:id="rId9"/>
    <p:sldId id="308130" r:id="rId10"/>
    <p:sldId id="308126" r:id="rId11"/>
    <p:sldId id="308143" r:id="rId12"/>
    <p:sldId id="308145" r:id="rId13"/>
    <p:sldId id="308134" r:id="rId14"/>
    <p:sldId id="1516" r:id="rId15"/>
    <p:sldId id="1524" r:id="rId16"/>
    <p:sldId id="1528" r:id="rId17"/>
    <p:sldId id="1522" r:id="rId18"/>
    <p:sldId id="308144" r:id="rId19"/>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84174F-1405-40FE-972F-3D709E5C6425}">
          <p14:sldIdLst/>
        </p14:section>
        <p14:section name="Default Section" id="{398C89AC-32AC-442E-8922-96A1A35113FC}">
          <p14:sldIdLst>
            <p14:sldId id="308131"/>
            <p14:sldId id="308132"/>
            <p14:sldId id="421"/>
            <p14:sldId id="308133"/>
            <p14:sldId id="308130"/>
            <p14:sldId id="308126"/>
            <p14:sldId id="308143"/>
            <p14:sldId id="308145"/>
            <p14:sldId id="308134"/>
            <p14:sldId id="1516"/>
            <p14:sldId id="1524"/>
            <p14:sldId id="1528"/>
            <p14:sldId id="1522"/>
            <p14:sldId id="30814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Rutland" initials="MR" lastIdx="1" clrIdx="0"/>
  <p:cmAuthor id="2" name="Maria Rutland" initials="MR [2]" lastIdx="1" clrIdx="1"/>
  <p:cmAuthor id="3" name="Maria Rutland" initials="MR [3]" lastIdx="1" clrIdx="2"/>
  <p:cmAuthor id="4" name="Maria Rutland" initials="MR [4]" lastIdx="1" clrIdx="3"/>
  <p:cmAuthor id="5" name="Maria Rutland" initials="MR [5]" lastIdx="1" clrIdx="4"/>
  <p:cmAuthor id="6" name="Maria Rutland" initials="MR [6]" lastIdx="1" clrIdx="5"/>
  <p:cmAuthor id="7" name="Maria Rutland" initials="MR [7]" lastIdx="1" clrIdx="6"/>
  <p:cmAuthor id="8" name="Maria Rutland" initials="MR [8]" lastIdx="1" clrIdx="7"/>
  <p:cmAuthor id="9" name="Maria Rutland" initials="MR [9]" lastIdx="1" clrIdx="8"/>
  <p:cmAuthor id="10" name="Maria Rutland" initials="MR [10]" lastIdx="1" clrIdx="9"/>
  <p:cmAuthor id="11" name="Maria Rutland" initials="MR [11]" lastIdx="1" clrIdx="10"/>
  <p:cmAuthor id="12" name="Maria Rutland" initials="MR [12]" lastIdx="1" clrIdx="11"/>
  <p:cmAuthor id="13" name="Maria Rutland" initials="MR [13]" lastIdx="1" clrIdx="12"/>
  <p:cmAuthor id="14" name="Maria Rutland" initials="MR [14]" lastIdx="1" clrIdx="13"/>
  <p:cmAuthor id="15" name="Maria Rutland" initials="MR [15]" lastIdx="1" clrIdx="14"/>
  <p:cmAuthor id="16" name="Maria Rutland" initials="MR [16]" lastIdx="1" clrIdx="15"/>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62F"/>
    <a:srgbClr val="FFDE8B"/>
    <a:srgbClr val="67B1E2"/>
    <a:srgbClr val="59B7B3"/>
    <a:srgbClr val="C4B8AA"/>
    <a:srgbClr val="F18A21"/>
    <a:srgbClr val="92C83E"/>
    <a:srgbClr val="892433"/>
    <a:srgbClr val="0B3C61"/>
    <a:srgbClr val="A96D2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A2143A-3AA1-318C-7F4F-D2B3B570442D}" v="174" dt="2023-03-22T09:17:18.830"/>
    <p1510:client id="{BF51FB05-5059-4860-95EB-C3F678612259}" v="14" dt="2023-03-21T16:32:49.7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4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rachan, Andrew" userId="84ec1523-ea7d-41bb-bdfd-0630bd0d012f" providerId="ADAL" clId="{BF51FB05-5059-4860-95EB-C3F678612259}"/>
    <pc:docChg chg="undo custSel addSld delSld modSld modSection">
      <pc:chgData name="Strachan, Andrew" userId="84ec1523-ea7d-41bb-bdfd-0630bd0d012f" providerId="ADAL" clId="{BF51FB05-5059-4860-95EB-C3F678612259}" dt="2023-03-21T16:33:01.913" v="1354" actId="20577"/>
      <pc:docMkLst>
        <pc:docMk/>
      </pc:docMkLst>
      <pc:sldChg chg="modSp mod">
        <pc:chgData name="Strachan, Andrew" userId="84ec1523-ea7d-41bb-bdfd-0630bd0d012f" providerId="ADAL" clId="{BF51FB05-5059-4860-95EB-C3F678612259}" dt="2023-03-21T15:31:22.003" v="254" actId="20577"/>
        <pc:sldMkLst>
          <pc:docMk/>
          <pc:sldMk cId="1428222602" sldId="421"/>
        </pc:sldMkLst>
        <pc:spChg chg="mod">
          <ac:chgData name="Strachan, Andrew" userId="84ec1523-ea7d-41bb-bdfd-0630bd0d012f" providerId="ADAL" clId="{BF51FB05-5059-4860-95EB-C3F678612259}" dt="2023-03-21T12:30:08.593" v="162" actId="255"/>
          <ac:spMkLst>
            <pc:docMk/>
            <pc:sldMk cId="1428222602" sldId="421"/>
            <ac:spMk id="3" creationId="{B0DA3E66-816F-497E-AA69-FC8E20B40784}"/>
          </ac:spMkLst>
        </pc:spChg>
        <pc:spChg chg="mod">
          <ac:chgData name="Strachan, Andrew" userId="84ec1523-ea7d-41bb-bdfd-0630bd0d012f" providerId="ADAL" clId="{BF51FB05-5059-4860-95EB-C3F678612259}" dt="2023-03-21T15:31:22.003" v="254" actId="20577"/>
          <ac:spMkLst>
            <pc:docMk/>
            <pc:sldMk cId="1428222602" sldId="421"/>
            <ac:spMk id="4" creationId="{6FC5E5BB-70FE-476F-8BC0-634B2C77B413}"/>
          </ac:spMkLst>
        </pc:spChg>
        <pc:spChg chg="mod">
          <ac:chgData name="Strachan, Andrew" userId="84ec1523-ea7d-41bb-bdfd-0630bd0d012f" providerId="ADAL" clId="{BF51FB05-5059-4860-95EB-C3F678612259}" dt="2023-03-21T12:30:02.998" v="161" actId="255"/>
          <ac:spMkLst>
            <pc:docMk/>
            <pc:sldMk cId="1428222602" sldId="421"/>
            <ac:spMk id="5" creationId="{25B10537-DA9A-4F38-B82E-D75DD2C45BB9}"/>
          </ac:spMkLst>
        </pc:spChg>
      </pc:sldChg>
      <pc:sldChg chg="delSp modSp mod">
        <pc:chgData name="Strachan, Andrew" userId="84ec1523-ea7d-41bb-bdfd-0630bd0d012f" providerId="ADAL" clId="{BF51FB05-5059-4860-95EB-C3F678612259}" dt="2023-03-21T16:33:01.913" v="1354" actId="20577"/>
        <pc:sldMkLst>
          <pc:docMk/>
          <pc:sldMk cId="3831782706" sldId="1516"/>
        </pc:sldMkLst>
        <pc:graphicFrameChg chg="mod modGraphic">
          <ac:chgData name="Strachan, Andrew" userId="84ec1523-ea7d-41bb-bdfd-0630bd0d012f" providerId="ADAL" clId="{BF51FB05-5059-4860-95EB-C3F678612259}" dt="2023-03-21T16:28:10.847" v="1179"/>
          <ac:graphicFrameMkLst>
            <pc:docMk/>
            <pc:sldMk cId="3831782706" sldId="1516"/>
            <ac:graphicFrameMk id="9" creationId="{C5F3CDA7-1998-4A07-AE75-5D794824696D}"/>
          </ac:graphicFrameMkLst>
        </pc:graphicFrameChg>
        <pc:graphicFrameChg chg="del">
          <ac:chgData name="Strachan, Andrew" userId="84ec1523-ea7d-41bb-bdfd-0630bd0d012f" providerId="ADAL" clId="{BF51FB05-5059-4860-95EB-C3F678612259}" dt="2023-03-21T16:27:29.490" v="1174" actId="478"/>
          <ac:graphicFrameMkLst>
            <pc:docMk/>
            <pc:sldMk cId="3831782706" sldId="1516"/>
            <ac:graphicFrameMk id="10" creationId="{29026DE3-B8AF-4CD2-9E98-B3D80004CB55}"/>
          </ac:graphicFrameMkLst>
        </pc:graphicFrameChg>
        <pc:graphicFrameChg chg="mod modGraphic">
          <ac:chgData name="Strachan, Andrew" userId="84ec1523-ea7d-41bb-bdfd-0630bd0d012f" providerId="ADAL" clId="{BF51FB05-5059-4860-95EB-C3F678612259}" dt="2023-03-21T16:32:21.844" v="1335" actId="14100"/>
          <ac:graphicFrameMkLst>
            <pc:docMk/>
            <pc:sldMk cId="3831782706" sldId="1516"/>
            <ac:graphicFrameMk id="12" creationId="{4CD2772E-E7F3-499F-AF33-8B55889366C0}"/>
          </ac:graphicFrameMkLst>
        </pc:graphicFrameChg>
        <pc:graphicFrameChg chg="mod modGraphic">
          <ac:chgData name="Strachan, Andrew" userId="84ec1523-ea7d-41bb-bdfd-0630bd0d012f" providerId="ADAL" clId="{BF51FB05-5059-4860-95EB-C3F678612259}" dt="2023-03-21T16:33:01.913" v="1354" actId="20577"/>
          <ac:graphicFrameMkLst>
            <pc:docMk/>
            <pc:sldMk cId="3831782706" sldId="1516"/>
            <ac:graphicFrameMk id="14" creationId="{FFB0EBB9-6CF3-484D-8928-5A2AA86AD0E6}"/>
          </ac:graphicFrameMkLst>
        </pc:graphicFrameChg>
        <pc:graphicFrameChg chg="mod modGraphic">
          <ac:chgData name="Strachan, Andrew" userId="84ec1523-ea7d-41bb-bdfd-0630bd0d012f" providerId="ADAL" clId="{BF51FB05-5059-4860-95EB-C3F678612259}" dt="2023-03-21T16:30:03.953" v="1232" actId="14734"/>
          <ac:graphicFrameMkLst>
            <pc:docMk/>
            <pc:sldMk cId="3831782706" sldId="1516"/>
            <ac:graphicFrameMk id="15" creationId="{BB63B69C-E67D-4DDB-940D-3AA86D1F79C6}"/>
          </ac:graphicFrameMkLst>
        </pc:graphicFrameChg>
        <pc:graphicFrameChg chg="del">
          <ac:chgData name="Strachan, Andrew" userId="84ec1523-ea7d-41bb-bdfd-0630bd0d012f" providerId="ADAL" clId="{BF51FB05-5059-4860-95EB-C3F678612259}" dt="2023-03-21T16:27:33.945" v="1175" actId="478"/>
          <ac:graphicFrameMkLst>
            <pc:docMk/>
            <pc:sldMk cId="3831782706" sldId="1516"/>
            <ac:graphicFrameMk id="16" creationId="{FEAEFB45-0894-4969-98DB-464E05408CE2}"/>
          </ac:graphicFrameMkLst>
        </pc:graphicFrameChg>
        <pc:graphicFrameChg chg="mod modGraphic">
          <ac:chgData name="Strachan, Andrew" userId="84ec1523-ea7d-41bb-bdfd-0630bd0d012f" providerId="ADAL" clId="{BF51FB05-5059-4860-95EB-C3F678612259}" dt="2023-03-21T16:30:00.073" v="1231" actId="14734"/>
          <ac:graphicFrameMkLst>
            <pc:docMk/>
            <pc:sldMk cId="3831782706" sldId="1516"/>
            <ac:graphicFrameMk id="17" creationId="{8F71B015-33D3-4D70-9B27-7C62D08875E3}"/>
          </ac:graphicFrameMkLst>
        </pc:graphicFrameChg>
      </pc:sldChg>
      <pc:sldChg chg="modSp mod">
        <pc:chgData name="Strachan, Andrew" userId="84ec1523-ea7d-41bb-bdfd-0630bd0d012f" providerId="ADAL" clId="{BF51FB05-5059-4860-95EB-C3F678612259}" dt="2023-03-21T16:19:29.651" v="949" actId="20577"/>
        <pc:sldMkLst>
          <pc:docMk/>
          <pc:sldMk cId="34532558" sldId="1522"/>
        </pc:sldMkLst>
        <pc:spChg chg="mod">
          <ac:chgData name="Strachan, Andrew" userId="84ec1523-ea7d-41bb-bdfd-0630bd0d012f" providerId="ADAL" clId="{BF51FB05-5059-4860-95EB-C3F678612259}" dt="2023-03-21T16:19:29.651" v="949" actId="20577"/>
          <ac:spMkLst>
            <pc:docMk/>
            <pc:sldMk cId="34532558" sldId="1522"/>
            <ac:spMk id="4" creationId="{5626B47D-0AC7-4BFC-B83B-E8AEF1CBE40E}"/>
          </ac:spMkLst>
        </pc:spChg>
      </pc:sldChg>
      <pc:sldChg chg="addSp modSp mod">
        <pc:chgData name="Strachan, Andrew" userId="84ec1523-ea7d-41bb-bdfd-0630bd0d012f" providerId="ADAL" clId="{BF51FB05-5059-4860-95EB-C3F678612259}" dt="2023-03-21T16:19:01.435" v="917" actId="1076"/>
        <pc:sldMkLst>
          <pc:docMk/>
          <pc:sldMk cId="3016375879" sldId="1524"/>
        </pc:sldMkLst>
        <pc:spChg chg="mod">
          <ac:chgData name="Strachan, Andrew" userId="84ec1523-ea7d-41bb-bdfd-0630bd0d012f" providerId="ADAL" clId="{BF51FB05-5059-4860-95EB-C3F678612259}" dt="2023-03-21T16:18:13.195" v="912" actId="13926"/>
          <ac:spMkLst>
            <pc:docMk/>
            <pc:sldMk cId="3016375879" sldId="1524"/>
            <ac:spMk id="26627" creationId="{1F772717-CC54-4FC7-A052-816ED4AF9011}"/>
          </ac:spMkLst>
        </pc:spChg>
        <pc:picChg chg="add mod">
          <ac:chgData name="Strachan, Andrew" userId="84ec1523-ea7d-41bb-bdfd-0630bd0d012f" providerId="ADAL" clId="{BF51FB05-5059-4860-95EB-C3F678612259}" dt="2023-03-21T16:19:01.435" v="917" actId="1076"/>
          <ac:picMkLst>
            <pc:docMk/>
            <pc:sldMk cId="3016375879" sldId="1524"/>
            <ac:picMk id="3" creationId="{73C49D0D-ACC9-5529-FFAC-54B57B171D97}"/>
          </ac:picMkLst>
        </pc:picChg>
      </pc:sldChg>
      <pc:sldChg chg="modSp mod">
        <pc:chgData name="Strachan, Andrew" userId="84ec1523-ea7d-41bb-bdfd-0630bd0d012f" providerId="ADAL" clId="{BF51FB05-5059-4860-95EB-C3F678612259}" dt="2023-03-21T16:25:53.448" v="1168" actId="33524"/>
        <pc:sldMkLst>
          <pc:docMk/>
          <pc:sldMk cId="2608506759" sldId="1528"/>
        </pc:sldMkLst>
        <pc:spChg chg="mod">
          <ac:chgData name="Strachan, Andrew" userId="84ec1523-ea7d-41bb-bdfd-0630bd0d012f" providerId="ADAL" clId="{BF51FB05-5059-4860-95EB-C3F678612259}" dt="2023-03-21T16:25:53.448" v="1168" actId="33524"/>
          <ac:spMkLst>
            <pc:docMk/>
            <pc:sldMk cId="2608506759" sldId="1528"/>
            <ac:spMk id="2" creationId="{E894DD6F-33A4-4014-899B-2114FBF76939}"/>
          </ac:spMkLst>
        </pc:spChg>
        <pc:spChg chg="mod">
          <ac:chgData name="Strachan, Andrew" userId="84ec1523-ea7d-41bb-bdfd-0630bd0d012f" providerId="ADAL" clId="{BF51FB05-5059-4860-95EB-C3F678612259}" dt="2023-03-21T16:21:02.013" v="1009" actId="20577"/>
          <ac:spMkLst>
            <pc:docMk/>
            <pc:sldMk cId="2608506759" sldId="1528"/>
            <ac:spMk id="3" creationId="{78EF7B02-1757-47D9-9E92-31CE1E4D60F9}"/>
          </ac:spMkLst>
        </pc:spChg>
      </pc:sldChg>
      <pc:sldChg chg="del">
        <pc:chgData name="Strachan, Andrew" userId="84ec1523-ea7d-41bb-bdfd-0630bd0d012f" providerId="ADAL" clId="{BF51FB05-5059-4860-95EB-C3F678612259}" dt="2023-03-21T15:35:00.685" v="258" actId="2696"/>
        <pc:sldMkLst>
          <pc:docMk/>
          <pc:sldMk cId="3326279217" sldId="308127"/>
        </pc:sldMkLst>
      </pc:sldChg>
      <pc:sldChg chg="addSp modSp mod">
        <pc:chgData name="Strachan, Andrew" userId="84ec1523-ea7d-41bb-bdfd-0630bd0d012f" providerId="ADAL" clId="{BF51FB05-5059-4860-95EB-C3F678612259}" dt="2023-03-21T16:11:13.308" v="701" actId="20577"/>
        <pc:sldMkLst>
          <pc:docMk/>
          <pc:sldMk cId="4263334646" sldId="308130"/>
        </pc:sldMkLst>
        <pc:spChg chg="add mod">
          <ac:chgData name="Strachan, Andrew" userId="84ec1523-ea7d-41bb-bdfd-0630bd0d012f" providerId="ADAL" clId="{BF51FB05-5059-4860-95EB-C3F678612259}" dt="2023-03-21T16:11:13.308" v="701" actId="20577"/>
          <ac:spMkLst>
            <pc:docMk/>
            <pc:sldMk cId="4263334646" sldId="308130"/>
            <ac:spMk id="2" creationId="{0615696C-0508-6FB3-0295-FAF98CB3E0FA}"/>
          </ac:spMkLst>
        </pc:spChg>
        <pc:spChg chg="mod">
          <ac:chgData name="Strachan, Andrew" userId="84ec1523-ea7d-41bb-bdfd-0630bd0d012f" providerId="ADAL" clId="{BF51FB05-5059-4860-95EB-C3F678612259}" dt="2023-03-21T15:31:54.501" v="255" actId="20577"/>
          <ac:spMkLst>
            <pc:docMk/>
            <pc:sldMk cId="4263334646" sldId="308130"/>
            <ac:spMk id="45" creationId="{6281FAC6-CF26-4F3A-A96B-9D5C16CA0414}"/>
          </ac:spMkLst>
        </pc:spChg>
        <pc:spChg chg="mod">
          <ac:chgData name="Strachan, Andrew" userId="84ec1523-ea7d-41bb-bdfd-0630bd0d012f" providerId="ADAL" clId="{BF51FB05-5059-4860-95EB-C3F678612259}" dt="2023-03-21T15:32:11.623" v="256" actId="20577"/>
          <ac:spMkLst>
            <pc:docMk/>
            <pc:sldMk cId="4263334646" sldId="308130"/>
            <ac:spMk id="48" creationId="{8643D86D-1E1E-46EC-97F0-072DD9765FB6}"/>
          </ac:spMkLst>
        </pc:spChg>
      </pc:sldChg>
      <pc:sldChg chg="modSp mod">
        <pc:chgData name="Strachan, Andrew" userId="84ec1523-ea7d-41bb-bdfd-0630bd0d012f" providerId="ADAL" clId="{BF51FB05-5059-4860-95EB-C3F678612259}" dt="2023-03-21T12:27:05.761" v="105" actId="20577"/>
        <pc:sldMkLst>
          <pc:docMk/>
          <pc:sldMk cId="1621195322" sldId="308131"/>
        </pc:sldMkLst>
        <pc:spChg chg="mod">
          <ac:chgData name="Strachan, Andrew" userId="84ec1523-ea7d-41bb-bdfd-0630bd0d012f" providerId="ADAL" clId="{BF51FB05-5059-4860-95EB-C3F678612259}" dt="2023-03-21T12:27:05.761" v="105" actId="20577"/>
          <ac:spMkLst>
            <pc:docMk/>
            <pc:sldMk cId="1621195322" sldId="308131"/>
            <ac:spMk id="8" creationId="{8CAFC2F4-EDF0-4574-AC0D-B14634EF1C4A}"/>
          </ac:spMkLst>
        </pc:spChg>
      </pc:sldChg>
      <pc:sldChg chg="modSp mod">
        <pc:chgData name="Strachan, Andrew" userId="84ec1523-ea7d-41bb-bdfd-0630bd0d012f" providerId="ADAL" clId="{BF51FB05-5059-4860-95EB-C3F678612259}" dt="2023-03-21T12:20:00.704" v="59" actId="113"/>
        <pc:sldMkLst>
          <pc:docMk/>
          <pc:sldMk cId="3019690263" sldId="308132"/>
        </pc:sldMkLst>
        <pc:spChg chg="mod">
          <ac:chgData name="Strachan, Andrew" userId="84ec1523-ea7d-41bb-bdfd-0630bd0d012f" providerId="ADAL" clId="{BF51FB05-5059-4860-95EB-C3F678612259}" dt="2023-03-21T12:20:00.704" v="59" actId="113"/>
          <ac:spMkLst>
            <pc:docMk/>
            <pc:sldMk cId="3019690263" sldId="308132"/>
            <ac:spMk id="12" creationId="{422F5D67-E0FF-49AE-95D4-59A85418A850}"/>
          </ac:spMkLst>
        </pc:spChg>
      </pc:sldChg>
      <pc:sldChg chg="modSp mod">
        <pc:chgData name="Strachan, Andrew" userId="84ec1523-ea7d-41bb-bdfd-0630bd0d012f" providerId="ADAL" clId="{BF51FB05-5059-4860-95EB-C3F678612259}" dt="2023-03-21T12:42:51.069" v="188" actId="20577"/>
        <pc:sldMkLst>
          <pc:docMk/>
          <pc:sldMk cId="2121757980" sldId="308133"/>
        </pc:sldMkLst>
        <pc:spChg chg="mod">
          <ac:chgData name="Strachan, Andrew" userId="84ec1523-ea7d-41bb-bdfd-0630bd0d012f" providerId="ADAL" clId="{BF51FB05-5059-4860-95EB-C3F678612259}" dt="2023-03-21T12:42:34.354" v="187" actId="20577"/>
          <ac:spMkLst>
            <pc:docMk/>
            <pc:sldMk cId="2121757980" sldId="308133"/>
            <ac:spMk id="5" creationId="{8C3556FB-9DEA-470D-AA8B-407D21CA9C31}"/>
          </ac:spMkLst>
        </pc:spChg>
        <pc:spChg chg="mod">
          <ac:chgData name="Strachan, Andrew" userId="84ec1523-ea7d-41bb-bdfd-0630bd0d012f" providerId="ADAL" clId="{BF51FB05-5059-4860-95EB-C3F678612259}" dt="2023-03-21T12:42:51.069" v="188" actId="20577"/>
          <ac:spMkLst>
            <pc:docMk/>
            <pc:sldMk cId="2121757980" sldId="308133"/>
            <ac:spMk id="6" creationId="{8CCA122E-0166-43BB-90B7-BC9C24E4545D}"/>
          </ac:spMkLst>
        </pc:spChg>
      </pc:sldChg>
      <pc:sldChg chg="addSp modSp mod">
        <pc:chgData name="Strachan, Andrew" userId="84ec1523-ea7d-41bb-bdfd-0630bd0d012f" providerId="ADAL" clId="{BF51FB05-5059-4860-95EB-C3F678612259}" dt="2023-03-21T16:16:59.231" v="899" actId="20577"/>
        <pc:sldMkLst>
          <pc:docMk/>
          <pc:sldMk cId="1463414886" sldId="308134"/>
        </pc:sldMkLst>
        <pc:spChg chg="add mod">
          <ac:chgData name="Strachan, Andrew" userId="84ec1523-ea7d-41bb-bdfd-0630bd0d012f" providerId="ADAL" clId="{BF51FB05-5059-4860-95EB-C3F678612259}" dt="2023-03-21T16:16:59.231" v="899" actId="20577"/>
          <ac:spMkLst>
            <pc:docMk/>
            <pc:sldMk cId="1463414886" sldId="308134"/>
            <ac:spMk id="2" creationId="{03B11B23-6105-35DA-7448-1DA1686628C5}"/>
          </ac:spMkLst>
        </pc:spChg>
      </pc:sldChg>
      <pc:sldChg chg="del">
        <pc:chgData name="Strachan, Andrew" userId="84ec1523-ea7d-41bb-bdfd-0630bd0d012f" providerId="ADAL" clId="{BF51FB05-5059-4860-95EB-C3F678612259}" dt="2023-03-21T16:17:13.331" v="900" actId="2696"/>
        <pc:sldMkLst>
          <pc:docMk/>
          <pc:sldMk cId="2454695820" sldId="308135"/>
        </pc:sldMkLst>
      </pc:sldChg>
      <pc:sldChg chg="del">
        <pc:chgData name="Strachan, Andrew" userId="84ec1523-ea7d-41bb-bdfd-0630bd0d012f" providerId="ADAL" clId="{BF51FB05-5059-4860-95EB-C3F678612259}" dt="2023-03-21T16:19:07.424" v="918" actId="2696"/>
        <pc:sldMkLst>
          <pc:docMk/>
          <pc:sldMk cId="2557879236" sldId="308139"/>
        </pc:sldMkLst>
      </pc:sldChg>
      <pc:sldChg chg="addSp modSp mod">
        <pc:chgData name="Strachan, Andrew" userId="84ec1523-ea7d-41bb-bdfd-0630bd0d012f" providerId="ADAL" clId="{BF51FB05-5059-4860-95EB-C3F678612259}" dt="2023-03-21T13:54:29.169" v="194" actId="20577"/>
        <pc:sldMkLst>
          <pc:docMk/>
          <pc:sldMk cId="1012054945" sldId="308143"/>
        </pc:sldMkLst>
        <pc:spChg chg="add mod">
          <ac:chgData name="Strachan, Andrew" userId="84ec1523-ea7d-41bb-bdfd-0630bd0d012f" providerId="ADAL" clId="{BF51FB05-5059-4860-95EB-C3F678612259}" dt="2023-03-21T13:54:29.169" v="194" actId="20577"/>
          <ac:spMkLst>
            <pc:docMk/>
            <pc:sldMk cId="1012054945" sldId="308143"/>
            <ac:spMk id="2" creationId="{BF75D120-C786-1539-414D-FC6EEC313AB1}"/>
          </ac:spMkLst>
        </pc:spChg>
      </pc:sldChg>
      <pc:sldChg chg="modSp add mod">
        <pc:chgData name="Strachan, Andrew" userId="84ec1523-ea7d-41bb-bdfd-0630bd0d012f" providerId="ADAL" clId="{BF51FB05-5059-4860-95EB-C3F678612259}" dt="2023-03-21T13:54:38.343" v="196" actId="20577"/>
        <pc:sldMkLst>
          <pc:docMk/>
          <pc:sldMk cId="783915285" sldId="308145"/>
        </pc:sldMkLst>
        <pc:spChg chg="mod">
          <ac:chgData name="Strachan, Andrew" userId="84ec1523-ea7d-41bb-bdfd-0630bd0d012f" providerId="ADAL" clId="{BF51FB05-5059-4860-95EB-C3F678612259}" dt="2023-03-21T13:54:38.343" v="196" actId="20577"/>
          <ac:spMkLst>
            <pc:docMk/>
            <pc:sldMk cId="783915285" sldId="308145"/>
            <ac:spMk id="2" creationId="{BF75D120-C786-1539-414D-FC6EEC313AB1}"/>
          </ac:spMkLst>
        </pc:spChg>
      </pc:sldChg>
      <pc:sldChg chg="add del">
        <pc:chgData name="Strachan, Andrew" userId="84ec1523-ea7d-41bb-bdfd-0630bd0d012f" providerId="ADAL" clId="{BF51FB05-5059-4860-95EB-C3F678612259}" dt="2023-03-21T15:35:03.444" v="259" actId="2696"/>
        <pc:sldMkLst>
          <pc:docMk/>
          <pc:sldMk cId="2370097127" sldId="308146"/>
        </pc:sldMkLst>
      </pc:sldChg>
    </pc:docChg>
  </pc:docChgLst>
  <pc:docChgLst>
    <pc:chgData name="Strachan, Andrew" userId="S::25587@global.ul.com::84ec1523-ea7d-41bb-bdfd-0630bd0d012f" providerId="AD" clId="Web-{3FA2143A-3AA1-318C-7F4F-D2B3B570442D}"/>
    <pc:docChg chg="modSld">
      <pc:chgData name="Strachan, Andrew" userId="S::25587@global.ul.com::84ec1523-ea7d-41bb-bdfd-0630bd0d012f" providerId="AD" clId="Web-{3FA2143A-3AA1-318C-7F4F-D2B3B570442D}" dt="2023-03-22T09:17:18.830" v="133" actId="20577"/>
      <pc:docMkLst>
        <pc:docMk/>
      </pc:docMkLst>
      <pc:sldChg chg="addSp modSp">
        <pc:chgData name="Strachan, Andrew" userId="S::25587@global.ul.com::84ec1523-ea7d-41bb-bdfd-0630bd0d012f" providerId="AD" clId="Web-{3FA2143A-3AA1-318C-7F4F-D2B3B570442D}" dt="2023-03-22T09:17:18.830" v="133" actId="20577"/>
        <pc:sldMkLst>
          <pc:docMk/>
          <pc:sldMk cId="1428222602" sldId="421"/>
        </pc:sldMkLst>
        <pc:spChg chg="add mod">
          <ac:chgData name="Strachan, Andrew" userId="S::25587@global.ul.com::84ec1523-ea7d-41bb-bdfd-0630bd0d012f" providerId="AD" clId="Web-{3FA2143A-3AA1-318C-7F4F-D2B3B570442D}" dt="2023-03-22T09:17:18.830" v="133" actId="20577"/>
          <ac:spMkLst>
            <pc:docMk/>
            <pc:sldMk cId="1428222602" sldId="421"/>
            <ac:spMk id="9" creationId="{F8A850FC-F4A1-6AF6-A788-6B26D4C3504B}"/>
          </ac:spMkLst>
        </pc:spChg>
      </pc:sldChg>
      <pc:sldChg chg="modSp">
        <pc:chgData name="Strachan, Andrew" userId="S::25587@global.ul.com::84ec1523-ea7d-41bb-bdfd-0630bd0d012f" providerId="AD" clId="Web-{3FA2143A-3AA1-318C-7F4F-D2B3B570442D}" dt="2023-03-22T08:07:38.652" v="118" actId="1076"/>
        <pc:sldMkLst>
          <pc:docMk/>
          <pc:sldMk cId="4263334646" sldId="308130"/>
        </pc:sldMkLst>
        <pc:spChg chg="mod">
          <ac:chgData name="Strachan, Andrew" userId="S::25587@global.ul.com::84ec1523-ea7d-41bb-bdfd-0630bd0d012f" providerId="AD" clId="Web-{3FA2143A-3AA1-318C-7F4F-D2B3B570442D}" dt="2023-03-22T08:07:37.339" v="117" actId="20577"/>
          <ac:spMkLst>
            <pc:docMk/>
            <pc:sldMk cId="4263334646" sldId="308130"/>
            <ac:spMk id="45" creationId="{6281FAC6-CF26-4F3A-A96B-9D5C16CA0414}"/>
          </ac:spMkLst>
        </pc:spChg>
        <pc:cxnChg chg="mod">
          <ac:chgData name="Strachan, Andrew" userId="S::25587@global.ul.com::84ec1523-ea7d-41bb-bdfd-0630bd0d012f" providerId="AD" clId="Web-{3FA2143A-3AA1-318C-7F4F-D2B3B570442D}" dt="2023-03-22T08:07:38.652" v="118" actId="1076"/>
          <ac:cxnSpMkLst>
            <pc:docMk/>
            <pc:sldMk cId="4263334646" sldId="308130"/>
            <ac:cxnSpMk id="19" creationId="{E47AAF50-E701-4D92-9B2C-6471535259B0}"/>
          </ac:cxnSpMkLst>
        </pc:cxnChg>
      </pc:sldChg>
      <pc:sldChg chg="modSp">
        <pc:chgData name="Strachan, Andrew" userId="S::25587@global.ul.com::84ec1523-ea7d-41bb-bdfd-0630bd0d012f" providerId="AD" clId="Web-{3FA2143A-3AA1-318C-7F4F-D2B3B570442D}" dt="2023-03-22T07:49:04.734" v="15" actId="20577"/>
        <pc:sldMkLst>
          <pc:docMk/>
          <pc:sldMk cId="3019690263" sldId="308132"/>
        </pc:sldMkLst>
        <pc:spChg chg="mod">
          <ac:chgData name="Strachan, Andrew" userId="S::25587@global.ul.com::84ec1523-ea7d-41bb-bdfd-0630bd0d012f" providerId="AD" clId="Web-{3FA2143A-3AA1-318C-7F4F-D2B3B570442D}" dt="2023-03-22T07:49:04.734" v="15" actId="20577"/>
          <ac:spMkLst>
            <pc:docMk/>
            <pc:sldMk cId="3019690263" sldId="308132"/>
            <ac:spMk id="9" creationId="{CC9A025E-1331-48E0-BA41-1166A40CE4DC}"/>
          </ac:spMkLst>
        </pc:spChg>
      </pc:sldChg>
      <pc:sldChg chg="modSp">
        <pc:chgData name="Strachan, Andrew" userId="S::25587@global.ul.com::84ec1523-ea7d-41bb-bdfd-0630bd0d012f" providerId="AD" clId="Web-{3FA2143A-3AA1-318C-7F4F-D2B3B570442D}" dt="2023-03-22T08:04:48.741" v="109" actId="20577"/>
        <pc:sldMkLst>
          <pc:docMk/>
          <pc:sldMk cId="2121757980" sldId="308133"/>
        </pc:sldMkLst>
        <pc:spChg chg="mod">
          <ac:chgData name="Strachan, Andrew" userId="S::25587@global.ul.com::84ec1523-ea7d-41bb-bdfd-0630bd0d012f" providerId="AD" clId="Web-{3FA2143A-3AA1-318C-7F4F-D2B3B570442D}" dt="2023-03-22T08:04:48.741" v="109" actId="20577"/>
          <ac:spMkLst>
            <pc:docMk/>
            <pc:sldMk cId="2121757980" sldId="308133"/>
            <ac:spMk id="5" creationId="{8C3556FB-9DEA-470D-AA8B-407D21CA9C31}"/>
          </ac:spMkLst>
        </pc:spChg>
      </pc:sldChg>
      <pc:sldChg chg="modSp">
        <pc:chgData name="Strachan, Andrew" userId="S::25587@global.ul.com::84ec1523-ea7d-41bb-bdfd-0630bd0d012f" providerId="AD" clId="Web-{3FA2143A-3AA1-318C-7F4F-D2B3B570442D}" dt="2023-03-22T07:55:02.180" v="86" actId="20577"/>
        <pc:sldMkLst>
          <pc:docMk/>
          <pc:sldMk cId="1463414886" sldId="308134"/>
        </pc:sldMkLst>
        <pc:spChg chg="mod">
          <ac:chgData name="Strachan, Andrew" userId="S::25587@global.ul.com::84ec1523-ea7d-41bb-bdfd-0630bd0d012f" providerId="AD" clId="Web-{3FA2143A-3AA1-318C-7F4F-D2B3B570442D}" dt="2023-03-22T07:55:02.180" v="86" actId="20577"/>
          <ac:spMkLst>
            <pc:docMk/>
            <pc:sldMk cId="1463414886" sldId="308134"/>
            <ac:spMk id="2" creationId="{03B11B23-6105-35DA-7448-1DA1686628C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AFD5BBDD-258A-3245-9E76-6E0CFE05E0A8}" type="datetimeFigureOut">
              <a:rPr lang="en-US" smtClean="0"/>
              <a:t>3/22/2023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69C8A93-5AE0-2048-873B-C7F55F240B38}" type="slidenum">
              <a:rPr lang="en-US" smtClean="0"/>
              <a:t>‹#›</a:t>
            </a:fld>
            <a:endParaRPr lang="en-US"/>
          </a:p>
        </p:txBody>
      </p:sp>
    </p:spTree>
    <p:extLst>
      <p:ext uri="{BB962C8B-B14F-4D97-AF65-F5344CB8AC3E}">
        <p14:creationId xmlns:p14="http://schemas.microsoft.com/office/powerpoint/2010/main" val="1108965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69DD3BEF-6330-8B4B-BEF1-BC867D360D4A}" type="datetimeFigureOut">
              <a:rPr lang="en-US" smtClean="0"/>
              <a:t>3/22/2023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6D63DD5A-981E-F740-ADE0-5BC9A9C446B7}" type="slidenum">
              <a:rPr lang="en-US" smtClean="0"/>
              <a:t>‹#›</a:t>
            </a:fld>
            <a:endParaRPr lang="en-US"/>
          </a:p>
        </p:txBody>
      </p:sp>
    </p:spTree>
    <p:extLst>
      <p:ext uri="{BB962C8B-B14F-4D97-AF65-F5344CB8AC3E}">
        <p14:creationId xmlns:p14="http://schemas.microsoft.com/office/powerpoint/2010/main" val="36427217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hyperlink" Target="https://crc.ul.com/app/library?library_type=icons" TargetMode="Externa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sp>
        <p:nvSpPr>
          <p:cNvPr id="29" name="Text Placeholder 28"/>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lgn="l">
              <a:buNone/>
              <a:tabLst/>
              <a:defRPr sz="1400">
                <a:solidFill>
                  <a:schemeClr val="accent1"/>
                </a:solidFill>
                <a:latin typeface="Arial"/>
                <a:cs typeface="Arial"/>
              </a:defRPr>
            </a:lvl2pPr>
            <a:lvl3pPr marL="0" indent="0">
              <a:buNone/>
              <a:tabLst/>
              <a:defRPr sz="1400" b="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 | Date</a:t>
            </a:r>
          </a:p>
        </p:txBody>
      </p:sp>
      <p:sp>
        <p:nvSpPr>
          <p:cNvPr id="2" name="Footer Placeholder 1">
            <a:extLst>
              <a:ext uri="{FF2B5EF4-FFF2-40B4-BE49-F238E27FC236}">
                <a16:creationId xmlns:a16="http://schemas.microsoft.com/office/drawing/2014/main" id="{787B00C1-4E90-DF49-BADC-D2014CAF1262}"/>
              </a:ext>
            </a:extLst>
          </p:cNvPr>
          <p:cNvSpPr>
            <a:spLocks noGrp="1"/>
          </p:cNvSpPr>
          <p:nvPr>
            <p:ph type="ftr" sz="quarter" idx="12"/>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pic>
        <p:nvPicPr>
          <p:cNvPr id="7" name="Picture 6">
            <a:extLst>
              <a:ext uri="{FF2B5EF4-FFF2-40B4-BE49-F238E27FC236}">
                <a16:creationId xmlns:a16="http://schemas.microsoft.com/office/drawing/2014/main" id="{12D897A8-BC90-804A-AA9D-2979B85DA3DB}"/>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366503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Divider Red">
    <p:bg>
      <p:bgPr>
        <a:solidFill>
          <a:schemeClr val="accent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9" name="Picture 8">
            <a:extLst>
              <a:ext uri="{FF2B5EF4-FFF2-40B4-BE49-F238E27FC236}">
                <a16:creationId xmlns:a16="http://schemas.microsoft.com/office/drawing/2014/main" id="{CBCDD131-67FF-A849-A5E2-FEB459A32824}"/>
              </a:ext>
            </a:extLst>
          </p:cNvPr>
          <p:cNvPicPr>
            <a:picLocks noChangeAspect="1"/>
          </p:cNvPicPr>
          <p:nvPr userDrawn="1"/>
        </p:nvPicPr>
        <p:blipFill rotWithShape="1">
          <a:blip r:embed="rId2"/>
          <a:srcRect l="-399" r="16709"/>
          <a:stretch/>
        </p:blipFill>
        <p:spPr>
          <a:xfrm>
            <a:off x="7613495" y="1657350"/>
            <a:ext cx="1530505" cy="1828800"/>
          </a:xfrm>
          <a:prstGeom prst="rect">
            <a:avLst/>
          </a:prstGeom>
        </p:spPr>
      </p:pic>
    </p:spTree>
    <p:extLst>
      <p:ext uri="{BB962C8B-B14F-4D97-AF65-F5344CB8AC3E}">
        <p14:creationId xmlns:p14="http://schemas.microsoft.com/office/powerpoint/2010/main" val="294512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Divider Blue">
    <p:bg>
      <p:bgPr>
        <a:solidFill>
          <a:srgbClr val="00518A"/>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4E2380AC-3CC1-184C-B829-CA9F2AEDDB68}"/>
              </a:ext>
            </a:extLst>
          </p:cNvPr>
          <p:cNvPicPr>
            <a:picLocks noChangeAspect="1"/>
          </p:cNvPicPr>
          <p:nvPr userDrawn="1"/>
        </p:nvPicPr>
        <p:blipFill rotWithShape="1">
          <a:blip r:embed="rId2"/>
          <a:srcRect l="-712" r="17022"/>
          <a:stretch/>
        </p:blipFill>
        <p:spPr>
          <a:xfrm>
            <a:off x="7613495" y="1657350"/>
            <a:ext cx="1530505" cy="1828800"/>
          </a:xfrm>
          <a:prstGeom prst="rect">
            <a:avLst/>
          </a:prstGeom>
        </p:spPr>
      </p:pic>
    </p:spTree>
    <p:extLst>
      <p:ext uri="{BB962C8B-B14F-4D97-AF65-F5344CB8AC3E}">
        <p14:creationId xmlns:p14="http://schemas.microsoft.com/office/powerpoint/2010/main" val="881118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Teal">
    <p:bg>
      <p:bgPr>
        <a:solidFill>
          <a:schemeClr val="accent4"/>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CAE0E2CB-BFF4-B34D-8113-2F88FCC01E43}"/>
              </a:ext>
            </a:extLst>
          </p:cNvPr>
          <p:cNvPicPr>
            <a:picLocks noChangeAspect="1"/>
          </p:cNvPicPr>
          <p:nvPr userDrawn="1"/>
        </p:nvPicPr>
        <p:blipFill rotWithShape="1">
          <a:blip r:embed="rId2"/>
          <a:srcRect l="-712" r="17022"/>
          <a:stretch/>
        </p:blipFill>
        <p:spPr>
          <a:xfrm>
            <a:off x="7613495" y="1655993"/>
            <a:ext cx="1530505" cy="1828800"/>
          </a:xfrm>
          <a:prstGeom prst="rect">
            <a:avLst/>
          </a:prstGeom>
        </p:spPr>
      </p:pic>
    </p:spTree>
    <p:extLst>
      <p:ext uri="{BB962C8B-B14F-4D97-AF65-F5344CB8AC3E}">
        <p14:creationId xmlns:p14="http://schemas.microsoft.com/office/powerpoint/2010/main" val="1498640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Green">
    <p:bg>
      <p:bgPr>
        <a:solidFill>
          <a:srgbClr val="4C9E44"/>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0A9F7CAD-991F-D24D-A14F-88773F4623BB}"/>
              </a:ext>
            </a:extLst>
          </p:cNvPr>
          <p:cNvPicPr>
            <a:picLocks noChangeAspect="1"/>
          </p:cNvPicPr>
          <p:nvPr userDrawn="1"/>
        </p:nvPicPr>
        <p:blipFill rotWithShape="1">
          <a:blip r:embed="rId2"/>
          <a:srcRect l="-879" r="17190"/>
          <a:stretch/>
        </p:blipFill>
        <p:spPr>
          <a:xfrm>
            <a:off x="7613495" y="1657350"/>
            <a:ext cx="1530505" cy="1828800"/>
          </a:xfrm>
          <a:prstGeom prst="rect">
            <a:avLst/>
          </a:prstGeom>
        </p:spPr>
      </p:pic>
    </p:spTree>
    <p:extLst>
      <p:ext uri="{BB962C8B-B14F-4D97-AF65-F5344CB8AC3E}">
        <p14:creationId xmlns:p14="http://schemas.microsoft.com/office/powerpoint/2010/main" val="2910674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Orange">
    <p:bg>
      <p:bgPr>
        <a:solidFill>
          <a:schemeClr val="accent2"/>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F26735AD-7EDC-A84C-B85F-33997B6FBB6B}"/>
              </a:ext>
            </a:extLst>
          </p:cNvPr>
          <p:cNvPicPr>
            <a:picLocks noChangeAspect="1"/>
          </p:cNvPicPr>
          <p:nvPr userDrawn="1"/>
        </p:nvPicPr>
        <p:blipFill rotWithShape="1">
          <a:blip r:embed="rId2"/>
          <a:srcRect l="-711" r="17024"/>
          <a:stretch/>
        </p:blipFill>
        <p:spPr>
          <a:xfrm>
            <a:off x="7613495" y="1657349"/>
            <a:ext cx="1530505" cy="1828800"/>
          </a:xfrm>
          <a:prstGeom prst="rect">
            <a:avLst/>
          </a:prstGeom>
        </p:spPr>
      </p:pic>
    </p:spTree>
    <p:extLst>
      <p:ext uri="{BB962C8B-B14F-4D97-AF65-F5344CB8AC3E}">
        <p14:creationId xmlns:p14="http://schemas.microsoft.com/office/powerpoint/2010/main" val="2494580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Gray">
    <p:bg>
      <p:bgPr>
        <a:solidFill>
          <a:schemeClr val="tx2"/>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7" name="Picture 6">
            <a:extLst>
              <a:ext uri="{FF2B5EF4-FFF2-40B4-BE49-F238E27FC236}">
                <a16:creationId xmlns:a16="http://schemas.microsoft.com/office/drawing/2014/main" id="{859B4148-B4F5-8149-8787-C4A0A825DEE2}"/>
              </a:ext>
            </a:extLst>
          </p:cNvPr>
          <p:cNvPicPr>
            <a:picLocks noChangeAspect="1"/>
          </p:cNvPicPr>
          <p:nvPr userDrawn="1"/>
        </p:nvPicPr>
        <p:blipFill>
          <a:blip r:embed="rId2"/>
          <a:stretch>
            <a:fillRect/>
          </a:stretch>
        </p:blipFill>
        <p:spPr>
          <a:xfrm>
            <a:off x="7622390" y="1657349"/>
            <a:ext cx="1541930" cy="1828800"/>
          </a:xfrm>
          <a:prstGeom prst="rect">
            <a:avLst/>
          </a:prstGeom>
        </p:spPr>
      </p:pic>
    </p:spTree>
    <p:extLst>
      <p:ext uri="{BB962C8B-B14F-4D97-AF65-F5344CB8AC3E}">
        <p14:creationId xmlns:p14="http://schemas.microsoft.com/office/powerpoint/2010/main" val="4202148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Black">
    <p:bg>
      <p:bgPr>
        <a:solidFill>
          <a:schemeClr val="tx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6" name="Picture 5">
            <a:extLst>
              <a:ext uri="{FF2B5EF4-FFF2-40B4-BE49-F238E27FC236}">
                <a16:creationId xmlns:a16="http://schemas.microsoft.com/office/drawing/2014/main" id="{D1077630-9BB8-3843-A71D-8FEDE0A2B646}"/>
              </a:ext>
            </a:extLst>
          </p:cNvPr>
          <p:cNvPicPr>
            <a:picLocks noChangeAspect="1"/>
          </p:cNvPicPr>
          <p:nvPr userDrawn="1"/>
        </p:nvPicPr>
        <p:blipFill>
          <a:blip r:embed="rId2"/>
          <a:stretch>
            <a:fillRect/>
          </a:stretch>
        </p:blipFill>
        <p:spPr>
          <a:xfrm>
            <a:off x="7613495" y="1654554"/>
            <a:ext cx="1541929" cy="1828800"/>
          </a:xfrm>
          <a:prstGeom prst="rect">
            <a:avLst/>
          </a:prstGeom>
        </p:spPr>
      </p:pic>
    </p:spTree>
    <p:extLst>
      <p:ext uri="{BB962C8B-B14F-4D97-AF65-F5344CB8AC3E}">
        <p14:creationId xmlns:p14="http://schemas.microsoft.com/office/powerpoint/2010/main" val="2894796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Dynamic Box">
    <p:bg>
      <p:bgPr>
        <a:solidFill>
          <a:schemeClr val="bg1"/>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8" hasCustomPrompt="1"/>
          </p:nvPr>
        </p:nvSpPr>
        <p:spPr>
          <a:xfrm>
            <a:off x="1" y="0"/>
            <a:ext cx="9143999" cy="5143500"/>
          </a:xfrm>
          <a:prstGeom prst="rect">
            <a:avLst/>
          </a:prstGeom>
          <a:solidFill>
            <a:schemeClr val="tx2">
              <a:lumMod val="20000"/>
              <a:lumOff val="80000"/>
            </a:schemeClr>
          </a:solidFill>
        </p:spPr>
        <p:txBody>
          <a:bodyPr tIns="91440" bIns="91440"/>
          <a:lstStyle>
            <a:lvl1pPr marL="0" indent="0">
              <a:buNone/>
              <a:defRPr sz="1000" b="1">
                <a:solidFill>
                  <a:schemeClr val="tx2"/>
                </a:solidFill>
              </a:defRPr>
            </a:lvl1pPr>
          </a:lstStyle>
          <a:p>
            <a:r>
              <a:rPr lang="en-US"/>
              <a:t>Click icon to add image</a:t>
            </a:r>
          </a:p>
        </p:txBody>
      </p:sp>
      <p:sp>
        <p:nvSpPr>
          <p:cNvPr id="7" name="Text Placeholder 14"/>
          <p:cNvSpPr>
            <a:spLocks noGrp="1"/>
          </p:cNvSpPr>
          <p:nvPr>
            <p:ph type="body" sz="quarter" idx="15" hasCustomPrompt="1"/>
          </p:nvPr>
        </p:nvSpPr>
        <p:spPr>
          <a:xfrm>
            <a:off x="1" y="878960"/>
            <a:ext cx="4114799" cy="3380815"/>
          </a:xfrm>
          <a:prstGeom prst="rect">
            <a:avLst/>
          </a:prstGeom>
          <a:solidFill>
            <a:schemeClr val="accent1"/>
          </a:solidFill>
        </p:spPr>
        <p:txBody>
          <a:bodyPr wrap="square" lIns="301752" tIns="228600" rIns="301752" bIns="228600" anchor="t">
            <a:noAutofit/>
          </a:bodyPr>
          <a:lstStyle>
            <a:lvl1pPr marL="0" indent="0">
              <a:lnSpc>
                <a:spcPct val="100000"/>
              </a:lnSpc>
              <a:spcBef>
                <a:spcPts val="0"/>
              </a:spcBef>
              <a:buNone/>
              <a:defRPr sz="3000" b="0" cap="none" baseline="0">
                <a:solidFill>
                  <a:schemeClr val="bg1"/>
                </a:solidFill>
                <a:latin typeface="Arial"/>
                <a:cs typeface="Arial"/>
              </a:defRPr>
            </a:lvl1pPr>
            <a:lvl2pPr marL="0" indent="0">
              <a:buNone/>
              <a:defRPr sz="3000" b="0" cap="none">
                <a:solidFill>
                  <a:schemeClr val="bg1"/>
                </a:solidFill>
                <a:latin typeface="Arial"/>
                <a:cs typeface="Arial"/>
              </a:defRPr>
            </a:lvl2pPr>
            <a:lvl3pPr marL="0" indent="0">
              <a:buNone/>
              <a:defRPr sz="3000" b="0">
                <a:solidFill>
                  <a:schemeClr val="bg1"/>
                </a:solidFill>
                <a:latin typeface="Arial"/>
                <a:cs typeface="Arial"/>
              </a:defRPr>
            </a:lvl3pPr>
            <a:lvl4pPr marL="0" indent="0">
              <a:buNone/>
              <a:defRPr sz="3000" b="0">
                <a:solidFill>
                  <a:schemeClr val="bg1"/>
                </a:solidFill>
                <a:latin typeface="Arial"/>
                <a:cs typeface="Arial"/>
              </a:defRPr>
            </a:lvl4pPr>
            <a:lvl5pPr marL="0" indent="0">
              <a:buNone/>
              <a:defRPr sz="3000" b="0">
                <a:solidFill>
                  <a:schemeClr val="bg1"/>
                </a:solidFill>
                <a:latin typeface="Arial"/>
                <a:cs typeface="Arial"/>
              </a:defRPr>
            </a:lvl5pPr>
            <a:lvl6pPr marL="0" indent="0">
              <a:buNone/>
              <a:defRPr sz="3000">
                <a:solidFill>
                  <a:schemeClr val="bg1"/>
                </a:solidFill>
              </a:defRPr>
            </a:lvl6pPr>
            <a:lvl7pPr marL="0" indent="0">
              <a:buNone/>
              <a:defRPr sz="3000">
                <a:solidFill>
                  <a:schemeClr val="bg1"/>
                </a:solidFill>
              </a:defRPr>
            </a:lvl7pPr>
            <a:lvl8pPr marL="0" indent="0">
              <a:buNone/>
              <a:defRPr sz="3000">
                <a:solidFill>
                  <a:schemeClr val="bg1"/>
                </a:solidFill>
              </a:defRPr>
            </a:lvl8pPr>
            <a:lvl9pPr marL="0" indent="0">
              <a:buNone/>
              <a:defRPr sz="3000">
                <a:solidFill>
                  <a:schemeClr val="bg1"/>
                </a:solidFill>
              </a:defRPr>
            </a:lvl9pPr>
          </a:lstStyle>
          <a:p>
            <a:pPr lvl="0"/>
            <a:r>
              <a:rPr lang="en-US"/>
              <a:t>Section divider title </a:t>
            </a:r>
            <a:r>
              <a:rPr lang="en-US" err="1"/>
              <a:t>arial</a:t>
            </a:r>
            <a:r>
              <a:rPr lang="en-US"/>
              <a:t> 30pt white sentence case. Change the text box color to compliment the image.</a:t>
            </a:r>
          </a:p>
        </p:txBody>
      </p:sp>
      <p:sp>
        <p:nvSpPr>
          <p:cNvPr id="5" name="Slide Number Placeholder 4">
            <a:extLst>
              <a:ext uri="{FF2B5EF4-FFF2-40B4-BE49-F238E27FC236}">
                <a16:creationId xmlns:a16="http://schemas.microsoft.com/office/drawing/2014/main" id="{C01407F9-CE0E-8045-B329-80E641EC3218}"/>
              </a:ext>
            </a:extLst>
          </p:cNvPr>
          <p:cNvSpPr>
            <a:spLocks noGrp="1"/>
          </p:cNvSpPr>
          <p:nvPr>
            <p:ph type="sldNum" sz="quarter" idx="20"/>
          </p:nvPr>
        </p:nvSpPr>
        <p:spPr/>
        <p:txBody>
          <a:bodyPr/>
          <a:lstStyle>
            <a:lvl1pPr>
              <a:defRPr b="1">
                <a:solidFill>
                  <a:schemeClr val="bg1"/>
                </a:solidFill>
              </a:defRPr>
            </a:lvl1pPr>
          </a:lstStyle>
          <a:p>
            <a:fld id="{ABEF7161-39F9-F745-9A2B-33DA2ED59E91}" type="slidenum">
              <a:rPr lang="en-US" smtClean="0"/>
              <a:pPr/>
              <a:t>‹#›</a:t>
            </a:fld>
            <a:endParaRPr lang="en-US"/>
          </a:p>
        </p:txBody>
      </p:sp>
    </p:spTree>
    <p:extLst>
      <p:ext uri="{BB962C8B-B14F-4D97-AF65-F5344CB8AC3E}">
        <p14:creationId xmlns:p14="http://schemas.microsoft.com/office/powerpoint/2010/main" val="1038905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Full Image">
    <p:bg>
      <p:bgPr>
        <a:solidFill>
          <a:schemeClr val="bg1"/>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8" hasCustomPrompt="1"/>
          </p:nvPr>
        </p:nvSpPr>
        <p:spPr>
          <a:xfrm>
            <a:off x="1" y="0"/>
            <a:ext cx="9143999" cy="5143500"/>
          </a:xfrm>
          <a:prstGeom prst="rect">
            <a:avLst/>
          </a:prstGeom>
          <a:solidFill>
            <a:schemeClr val="tx2">
              <a:lumMod val="20000"/>
              <a:lumOff val="80000"/>
            </a:schemeClr>
          </a:solidFill>
        </p:spPr>
        <p:txBody>
          <a:bodyPr tIns="91440" bIns="91440"/>
          <a:lstStyle>
            <a:lvl1pPr marL="0" indent="0">
              <a:buNone/>
              <a:defRPr sz="1000" b="1">
                <a:solidFill>
                  <a:schemeClr val="tx2"/>
                </a:solidFill>
              </a:defRPr>
            </a:lvl1pPr>
          </a:lstStyle>
          <a:p>
            <a:r>
              <a:rPr lang="en-US"/>
              <a:t>Click icon to add image</a:t>
            </a:r>
          </a:p>
        </p:txBody>
      </p:sp>
      <p:sp>
        <p:nvSpPr>
          <p:cNvPr id="5" name="Slide Number Placeholder 4">
            <a:extLst>
              <a:ext uri="{FF2B5EF4-FFF2-40B4-BE49-F238E27FC236}">
                <a16:creationId xmlns:a16="http://schemas.microsoft.com/office/drawing/2014/main" id="{C01407F9-CE0E-8045-B329-80E641EC3218}"/>
              </a:ext>
            </a:extLst>
          </p:cNvPr>
          <p:cNvSpPr>
            <a:spLocks noGrp="1"/>
          </p:cNvSpPr>
          <p:nvPr>
            <p:ph type="sldNum" sz="quarter" idx="20"/>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14">
            <a:extLst>
              <a:ext uri="{FF2B5EF4-FFF2-40B4-BE49-F238E27FC236}">
                <a16:creationId xmlns:a16="http://schemas.microsoft.com/office/drawing/2014/main" id="{A52D1C0D-26EC-E349-9A37-39423E32ED4F}"/>
              </a:ext>
            </a:extLst>
          </p:cNvPr>
          <p:cNvSpPr>
            <a:spLocks noGrp="1"/>
          </p:cNvSpPr>
          <p:nvPr>
            <p:ph type="body" sz="quarter" idx="15" hasCustomPrompt="1"/>
          </p:nvPr>
        </p:nvSpPr>
        <p:spPr>
          <a:xfrm>
            <a:off x="301624" y="361951"/>
            <a:ext cx="6556376" cy="1371599"/>
          </a:xfrm>
          <a:prstGeom prst="rect">
            <a:avLst/>
          </a:prstGeom>
        </p:spPr>
        <p:txBody>
          <a:bodyPr wrap="square" lIns="0" tIns="0" rIns="0" bIns="0" anchor="t">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Blank">
    <p:bg>
      <p:bgPr>
        <a:solidFill>
          <a:schemeClr val="bg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361951"/>
            <a:ext cx="6556376" cy="1371600"/>
          </a:xfrm>
          <a:prstGeom prst="rect">
            <a:avLst/>
          </a:prstGeom>
        </p:spPr>
        <p:txBody>
          <a:bodyPr wrap="square" lIns="0" tIns="0" rIns="0" bIns="0" anchor="t">
            <a:no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cap="none">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Section divider title </a:t>
            </a:r>
            <a:r>
              <a:rPr lang="en-US" err="1"/>
              <a:t>arial</a:t>
            </a:r>
            <a:r>
              <a:rPr lang="en-US"/>
              <a:t> 32pt red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a:solidFill>
                  <a:schemeClr val="tx1"/>
                </a:solidFill>
              </a:defRPr>
            </a:lvl1pPr>
          </a:lstStyle>
          <a:p>
            <a:fld id="{ABEF7161-39F9-F745-9A2B-33DA2ED59E91}" type="slidenum">
              <a:rPr lang="en-US" smtClean="0"/>
              <a:pPr/>
              <a:t>‹#›</a:t>
            </a:fld>
            <a:endParaRPr lang="en-US"/>
          </a:p>
        </p:txBody>
      </p:sp>
    </p:spTree>
    <p:extLst>
      <p:ext uri="{BB962C8B-B14F-4D97-AF65-F5344CB8AC3E}">
        <p14:creationId xmlns:p14="http://schemas.microsoft.com/office/powerpoint/2010/main" val="409415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Taglin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sp>
        <p:nvSpPr>
          <p:cNvPr id="29" name="Text Placeholder 28"/>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buNone/>
              <a:defRPr sz="1400">
                <a:solidFill>
                  <a:schemeClr val="accent1"/>
                </a:solidFill>
                <a:latin typeface="Arial"/>
                <a:cs typeface="Arial"/>
              </a:defRPr>
            </a:lvl2pPr>
            <a:lvl3pPr marL="0" indent="0">
              <a:buNone/>
              <a:defRPr sz="140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 | Date</a:t>
            </a:r>
          </a:p>
        </p:txBody>
      </p:sp>
      <p:sp>
        <p:nvSpPr>
          <p:cNvPr id="2" name="Footer Placeholder 1">
            <a:extLst>
              <a:ext uri="{FF2B5EF4-FFF2-40B4-BE49-F238E27FC236}">
                <a16:creationId xmlns:a16="http://schemas.microsoft.com/office/drawing/2014/main" id="{787B00C1-4E90-DF49-BADC-D2014CAF1262}"/>
              </a:ext>
            </a:extLst>
          </p:cNvPr>
          <p:cNvSpPr>
            <a:spLocks noGrp="1"/>
          </p:cNvSpPr>
          <p:nvPr>
            <p:ph type="ftr" sz="quarter" idx="12"/>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pic>
        <p:nvPicPr>
          <p:cNvPr id="10" name="Picture 9">
            <a:extLst>
              <a:ext uri="{FF2B5EF4-FFF2-40B4-BE49-F238E27FC236}">
                <a16:creationId xmlns:a16="http://schemas.microsoft.com/office/drawing/2014/main" id="{977CB134-93AE-884D-9A69-F8FABA06BB26}"/>
              </a:ext>
            </a:extLst>
          </p:cNvPr>
          <p:cNvPicPr>
            <a:picLocks noChangeAspect="1"/>
          </p:cNvPicPr>
          <p:nvPr userDrawn="1"/>
        </p:nvPicPr>
        <p:blipFill>
          <a:blip r:embed="rId2"/>
          <a:stretch>
            <a:fillRect/>
          </a:stretch>
        </p:blipFill>
        <p:spPr>
          <a:xfrm>
            <a:off x="7010400" y="4746253"/>
            <a:ext cx="1828800" cy="218756"/>
          </a:xfrm>
          <a:prstGeom prst="rect">
            <a:avLst/>
          </a:prstGeom>
        </p:spPr>
      </p:pic>
      <p:pic>
        <p:nvPicPr>
          <p:cNvPr id="7" name="Picture 6">
            <a:extLst>
              <a:ext uri="{FF2B5EF4-FFF2-40B4-BE49-F238E27FC236}">
                <a16:creationId xmlns:a16="http://schemas.microsoft.com/office/drawing/2014/main" id="{12D897A8-BC90-804A-AA9D-2979B85DA3DB}"/>
              </a:ext>
            </a:extLst>
          </p:cNvPr>
          <p:cNvPicPr>
            <a:picLocks noChangeAspect="1"/>
          </p:cNvPicPr>
          <p:nvPr userDrawn="1"/>
        </p:nvPicPr>
        <p:blipFill rotWithShape="1">
          <a:blip r:embed="rId3"/>
          <a:srcRect r="15914"/>
          <a:stretch/>
        </p:blipFill>
        <p:spPr>
          <a:xfrm>
            <a:off x="6837358" y="578358"/>
            <a:ext cx="2306642" cy="27432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FA000A69-246D-0B43-B5C6-5CB9A562AF2D}"/>
              </a:ext>
            </a:extLst>
          </p:cNvPr>
          <p:cNvSpPr>
            <a:spLocks noGrp="1"/>
          </p:cNvSpPr>
          <p:nvPr>
            <p:ph type="sldNum" sz="quarter" idx="20"/>
          </p:nvPr>
        </p:nvSpPr>
        <p:spPr/>
        <p:txBody>
          <a:bodyPr/>
          <a:lstStyle/>
          <a:p>
            <a:fld id="{ABEF7161-39F9-F745-9A2B-33DA2ED59E91}" type="slidenum">
              <a:rPr lang="en-US" smtClean="0"/>
              <a:pPr/>
              <a:t>‹#›</a:t>
            </a:fld>
            <a:endParaRPr lang="en-US"/>
          </a:p>
        </p:txBody>
      </p:sp>
      <p:sp>
        <p:nvSpPr>
          <p:cNvPr id="2" name="Title 1">
            <a:extLst>
              <a:ext uri="{FF2B5EF4-FFF2-40B4-BE49-F238E27FC236}">
                <a16:creationId xmlns:a16="http://schemas.microsoft.com/office/drawing/2014/main" id="{03063EED-7AF4-6943-80B0-77C197FB4E30}"/>
              </a:ext>
            </a:extLst>
          </p:cNvPr>
          <p:cNvSpPr>
            <a:spLocks noGrp="1"/>
          </p:cNvSpPr>
          <p:nvPr>
            <p:ph type="title" hasCustomPrompt="1"/>
          </p:nvPr>
        </p:nvSpPr>
        <p:spPr/>
        <p:txBody>
          <a:bodyPr/>
          <a:lstStyle>
            <a:lvl1pPr>
              <a:defRPr/>
            </a:lvl1pPr>
          </a:lstStyle>
          <a:p>
            <a:r>
              <a:rPr lang="en-US"/>
              <a:t>Title Arial 24pt red sentence case</a:t>
            </a:r>
          </a:p>
        </p:txBody>
      </p:sp>
    </p:spTree>
    <p:extLst>
      <p:ext uri="{BB962C8B-B14F-4D97-AF65-F5344CB8AC3E}">
        <p14:creationId xmlns:p14="http://schemas.microsoft.com/office/powerpoint/2010/main" val="2415554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Colum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4" name="Text Placeholder 3">
            <a:extLst>
              <a:ext uri="{FF2B5EF4-FFF2-40B4-BE49-F238E27FC236}">
                <a16:creationId xmlns:a16="http://schemas.microsoft.com/office/drawing/2014/main" id="{BB8AD409-AA84-2E45-820C-609753B40071}"/>
              </a:ext>
            </a:extLst>
          </p:cNvPr>
          <p:cNvSpPr>
            <a:spLocks noGrp="1"/>
          </p:cNvSpPr>
          <p:nvPr>
            <p:ph type="body" sz="quarter" idx="22" hasCustomPrompt="1"/>
          </p:nvPr>
        </p:nvSpPr>
        <p:spPr>
          <a:xfrm>
            <a:off x="304800" y="971550"/>
            <a:ext cx="8535988" cy="3421583"/>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59394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971550"/>
            <a:ext cx="41148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A5221F32-7023-A742-AC86-057DC08A0618}"/>
              </a:ext>
            </a:extLst>
          </p:cNvPr>
          <p:cNvSpPr>
            <a:spLocks noGrp="1"/>
          </p:cNvSpPr>
          <p:nvPr>
            <p:ph type="body" sz="quarter" idx="22"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1895373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971550"/>
            <a:ext cx="41148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771E85E7-1738-3149-9375-A105E1E34358}"/>
              </a:ext>
            </a:extLst>
          </p:cNvPr>
          <p:cNvSpPr>
            <a:spLocks noGrp="1"/>
          </p:cNvSpPr>
          <p:nvPr>
            <p:ph type="body" sz="quarter" idx="22" hasCustomPrompt="1"/>
          </p:nvPr>
        </p:nvSpPr>
        <p:spPr>
          <a:xfrm>
            <a:off x="4572000" y="971550"/>
            <a:ext cx="4267200"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1642505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Bottom">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2461798"/>
            <a:ext cx="9144000" cy="193875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84A85946-3149-F44B-8CAA-2BB03309A599}"/>
              </a:ext>
            </a:extLst>
          </p:cNvPr>
          <p:cNvSpPr>
            <a:spLocks noGrp="1"/>
          </p:cNvSpPr>
          <p:nvPr>
            <p:ph type="body" sz="quarter" idx="22" hasCustomPrompt="1"/>
          </p:nvPr>
        </p:nvSpPr>
        <p:spPr>
          <a:xfrm>
            <a:off x="301624" y="971551"/>
            <a:ext cx="8539164" cy="1201738"/>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Bullet point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11812593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Bottom Full">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2461798"/>
            <a:ext cx="9144000" cy="268170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9" name="Text Placeholder 3">
            <a:extLst>
              <a:ext uri="{FF2B5EF4-FFF2-40B4-BE49-F238E27FC236}">
                <a16:creationId xmlns:a16="http://schemas.microsoft.com/office/drawing/2014/main" id="{AFC466A1-474F-2440-9F70-B6D108C91F5B}"/>
              </a:ext>
            </a:extLst>
          </p:cNvPr>
          <p:cNvSpPr>
            <a:spLocks noGrp="1"/>
          </p:cNvSpPr>
          <p:nvPr>
            <p:ph type="body" sz="quarter" idx="22" hasCustomPrompt="1"/>
          </p:nvPr>
        </p:nvSpPr>
        <p:spPr>
          <a:xfrm>
            <a:off x="301624" y="1504950"/>
            <a:ext cx="4117976" cy="6858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a:t>
            </a:r>
          </a:p>
        </p:txBody>
      </p:sp>
      <p:sp>
        <p:nvSpPr>
          <p:cNvPr id="10" name="Text Placeholder 3">
            <a:extLst>
              <a:ext uri="{FF2B5EF4-FFF2-40B4-BE49-F238E27FC236}">
                <a16:creationId xmlns:a16="http://schemas.microsoft.com/office/drawing/2014/main" id="{9E22A749-A33C-3945-B1AD-1E2E5DAF7AB7}"/>
              </a:ext>
            </a:extLst>
          </p:cNvPr>
          <p:cNvSpPr>
            <a:spLocks noGrp="1"/>
          </p:cNvSpPr>
          <p:nvPr>
            <p:ph type="body" sz="quarter" idx="23" hasCustomPrompt="1"/>
          </p:nvPr>
        </p:nvSpPr>
        <p:spPr>
          <a:xfrm>
            <a:off x="4724399" y="1504950"/>
            <a:ext cx="4122057" cy="6858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a:t>
            </a:r>
          </a:p>
        </p:txBody>
      </p:sp>
      <p:sp>
        <p:nvSpPr>
          <p:cNvPr id="11" name="Text Placeholder 12">
            <a:extLst>
              <a:ext uri="{FF2B5EF4-FFF2-40B4-BE49-F238E27FC236}">
                <a16:creationId xmlns:a16="http://schemas.microsoft.com/office/drawing/2014/main" id="{99320AB5-2E9A-A646-8BB6-0A8AF67C6069}"/>
              </a:ext>
            </a:extLst>
          </p:cNvPr>
          <p:cNvSpPr>
            <a:spLocks noGrp="1"/>
          </p:cNvSpPr>
          <p:nvPr>
            <p:ph type="body" sz="quarter" idx="24" hasCustomPrompt="1"/>
          </p:nvPr>
        </p:nvSpPr>
        <p:spPr>
          <a:xfrm>
            <a:off x="7256" y="273957"/>
            <a:ext cx="5631543" cy="926193"/>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sentence case</a:t>
            </a:r>
          </a:p>
        </p:txBody>
      </p:sp>
    </p:spTree>
    <p:extLst>
      <p:ext uri="{BB962C8B-B14F-4D97-AF65-F5344CB8AC3E}">
        <p14:creationId xmlns:p14="http://schemas.microsoft.com/office/powerpoint/2010/main" val="3356556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or Block and Im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4724400" y="2461798"/>
            <a:ext cx="4114800" cy="193875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84A85946-3149-F44B-8CAA-2BB03309A599}"/>
              </a:ext>
            </a:extLst>
          </p:cNvPr>
          <p:cNvSpPr>
            <a:spLocks noGrp="1"/>
          </p:cNvSpPr>
          <p:nvPr>
            <p:ph type="body" sz="quarter" idx="22" hasCustomPrompt="1"/>
          </p:nvPr>
        </p:nvSpPr>
        <p:spPr>
          <a:xfrm>
            <a:off x="301624" y="971551"/>
            <a:ext cx="8539164" cy="1201738"/>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Bullet point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
        <p:nvSpPr>
          <p:cNvPr id="9" name="Text Placeholder 12">
            <a:extLst>
              <a:ext uri="{FF2B5EF4-FFF2-40B4-BE49-F238E27FC236}">
                <a16:creationId xmlns:a16="http://schemas.microsoft.com/office/drawing/2014/main" id="{7DCC2221-6486-1E44-998F-00DCB0ABFE4D}"/>
              </a:ext>
            </a:extLst>
          </p:cNvPr>
          <p:cNvSpPr>
            <a:spLocks noGrp="1"/>
          </p:cNvSpPr>
          <p:nvPr>
            <p:ph type="body" sz="quarter" idx="24" hasCustomPrompt="1"/>
          </p:nvPr>
        </p:nvSpPr>
        <p:spPr>
          <a:xfrm>
            <a:off x="301624" y="2461798"/>
            <a:ext cx="4117976" cy="1947719"/>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Color block example, different from dynamic box. Arial 24pt white.</a:t>
            </a:r>
          </a:p>
        </p:txBody>
      </p:sp>
    </p:spTree>
    <p:extLst>
      <p:ext uri="{BB962C8B-B14F-4D97-AF65-F5344CB8AC3E}">
        <p14:creationId xmlns:p14="http://schemas.microsoft.com/office/powerpoint/2010/main" val="6754622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Full">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4498976" cy="457200"/>
          </a:xfrm>
        </p:spPr>
        <p:txBody>
          <a:bodyPr/>
          <a:lstStyle>
            <a:lvl1pPr>
              <a:defRPr/>
            </a:lvl1pPr>
          </a:lstStyle>
          <a:p>
            <a:r>
              <a:rPr lang="en-US"/>
              <a:t>Title Arial 24pt red sentence case</a:t>
            </a:r>
          </a:p>
        </p:txBody>
      </p:sp>
      <p:sp>
        <p:nvSpPr>
          <p:cNvPr id="4" name="Text Placeholder 3">
            <a:extLst>
              <a:ext uri="{FF2B5EF4-FFF2-40B4-BE49-F238E27FC236}">
                <a16:creationId xmlns:a16="http://schemas.microsoft.com/office/drawing/2014/main" id="{89629748-2E1D-ED46-B19A-CB9276569B52}"/>
              </a:ext>
            </a:extLst>
          </p:cNvPr>
          <p:cNvSpPr>
            <a:spLocks noGrp="1"/>
          </p:cNvSpPr>
          <p:nvPr>
            <p:ph type="body" sz="quarter" idx="22"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2"/>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33085335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ynamic Box w/Imag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9" name="Text Placeholder 12">
            <a:extLst>
              <a:ext uri="{FF2B5EF4-FFF2-40B4-BE49-F238E27FC236}">
                <a16:creationId xmlns:a16="http://schemas.microsoft.com/office/drawing/2014/main" id="{46994611-DDDA-2E4C-BA97-826A1B2DA96F}"/>
              </a:ext>
            </a:extLst>
          </p:cNvPr>
          <p:cNvSpPr>
            <a:spLocks noGrp="1"/>
          </p:cNvSpPr>
          <p:nvPr>
            <p:ph type="body" sz="quarter" idx="24" hasCustomPrompt="1"/>
          </p:nvPr>
        </p:nvSpPr>
        <p:spPr>
          <a:xfrm>
            <a:off x="301624" y="0"/>
            <a:ext cx="4270376" cy="1200151"/>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sentence case</a:t>
            </a:r>
          </a:p>
        </p:txBody>
      </p:sp>
      <p:sp>
        <p:nvSpPr>
          <p:cNvPr id="10" name="Text Placeholder 3">
            <a:extLst>
              <a:ext uri="{FF2B5EF4-FFF2-40B4-BE49-F238E27FC236}">
                <a16:creationId xmlns:a16="http://schemas.microsoft.com/office/drawing/2014/main" id="{4D1CBAA5-3516-B446-B9B8-7C49646466A0}"/>
              </a:ext>
            </a:extLst>
          </p:cNvPr>
          <p:cNvSpPr>
            <a:spLocks noGrp="1"/>
          </p:cNvSpPr>
          <p:nvPr>
            <p:ph type="body" sz="quarter" idx="22" hasCustomPrompt="1"/>
          </p:nvPr>
        </p:nvSpPr>
        <p:spPr>
          <a:xfrm>
            <a:off x="301624" y="1497332"/>
            <a:ext cx="4270376" cy="2903217"/>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2000332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Dynamic Box">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19" name="Text Placeholder 18"/>
          <p:cNvSpPr>
            <a:spLocks noGrp="1"/>
          </p:cNvSpPr>
          <p:nvPr>
            <p:ph type="body" sz="quarter" idx="19" hasCustomPrompt="1"/>
          </p:nvPr>
        </p:nvSpPr>
        <p:spPr>
          <a:xfrm>
            <a:off x="1" y="971550"/>
            <a:ext cx="6400800" cy="2590800"/>
          </a:xfrm>
          <a:prstGeom prst="rect">
            <a:avLst/>
          </a:prstGeom>
          <a:solidFill>
            <a:schemeClr val="accent1"/>
          </a:solidFill>
        </p:spPr>
        <p:txBody>
          <a:bodyPr lIns="274320" tIns="274320" rIns="274320" bIns="274320">
            <a:normAutofit/>
          </a:bodyPr>
          <a:lstStyle>
            <a:lvl1pPr marL="0" indent="0">
              <a:spcBef>
                <a:spcPts val="0"/>
              </a:spcBef>
              <a:spcAft>
                <a:spcPts val="1200"/>
              </a:spcAft>
              <a:buFont typeface="Arial" charset="0"/>
              <a:buNone/>
              <a:defRPr sz="1400">
                <a:solidFill>
                  <a:schemeClr val="bg1"/>
                </a:solidFill>
              </a:defRPr>
            </a:lvl1pPr>
            <a:lvl2pPr marL="0" indent="0">
              <a:spcBef>
                <a:spcPts val="0"/>
              </a:spcBef>
              <a:spcAft>
                <a:spcPts val="1200"/>
              </a:spcAft>
              <a:buFont typeface="Arial" charset="0"/>
              <a:buNone/>
              <a:tabLst/>
              <a:defRPr sz="1400">
                <a:solidFill>
                  <a:schemeClr val="bg1"/>
                </a:solidFill>
              </a:defRPr>
            </a:lvl2pPr>
            <a:lvl3pPr marL="0" indent="0">
              <a:spcBef>
                <a:spcPts val="0"/>
              </a:spcBef>
              <a:spcAft>
                <a:spcPts val="1200"/>
              </a:spcAft>
              <a:buFont typeface="Arial" charset="0"/>
              <a:buNone/>
              <a:tabLst/>
              <a:defRPr sz="1400">
                <a:solidFill>
                  <a:schemeClr val="bg1"/>
                </a:solidFill>
              </a:defRPr>
            </a:lvl3pPr>
            <a:lvl4pPr marL="0" indent="0">
              <a:spcBef>
                <a:spcPts val="0"/>
              </a:spcBef>
              <a:buFont typeface="Arial" charset="0"/>
              <a:buNone/>
              <a:tabLst/>
              <a:defRPr sz="1400">
                <a:solidFill>
                  <a:schemeClr val="bg1"/>
                </a:solidFill>
              </a:defRPr>
            </a:lvl4pPr>
            <a:lvl5pPr marL="0" indent="0">
              <a:buFont typeface="Arial" charset="0"/>
              <a:buNone/>
              <a:defRPr sz="1400">
                <a:solidFill>
                  <a:schemeClr val="bg1"/>
                </a:solidFil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Main copy Arial 14pt white. Change the text box color to compliment the image and add a 4.5pt white stoke focus box if needed.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a:t>
            </a:r>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4498976" cy="533400"/>
          </a:xfrm>
        </p:spPr>
        <p:txBody>
          <a:bodyPr/>
          <a:lstStyle>
            <a:lvl1pPr>
              <a:defRPr/>
            </a:lvl1pPr>
          </a:lstStyle>
          <a:p>
            <a:r>
              <a:rPr lang="en-US"/>
              <a:t>Title Arial 24pt red sentence case</a:t>
            </a:r>
          </a:p>
        </p:txBody>
      </p:sp>
    </p:spTree>
    <p:extLst>
      <p:ext uri="{BB962C8B-B14F-4D97-AF65-F5344CB8AC3E}">
        <p14:creationId xmlns:p14="http://schemas.microsoft.com/office/powerpoint/2010/main" val="179660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Client Logo">
    <p:spTree>
      <p:nvGrpSpPr>
        <p:cNvPr id="1" name=""/>
        <p:cNvGrpSpPr/>
        <p:nvPr/>
      </p:nvGrpSpPr>
      <p:grpSpPr>
        <a:xfrm>
          <a:off x="0" y="0"/>
          <a:ext cx="0" cy="0"/>
          <a:chOff x="0" y="0"/>
          <a:chExt cx="0" cy="0"/>
        </a:xfrm>
      </p:grpSpPr>
      <p:sp>
        <p:nvSpPr>
          <p:cNvPr id="10" name="Picture Placeholder 2"/>
          <p:cNvSpPr>
            <a:spLocks noGrp="1" noChangeAspect="1"/>
          </p:cNvSpPr>
          <p:nvPr>
            <p:ph type="pic" sz="quarter" idx="13" hasCustomPrompt="1"/>
          </p:nvPr>
        </p:nvSpPr>
        <p:spPr>
          <a:xfrm>
            <a:off x="301626" y="611990"/>
            <a:ext cx="1440609" cy="822960"/>
          </a:xfrm>
          <a:prstGeom prst="rect">
            <a:avLst/>
          </a:prstGeom>
          <a:noFill/>
        </p:spPr>
        <p:txBody>
          <a:bodyPr vert="horz"/>
          <a:lstStyle>
            <a:lvl1pPr marL="0" indent="0">
              <a:buNone/>
              <a:defRPr sz="1000" b="1" cap="none">
                <a:solidFill>
                  <a:schemeClr val="bg1">
                    <a:lumMod val="50000"/>
                  </a:schemeClr>
                </a:solidFill>
              </a:defRPr>
            </a:lvl1pPr>
          </a:lstStyle>
          <a:p>
            <a:r>
              <a:rPr lang="en-US"/>
              <a:t>Client logo here</a:t>
            </a:r>
          </a:p>
        </p:txBody>
      </p:sp>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9" name="Text Placeholder 28">
            <a:extLst>
              <a:ext uri="{FF2B5EF4-FFF2-40B4-BE49-F238E27FC236}">
                <a16:creationId xmlns:a16="http://schemas.microsoft.com/office/drawing/2014/main" id="{D197FC46-B81A-4245-BB6D-DDF2B7942F5B}"/>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buNone/>
              <a:defRPr sz="1400">
                <a:solidFill>
                  <a:schemeClr val="accent1"/>
                </a:solidFill>
                <a:latin typeface="Arial"/>
                <a:cs typeface="Arial"/>
              </a:defRPr>
            </a:lvl2pPr>
            <a:lvl3pPr marL="0" indent="0">
              <a:buNone/>
              <a:defRPr sz="140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a:t>
            </a:r>
          </a:p>
        </p:txBody>
      </p:sp>
      <p:sp>
        <p:nvSpPr>
          <p:cNvPr id="11" name="Text Placeholder 26">
            <a:extLst>
              <a:ext uri="{FF2B5EF4-FFF2-40B4-BE49-F238E27FC236}">
                <a16:creationId xmlns:a16="http://schemas.microsoft.com/office/drawing/2014/main" id="{80FDBB24-45E7-F544-A1C7-3CD42E040C91}"/>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pic>
        <p:nvPicPr>
          <p:cNvPr id="13" name="Picture 12">
            <a:extLst>
              <a:ext uri="{FF2B5EF4-FFF2-40B4-BE49-F238E27FC236}">
                <a16:creationId xmlns:a16="http://schemas.microsoft.com/office/drawing/2014/main" id="{6BD93987-9FDF-A947-8FF5-CDC8A092816A}"/>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4772908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ynamic Box">
    <p:spTree>
      <p:nvGrpSpPr>
        <p:cNvPr id="1" name=""/>
        <p:cNvGrpSpPr/>
        <p:nvPr/>
      </p:nvGrpSpPr>
      <p:grpSpPr>
        <a:xfrm>
          <a:off x="0" y="0"/>
          <a:ext cx="0" cy="0"/>
          <a:chOff x="0" y="0"/>
          <a:chExt cx="0" cy="0"/>
        </a:xfrm>
      </p:grpSpPr>
      <p:sp>
        <p:nvSpPr>
          <p:cNvPr id="5" name="Picture Placeholder 4"/>
          <p:cNvSpPr>
            <a:spLocks noGrp="1"/>
          </p:cNvSpPr>
          <p:nvPr>
            <p:ph type="pic" sz="quarter" idx="21" hasCustomPrompt="1"/>
          </p:nvPr>
        </p:nvSpPr>
        <p:spPr>
          <a:xfrm>
            <a:off x="-2908" y="264"/>
            <a:ext cx="9146908" cy="5143236"/>
          </a:xfrm>
          <a:prstGeom prst="rect">
            <a:avLst/>
          </a:prstGeom>
          <a:solidFill>
            <a:schemeClr val="tx2">
              <a:lumMod val="20000"/>
              <a:lumOff val="80000"/>
            </a:schemeClr>
          </a:solidFill>
        </p:spPr>
        <p:txBody>
          <a:bodyPr lIns="91440" tIns="91440" rIns="91440" bIns="91440"/>
          <a:lstStyle>
            <a:lvl1pPr marL="0" indent="0">
              <a:buNone/>
              <a:defRPr sz="1000" b="1">
                <a:solidFill>
                  <a:schemeClr val="tx2"/>
                </a:solidFill>
              </a:defRPr>
            </a:lvl1pPr>
          </a:lstStyle>
          <a:p>
            <a:r>
              <a:rPr lang="en-US"/>
              <a:t>Click icon to add image</a:t>
            </a:r>
          </a:p>
        </p:txBody>
      </p:sp>
      <p:sp>
        <p:nvSpPr>
          <p:cNvPr id="3" name="Slide Number Placeholder 2">
            <a:extLst>
              <a:ext uri="{FF2B5EF4-FFF2-40B4-BE49-F238E27FC236}">
                <a16:creationId xmlns:a16="http://schemas.microsoft.com/office/drawing/2014/main" id="{A69D49E5-38C5-BF4F-88DE-E5DE86DA42D2}"/>
              </a:ext>
            </a:extLst>
          </p:cNvPr>
          <p:cNvSpPr>
            <a:spLocks noGrp="1"/>
          </p:cNvSpPr>
          <p:nvPr>
            <p:ph type="sldNum" sz="quarter" idx="23"/>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7" name="Text Placeholder 12">
            <a:extLst>
              <a:ext uri="{FF2B5EF4-FFF2-40B4-BE49-F238E27FC236}">
                <a16:creationId xmlns:a16="http://schemas.microsoft.com/office/drawing/2014/main" id="{521840AC-F4B0-8D42-A07C-DDB653429F72}"/>
              </a:ext>
            </a:extLst>
          </p:cNvPr>
          <p:cNvSpPr>
            <a:spLocks noGrp="1"/>
          </p:cNvSpPr>
          <p:nvPr>
            <p:ph type="body" sz="quarter" idx="24" hasCustomPrompt="1"/>
          </p:nvPr>
        </p:nvSpPr>
        <p:spPr>
          <a:xfrm>
            <a:off x="4952998" y="878960"/>
            <a:ext cx="4191002" cy="3380815"/>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Change the text box color to compliment the image and add a 4.5pt white stroke focus box if needed.</a:t>
            </a:r>
          </a:p>
        </p:txBody>
      </p:sp>
    </p:spTree>
    <p:extLst>
      <p:ext uri="{BB962C8B-B14F-4D97-AF65-F5344CB8AC3E}">
        <p14:creationId xmlns:p14="http://schemas.microsoft.com/office/powerpoint/2010/main" val="36764963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pact Statement">
    <p:spTree>
      <p:nvGrpSpPr>
        <p:cNvPr id="1" name=""/>
        <p:cNvGrpSpPr/>
        <p:nvPr/>
      </p:nvGrpSpPr>
      <p:grpSpPr>
        <a:xfrm>
          <a:off x="0" y="0"/>
          <a:ext cx="0" cy="0"/>
          <a:chOff x="0" y="0"/>
          <a:chExt cx="0" cy="0"/>
        </a:xfrm>
      </p:grpSpPr>
      <p:sp>
        <p:nvSpPr>
          <p:cNvPr id="9" name="Text Placeholder 14">
            <a:extLst>
              <a:ext uri="{FF2B5EF4-FFF2-40B4-BE49-F238E27FC236}">
                <a16:creationId xmlns:a16="http://schemas.microsoft.com/office/drawing/2014/main" id="{486855A2-317F-CF40-9B30-752B8EB10CFD}"/>
              </a:ext>
            </a:extLst>
          </p:cNvPr>
          <p:cNvSpPr>
            <a:spLocks noGrp="1"/>
          </p:cNvSpPr>
          <p:nvPr>
            <p:ph type="body" sz="quarter" idx="15" hasCustomPrompt="1"/>
          </p:nvPr>
        </p:nvSpPr>
        <p:spPr>
          <a:xfrm>
            <a:off x="685800" y="881342"/>
            <a:ext cx="8458200" cy="3380815"/>
          </a:xfrm>
          <a:prstGeom prst="rect">
            <a:avLst/>
          </a:prstGeom>
          <a:solidFill>
            <a:schemeClr val="accent1"/>
          </a:solidFill>
        </p:spPr>
        <p:txBody>
          <a:bodyPr wrap="square" lIns="274320" tIns="274320" rIns="274320" bIns="274320" anchor="t">
            <a:noAutofit/>
          </a:bodyPr>
          <a:lstStyle>
            <a:lvl1pPr marL="176213" indent="-176213">
              <a:lnSpc>
                <a:spcPct val="100000"/>
              </a:lnSpc>
              <a:spcBef>
                <a:spcPts val="0"/>
              </a:spcBef>
              <a:buNone/>
              <a:tabLst/>
              <a:defRPr sz="3000" b="0" cap="none" baseline="0">
                <a:solidFill>
                  <a:schemeClr val="bg1"/>
                </a:solidFill>
                <a:latin typeface="Arial"/>
                <a:cs typeface="Arial"/>
              </a:defRPr>
            </a:lvl1pPr>
            <a:lvl2pPr marL="173736" indent="-173736">
              <a:buNone/>
              <a:defRPr sz="3000" b="0" cap="none">
                <a:solidFill>
                  <a:schemeClr val="bg1"/>
                </a:solidFill>
                <a:latin typeface="Arial"/>
                <a:cs typeface="Arial"/>
              </a:defRPr>
            </a:lvl2pPr>
            <a:lvl3pPr marL="173736" indent="-173736">
              <a:buNone/>
              <a:defRPr sz="3000" b="0">
                <a:solidFill>
                  <a:schemeClr val="bg1"/>
                </a:solidFill>
                <a:latin typeface="Arial"/>
                <a:cs typeface="Arial"/>
              </a:defRPr>
            </a:lvl3pPr>
            <a:lvl4pPr marL="173736" indent="-173736">
              <a:buNone/>
              <a:defRPr sz="3000" b="0">
                <a:solidFill>
                  <a:schemeClr val="bg1"/>
                </a:solidFill>
                <a:latin typeface="Arial"/>
                <a:cs typeface="Arial"/>
              </a:defRPr>
            </a:lvl4pPr>
            <a:lvl5pPr marL="173736" indent="-173736">
              <a:buNone/>
              <a:defRPr sz="3000" b="0">
                <a:solidFill>
                  <a:schemeClr val="bg1"/>
                </a:solidFill>
                <a:latin typeface="Arial"/>
                <a:cs typeface="Arial"/>
              </a:defRPr>
            </a:lvl5pPr>
            <a:lvl6pPr marL="173736" indent="-173736">
              <a:buNone/>
              <a:defRPr sz="3000">
                <a:solidFill>
                  <a:schemeClr val="bg1"/>
                </a:solidFill>
              </a:defRPr>
            </a:lvl6pPr>
            <a:lvl7pPr marL="173736" indent="-173736">
              <a:buNone/>
              <a:defRPr sz="3000">
                <a:solidFill>
                  <a:schemeClr val="bg1"/>
                </a:solidFill>
              </a:defRPr>
            </a:lvl7pPr>
            <a:lvl8pPr marL="173736" indent="-173736">
              <a:buNone/>
              <a:defRPr sz="3000">
                <a:solidFill>
                  <a:schemeClr val="bg1"/>
                </a:solidFill>
              </a:defRPr>
            </a:lvl8pPr>
            <a:lvl9pPr marL="173736" indent="-173736">
              <a:buNone/>
              <a:defRPr sz="3000">
                <a:solidFill>
                  <a:schemeClr val="bg1"/>
                </a:solidFill>
              </a:defRPr>
            </a:lvl9pPr>
          </a:lstStyle>
          <a:p>
            <a:pPr lvl="0"/>
            <a:r>
              <a:rPr lang="en-US"/>
              <a:t>“Impact statement </a:t>
            </a:r>
            <a:r>
              <a:rPr lang="en-US" err="1"/>
              <a:t>i.E.</a:t>
            </a:r>
            <a:r>
              <a:rPr lang="en-US"/>
              <a:t> Quote </a:t>
            </a:r>
            <a:r>
              <a:rPr lang="en-US" err="1"/>
              <a:t>arial</a:t>
            </a:r>
            <a:r>
              <a:rPr lang="en-US"/>
              <a:t> 30pt white sentence case. Text box color can be changed if needed.”</a:t>
            </a:r>
          </a:p>
        </p:txBody>
      </p:sp>
      <p:sp>
        <p:nvSpPr>
          <p:cNvPr id="3" name="Slide Number Placeholder 2">
            <a:extLst>
              <a:ext uri="{FF2B5EF4-FFF2-40B4-BE49-F238E27FC236}">
                <a16:creationId xmlns:a16="http://schemas.microsoft.com/office/drawing/2014/main" id="{68CDAA2A-43D8-DD47-A122-36442B78A2B7}"/>
              </a:ext>
            </a:extLst>
          </p:cNvPr>
          <p:cNvSpPr>
            <a:spLocks noGrp="1"/>
          </p:cNvSpPr>
          <p:nvPr>
            <p:ph type="sldNum" sz="quarter" idx="10"/>
          </p:nvPr>
        </p:nvSpPr>
        <p:spPr/>
        <p:txBody>
          <a:bodyPr/>
          <a:lstStyle/>
          <a:p>
            <a:fld id="{ABEF7161-39F9-F745-9A2B-33DA2ED59E91}" type="slidenum">
              <a:rPr lang="en-US" smtClean="0"/>
              <a:pPr/>
              <a:t>‹#›</a:t>
            </a:fld>
            <a:endParaRPr lang="en-US"/>
          </a:p>
        </p:txBody>
      </p:sp>
      <p:sp>
        <p:nvSpPr>
          <p:cNvPr id="6" name="Text Placeholder 28">
            <a:extLst>
              <a:ext uri="{FF2B5EF4-FFF2-40B4-BE49-F238E27FC236}">
                <a16:creationId xmlns:a16="http://schemas.microsoft.com/office/drawing/2014/main" id="{8AF3BB55-F058-674F-9079-C555118EC09A}"/>
              </a:ext>
            </a:extLst>
          </p:cNvPr>
          <p:cNvSpPr>
            <a:spLocks noGrp="1"/>
          </p:cNvSpPr>
          <p:nvPr>
            <p:ph type="body" sz="quarter" idx="12" hasCustomPrompt="1"/>
          </p:nvPr>
        </p:nvSpPr>
        <p:spPr>
          <a:xfrm>
            <a:off x="985520" y="2828309"/>
            <a:ext cx="7848599" cy="298450"/>
          </a:xfrm>
          <a:prstGeom prst="rect">
            <a:avLst/>
          </a:prstGeom>
        </p:spPr>
        <p:txBody>
          <a:bodyPr wrap="square" lIns="0" tIns="0" rIns="0" bIns="0" anchor="t">
            <a:noAutofit/>
          </a:bodyPr>
          <a:lstStyle>
            <a:lvl1pPr marL="0" indent="0" algn="l">
              <a:lnSpc>
                <a:spcPct val="100000"/>
              </a:lnSpc>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 Quote attribution, Arial 14pt white left align</a:t>
            </a:r>
          </a:p>
        </p:txBody>
      </p:sp>
      <p:pic>
        <p:nvPicPr>
          <p:cNvPr id="8" name="Picture 7">
            <a:extLst>
              <a:ext uri="{FF2B5EF4-FFF2-40B4-BE49-F238E27FC236}">
                <a16:creationId xmlns:a16="http://schemas.microsoft.com/office/drawing/2014/main" id="{6FF3D3B8-5375-3F46-9313-B1A72060C25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Tree>
    <p:extLst>
      <p:ext uri="{BB962C8B-B14F-4D97-AF65-F5344CB8AC3E}">
        <p14:creationId xmlns:p14="http://schemas.microsoft.com/office/powerpoint/2010/main" val="1080898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w/Visual Righ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12" name="Content Placeholder 9">
            <a:extLst>
              <a:ext uri="{FF2B5EF4-FFF2-40B4-BE49-F238E27FC236}">
                <a16:creationId xmlns:a16="http://schemas.microsoft.com/office/drawing/2014/main" id="{A56C8512-47D5-484C-87CE-7C3186A645A8}"/>
              </a:ext>
            </a:extLst>
          </p:cNvPr>
          <p:cNvSpPr>
            <a:spLocks noGrp="1"/>
          </p:cNvSpPr>
          <p:nvPr>
            <p:ph sz="quarter" idx="23" hasCustomPrompt="1"/>
          </p:nvPr>
        </p:nvSpPr>
        <p:spPr>
          <a:xfrm>
            <a:off x="5029200" y="971550"/>
            <a:ext cx="3809999" cy="3429000"/>
          </a:xfrm>
          <a:prstGeom prst="rect">
            <a:avLst/>
          </a:prstGeom>
        </p:spPr>
        <p:txBody>
          <a:bodyPr/>
          <a:lstStyle>
            <a:lvl1pPr marL="0" indent="0">
              <a:buNone/>
              <a:defRPr sz="1000" b="1">
                <a:solidFill>
                  <a:schemeClr val="tx2"/>
                </a:solidFill>
              </a:defRPr>
            </a:lvl1pPr>
          </a:lstStyle>
          <a:p>
            <a:r>
              <a:rPr lang="en-US"/>
              <a:t>Click to add table, chart, smart art, image or media</a:t>
            </a:r>
          </a:p>
        </p:txBody>
      </p:sp>
      <p:sp>
        <p:nvSpPr>
          <p:cNvPr id="4" name="Text Placeholder 3">
            <a:extLst>
              <a:ext uri="{FF2B5EF4-FFF2-40B4-BE49-F238E27FC236}">
                <a16:creationId xmlns:a16="http://schemas.microsoft.com/office/drawing/2014/main" id="{8D644167-7C34-FB45-A590-B82ACD2E1F9F}"/>
              </a:ext>
            </a:extLst>
          </p:cNvPr>
          <p:cNvSpPr>
            <a:spLocks noGrp="1"/>
          </p:cNvSpPr>
          <p:nvPr>
            <p:ph type="body" sz="quarter" idx="24"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8290922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w/Visual Lef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12" name="Content Placeholder 9">
            <a:extLst>
              <a:ext uri="{FF2B5EF4-FFF2-40B4-BE49-F238E27FC236}">
                <a16:creationId xmlns:a16="http://schemas.microsoft.com/office/drawing/2014/main" id="{A56C8512-47D5-484C-87CE-7C3186A645A8}"/>
              </a:ext>
            </a:extLst>
          </p:cNvPr>
          <p:cNvSpPr>
            <a:spLocks noGrp="1"/>
          </p:cNvSpPr>
          <p:nvPr>
            <p:ph sz="quarter" idx="23" hasCustomPrompt="1"/>
          </p:nvPr>
        </p:nvSpPr>
        <p:spPr>
          <a:xfrm>
            <a:off x="304006" y="971550"/>
            <a:ext cx="3809999" cy="3429000"/>
          </a:xfrm>
          <a:prstGeom prst="rect">
            <a:avLst/>
          </a:prstGeom>
        </p:spPr>
        <p:txBody>
          <a:bodyPr/>
          <a:lstStyle>
            <a:lvl1pPr marL="0" indent="0">
              <a:buNone/>
              <a:defRPr sz="1000" b="1">
                <a:solidFill>
                  <a:schemeClr val="tx2"/>
                </a:solidFill>
              </a:defRPr>
            </a:lvl1pPr>
          </a:lstStyle>
          <a:p>
            <a:r>
              <a:rPr lang="en-US"/>
              <a:t>Click to add table, chart, smart art, image or media</a:t>
            </a:r>
          </a:p>
        </p:txBody>
      </p:sp>
      <p:sp>
        <p:nvSpPr>
          <p:cNvPr id="4" name="Text Placeholder 3">
            <a:extLst>
              <a:ext uri="{FF2B5EF4-FFF2-40B4-BE49-F238E27FC236}">
                <a16:creationId xmlns:a16="http://schemas.microsoft.com/office/drawing/2014/main" id="{DF2A478F-A26D-1E42-93B4-3E7E683F7EEC}"/>
              </a:ext>
            </a:extLst>
          </p:cNvPr>
          <p:cNvSpPr>
            <a:spLocks noGrp="1"/>
          </p:cNvSpPr>
          <p:nvPr>
            <p:ph type="body" sz="quarter" idx="24" hasCustomPrompt="1"/>
          </p:nvPr>
        </p:nvSpPr>
        <p:spPr>
          <a:xfrm>
            <a:off x="4572000" y="971550"/>
            <a:ext cx="4267200"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37898667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act Box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526974-B06E-BD41-9C3F-6CE3F55E92B5}"/>
              </a:ext>
            </a:extLst>
          </p:cNvPr>
          <p:cNvSpPr>
            <a:spLocks noGrp="1"/>
          </p:cNvSpPr>
          <p:nvPr>
            <p:ph type="sldNum" sz="quarter" idx="10"/>
          </p:nvPr>
        </p:nvSpPr>
        <p:spPr/>
        <p:txBody>
          <a:bodyPr/>
          <a:lstStyle/>
          <a:p>
            <a:fld id="{ABEF7161-39F9-F745-9A2B-33DA2ED59E91}" type="slidenum">
              <a:rPr lang="en-US" smtClean="0"/>
              <a:pPr/>
              <a:t>‹#›</a:t>
            </a:fld>
            <a:endParaRPr lang="en-US"/>
          </a:p>
        </p:txBody>
      </p:sp>
      <p:cxnSp>
        <p:nvCxnSpPr>
          <p:cNvPr id="16" name="Straight Connector 15">
            <a:extLst>
              <a:ext uri="{FF2B5EF4-FFF2-40B4-BE49-F238E27FC236}">
                <a16:creationId xmlns:a16="http://schemas.microsoft.com/office/drawing/2014/main" id="{273CFFCD-76B0-EC4D-8FEA-6E201D58A3F3}"/>
              </a:ext>
            </a:extLst>
          </p:cNvPr>
          <p:cNvCxnSpPr/>
          <p:nvPr userDrawn="1"/>
        </p:nvCxnSpPr>
        <p:spPr>
          <a:xfrm>
            <a:off x="4571195" y="0"/>
            <a:ext cx="0" cy="5143500"/>
          </a:xfrm>
          <a:prstGeom prst="line">
            <a:avLst/>
          </a:prstGeom>
          <a:ln w="38100" cap="flat"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805EE9D-427E-E641-AF2F-020FEFCA276B}"/>
              </a:ext>
            </a:extLst>
          </p:cNvPr>
          <p:cNvCxnSpPr/>
          <p:nvPr userDrawn="1"/>
        </p:nvCxnSpPr>
        <p:spPr>
          <a:xfrm>
            <a:off x="4587240" y="2577797"/>
            <a:ext cx="4556760" cy="0"/>
          </a:xfrm>
          <a:prstGeom prst="line">
            <a:avLst/>
          </a:prstGeom>
          <a:ln w="381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AE3F1D9-A4E6-1340-99D4-4148CBB4E9F0}"/>
              </a:ext>
            </a:extLst>
          </p:cNvPr>
          <p:cNvCxnSpPr/>
          <p:nvPr userDrawn="1"/>
        </p:nvCxnSpPr>
        <p:spPr>
          <a:xfrm>
            <a:off x="6872435" y="2598420"/>
            <a:ext cx="0" cy="2545080"/>
          </a:xfrm>
          <a:prstGeom prst="line">
            <a:avLst/>
          </a:prstGeom>
          <a:ln w="38100" cap="flat"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3DD29EEA-A5D7-7542-A8B6-5AB47DE6A79F}"/>
              </a:ext>
            </a:extLst>
          </p:cNvPr>
          <p:cNvSpPr>
            <a:spLocks noGrp="1"/>
          </p:cNvSpPr>
          <p:nvPr>
            <p:ph type="body" sz="quarter" idx="14" hasCustomPrompt="1"/>
          </p:nvPr>
        </p:nvSpPr>
        <p:spPr>
          <a:xfrm>
            <a:off x="4829916" y="1732062"/>
            <a:ext cx="4010868" cy="430887"/>
          </a:xfrm>
          <a:prstGeom prst="rect">
            <a:avLst/>
          </a:prstGeom>
        </p:spPr>
        <p:txBody>
          <a:bodyPr vert="horz" wrap="square" lIns="0" tIns="0" rIns="0" bIns="0" anchor="b">
            <a:spAutoFit/>
          </a:bodyPr>
          <a:lstStyle>
            <a:lvl1pPr marL="0" indent="0">
              <a:lnSpc>
                <a:spcPct val="100000"/>
              </a:lnSpc>
              <a:buNone/>
              <a:defRPr sz="1400" b="0" i="0" cap="none" baseline="0">
                <a:solidFill>
                  <a:schemeClr val="tx1"/>
                </a:solidFill>
              </a:defRPr>
            </a:lvl1pPr>
            <a:lvl2pPr marL="0" indent="0">
              <a:buNone/>
              <a:defRPr sz="1400"/>
            </a:lvl2pPr>
            <a:lvl3pPr marL="0" indent="0">
              <a:buNone/>
              <a:defRPr sz="1400"/>
            </a:lvl3pPr>
            <a:lvl4pPr marL="0" indent="0">
              <a:buNone/>
              <a:defRPr sz="1400"/>
            </a:lvl4pPr>
            <a:lvl5pPr marL="0" indent="0">
              <a:buNone/>
              <a:defRPr sz="1400"/>
            </a:lvl5pPr>
            <a:lvl6pPr marL="0" indent="0">
              <a:buNone/>
              <a:defRPr sz="1400"/>
            </a:lvl6pPr>
            <a:lvl7pPr marL="0" indent="0">
              <a:buNone/>
              <a:defRPr sz="1400"/>
            </a:lvl7pPr>
            <a:lvl8pPr marL="0" indent="0">
              <a:buNone/>
              <a:defRPr/>
            </a:lvl8pPr>
            <a:lvl9pPr marL="0" indent="0">
              <a:buNone/>
              <a:defRPr/>
            </a:lvl9pPr>
          </a:lstStyle>
          <a:p>
            <a:pPr lvl="0"/>
            <a:r>
              <a:rPr lang="en-US"/>
              <a:t>Fact text Arial 14pt black sentence case. </a:t>
            </a:r>
            <a:br>
              <a:rPr lang="en-US"/>
            </a:br>
            <a:r>
              <a:rPr lang="en-US"/>
              <a:t>UL icons can be used to enhance descriptions.</a:t>
            </a:r>
          </a:p>
        </p:txBody>
      </p:sp>
      <p:sp>
        <p:nvSpPr>
          <p:cNvPr id="20" name="Text Placeholder 4">
            <a:extLst>
              <a:ext uri="{FF2B5EF4-FFF2-40B4-BE49-F238E27FC236}">
                <a16:creationId xmlns:a16="http://schemas.microsoft.com/office/drawing/2014/main" id="{EAEF2D7C-0D87-6A41-ABD7-8DDE9C06F839}"/>
              </a:ext>
            </a:extLst>
          </p:cNvPr>
          <p:cNvSpPr>
            <a:spLocks noGrp="1"/>
          </p:cNvSpPr>
          <p:nvPr>
            <p:ph type="body" sz="quarter" idx="15" hasCustomPrompt="1"/>
          </p:nvPr>
        </p:nvSpPr>
        <p:spPr>
          <a:xfrm>
            <a:off x="301625" y="3561819"/>
            <a:ext cx="3584575" cy="830997"/>
          </a:xfrm>
          <a:prstGeom prst="rect">
            <a:avLst/>
          </a:prstGeom>
        </p:spPr>
        <p:txBody>
          <a:bodyPr vert="horz" wrap="square" lIns="0" tIns="0" rIns="0" bIns="0" anchor="b">
            <a:spAutoFit/>
          </a:bodyPr>
          <a:lstStyle>
            <a:lvl1pPr marL="0" indent="0">
              <a:lnSpc>
                <a:spcPct val="100000"/>
              </a:lnSpc>
              <a:buNone/>
              <a:defRPr sz="1800" b="0" i="0" cap="none" baseline="0">
                <a:solidFill>
                  <a:schemeClr val="tx1"/>
                </a:solidFill>
              </a:defRPr>
            </a:lvl1pPr>
            <a:lvl2pPr marL="0" indent="0">
              <a:buNone/>
              <a:defRPr sz="1800"/>
            </a:lvl2pPr>
            <a:lvl3pPr marL="0" indent="0">
              <a:buNone/>
              <a:defRPr sz="1800">
                <a:solidFill>
                  <a:schemeClr val="tx1"/>
                </a:solidFill>
              </a:defRPr>
            </a:lvl3pPr>
            <a:lvl4pPr marL="0" indent="0">
              <a:buNone/>
              <a:defRPr sz="1800">
                <a:solidFill>
                  <a:schemeClr val="tx1"/>
                </a:solidFill>
              </a:defRPr>
            </a:lvl4pPr>
            <a:lvl5pPr marL="0" indent="0">
              <a:buNone/>
              <a:defRPr sz="1800"/>
            </a:lvl5pPr>
            <a:lvl6pPr marL="0" indent="0">
              <a:buNone/>
              <a:defRPr sz="1800"/>
            </a:lvl6pPr>
            <a:lvl7pPr marL="0" indent="0">
              <a:buNone/>
              <a:defRPr sz="1800"/>
            </a:lvl7pPr>
            <a:lvl8pPr marL="0" indent="0">
              <a:buNone/>
              <a:defRPr sz="1800"/>
            </a:lvl8pPr>
            <a:lvl9pPr marL="0" indent="0">
              <a:buNone/>
              <a:defRPr sz="1800"/>
            </a:lvl9pPr>
          </a:lstStyle>
          <a:p>
            <a:pPr lvl="0"/>
            <a:r>
              <a:rPr lang="en-US"/>
              <a:t>Fact text Arial 18pt black sentence case. UL icons can be used to enhance descriptions.</a:t>
            </a:r>
          </a:p>
        </p:txBody>
      </p:sp>
      <p:sp>
        <p:nvSpPr>
          <p:cNvPr id="21" name="Text Placeholder 4">
            <a:extLst>
              <a:ext uri="{FF2B5EF4-FFF2-40B4-BE49-F238E27FC236}">
                <a16:creationId xmlns:a16="http://schemas.microsoft.com/office/drawing/2014/main" id="{6B647B26-85A6-204F-956B-09E9E6BA4D99}"/>
              </a:ext>
            </a:extLst>
          </p:cNvPr>
          <p:cNvSpPr>
            <a:spLocks noGrp="1"/>
          </p:cNvSpPr>
          <p:nvPr>
            <p:ph type="body" sz="quarter" idx="17" hasCustomPrompt="1"/>
          </p:nvPr>
        </p:nvSpPr>
        <p:spPr>
          <a:xfrm>
            <a:off x="4829917" y="3879960"/>
            <a:ext cx="1780592" cy="738664"/>
          </a:xfrm>
          <a:prstGeom prst="rect">
            <a:avLst/>
          </a:prstGeom>
        </p:spPr>
        <p:txBody>
          <a:bodyPr vert="horz" wrap="square" lIns="0" tIns="0" rIns="0" bIns="0" anchor="b">
            <a:spAutoFit/>
          </a:bodyPr>
          <a:lstStyle>
            <a:lvl1pPr marL="0" indent="0">
              <a:lnSpc>
                <a:spcPct val="100000"/>
              </a:lnSpc>
              <a:buNone/>
              <a:defRPr sz="1200" b="0" i="0" cap="none" baseline="0">
                <a:solidFill>
                  <a:schemeClr val="tx1"/>
                </a:solidFill>
              </a:defRPr>
            </a:lvl1pPr>
            <a:lvl2pPr marL="0" indent="0">
              <a:buNone/>
              <a:defRPr sz="1200"/>
            </a:lvl2pPr>
            <a:lvl3pPr marL="0" indent="0">
              <a:buNone/>
              <a:defRPr sz="1200"/>
            </a:lvl3pPr>
            <a:lvl4pPr marL="0" indent="0">
              <a:buNone/>
              <a:defRPr sz="1200"/>
            </a:lvl4pPr>
            <a:lvl5pPr marL="0" indent="0">
              <a:buNone/>
              <a:defRPr sz="1200"/>
            </a:lvl5pPr>
            <a:lvl6pPr marL="0" indent="0">
              <a:buNone/>
              <a:defRPr sz="1200"/>
            </a:lvl6pPr>
            <a:lvl7pPr marL="0" indent="0">
              <a:buNone/>
              <a:defRPr sz="1200"/>
            </a:lvl7pPr>
            <a:lvl8pPr marL="0" indent="0">
              <a:buNone/>
              <a:defRPr sz="1200"/>
            </a:lvl8pPr>
            <a:lvl9pPr marL="0" indent="0">
              <a:buNone/>
              <a:defRPr sz="1200"/>
            </a:lvl9pPr>
          </a:lstStyle>
          <a:p>
            <a:pPr lvl="0"/>
            <a:r>
              <a:rPr lang="en-US"/>
              <a:t>Fact text Arial 12pt black sentence case. UL icons can be used to enhance descriptions.</a:t>
            </a:r>
          </a:p>
        </p:txBody>
      </p:sp>
      <p:sp>
        <p:nvSpPr>
          <p:cNvPr id="22" name="Text Placeholder 4">
            <a:extLst>
              <a:ext uri="{FF2B5EF4-FFF2-40B4-BE49-F238E27FC236}">
                <a16:creationId xmlns:a16="http://schemas.microsoft.com/office/drawing/2014/main" id="{D1DC6DC9-819F-CF48-A37B-F2466F069A4B}"/>
              </a:ext>
            </a:extLst>
          </p:cNvPr>
          <p:cNvSpPr>
            <a:spLocks noGrp="1"/>
          </p:cNvSpPr>
          <p:nvPr>
            <p:ph type="body" sz="quarter" idx="18" hasCustomPrompt="1"/>
          </p:nvPr>
        </p:nvSpPr>
        <p:spPr>
          <a:xfrm>
            <a:off x="7134362" y="3879960"/>
            <a:ext cx="1706425" cy="738664"/>
          </a:xfrm>
          <a:prstGeom prst="rect">
            <a:avLst/>
          </a:prstGeom>
        </p:spPr>
        <p:txBody>
          <a:bodyPr vert="horz" wrap="square" lIns="0" tIns="0" rIns="0" bIns="0" anchor="b">
            <a:spAutoFit/>
          </a:bodyPr>
          <a:lstStyle>
            <a:lvl1pPr marL="0" indent="0">
              <a:lnSpc>
                <a:spcPct val="100000"/>
              </a:lnSpc>
              <a:buNone/>
              <a:defRPr sz="1200" b="0" i="0" cap="none" baseline="0">
                <a:solidFill>
                  <a:schemeClr val="tx1"/>
                </a:solidFill>
              </a:defRPr>
            </a:lvl1pPr>
            <a:lvl2pPr marL="0" indent="0">
              <a:buNone/>
              <a:defRPr sz="1200"/>
            </a:lvl2pPr>
            <a:lvl3pPr marL="0" indent="0">
              <a:buNone/>
              <a:defRPr sz="1200"/>
            </a:lvl3pPr>
            <a:lvl4pPr marL="0" indent="0">
              <a:buNone/>
              <a:defRPr sz="1200"/>
            </a:lvl4pPr>
            <a:lvl5pPr marL="0" indent="0">
              <a:buNone/>
              <a:defRPr sz="1200"/>
            </a:lvl5pPr>
            <a:lvl6pPr marL="0" indent="0">
              <a:buNone/>
              <a:defRPr sz="1200"/>
            </a:lvl6pPr>
            <a:lvl7pPr marL="0" indent="0">
              <a:buNone/>
              <a:defRPr sz="1200"/>
            </a:lvl7pPr>
            <a:lvl8pPr marL="0" indent="0">
              <a:buNone/>
              <a:defRPr sz="1200"/>
            </a:lvl8pPr>
            <a:lvl9pPr marL="0" indent="0">
              <a:buNone/>
              <a:defRPr sz="1200"/>
            </a:lvl9pPr>
          </a:lstStyle>
          <a:p>
            <a:pPr lvl="0"/>
            <a:r>
              <a:rPr lang="en-US"/>
              <a:t>Fact text Arial 12pt black sentence case. UL icons can be used to enhance descriptions.</a:t>
            </a:r>
          </a:p>
        </p:txBody>
      </p:sp>
      <p:sp>
        <p:nvSpPr>
          <p:cNvPr id="23" name="Picture Placeholder 36">
            <a:extLst>
              <a:ext uri="{FF2B5EF4-FFF2-40B4-BE49-F238E27FC236}">
                <a16:creationId xmlns:a16="http://schemas.microsoft.com/office/drawing/2014/main" id="{FE8F7770-D37E-3E41-BF69-C5CF69F2E92A}"/>
              </a:ext>
            </a:extLst>
          </p:cNvPr>
          <p:cNvSpPr>
            <a:spLocks noGrp="1" noChangeAspect="1"/>
          </p:cNvSpPr>
          <p:nvPr>
            <p:ph type="pic" sz="quarter" idx="21" hasCustomPrompt="1"/>
          </p:nvPr>
        </p:nvSpPr>
        <p:spPr>
          <a:xfrm>
            <a:off x="301625" y="2419350"/>
            <a:ext cx="914400" cy="9144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15" name="Picture Placeholder 36">
            <a:extLst>
              <a:ext uri="{FF2B5EF4-FFF2-40B4-BE49-F238E27FC236}">
                <a16:creationId xmlns:a16="http://schemas.microsoft.com/office/drawing/2014/main" id="{9AB6CC90-93A0-C246-8A4C-6A6B185DC443}"/>
              </a:ext>
            </a:extLst>
          </p:cNvPr>
          <p:cNvSpPr>
            <a:spLocks noGrp="1"/>
          </p:cNvSpPr>
          <p:nvPr>
            <p:ph type="pic" sz="quarter" idx="24" hasCustomPrompt="1"/>
          </p:nvPr>
        </p:nvSpPr>
        <p:spPr>
          <a:xfrm>
            <a:off x="4829916" y="8953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27" name="Picture Placeholder 36">
            <a:extLst>
              <a:ext uri="{FF2B5EF4-FFF2-40B4-BE49-F238E27FC236}">
                <a16:creationId xmlns:a16="http://schemas.microsoft.com/office/drawing/2014/main" id="{EC2E1D76-F347-D747-92A4-BD5352710B05}"/>
              </a:ext>
            </a:extLst>
          </p:cNvPr>
          <p:cNvSpPr>
            <a:spLocks noGrp="1"/>
          </p:cNvSpPr>
          <p:nvPr>
            <p:ph type="pic" sz="quarter" idx="25" hasCustomPrompt="1"/>
          </p:nvPr>
        </p:nvSpPr>
        <p:spPr>
          <a:xfrm>
            <a:off x="4829916" y="30289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28" name="Picture Placeholder 36">
            <a:extLst>
              <a:ext uri="{FF2B5EF4-FFF2-40B4-BE49-F238E27FC236}">
                <a16:creationId xmlns:a16="http://schemas.microsoft.com/office/drawing/2014/main" id="{8F19068F-FEE7-2349-805A-D0A0E664B2D3}"/>
              </a:ext>
            </a:extLst>
          </p:cNvPr>
          <p:cNvSpPr>
            <a:spLocks noGrp="1"/>
          </p:cNvSpPr>
          <p:nvPr>
            <p:ph type="pic" sz="quarter" idx="26" hasCustomPrompt="1"/>
          </p:nvPr>
        </p:nvSpPr>
        <p:spPr>
          <a:xfrm>
            <a:off x="7134362" y="30289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pic>
        <p:nvPicPr>
          <p:cNvPr id="24" name="Picture 23">
            <a:extLst>
              <a:ext uri="{FF2B5EF4-FFF2-40B4-BE49-F238E27FC236}">
                <a16:creationId xmlns:a16="http://schemas.microsoft.com/office/drawing/2014/main" id="{BCB4E84E-5B2E-8948-B1FD-731FF81B327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Tree>
    <p:extLst>
      <p:ext uri="{BB962C8B-B14F-4D97-AF65-F5344CB8AC3E}">
        <p14:creationId xmlns:p14="http://schemas.microsoft.com/office/powerpoint/2010/main" val="4209803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ackground Color">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solidFill>
                  <a:schemeClr val="bg1"/>
                </a:solidFill>
              </a:defRPr>
            </a:lvl1pPr>
          </a:lstStyle>
          <a:p>
            <a:r>
              <a:rPr lang="en-US"/>
              <a:t>Title Arial 24pt white sentence case</a:t>
            </a:r>
          </a:p>
        </p:txBody>
      </p:sp>
      <p:sp>
        <p:nvSpPr>
          <p:cNvPr id="4" name="Text Placeholder 3">
            <a:extLst>
              <a:ext uri="{FF2B5EF4-FFF2-40B4-BE49-F238E27FC236}">
                <a16:creationId xmlns:a16="http://schemas.microsoft.com/office/drawing/2014/main" id="{07BDF5B6-0C60-034D-B7BF-9455A7808CAC}"/>
              </a:ext>
            </a:extLst>
          </p:cNvPr>
          <p:cNvSpPr>
            <a:spLocks noGrp="1"/>
          </p:cNvSpPr>
          <p:nvPr>
            <p:ph type="body" sz="quarter" idx="22" hasCustomPrompt="1"/>
          </p:nvPr>
        </p:nvSpPr>
        <p:spPr>
          <a:xfrm>
            <a:off x="301624" y="971550"/>
            <a:ext cx="8539164" cy="3429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Main copy Arial 14pt white. Change the background color as desired.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white lorem ipsum dolor sit </a:t>
            </a:r>
            <a:r>
              <a:rPr lang="en-US" err="1"/>
              <a:t>amet</a:t>
            </a:r>
            <a:r>
              <a:rPr lang="en-US"/>
              <a:t>, </a:t>
            </a:r>
            <a:r>
              <a:rPr lang="en-US" err="1"/>
              <a:t>consectetuer</a:t>
            </a:r>
            <a:r>
              <a:rPr lang="en-US"/>
              <a:t> </a:t>
            </a:r>
            <a:r>
              <a:rPr lang="en-US" err="1"/>
              <a:t>adipiscing</a:t>
            </a:r>
            <a:endParaRPr lang="en-US"/>
          </a:p>
          <a:p>
            <a:pPr lvl="2"/>
            <a:r>
              <a:rPr lang="en-US"/>
              <a:t>Third level 14pt white lorem ipsum dolor sit </a:t>
            </a:r>
            <a:r>
              <a:rPr lang="en-US" err="1"/>
              <a:t>amet</a:t>
            </a:r>
            <a:r>
              <a:rPr lang="en-US"/>
              <a:t>, </a:t>
            </a:r>
            <a:r>
              <a:rPr lang="en-US" err="1"/>
              <a:t>consectetuer</a:t>
            </a:r>
            <a:r>
              <a:rPr lang="en-US"/>
              <a:t> </a:t>
            </a:r>
            <a:r>
              <a:rPr lang="en-US" err="1"/>
              <a:t>adipiscing</a:t>
            </a:r>
            <a:endParaRPr lang="en-US"/>
          </a:p>
          <a:p>
            <a:pPr lvl="3"/>
            <a:r>
              <a:rPr lang="en-US"/>
              <a:t>Fourth level 14pt white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12643508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ackground Color w/Icon">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solidFill>
                  <a:schemeClr val="bg1"/>
                </a:solidFill>
              </a:defRPr>
            </a:lvl1pPr>
          </a:lstStyle>
          <a:p>
            <a:r>
              <a:rPr lang="en-US"/>
              <a:t>Title Arial 24pt white sentence case</a:t>
            </a:r>
          </a:p>
        </p:txBody>
      </p:sp>
      <p:sp>
        <p:nvSpPr>
          <p:cNvPr id="4" name="Picture Placeholder 3">
            <a:extLst>
              <a:ext uri="{FF2B5EF4-FFF2-40B4-BE49-F238E27FC236}">
                <a16:creationId xmlns:a16="http://schemas.microsoft.com/office/drawing/2014/main" id="{CDEA4420-2445-3947-BB55-6A360C13D376}"/>
              </a:ext>
            </a:extLst>
          </p:cNvPr>
          <p:cNvSpPr>
            <a:spLocks noGrp="1"/>
          </p:cNvSpPr>
          <p:nvPr>
            <p:ph type="pic" sz="quarter" idx="22" hasCustomPrompt="1"/>
          </p:nvPr>
        </p:nvSpPr>
        <p:spPr>
          <a:xfrm>
            <a:off x="301625" y="971550"/>
            <a:ext cx="917575" cy="91757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000" b="1">
                <a:solidFill>
                  <a:schemeClr val="bg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a:t>Click to add icon</a:t>
            </a:r>
          </a:p>
        </p:txBody>
      </p:sp>
      <p:sp>
        <p:nvSpPr>
          <p:cNvPr id="6" name="Text Placeholder 5">
            <a:extLst>
              <a:ext uri="{FF2B5EF4-FFF2-40B4-BE49-F238E27FC236}">
                <a16:creationId xmlns:a16="http://schemas.microsoft.com/office/drawing/2014/main" id="{16C89DCB-C00A-9E41-A579-705DC6463A93}"/>
              </a:ext>
            </a:extLst>
          </p:cNvPr>
          <p:cNvSpPr>
            <a:spLocks noGrp="1"/>
          </p:cNvSpPr>
          <p:nvPr>
            <p:ph type="body" sz="quarter" idx="23" hasCustomPrompt="1"/>
          </p:nvPr>
        </p:nvSpPr>
        <p:spPr>
          <a:xfrm>
            <a:off x="1447800" y="971550"/>
            <a:ext cx="7391400" cy="29067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Main copy Arial 14pt white. Change the background color as desired.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white lorem ipsum dolor sit </a:t>
            </a:r>
            <a:r>
              <a:rPr lang="en-US" err="1"/>
              <a:t>amet</a:t>
            </a:r>
            <a:r>
              <a:rPr lang="en-US"/>
              <a:t>, </a:t>
            </a:r>
            <a:r>
              <a:rPr lang="en-US" err="1"/>
              <a:t>consectetuer</a:t>
            </a:r>
            <a:r>
              <a:rPr lang="en-US"/>
              <a:t> </a:t>
            </a:r>
            <a:r>
              <a:rPr lang="en-US" err="1"/>
              <a:t>adipiscing</a:t>
            </a:r>
            <a:endParaRPr lang="en-US"/>
          </a:p>
          <a:p>
            <a:pPr lvl="2"/>
            <a:r>
              <a:rPr lang="en-US"/>
              <a:t>Third level 14pt white lorem ipsum dolor sit </a:t>
            </a:r>
            <a:r>
              <a:rPr lang="en-US" err="1"/>
              <a:t>amet</a:t>
            </a:r>
            <a:r>
              <a:rPr lang="en-US"/>
              <a:t>, </a:t>
            </a:r>
            <a:r>
              <a:rPr lang="en-US" err="1"/>
              <a:t>consectetuer</a:t>
            </a:r>
            <a:r>
              <a:rPr lang="en-US"/>
              <a:t> </a:t>
            </a:r>
            <a:r>
              <a:rPr lang="en-US" err="1"/>
              <a:t>adipiscin</a:t>
            </a:r>
            <a:endParaRPr lang="en-US"/>
          </a:p>
          <a:p>
            <a:pPr lvl="3"/>
            <a:r>
              <a:rPr lang="en-US"/>
              <a:t>Fourth level 14pt white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20236699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5" name="Picture Placeholder 4"/>
          <p:cNvSpPr>
            <a:spLocks noGrp="1"/>
          </p:cNvSpPr>
          <p:nvPr>
            <p:ph type="pic" sz="quarter" idx="21" hasCustomPrompt="1"/>
          </p:nvPr>
        </p:nvSpPr>
        <p:spPr>
          <a:xfrm>
            <a:off x="-2908" y="264"/>
            <a:ext cx="9146908" cy="5143236"/>
          </a:xfrm>
          <a:prstGeom prst="rect">
            <a:avLst/>
          </a:prstGeom>
          <a:solidFill>
            <a:schemeClr val="tx2">
              <a:lumMod val="20000"/>
              <a:lumOff val="80000"/>
            </a:schemeClr>
          </a:solidFill>
        </p:spPr>
        <p:txBody>
          <a:bodyPr lIns="91440" tIns="91440" rIns="91440" bIns="91440"/>
          <a:lstStyle>
            <a:lvl1pPr marL="0" indent="0">
              <a:buNone/>
              <a:defRPr sz="1000" b="1">
                <a:solidFill>
                  <a:schemeClr val="tx2"/>
                </a:solidFill>
              </a:defRPr>
            </a:lvl1pPr>
          </a:lstStyle>
          <a:p>
            <a:r>
              <a:rPr lang="en-US"/>
              <a:t>Click icon to add image</a:t>
            </a:r>
          </a:p>
        </p:txBody>
      </p:sp>
      <p:sp>
        <p:nvSpPr>
          <p:cNvPr id="3" name="Slide Number Placeholder 2">
            <a:extLst>
              <a:ext uri="{FF2B5EF4-FFF2-40B4-BE49-F238E27FC236}">
                <a16:creationId xmlns:a16="http://schemas.microsoft.com/office/drawing/2014/main" id="{A69D49E5-38C5-BF4F-88DE-E5DE86DA42D2}"/>
              </a:ext>
            </a:extLst>
          </p:cNvPr>
          <p:cNvSpPr>
            <a:spLocks noGrp="1"/>
          </p:cNvSpPr>
          <p:nvPr>
            <p:ph type="sldNum" sz="quarter" idx="23"/>
          </p:nvPr>
        </p:nvSpPr>
        <p:spPr/>
        <p:txBody>
          <a:bodyPr/>
          <a:lstStyle>
            <a:lvl1pPr>
              <a:defRPr b="1">
                <a:solidFill>
                  <a:schemeClr val="bg1"/>
                </a:solidFill>
              </a:defRPr>
            </a:lvl1pPr>
          </a:lstStyle>
          <a:p>
            <a:fld id="{ABEF7161-39F9-F745-9A2B-33DA2ED59E91}"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74241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1"/>
            <a:ext cx="91440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19" name="Text Placeholder 18"/>
          <p:cNvSpPr>
            <a:spLocks noGrp="1"/>
          </p:cNvSpPr>
          <p:nvPr>
            <p:ph type="body" sz="quarter" idx="19" hasCustomPrompt="1"/>
          </p:nvPr>
        </p:nvSpPr>
        <p:spPr>
          <a:xfrm>
            <a:off x="5181600" y="0"/>
            <a:ext cx="3352801" cy="2038350"/>
          </a:xfrm>
          <a:prstGeom prst="rect">
            <a:avLst/>
          </a:prstGeom>
          <a:solidFill>
            <a:schemeClr val="accent1"/>
          </a:solidFill>
        </p:spPr>
        <p:txBody>
          <a:bodyPr lIns="274320" tIns="274320" rIns="274320" bIns="274320" anchor="b" anchorCtr="0">
            <a:normAutofit/>
          </a:bodyPr>
          <a:lstStyle>
            <a:lvl1pPr marL="0" indent="0">
              <a:spcBef>
                <a:spcPts val="0"/>
              </a:spcBef>
              <a:spcAft>
                <a:spcPts val="1200"/>
              </a:spcAft>
              <a:buFont typeface="Arial" charset="0"/>
              <a:buNone/>
              <a:defRPr sz="1400" b="0">
                <a:solidFill>
                  <a:schemeClr val="bg1"/>
                </a:solidFill>
              </a:defRPr>
            </a:lvl1pPr>
            <a:lvl2pPr marL="0" indent="0">
              <a:spcBef>
                <a:spcPts val="0"/>
              </a:spcBef>
              <a:spcAft>
                <a:spcPts val="1200"/>
              </a:spcAft>
              <a:buFont typeface="Arial" charset="0"/>
              <a:buNone/>
              <a:tabLst/>
              <a:defRPr sz="1400">
                <a:solidFill>
                  <a:schemeClr val="bg1"/>
                </a:solidFill>
              </a:defRPr>
            </a:lvl2pPr>
            <a:lvl3pPr marL="0" indent="0">
              <a:spcBef>
                <a:spcPts val="0"/>
              </a:spcBef>
              <a:spcAft>
                <a:spcPts val="1200"/>
              </a:spcAft>
              <a:buFont typeface="Arial" charset="0"/>
              <a:buNone/>
              <a:tabLst/>
              <a:defRPr sz="1400">
                <a:solidFill>
                  <a:schemeClr val="bg1"/>
                </a:solidFill>
              </a:defRPr>
            </a:lvl3pPr>
            <a:lvl4pPr marL="0" indent="0">
              <a:spcBef>
                <a:spcPts val="0"/>
              </a:spcBef>
              <a:buFont typeface="Arial" charset="0"/>
              <a:buNone/>
              <a:tabLst/>
              <a:defRPr sz="1400">
                <a:solidFill>
                  <a:schemeClr val="bg1"/>
                </a:solidFill>
              </a:defRPr>
            </a:lvl4pPr>
            <a:lvl5pPr marL="0" indent="0">
              <a:buFont typeface="Arial" charset="0"/>
              <a:buNone/>
              <a:defRPr sz="1400">
                <a:solidFill>
                  <a:schemeClr val="bg1"/>
                </a:solidFil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Speaker Name</a:t>
            </a:r>
          </a:p>
          <a:p>
            <a:pPr lvl="0"/>
            <a:r>
              <a:rPr lang="en-US"/>
              <a:t>Title</a:t>
            </a:r>
            <a:br>
              <a:rPr lang="en-US"/>
            </a:br>
            <a:r>
              <a:rPr lang="en-US" err="1"/>
              <a:t>UL.com</a:t>
            </a:r>
            <a:endParaRPr lang="en-US"/>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11" name="Picture 10">
            <a:extLst>
              <a:ext uri="{FF2B5EF4-FFF2-40B4-BE49-F238E27FC236}">
                <a16:creationId xmlns:a16="http://schemas.microsoft.com/office/drawing/2014/main" id="{B8A0C484-8694-7E43-AD2B-94E6868E34F0}"/>
              </a:ext>
            </a:extLst>
          </p:cNvPr>
          <p:cNvPicPr>
            <a:picLocks noChangeAspect="1"/>
          </p:cNvPicPr>
          <p:nvPr userDrawn="1"/>
        </p:nvPicPr>
        <p:blipFill>
          <a:blip r:embed="rId2"/>
          <a:stretch>
            <a:fillRect/>
          </a:stretch>
        </p:blipFill>
        <p:spPr>
          <a:xfrm>
            <a:off x="220413" y="4624364"/>
            <a:ext cx="309586" cy="309586"/>
          </a:xfrm>
          <a:prstGeom prst="rect">
            <a:avLst/>
          </a:prstGeom>
        </p:spPr>
      </p:pic>
      <p:sp>
        <p:nvSpPr>
          <p:cNvPr id="12" name="Title 2">
            <a:extLst>
              <a:ext uri="{FF2B5EF4-FFF2-40B4-BE49-F238E27FC236}">
                <a16:creationId xmlns:a16="http://schemas.microsoft.com/office/drawing/2014/main" id="{DFE96EB4-6D77-F649-939E-2E18222DD24E}"/>
              </a:ext>
            </a:extLst>
          </p:cNvPr>
          <p:cNvSpPr>
            <a:spLocks noGrp="1"/>
          </p:cNvSpPr>
          <p:nvPr>
            <p:ph type="title" hasCustomPrompt="1"/>
          </p:nvPr>
        </p:nvSpPr>
        <p:spPr>
          <a:xfrm>
            <a:off x="5410200" y="285750"/>
            <a:ext cx="2822576" cy="369332"/>
          </a:xfrm>
        </p:spPr>
        <p:txBody>
          <a:bodyPr/>
          <a:lstStyle>
            <a:lvl1pPr>
              <a:defRPr>
                <a:solidFill>
                  <a:schemeClr val="bg1"/>
                </a:solidFill>
              </a:defRPr>
            </a:lvl1pPr>
          </a:lstStyle>
          <a:p>
            <a:r>
              <a:rPr lang="en-US"/>
              <a:t>Questions?</a:t>
            </a:r>
          </a:p>
        </p:txBody>
      </p:sp>
    </p:spTree>
    <p:extLst>
      <p:ext uri="{BB962C8B-B14F-4D97-AF65-F5344CB8AC3E}">
        <p14:creationId xmlns:p14="http://schemas.microsoft.com/office/powerpoint/2010/main" val="248688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Client Logo + Tagline">
    <p:spTree>
      <p:nvGrpSpPr>
        <p:cNvPr id="1" name=""/>
        <p:cNvGrpSpPr/>
        <p:nvPr/>
      </p:nvGrpSpPr>
      <p:grpSpPr>
        <a:xfrm>
          <a:off x="0" y="0"/>
          <a:ext cx="0" cy="0"/>
          <a:chOff x="0" y="0"/>
          <a:chExt cx="0" cy="0"/>
        </a:xfrm>
      </p:grpSpPr>
      <p:sp>
        <p:nvSpPr>
          <p:cNvPr id="10" name="Picture Placeholder 2"/>
          <p:cNvSpPr>
            <a:spLocks noGrp="1" noChangeAspect="1"/>
          </p:cNvSpPr>
          <p:nvPr>
            <p:ph type="pic" sz="quarter" idx="13" hasCustomPrompt="1"/>
          </p:nvPr>
        </p:nvSpPr>
        <p:spPr>
          <a:xfrm>
            <a:off x="301626" y="611990"/>
            <a:ext cx="1440609" cy="822960"/>
          </a:xfrm>
          <a:prstGeom prst="rect">
            <a:avLst/>
          </a:prstGeom>
          <a:noFill/>
        </p:spPr>
        <p:txBody>
          <a:bodyPr vert="horz"/>
          <a:lstStyle>
            <a:lvl1pPr marL="0" indent="0">
              <a:buNone/>
              <a:defRPr sz="1000" b="1" cap="none">
                <a:solidFill>
                  <a:schemeClr val="bg1">
                    <a:lumMod val="50000"/>
                  </a:schemeClr>
                </a:solidFill>
              </a:defRPr>
            </a:lvl1pPr>
          </a:lstStyle>
          <a:p>
            <a:r>
              <a:rPr lang="en-US"/>
              <a:t>Client logo here</a:t>
            </a:r>
          </a:p>
        </p:txBody>
      </p:sp>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9" name="Text Placeholder 28">
            <a:extLst>
              <a:ext uri="{FF2B5EF4-FFF2-40B4-BE49-F238E27FC236}">
                <a16:creationId xmlns:a16="http://schemas.microsoft.com/office/drawing/2014/main" id="{D197FC46-B81A-4245-BB6D-DDF2B7942F5B}"/>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a:t>Date | Subhead Arial 14pt red maximum one line</a:t>
            </a:r>
          </a:p>
        </p:txBody>
      </p:sp>
      <p:sp>
        <p:nvSpPr>
          <p:cNvPr id="11" name="Text Placeholder 26">
            <a:extLst>
              <a:ext uri="{FF2B5EF4-FFF2-40B4-BE49-F238E27FC236}">
                <a16:creationId xmlns:a16="http://schemas.microsoft.com/office/drawing/2014/main" id="{80FDBB24-45E7-F544-A1C7-3CD42E040C91}"/>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pic>
        <p:nvPicPr>
          <p:cNvPr id="13" name="Picture 12">
            <a:extLst>
              <a:ext uri="{FF2B5EF4-FFF2-40B4-BE49-F238E27FC236}">
                <a16:creationId xmlns:a16="http://schemas.microsoft.com/office/drawing/2014/main" id="{6BD93987-9FDF-A947-8FF5-CDC8A092816A}"/>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pic>
        <p:nvPicPr>
          <p:cNvPr id="8" name="Picture 7">
            <a:extLst>
              <a:ext uri="{FF2B5EF4-FFF2-40B4-BE49-F238E27FC236}">
                <a16:creationId xmlns:a16="http://schemas.microsoft.com/office/drawing/2014/main" id="{6770B293-5DF5-974F-8E25-56DFA02D7C02}"/>
              </a:ext>
            </a:extLst>
          </p:cNvPr>
          <p:cNvPicPr>
            <a:picLocks noChangeAspect="1"/>
          </p:cNvPicPr>
          <p:nvPr userDrawn="1"/>
        </p:nvPicPr>
        <p:blipFill>
          <a:blip r:embed="rId3"/>
          <a:stretch>
            <a:fillRect/>
          </a:stretch>
        </p:blipFill>
        <p:spPr>
          <a:xfrm>
            <a:off x="7010400" y="4746253"/>
            <a:ext cx="1828800" cy="218756"/>
          </a:xfrm>
          <a:prstGeom prst="rect">
            <a:avLst/>
          </a:prstGeom>
        </p:spPr>
      </p:pic>
    </p:spTree>
    <p:extLst>
      <p:ext uri="{BB962C8B-B14F-4D97-AF65-F5344CB8AC3E}">
        <p14:creationId xmlns:p14="http://schemas.microsoft.com/office/powerpoint/2010/main" val="9768673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End copy Arial 32pt red sentence case</a:t>
            </a:r>
          </a:p>
        </p:txBody>
      </p:sp>
      <p:pic>
        <p:nvPicPr>
          <p:cNvPr id="8" name="Picture 7">
            <a:extLst>
              <a:ext uri="{FF2B5EF4-FFF2-40B4-BE49-F238E27FC236}">
                <a16:creationId xmlns:a16="http://schemas.microsoft.com/office/drawing/2014/main" id="{9A3F5993-30EB-A640-9DAE-DACCF24954C4}"/>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15552681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nd Slide w/Taglin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End copy Arial 32pt red sentence case</a:t>
            </a:r>
          </a:p>
        </p:txBody>
      </p:sp>
      <p:pic>
        <p:nvPicPr>
          <p:cNvPr id="8" name="Picture 7">
            <a:extLst>
              <a:ext uri="{FF2B5EF4-FFF2-40B4-BE49-F238E27FC236}">
                <a16:creationId xmlns:a16="http://schemas.microsoft.com/office/drawing/2014/main" id="{9A3F5993-30EB-A640-9DAE-DACCF24954C4}"/>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pic>
        <p:nvPicPr>
          <p:cNvPr id="9" name="Picture 8">
            <a:extLst>
              <a:ext uri="{FF2B5EF4-FFF2-40B4-BE49-F238E27FC236}">
                <a16:creationId xmlns:a16="http://schemas.microsoft.com/office/drawing/2014/main" id="{C1F8D15B-8F3E-D744-B93D-E9695EE3FB66}"/>
              </a:ext>
            </a:extLst>
          </p:cNvPr>
          <p:cNvPicPr>
            <a:picLocks noChangeAspect="1"/>
          </p:cNvPicPr>
          <p:nvPr userDrawn="1"/>
        </p:nvPicPr>
        <p:blipFill>
          <a:blip r:embed="rId3"/>
          <a:stretch>
            <a:fillRect/>
          </a:stretch>
        </p:blipFill>
        <p:spPr>
          <a:xfrm>
            <a:off x="301624" y="4379039"/>
            <a:ext cx="1828800" cy="218756"/>
          </a:xfrm>
          <a:prstGeom prst="rect">
            <a:avLst/>
          </a:prstGeom>
        </p:spPr>
      </p:pic>
    </p:spTree>
    <p:extLst>
      <p:ext uri="{BB962C8B-B14F-4D97-AF65-F5344CB8AC3E}">
        <p14:creationId xmlns:p14="http://schemas.microsoft.com/office/powerpoint/2010/main" val="15709704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d Slide Red">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5A1C2A-2379-3F42-9BA1-54E60295A0D5}"/>
              </a:ext>
            </a:extLst>
          </p:cNvPr>
          <p:cNvSpPr>
            <a:spLocks noGrp="1"/>
          </p:cNvSpPr>
          <p:nvPr>
            <p:ph type="ftr" sz="quarter" idx="11"/>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16EC5C5D-B1EB-A244-9D9B-D2E05C535755}"/>
              </a:ext>
            </a:extLst>
          </p:cNvPr>
          <p:cNvSpPr>
            <a:spLocks noGrp="1"/>
          </p:cNvSpPr>
          <p:nvPr>
            <p:ph type="sldNum" sz="quarter" idx="12"/>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26">
            <a:extLst>
              <a:ext uri="{FF2B5EF4-FFF2-40B4-BE49-F238E27FC236}">
                <a16:creationId xmlns:a16="http://schemas.microsoft.com/office/drawing/2014/main" id="{26DFE8E0-A422-6947-B124-7BF9BC6F172B}"/>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End copy Arial 32pt white sentence case</a:t>
            </a:r>
          </a:p>
        </p:txBody>
      </p:sp>
      <p:pic>
        <p:nvPicPr>
          <p:cNvPr id="7" name="Picture 6">
            <a:extLst>
              <a:ext uri="{FF2B5EF4-FFF2-40B4-BE49-F238E27FC236}">
                <a16:creationId xmlns:a16="http://schemas.microsoft.com/office/drawing/2014/main" id="{9F0FE5B6-88B7-674C-816D-6AA84ABDBE44}"/>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spTree>
    <p:extLst>
      <p:ext uri="{BB962C8B-B14F-4D97-AF65-F5344CB8AC3E}">
        <p14:creationId xmlns:p14="http://schemas.microsoft.com/office/powerpoint/2010/main" val="30324706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d Slide Red w/Tagline">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5A1C2A-2379-3F42-9BA1-54E60295A0D5}"/>
              </a:ext>
            </a:extLst>
          </p:cNvPr>
          <p:cNvSpPr>
            <a:spLocks noGrp="1"/>
          </p:cNvSpPr>
          <p:nvPr>
            <p:ph type="ftr" sz="quarter" idx="11"/>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16EC5C5D-B1EB-A244-9D9B-D2E05C535755}"/>
              </a:ext>
            </a:extLst>
          </p:cNvPr>
          <p:cNvSpPr>
            <a:spLocks noGrp="1"/>
          </p:cNvSpPr>
          <p:nvPr>
            <p:ph type="sldNum" sz="quarter" idx="12"/>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26">
            <a:extLst>
              <a:ext uri="{FF2B5EF4-FFF2-40B4-BE49-F238E27FC236}">
                <a16:creationId xmlns:a16="http://schemas.microsoft.com/office/drawing/2014/main" id="{26DFE8E0-A422-6947-B124-7BF9BC6F172B}"/>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End copy Arial 32pt white sentence case</a:t>
            </a:r>
          </a:p>
        </p:txBody>
      </p:sp>
      <p:pic>
        <p:nvPicPr>
          <p:cNvPr id="7" name="Picture 6">
            <a:extLst>
              <a:ext uri="{FF2B5EF4-FFF2-40B4-BE49-F238E27FC236}">
                <a16:creationId xmlns:a16="http://schemas.microsoft.com/office/drawing/2014/main" id="{9F0FE5B6-88B7-674C-816D-6AA84ABDBE44}"/>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pic>
        <p:nvPicPr>
          <p:cNvPr id="9" name="Picture 8">
            <a:extLst>
              <a:ext uri="{FF2B5EF4-FFF2-40B4-BE49-F238E27FC236}">
                <a16:creationId xmlns:a16="http://schemas.microsoft.com/office/drawing/2014/main" id="{ABB3F97D-76AB-9241-8A4C-4848BF31639E}"/>
              </a:ext>
            </a:extLst>
          </p:cNvPr>
          <p:cNvPicPr>
            <a:picLocks noChangeAspect="1"/>
          </p:cNvPicPr>
          <p:nvPr userDrawn="1"/>
        </p:nvPicPr>
        <p:blipFill>
          <a:blip r:embed="rId3"/>
          <a:stretch>
            <a:fillRect/>
          </a:stretch>
        </p:blipFill>
        <p:spPr>
          <a:xfrm>
            <a:off x="301624" y="4379039"/>
            <a:ext cx="1828800" cy="218755"/>
          </a:xfrm>
          <a:prstGeom prst="rect">
            <a:avLst/>
          </a:prstGeom>
        </p:spPr>
      </p:pic>
    </p:spTree>
    <p:extLst>
      <p:ext uri="{BB962C8B-B14F-4D97-AF65-F5344CB8AC3E}">
        <p14:creationId xmlns:p14="http://schemas.microsoft.com/office/powerpoint/2010/main" val="40523361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nd Slide Centere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3028950"/>
            <a:ext cx="8537576"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accent1"/>
                </a:solidFill>
                <a:latin typeface="Arial"/>
                <a:cs typeface="Arial"/>
              </a:defRPr>
            </a:lvl1pPr>
            <a:lvl2pPr marL="0" indent="0" algn="ctr">
              <a:buNone/>
              <a:defRPr sz="2200" b="0">
                <a:solidFill>
                  <a:schemeClr val="accent1"/>
                </a:solidFill>
                <a:latin typeface="Arial"/>
                <a:cs typeface="Arial"/>
              </a:defRPr>
            </a:lvl2pPr>
            <a:lvl3pPr marL="0" indent="0" algn="ctr">
              <a:buNone/>
              <a:defRPr sz="2200" b="0">
                <a:solidFill>
                  <a:schemeClr val="accent1"/>
                </a:solidFill>
                <a:latin typeface="Arial"/>
                <a:cs typeface="Arial"/>
              </a:defRPr>
            </a:lvl3pPr>
            <a:lvl4pPr marL="0" indent="0" algn="ctr">
              <a:buNone/>
              <a:defRPr sz="2200" b="0">
                <a:solidFill>
                  <a:schemeClr val="accent1"/>
                </a:solidFill>
                <a:latin typeface="Arial"/>
                <a:cs typeface="Arial"/>
              </a:defRPr>
            </a:lvl4pPr>
            <a:lvl5pPr marL="0" indent="0" algn="ctr">
              <a:buNone/>
              <a:defRPr sz="2200" b="0">
                <a:solidFill>
                  <a:schemeClr val="accent1"/>
                </a:solidFill>
                <a:latin typeface="Arial"/>
                <a:cs typeface="Arial"/>
              </a:defRPr>
            </a:lvl5pPr>
            <a:lvl6pPr marL="0" indent="0" algn="ctr">
              <a:buNone/>
              <a:defRPr sz="2200">
                <a:solidFill>
                  <a:schemeClr val="accent1"/>
                </a:solidFill>
              </a:defRPr>
            </a:lvl6pPr>
            <a:lvl7pPr marL="0" indent="0" algn="ctr">
              <a:buNone/>
              <a:defRPr sz="2200">
                <a:solidFill>
                  <a:schemeClr val="accent1"/>
                </a:solidFill>
              </a:defRPr>
            </a:lvl7pPr>
            <a:lvl8pPr marL="0" indent="0" algn="ctr">
              <a:buNone/>
              <a:defRPr sz="2200">
                <a:solidFill>
                  <a:schemeClr val="accent1"/>
                </a:solidFill>
              </a:defRPr>
            </a:lvl8pPr>
            <a:lvl9pPr marL="0" indent="0" algn="ctr">
              <a:buNone/>
              <a:defRPr sz="2200">
                <a:solidFill>
                  <a:schemeClr val="accent1"/>
                </a:solidFill>
              </a:defRPr>
            </a:lvl9pPr>
          </a:lstStyle>
          <a:p>
            <a:pPr lvl="0"/>
            <a:r>
              <a:rPr lang="en-US"/>
              <a:t>End copy Arial 22pt red sentence case</a:t>
            </a:r>
          </a:p>
        </p:txBody>
      </p:sp>
      <p:pic>
        <p:nvPicPr>
          <p:cNvPr id="6" name="Picture 5">
            <a:extLst>
              <a:ext uri="{FF2B5EF4-FFF2-40B4-BE49-F238E27FC236}">
                <a16:creationId xmlns:a16="http://schemas.microsoft.com/office/drawing/2014/main" id="{B5CBB1D9-B3CA-634B-B87C-2F9FA307651F}"/>
              </a:ext>
            </a:extLst>
          </p:cNvPr>
          <p:cNvPicPr>
            <a:picLocks noChangeAspect="1"/>
          </p:cNvPicPr>
          <p:nvPr userDrawn="1"/>
        </p:nvPicPr>
        <p:blipFill>
          <a:blip r:embed="rId2"/>
          <a:stretch>
            <a:fillRect/>
          </a:stretch>
        </p:blipFill>
        <p:spPr>
          <a:xfrm>
            <a:off x="4107180" y="1657350"/>
            <a:ext cx="914400" cy="914400"/>
          </a:xfrm>
          <a:prstGeom prst="rect">
            <a:avLst/>
          </a:prstGeom>
        </p:spPr>
      </p:pic>
    </p:spTree>
    <p:extLst>
      <p:ext uri="{BB962C8B-B14F-4D97-AF65-F5344CB8AC3E}">
        <p14:creationId xmlns:p14="http://schemas.microsoft.com/office/powerpoint/2010/main" val="29160872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nd Slide Centered w/Taglin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708695"/>
            <a:ext cx="8537576"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accent1"/>
                </a:solidFill>
                <a:latin typeface="Arial"/>
                <a:cs typeface="Arial"/>
              </a:defRPr>
            </a:lvl1pPr>
            <a:lvl2pPr marL="0" indent="0" algn="ctr">
              <a:buNone/>
              <a:defRPr sz="2200" b="0">
                <a:solidFill>
                  <a:schemeClr val="accent1"/>
                </a:solidFill>
                <a:latin typeface="Arial"/>
                <a:cs typeface="Arial"/>
              </a:defRPr>
            </a:lvl2pPr>
            <a:lvl3pPr marL="0" indent="0" algn="ctr">
              <a:buNone/>
              <a:defRPr sz="2200" b="0">
                <a:solidFill>
                  <a:schemeClr val="accent1"/>
                </a:solidFill>
                <a:latin typeface="Arial"/>
                <a:cs typeface="Arial"/>
              </a:defRPr>
            </a:lvl3pPr>
            <a:lvl4pPr marL="0" indent="0" algn="ctr">
              <a:buNone/>
              <a:defRPr sz="2200" b="0">
                <a:solidFill>
                  <a:schemeClr val="accent1"/>
                </a:solidFill>
                <a:latin typeface="Arial"/>
                <a:cs typeface="Arial"/>
              </a:defRPr>
            </a:lvl4pPr>
            <a:lvl5pPr marL="0" indent="0" algn="ctr">
              <a:buNone/>
              <a:defRPr sz="2200" b="0">
                <a:solidFill>
                  <a:schemeClr val="accent1"/>
                </a:solidFill>
                <a:latin typeface="Arial"/>
                <a:cs typeface="Arial"/>
              </a:defRPr>
            </a:lvl5pPr>
            <a:lvl6pPr marL="0" indent="0" algn="ctr">
              <a:buNone/>
              <a:defRPr sz="2200">
                <a:solidFill>
                  <a:schemeClr val="accent1"/>
                </a:solidFill>
              </a:defRPr>
            </a:lvl6pPr>
            <a:lvl7pPr marL="0" indent="0" algn="ctr">
              <a:buNone/>
              <a:defRPr sz="2200">
                <a:solidFill>
                  <a:schemeClr val="accent1"/>
                </a:solidFill>
              </a:defRPr>
            </a:lvl7pPr>
            <a:lvl8pPr marL="0" indent="0" algn="ctr">
              <a:buNone/>
              <a:defRPr sz="2200">
                <a:solidFill>
                  <a:schemeClr val="accent1"/>
                </a:solidFill>
              </a:defRPr>
            </a:lvl8pPr>
            <a:lvl9pPr marL="0" indent="0" algn="ctr">
              <a:buNone/>
              <a:defRPr sz="2200">
                <a:solidFill>
                  <a:schemeClr val="accent1"/>
                </a:solidFill>
              </a:defRPr>
            </a:lvl9pPr>
          </a:lstStyle>
          <a:p>
            <a:pPr lvl="0"/>
            <a:r>
              <a:rPr lang="en-US"/>
              <a:t>End copy Arial 22pt red sentence case</a:t>
            </a:r>
          </a:p>
        </p:txBody>
      </p:sp>
      <p:pic>
        <p:nvPicPr>
          <p:cNvPr id="10" name="Picture 9">
            <a:extLst>
              <a:ext uri="{FF2B5EF4-FFF2-40B4-BE49-F238E27FC236}">
                <a16:creationId xmlns:a16="http://schemas.microsoft.com/office/drawing/2014/main" id="{988DB663-0B21-D84A-8B7B-B740C74E5B04}"/>
              </a:ext>
            </a:extLst>
          </p:cNvPr>
          <p:cNvPicPr>
            <a:picLocks noChangeAspect="1"/>
          </p:cNvPicPr>
          <p:nvPr userDrawn="1"/>
        </p:nvPicPr>
        <p:blipFill>
          <a:blip r:embed="rId2"/>
          <a:stretch>
            <a:fillRect/>
          </a:stretch>
        </p:blipFill>
        <p:spPr>
          <a:xfrm>
            <a:off x="3656012" y="3504449"/>
            <a:ext cx="1828800" cy="218756"/>
          </a:xfrm>
          <a:prstGeom prst="rect">
            <a:avLst/>
          </a:prstGeom>
        </p:spPr>
      </p:pic>
      <p:pic>
        <p:nvPicPr>
          <p:cNvPr id="8" name="Picture 7">
            <a:extLst>
              <a:ext uri="{FF2B5EF4-FFF2-40B4-BE49-F238E27FC236}">
                <a16:creationId xmlns:a16="http://schemas.microsoft.com/office/drawing/2014/main" id="{BA3C445E-77FC-F24A-A73A-7A34E4305361}"/>
              </a:ext>
            </a:extLst>
          </p:cNvPr>
          <p:cNvPicPr>
            <a:picLocks noChangeAspect="1"/>
          </p:cNvPicPr>
          <p:nvPr userDrawn="1"/>
        </p:nvPicPr>
        <p:blipFill>
          <a:blip r:embed="rId3"/>
          <a:stretch>
            <a:fillRect/>
          </a:stretch>
        </p:blipFill>
        <p:spPr>
          <a:xfrm>
            <a:off x="4107180" y="1337095"/>
            <a:ext cx="914400" cy="914400"/>
          </a:xfrm>
          <a:prstGeom prst="rect">
            <a:avLst/>
          </a:prstGeom>
        </p:spPr>
      </p:pic>
    </p:spTree>
    <p:extLst>
      <p:ext uri="{BB962C8B-B14F-4D97-AF65-F5344CB8AC3E}">
        <p14:creationId xmlns:p14="http://schemas.microsoft.com/office/powerpoint/2010/main" val="23323881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Centered Red">
    <p:bg>
      <p:bgPr>
        <a:solidFill>
          <a:schemeClr val="accent1"/>
        </a:solidFill>
        <a:effectLst/>
      </p:bgPr>
    </p:bg>
    <p:spTree>
      <p:nvGrpSpPr>
        <p:cNvPr id="1" name=""/>
        <p:cNvGrpSpPr/>
        <p:nvPr/>
      </p:nvGrpSpPr>
      <p:grpSpPr>
        <a:xfrm>
          <a:off x="0" y="0"/>
          <a:ext cx="0" cy="0"/>
          <a:chOff x="0" y="0"/>
          <a:chExt cx="0" cy="0"/>
        </a:xfrm>
      </p:grpSpPr>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6388" y="3034297"/>
            <a:ext cx="8534400"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bg1"/>
                </a:solidFill>
                <a:latin typeface="Arial"/>
                <a:cs typeface="Arial"/>
              </a:defRPr>
            </a:lvl1pPr>
            <a:lvl2pPr marL="0" indent="0" algn="ctr">
              <a:buNone/>
              <a:defRPr sz="2200" b="0">
                <a:solidFill>
                  <a:schemeClr val="bg1"/>
                </a:solidFill>
                <a:latin typeface="Arial"/>
                <a:cs typeface="Arial"/>
              </a:defRPr>
            </a:lvl2pPr>
            <a:lvl3pPr marL="0" indent="0" algn="ctr">
              <a:buNone/>
              <a:defRPr sz="2200" b="0">
                <a:solidFill>
                  <a:schemeClr val="bg1"/>
                </a:solidFill>
                <a:latin typeface="Arial"/>
                <a:cs typeface="Arial"/>
              </a:defRPr>
            </a:lvl3pPr>
            <a:lvl4pPr marL="0" indent="0" algn="ctr">
              <a:buNone/>
              <a:defRPr sz="2200" b="0">
                <a:solidFill>
                  <a:schemeClr val="bg1"/>
                </a:solidFill>
                <a:latin typeface="Arial"/>
                <a:cs typeface="Arial"/>
              </a:defRPr>
            </a:lvl4pPr>
            <a:lvl5pPr marL="0" indent="0" algn="ctr">
              <a:buNone/>
              <a:defRPr sz="2200" b="0">
                <a:solidFill>
                  <a:schemeClr val="bg1"/>
                </a:solidFill>
                <a:latin typeface="Arial"/>
                <a:cs typeface="Arial"/>
              </a:defRPr>
            </a:lvl5pPr>
            <a:lvl6pPr marL="0" indent="0" algn="ctr">
              <a:buNone/>
              <a:defRPr sz="2200">
                <a:solidFill>
                  <a:schemeClr val="bg1"/>
                </a:solidFill>
              </a:defRPr>
            </a:lvl6pPr>
            <a:lvl7pPr marL="0" indent="0" algn="ctr">
              <a:buNone/>
              <a:defRPr sz="2200">
                <a:solidFill>
                  <a:schemeClr val="bg1"/>
                </a:solidFill>
              </a:defRPr>
            </a:lvl7pPr>
            <a:lvl8pPr marL="0" indent="0" algn="ctr">
              <a:buNone/>
              <a:defRPr sz="2200">
                <a:solidFill>
                  <a:schemeClr val="bg1"/>
                </a:solidFill>
              </a:defRPr>
            </a:lvl8pPr>
            <a:lvl9pPr marL="0" indent="0" algn="ctr">
              <a:buNone/>
              <a:defRPr sz="2200">
                <a:solidFill>
                  <a:schemeClr val="bg1"/>
                </a:solidFill>
              </a:defRPr>
            </a:lvl9pPr>
          </a:lstStyle>
          <a:p>
            <a:pPr lvl="0"/>
            <a:r>
              <a:rPr lang="en-US"/>
              <a:t>End copy Arial 22pt white sentence case</a:t>
            </a:r>
          </a:p>
        </p:txBody>
      </p:sp>
      <p:sp>
        <p:nvSpPr>
          <p:cNvPr id="2" name="Footer Placeholder 1">
            <a:extLst>
              <a:ext uri="{FF2B5EF4-FFF2-40B4-BE49-F238E27FC236}">
                <a16:creationId xmlns:a16="http://schemas.microsoft.com/office/drawing/2014/main" id="{9BFBB36D-5495-F947-91B5-F2D61FC8EE87}"/>
              </a:ext>
            </a:extLst>
          </p:cNvPr>
          <p:cNvSpPr>
            <a:spLocks noGrp="1"/>
          </p:cNvSpPr>
          <p:nvPr>
            <p:ph type="ftr" sz="quarter" idx="14"/>
          </p:nvPr>
        </p:nvSpPr>
        <p:spPr>
          <a:xfrm>
            <a:off x="306388"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3" name="Slide Number Placeholder 2">
            <a:extLst>
              <a:ext uri="{FF2B5EF4-FFF2-40B4-BE49-F238E27FC236}">
                <a16:creationId xmlns:a16="http://schemas.microsoft.com/office/drawing/2014/main" id="{ED40E973-54ED-9C4A-A02F-AD13F50A866B}"/>
              </a:ext>
            </a:extLst>
          </p:cNvPr>
          <p:cNvSpPr>
            <a:spLocks noGrp="1"/>
          </p:cNvSpPr>
          <p:nvPr>
            <p:ph type="sldNum" sz="quarter" idx="15"/>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1033A45F-0AAB-224D-AC92-11572380802B}"/>
              </a:ext>
            </a:extLst>
          </p:cNvPr>
          <p:cNvPicPr>
            <a:picLocks noChangeAspect="1"/>
          </p:cNvPicPr>
          <p:nvPr userDrawn="1"/>
        </p:nvPicPr>
        <p:blipFill>
          <a:blip r:embed="rId2"/>
          <a:stretch>
            <a:fillRect/>
          </a:stretch>
        </p:blipFill>
        <p:spPr>
          <a:xfrm>
            <a:off x="4113212" y="1657350"/>
            <a:ext cx="914400" cy="914400"/>
          </a:xfrm>
          <a:prstGeom prst="rect">
            <a:avLst/>
          </a:prstGeom>
        </p:spPr>
      </p:pic>
    </p:spTree>
    <p:extLst>
      <p:ext uri="{BB962C8B-B14F-4D97-AF65-F5344CB8AC3E}">
        <p14:creationId xmlns:p14="http://schemas.microsoft.com/office/powerpoint/2010/main" val="15714710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End Slide Centered Red w/Tagline">
    <p:bg>
      <p:bgPr>
        <a:solidFill>
          <a:schemeClr val="accent1"/>
        </a:solidFill>
        <a:effectLst/>
      </p:bgPr>
    </p:bg>
    <p:spTree>
      <p:nvGrpSpPr>
        <p:cNvPr id="1" name=""/>
        <p:cNvGrpSpPr/>
        <p:nvPr/>
      </p:nvGrpSpPr>
      <p:grpSpPr>
        <a:xfrm>
          <a:off x="0" y="0"/>
          <a:ext cx="0" cy="0"/>
          <a:chOff x="0" y="0"/>
          <a:chExt cx="0" cy="0"/>
        </a:xfrm>
      </p:grpSpPr>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6388" y="2708695"/>
            <a:ext cx="8534400"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bg1"/>
                </a:solidFill>
                <a:latin typeface="Arial"/>
                <a:cs typeface="Arial"/>
              </a:defRPr>
            </a:lvl1pPr>
            <a:lvl2pPr marL="0" indent="0" algn="ctr">
              <a:buNone/>
              <a:defRPr sz="2200" b="0">
                <a:solidFill>
                  <a:schemeClr val="bg1"/>
                </a:solidFill>
                <a:latin typeface="Arial"/>
                <a:cs typeface="Arial"/>
              </a:defRPr>
            </a:lvl2pPr>
            <a:lvl3pPr marL="0" indent="0" algn="ctr">
              <a:buNone/>
              <a:defRPr sz="2200" b="0">
                <a:solidFill>
                  <a:schemeClr val="bg1"/>
                </a:solidFill>
                <a:latin typeface="Arial"/>
                <a:cs typeface="Arial"/>
              </a:defRPr>
            </a:lvl3pPr>
            <a:lvl4pPr marL="0" indent="0" algn="ctr">
              <a:buNone/>
              <a:defRPr sz="2200" b="0">
                <a:solidFill>
                  <a:schemeClr val="bg1"/>
                </a:solidFill>
                <a:latin typeface="Arial"/>
                <a:cs typeface="Arial"/>
              </a:defRPr>
            </a:lvl4pPr>
            <a:lvl5pPr marL="0" indent="0" algn="ctr">
              <a:buNone/>
              <a:defRPr sz="2200" b="0">
                <a:solidFill>
                  <a:schemeClr val="bg1"/>
                </a:solidFill>
                <a:latin typeface="Arial"/>
                <a:cs typeface="Arial"/>
              </a:defRPr>
            </a:lvl5pPr>
            <a:lvl6pPr marL="0" indent="0" algn="ctr">
              <a:buNone/>
              <a:defRPr sz="2200">
                <a:solidFill>
                  <a:schemeClr val="bg1"/>
                </a:solidFill>
              </a:defRPr>
            </a:lvl6pPr>
            <a:lvl7pPr marL="0" indent="0" algn="ctr">
              <a:buNone/>
              <a:defRPr sz="2200">
                <a:solidFill>
                  <a:schemeClr val="bg1"/>
                </a:solidFill>
              </a:defRPr>
            </a:lvl7pPr>
            <a:lvl8pPr marL="0" indent="0" algn="ctr">
              <a:buNone/>
              <a:defRPr sz="2200">
                <a:solidFill>
                  <a:schemeClr val="bg1"/>
                </a:solidFill>
              </a:defRPr>
            </a:lvl8pPr>
            <a:lvl9pPr marL="0" indent="0" algn="ctr">
              <a:buNone/>
              <a:defRPr sz="2200">
                <a:solidFill>
                  <a:schemeClr val="bg1"/>
                </a:solidFill>
              </a:defRPr>
            </a:lvl9pPr>
          </a:lstStyle>
          <a:p>
            <a:pPr lvl="0"/>
            <a:r>
              <a:rPr lang="en-US"/>
              <a:t>End copy Arial 22pt white sentence case</a:t>
            </a:r>
          </a:p>
        </p:txBody>
      </p:sp>
      <p:sp>
        <p:nvSpPr>
          <p:cNvPr id="2" name="Footer Placeholder 1">
            <a:extLst>
              <a:ext uri="{FF2B5EF4-FFF2-40B4-BE49-F238E27FC236}">
                <a16:creationId xmlns:a16="http://schemas.microsoft.com/office/drawing/2014/main" id="{9BFBB36D-5495-F947-91B5-F2D61FC8EE87}"/>
              </a:ext>
            </a:extLst>
          </p:cNvPr>
          <p:cNvSpPr>
            <a:spLocks noGrp="1"/>
          </p:cNvSpPr>
          <p:nvPr>
            <p:ph type="ftr" sz="quarter" idx="14"/>
          </p:nvPr>
        </p:nvSpPr>
        <p:spPr>
          <a:xfrm>
            <a:off x="306388"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3" name="Slide Number Placeholder 2">
            <a:extLst>
              <a:ext uri="{FF2B5EF4-FFF2-40B4-BE49-F238E27FC236}">
                <a16:creationId xmlns:a16="http://schemas.microsoft.com/office/drawing/2014/main" id="{ED40E973-54ED-9C4A-A02F-AD13F50A866B}"/>
              </a:ext>
            </a:extLst>
          </p:cNvPr>
          <p:cNvSpPr>
            <a:spLocks noGrp="1"/>
          </p:cNvSpPr>
          <p:nvPr>
            <p:ph type="sldNum" sz="quarter" idx="15"/>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11" name="Picture 10">
            <a:extLst>
              <a:ext uri="{FF2B5EF4-FFF2-40B4-BE49-F238E27FC236}">
                <a16:creationId xmlns:a16="http://schemas.microsoft.com/office/drawing/2014/main" id="{94FA6009-0CA4-F64F-B11C-53D81E1F293E}"/>
              </a:ext>
            </a:extLst>
          </p:cNvPr>
          <p:cNvPicPr>
            <a:picLocks noChangeAspect="1"/>
          </p:cNvPicPr>
          <p:nvPr userDrawn="1"/>
        </p:nvPicPr>
        <p:blipFill>
          <a:blip r:embed="rId2"/>
          <a:stretch>
            <a:fillRect/>
          </a:stretch>
        </p:blipFill>
        <p:spPr>
          <a:xfrm>
            <a:off x="3657600" y="3504449"/>
            <a:ext cx="1828800" cy="218755"/>
          </a:xfrm>
          <a:prstGeom prst="rect">
            <a:avLst/>
          </a:prstGeom>
        </p:spPr>
      </p:pic>
      <p:pic>
        <p:nvPicPr>
          <p:cNvPr id="8" name="Picture 7">
            <a:extLst>
              <a:ext uri="{FF2B5EF4-FFF2-40B4-BE49-F238E27FC236}">
                <a16:creationId xmlns:a16="http://schemas.microsoft.com/office/drawing/2014/main" id="{19D8EC8F-6134-804F-B39A-DDCA2BFC5DFD}"/>
              </a:ext>
            </a:extLst>
          </p:cNvPr>
          <p:cNvPicPr>
            <a:picLocks noChangeAspect="1"/>
          </p:cNvPicPr>
          <p:nvPr userDrawn="1"/>
        </p:nvPicPr>
        <p:blipFill>
          <a:blip r:embed="rId3"/>
          <a:stretch>
            <a:fillRect/>
          </a:stretch>
        </p:blipFill>
        <p:spPr>
          <a:xfrm>
            <a:off x="4113212" y="1325880"/>
            <a:ext cx="914400" cy="914400"/>
          </a:xfrm>
          <a:prstGeom prst="rect">
            <a:avLst/>
          </a:prstGeom>
        </p:spPr>
      </p:pic>
    </p:spTree>
    <p:extLst>
      <p:ext uri="{BB962C8B-B14F-4D97-AF65-F5344CB8AC3E}">
        <p14:creationId xmlns:p14="http://schemas.microsoft.com/office/powerpoint/2010/main" val="27574364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ew Colors">
    <p:spTree>
      <p:nvGrpSpPr>
        <p:cNvPr id="1" name=""/>
        <p:cNvGrpSpPr/>
        <p:nvPr/>
      </p:nvGrpSpPr>
      <p:grpSpPr>
        <a:xfrm>
          <a:off x="0" y="0"/>
          <a:ext cx="0" cy="0"/>
          <a:chOff x="0" y="0"/>
          <a:chExt cx="0" cy="0"/>
        </a:xfrm>
      </p:grpSpPr>
      <p:graphicFrame>
        <p:nvGraphicFramePr>
          <p:cNvPr id="13" name="Chart Placeholder 5"/>
          <p:cNvGraphicFramePr>
            <a:graphicFrameLocks/>
          </p:cNvGraphicFramePr>
          <p:nvPr userDrawn="1">
            <p:extLst>
              <p:ext uri="{D42A27DB-BD31-4B8C-83A1-F6EECF244321}">
                <p14:modId xmlns:p14="http://schemas.microsoft.com/office/powerpoint/2010/main" val="22256972"/>
              </p:ext>
            </p:extLst>
          </p:nvPr>
        </p:nvGraphicFramePr>
        <p:xfrm>
          <a:off x="301624" y="1525587"/>
          <a:ext cx="8539168" cy="3008310"/>
        </p:xfrm>
        <a:graphic>
          <a:graphicData uri="http://schemas.openxmlformats.org/drawingml/2006/table">
            <a:tbl>
              <a:tblPr firstRow="1" bandRow="1">
                <a:tableStyleId>{2D5ABB26-0587-4C30-8999-92F81FD0307C}</a:tableStyleId>
              </a:tblPr>
              <a:tblGrid>
                <a:gridCol w="1067396">
                  <a:extLst>
                    <a:ext uri="{9D8B030D-6E8A-4147-A177-3AD203B41FA5}">
                      <a16:colId xmlns:a16="http://schemas.microsoft.com/office/drawing/2014/main" val="20000"/>
                    </a:ext>
                  </a:extLst>
                </a:gridCol>
                <a:gridCol w="1067396">
                  <a:extLst>
                    <a:ext uri="{9D8B030D-6E8A-4147-A177-3AD203B41FA5}">
                      <a16:colId xmlns:a16="http://schemas.microsoft.com/office/drawing/2014/main" val="20001"/>
                    </a:ext>
                  </a:extLst>
                </a:gridCol>
                <a:gridCol w="1067396">
                  <a:extLst>
                    <a:ext uri="{9D8B030D-6E8A-4147-A177-3AD203B41FA5}">
                      <a16:colId xmlns:a16="http://schemas.microsoft.com/office/drawing/2014/main" val="20002"/>
                    </a:ext>
                  </a:extLst>
                </a:gridCol>
                <a:gridCol w="1067396">
                  <a:extLst>
                    <a:ext uri="{9D8B030D-6E8A-4147-A177-3AD203B41FA5}">
                      <a16:colId xmlns:a16="http://schemas.microsoft.com/office/drawing/2014/main" val="20003"/>
                    </a:ext>
                  </a:extLst>
                </a:gridCol>
                <a:gridCol w="1067396">
                  <a:extLst>
                    <a:ext uri="{9D8B030D-6E8A-4147-A177-3AD203B41FA5}">
                      <a16:colId xmlns:a16="http://schemas.microsoft.com/office/drawing/2014/main" val="20004"/>
                    </a:ext>
                  </a:extLst>
                </a:gridCol>
                <a:gridCol w="1067396">
                  <a:extLst>
                    <a:ext uri="{9D8B030D-6E8A-4147-A177-3AD203B41FA5}">
                      <a16:colId xmlns:a16="http://schemas.microsoft.com/office/drawing/2014/main" val="20005"/>
                    </a:ext>
                  </a:extLst>
                </a:gridCol>
                <a:gridCol w="1067396">
                  <a:extLst>
                    <a:ext uri="{9D8B030D-6E8A-4147-A177-3AD203B41FA5}">
                      <a16:colId xmlns:a16="http://schemas.microsoft.com/office/drawing/2014/main" val="20006"/>
                    </a:ext>
                  </a:extLst>
                </a:gridCol>
                <a:gridCol w="1067396">
                  <a:extLst>
                    <a:ext uri="{9D8B030D-6E8A-4147-A177-3AD203B41FA5}">
                      <a16:colId xmlns:a16="http://schemas.microsoft.com/office/drawing/2014/main" val="20007"/>
                    </a:ext>
                  </a:extLst>
                </a:gridCol>
              </a:tblGrid>
              <a:tr h="1002770">
                <a:tc>
                  <a:txBody>
                    <a:bodyPr/>
                    <a:lstStyle/>
                    <a:p>
                      <a:r>
                        <a:rPr lang="en-US" sz="700" b="0">
                          <a:solidFill>
                            <a:schemeClr val="bg1"/>
                          </a:solidFill>
                        </a:rPr>
                        <a:t>UL Red (Light)</a:t>
                      </a:r>
                    </a:p>
                    <a:p>
                      <a:endParaRPr lang="en-US" sz="700" b="0">
                        <a:solidFill>
                          <a:schemeClr val="bg1"/>
                        </a:solidFill>
                      </a:endParaRPr>
                    </a:p>
                    <a:p>
                      <a:r>
                        <a:rPr lang="de-DE" sz="700" b="0">
                          <a:solidFill>
                            <a:schemeClr val="bg1"/>
                          </a:solidFill>
                        </a:rPr>
                        <a:t>R192 G32 B50</a:t>
                      </a:r>
                    </a:p>
                    <a:p>
                      <a:r>
                        <a:rPr lang="de-DE" sz="700" b="0">
                          <a:solidFill>
                            <a:schemeClr val="bg1"/>
                          </a:solidFill>
                        </a:rPr>
                        <a:t>HEX C02032</a:t>
                      </a:r>
                      <a:endParaRPr lang="en-US" sz="700" b="0">
                        <a:solidFill>
                          <a:schemeClr val="bg1"/>
                        </a:solidFill>
                      </a:endParaRPr>
                    </a:p>
                  </a:txBody>
                  <a:tcPr marL="42664" marR="42664" marT="42664" marB="42664">
                    <a:solidFill>
                      <a:srgbClr val="C02032"/>
                    </a:solidFill>
                  </a:tcPr>
                </a:tc>
                <a:tc>
                  <a:txBody>
                    <a:bodyPr/>
                    <a:lstStyle/>
                    <a:p>
                      <a:r>
                        <a:rPr lang="it-IT" sz="700" b="0">
                          <a:solidFill>
                            <a:schemeClr val="bg1"/>
                          </a:solidFill>
                        </a:rPr>
                        <a:t>UL Orange (Light)</a:t>
                      </a:r>
                    </a:p>
                    <a:p>
                      <a:endParaRPr lang="it-IT" sz="700" b="0">
                        <a:solidFill>
                          <a:schemeClr val="bg1"/>
                        </a:solidFill>
                      </a:endParaRPr>
                    </a:p>
                    <a:p>
                      <a:r>
                        <a:rPr lang="da-DK" sz="700" b="0">
                          <a:solidFill>
                            <a:schemeClr val="bg1"/>
                          </a:solidFill>
                        </a:rPr>
                        <a:t>R241 G138 B33</a:t>
                      </a:r>
                    </a:p>
                    <a:p>
                      <a:r>
                        <a:rPr lang="da-DK" sz="700" b="0">
                          <a:solidFill>
                            <a:schemeClr val="bg1"/>
                          </a:solidFill>
                        </a:rPr>
                        <a:t>HEX F18A21</a:t>
                      </a:r>
                      <a:endParaRPr lang="en-US" sz="700" b="0">
                        <a:solidFill>
                          <a:schemeClr val="bg1"/>
                        </a:solidFill>
                      </a:endParaRPr>
                    </a:p>
                  </a:txBody>
                  <a:tcPr marL="42664" marR="42664" marT="42664" marB="42664">
                    <a:solidFill>
                      <a:srgbClr val="F18A21"/>
                    </a:solidFill>
                  </a:tcPr>
                </a:tc>
                <a:tc>
                  <a:txBody>
                    <a:bodyPr/>
                    <a:lstStyle/>
                    <a:p>
                      <a:r>
                        <a:rPr lang="en-US" sz="700" b="0">
                          <a:solidFill>
                            <a:schemeClr val="bg1"/>
                          </a:solidFill>
                        </a:rPr>
                        <a:t>UL Yellow (Light)</a:t>
                      </a:r>
                    </a:p>
                    <a:p>
                      <a:endParaRPr lang="en-US" sz="700" b="0">
                        <a:solidFill>
                          <a:schemeClr val="bg1"/>
                        </a:solidFill>
                      </a:endParaRPr>
                    </a:p>
                    <a:p>
                      <a:r>
                        <a:rPr lang="da-DK" sz="700" b="0">
                          <a:solidFill>
                            <a:schemeClr val="bg1"/>
                          </a:solidFill>
                        </a:rPr>
                        <a:t>R255 G198 B47</a:t>
                      </a:r>
                    </a:p>
                    <a:p>
                      <a:r>
                        <a:rPr lang="da-DK" sz="700" b="0">
                          <a:solidFill>
                            <a:schemeClr val="bg1"/>
                          </a:solidFill>
                        </a:rPr>
                        <a:t>HEX FFC62F</a:t>
                      </a:r>
                      <a:endParaRPr lang="en-US" sz="700" b="0">
                        <a:solidFill>
                          <a:schemeClr val="bg1"/>
                        </a:solidFill>
                      </a:endParaRPr>
                    </a:p>
                  </a:txBody>
                  <a:tcPr marL="42664" marR="42664" marT="42664" marB="42664">
                    <a:solidFill>
                      <a:srgbClr val="FFC72F"/>
                    </a:solidFill>
                  </a:tcPr>
                </a:tc>
                <a:tc>
                  <a:txBody>
                    <a:bodyPr/>
                    <a:lstStyle/>
                    <a:p>
                      <a:r>
                        <a:rPr lang="en-US" sz="700" b="0">
                          <a:solidFill>
                            <a:schemeClr val="bg1"/>
                          </a:solidFill>
                        </a:rPr>
                        <a:t>UL Green (Light)</a:t>
                      </a:r>
                    </a:p>
                    <a:p>
                      <a:endParaRPr lang="en-US" sz="700" b="0">
                        <a:solidFill>
                          <a:schemeClr val="bg1"/>
                        </a:solidFill>
                      </a:endParaRPr>
                    </a:p>
                    <a:p>
                      <a:r>
                        <a:rPr lang="de-DE" sz="700" b="0">
                          <a:solidFill>
                            <a:schemeClr val="bg1"/>
                          </a:solidFill>
                        </a:rPr>
                        <a:t>R146 G200 B62</a:t>
                      </a:r>
                    </a:p>
                    <a:p>
                      <a:r>
                        <a:rPr lang="de-DE" sz="700" b="0">
                          <a:solidFill>
                            <a:schemeClr val="bg1"/>
                          </a:solidFill>
                        </a:rPr>
                        <a:t>HEX 92C83E</a:t>
                      </a:r>
                      <a:endParaRPr lang="en-US" sz="700" b="0">
                        <a:solidFill>
                          <a:schemeClr val="bg1"/>
                        </a:solidFill>
                      </a:endParaRPr>
                    </a:p>
                  </a:txBody>
                  <a:tcPr marL="42664" marR="42664" marT="42664" marB="42664">
                    <a:solidFill>
                      <a:srgbClr val="91C83E"/>
                    </a:solidFill>
                  </a:tcPr>
                </a:tc>
                <a:tc>
                  <a:txBody>
                    <a:bodyPr/>
                    <a:lstStyle/>
                    <a:p>
                      <a:r>
                        <a:rPr lang="en-US" sz="700" b="0">
                          <a:solidFill>
                            <a:schemeClr val="bg1"/>
                          </a:solidFill>
                        </a:rPr>
                        <a:t>UL Teal (Light)</a:t>
                      </a:r>
                    </a:p>
                    <a:p>
                      <a:endParaRPr lang="en-US" sz="700" b="0">
                        <a:solidFill>
                          <a:schemeClr val="bg1"/>
                        </a:solidFill>
                      </a:endParaRPr>
                    </a:p>
                    <a:p>
                      <a:r>
                        <a:rPr lang="de-DE" sz="700" b="0">
                          <a:solidFill>
                            <a:schemeClr val="bg1"/>
                          </a:solidFill>
                        </a:rPr>
                        <a:t>R89 G183 B179</a:t>
                      </a:r>
                    </a:p>
                    <a:p>
                      <a:r>
                        <a:rPr lang="de-DE" sz="700" b="0">
                          <a:solidFill>
                            <a:schemeClr val="bg1"/>
                          </a:solidFill>
                        </a:rPr>
                        <a:t>HEX 59B7B3</a:t>
                      </a:r>
                      <a:endParaRPr lang="en-US" sz="700" b="0">
                        <a:solidFill>
                          <a:schemeClr val="bg1"/>
                        </a:solidFill>
                      </a:endParaRPr>
                    </a:p>
                  </a:txBody>
                  <a:tcPr marL="42664" marR="42664" marT="42664" marB="42664">
                    <a:solidFill>
                      <a:srgbClr val="59B7B3"/>
                    </a:solidFill>
                  </a:tcPr>
                </a:tc>
                <a:tc>
                  <a:txBody>
                    <a:bodyPr/>
                    <a:lstStyle/>
                    <a:p>
                      <a:r>
                        <a:rPr lang="en-US" sz="700" b="0">
                          <a:solidFill>
                            <a:schemeClr val="bg1"/>
                          </a:solidFill>
                        </a:rPr>
                        <a:t>UL Blue (Light)</a:t>
                      </a:r>
                    </a:p>
                    <a:p>
                      <a:endParaRPr lang="en-US" sz="700" b="0">
                        <a:solidFill>
                          <a:schemeClr val="bg1"/>
                        </a:solidFill>
                      </a:endParaRPr>
                    </a:p>
                    <a:p>
                      <a:r>
                        <a:rPr lang="de-DE" sz="700" b="0">
                          <a:solidFill>
                            <a:schemeClr val="bg1"/>
                          </a:solidFill>
                        </a:rPr>
                        <a:t>R103 G177 B226</a:t>
                      </a:r>
                    </a:p>
                    <a:p>
                      <a:r>
                        <a:rPr lang="de-DE" sz="700" b="0">
                          <a:solidFill>
                            <a:schemeClr val="bg1"/>
                          </a:solidFill>
                        </a:rPr>
                        <a:t>HEX 67B1E2</a:t>
                      </a:r>
                      <a:endParaRPr lang="en-US" sz="700" b="0">
                        <a:solidFill>
                          <a:schemeClr val="bg1"/>
                        </a:solidFill>
                      </a:endParaRPr>
                    </a:p>
                  </a:txBody>
                  <a:tcPr marL="42664" marR="42664" marT="42664" marB="42664">
                    <a:solidFill>
                      <a:srgbClr val="66B2E3"/>
                    </a:solidFill>
                  </a:tcPr>
                </a:tc>
                <a:tc>
                  <a:txBody>
                    <a:bodyPr/>
                    <a:lstStyle/>
                    <a:p>
                      <a:r>
                        <a:rPr lang="en-US" sz="700" b="0">
                          <a:solidFill>
                            <a:schemeClr val="bg1"/>
                          </a:solidFill>
                        </a:rPr>
                        <a:t>UL Brown (Light)</a:t>
                      </a:r>
                    </a:p>
                    <a:p>
                      <a:endParaRPr lang="en-US" sz="700" b="0">
                        <a:solidFill>
                          <a:schemeClr val="bg1"/>
                        </a:solidFill>
                      </a:endParaRPr>
                    </a:p>
                    <a:p>
                      <a:r>
                        <a:rPr lang="de-DE" sz="700" b="0">
                          <a:solidFill>
                            <a:schemeClr val="bg1"/>
                          </a:solidFill>
                        </a:rPr>
                        <a:t>R196 G184 B170</a:t>
                      </a:r>
                    </a:p>
                    <a:p>
                      <a:r>
                        <a:rPr lang="de-DE" sz="700" b="0">
                          <a:solidFill>
                            <a:schemeClr val="bg1"/>
                          </a:solidFill>
                        </a:rPr>
                        <a:t>HEX C4B8AA</a:t>
                      </a:r>
                      <a:endParaRPr lang="en-US" sz="700" b="0">
                        <a:solidFill>
                          <a:schemeClr val="bg1"/>
                        </a:solidFill>
                      </a:endParaRPr>
                    </a:p>
                  </a:txBody>
                  <a:tcPr marL="42664" marR="42664" marT="42664" marB="42664">
                    <a:solidFill>
                      <a:srgbClr val="C4B8AA"/>
                    </a:solidFill>
                  </a:tcPr>
                </a:tc>
                <a:tc>
                  <a:txBody>
                    <a:bodyPr/>
                    <a:lstStyle/>
                    <a:p>
                      <a:r>
                        <a:rPr lang="en-US" sz="700" b="0">
                          <a:solidFill>
                            <a:schemeClr val="tx1"/>
                          </a:solidFill>
                        </a:rPr>
                        <a:t>UL White</a:t>
                      </a:r>
                    </a:p>
                    <a:p>
                      <a:endParaRPr lang="en-US" sz="700" b="0">
                        <a:solidFill>
                          <a:schemeClr val="tx1"/>
                        </a:solidFill>
                      </a:endParaRPr>
                    </a:p>
                    <a:p>
                      <a:r>
                        <a:rPr lang="da-DK" sz="700" b="0">
                          <a:solidFill>
                            <a:schemeClr val="tx1"/>
                          </a:solidFill>
                        </a:rPr>
                        <a:t>R255 G255 B255</a:t>
                      </a:r>
                    </a:p>
                    <a:p>
                      <a:r>
                        <a:rPr lang="da-DK" sz="700" b="0">
                          <a:solidFill>
                            <a:schemeClr val="tx1"/>
                          </a:solidFill>
                        </a:rPr>
                        <a:t>HEX FFFFFF</a:t>
                      </a:r>
                      <a:endParaRPr lang="en-US" sz="700" b="0">
                        <a:solidFill>
                          <a:schemeClr val="tx1"/>
                        </a:solidFill>
                      </a:endParaRPr>
                    </a:p>
                  </a:txBody>
                  <a:tcPr marL="42664" marR="42664" marT="42664" marB="42664">
                    <a:solidFill>
                      <a:schemeClr val="bg1"/>
                    </a:solidFill>
                  </a:tcPr>
                </a:tc>
                <a:extLst>
                  <a:ext uri="{0D108BD9-81ED-4DB2-BD59-A6C34878D82A}">
                    <a16:rowId xmlns:a16="http://schemas.microsoft.com/office/drawing/2014/main" val="10000"/>
                  </a:ext>
                </a:extLst>
              </a:tr>
              <a:tr h="1002770">
                <a:tc>
                  <a:txBody>
                    <a:bodyPr/>
                    <a:lstStyle/>
                    <a:p>
                      <a:r>
                        <a:rPr lang="en-US" sz="700" b="0">
                          <a:solidFill>
                            <a:schemeClr val="bg1"/>
                          </a:solidFill>
                        </a:rPr>
                        <a:t>UL Red (Medium)</a:t>
                      </a:r>
                    </a:p>
                    <a:p>
                      <a:endParaRPr lang="en-US" sz="700" b="0">
                        <a:solidFill>
                          <a:schemeClr val="bg1"/>
                        </a:solidFill>
                      </a:endParaRPr>
                    </a:p>
                    <a:p>
                      <a:r>
                        <a:rPr lang="de-DE" sz="700" b="0">
                          <a:solidFill>
                            <a:schemeClr val="bg1"/>
                          </a:solidFill>
                        </a:rPr>
                        <a:t>R137 G36 B51</a:t>
                      </a:r>
                    </a:p>
                    <a:p>
                      <a:r>
                        <a:rPr lang="de-DE" sz="700" b="0">
                          <a:solidFill>
                            <a:schemeClr val="bg1"/>
                          </a:solidFill>
                        </a:rPr>
                        <a:t>HEX 892433</a:t>
                      </a:r>
                      <a:endParaRPr lang="en-US" sz="700" b="0">
                        <a:solidFill>
                          <a:schemeClr val="bg1"/>
                        </a:solidFill>
                      </a:endParaRPr>
                    </a:p>
                  </a:txBody>
                  <a:tcPr marL="42664" marR="42664" marT="42664" marB="42664">
                    <a:solidFill>
                      <a:srgbClr val="892433"/>
                    </a:solidFill>
                  </a:tcPr>
                </a:tc>
                <a:tc>
                  <a:txBody>
                    <a:bodyPr/>
                    <a:lstStyle/>
                    <a:p>
                      <a:r>
                        <a:rPr lang="en-US" sz="700" b="0">
                          <a:solidFill>
                            <a:schemeClr val="bg1"/>
                          </a:solidFill>
                        </a:rPr>
                        <a:t>UL Orange (Medium)</a:t>
                      </a:r>
                    </a:p>
                    <a:p>
                      <a:endParaRPr lang="en-US" sz="700" b="0">
                        <a:solidFill>
                          <a:schemeClr val="bg1"/>
                        </a:solidFill>
                      </a:endParaRPr>
                    </a:p>
                    <a:p>
                      <a:r>
                        <a:rPr lang="fr-FR" sz="700" b="0">
                          <a:solidFill>
                            <a:schemeClr val="bg1"/>
                          </a:solidFill>
                        </a:rPr>
                        <a:t>R207 G95 B40</a:t>
                      </a:r>
                    </a:p>
                    <a:p>
                      <a:r>
                        <a:rPr lang="fr-FR" sz="700" b="0">
                          <a:solidFill>
                            <a:schemeClr val="bg1"/>
                          </a:solidFill>
                        </a:rPr>
                        <a:t>HEX CF5F28</a:t>
                      </a:r>
                      <a:endParaRPr lang="en-US" sz="700" b="0">
                        <a:solidFill>
                          <a:schemeClr val="bg1"/>
                        </a:solidFill>
                      </a:endParaRPr>
                    </a:p>
                  </a:txBody>
                  <a:tcPr marL="42664" marR="42664" marT="42664" marB="42664">
                    <a:solidFill>
                      <a:srgbClr val="CF5F28"/>
                    </a:solidFill>
                  </a:tcPr>
                </a:tc>
                <a:tc>
                  <a:txBody>
                    <a:bodyPr/>
                    <a:lstStyle/>
                    <a:p>
                      <a:r>
                        <a:rPr lang="en-US" sz="700" b="0">
                          <a:solidFill>
                            <a:schemeClr val="bg1"/>
                          </a:solidFill>
                        </a:rPr>
                        <a:t>UL Yellow (Medium)</a:t>
                      </a:r>
                    </a:p>
                    <a:p>
                      <a:endParaRPr lang="en-US" sz="700" b="0">
                        <a:solidFill>
                          <a:schemeClr val="bg1"/>
                        </a:solidFill>
                      </a:endParaRPr>
                    </a:p>
                    <a:p>
                      <a:r>
                        <a:rPr lang="is-IS" sz="700" b="0">
                          <a:solidFill>
                            <a:schemeClr val="bg1"/>
                          </a:solidFill>
                        </a:rPr>
                        <a:t>R208 G146 B42</a:t>
                      </a:r>
                    </a:p>
                    <a:p>
                      <a:r>
                        <a:rPr lang="is-IS" sz="700" b="0">
                          <a:solidFill>
                            <a:schemeClr val="bg1"/>
                          </a:solidFill>
                        </a:rPr>
                        <a:t>HEX D0922A</a:t>
                      </a:r>
                      <a:endParaRPr lang="en-US" sz="700" b="0">
                        <a:solidFill>
                          <a:schemeClr val="bg1"/>
                        </a:solidFill>
                      </a:endParaRPr>
                    </a:p>
                  </a:txBody>
                  <a:tcPr marL="42664" marR="42664" marT="42664" marB="42664">
                    <a:solidFill>
                      <a:srgbClr val="D09229"/>
                    </a:solidFill>
                  </a:tcPr>
                </a:tc>
                <a:tc>
                  <a:txBody>
                    <a:bodyPr/>
                    <a:lstStyle/>
                    <a:p>
                      <a:r>
                        <a:rPr lang="en-US" sz="700" b="0">
                          <a:solidFill>
                            <a:schemeClr val="bg1"/>
                          </a:solidFill>
                        </a:rPr>
                        <a:t>UL Green (Medium)</a:t>
                      </a:r>
                    </a:p>
                    <a:p>
                      <a:endParaRPr lang="en-US" sz="700" b="0">
                        <a:solidFill>
                          <a:schemeClr val="bg1"/>
                        </a:solidFill>
                      </a:endParaRPr>
                    </a:p>
                    <a:p>
                      <a:r>
                        <a:rPr lang="de-DE" sz="700" b="0">
                          <a:solidFill>
                            <a:schemeClr val="bg1"/>
                          </a:solidFill>
                        </a:rPr>
                        <a:t>R76 G158 B69</a:t>
                      </a:r>
                    </a:p>
                    <a:p>
                      <a:r>
                        <a:rPr lang="de-DE" sz="700" b="0">
                          <a:solidFill>
                            <a:schemeClr val="bg1"/>
                          </a:solidFill>
                        </a:rPr>
                        <a:t>HEX 4C9E45</a:t>
                      </a:r>
                      <a:endParaRPr lang="en-US" sz="700" b="0">
                        <a:solidFill>
                          <a:schemeClr val="bg1"/>
                        </a:solidFill>
                      </a:endParaRPr>
                    </a:p>
                  </a:txBody>
                  <a:tcPr marL="42664" marR="42664" marT="42664" marB="42664">
                    <a:solidFill>
                      <a:srgbClr val="4C9E45"/>
                    </a:solidFill>
                  </a:tcPr>
                </a:tc>
                <a:tc>
                  <a:txBody>
                    <a:bodyPr/>
                    <a:lstStyle/>
                    <a:p>
                      <a:r>
                        <a:rPr lang="en-US" sz="700" b="0">
                          <a:solidFill>
                            <a:schemeClr val="bg1"/>
                          </a:solidFill>
                        </a:rPr>
                        <a:t>UL Teal (Medium)</a:t>
                      </a:r>
                    </a:p>
                    <a:p>
                      <a:endParaRPr lang="en-US" sz="700" b="0">
                        <a:solidFill>
                          <a:schemeClr val="bg1"/>
                        </a:solidFill>
                      </a:endParaRPr>
                    </a:p>
                    <a:p>
                      <a:r>
                        <a:rPr lang="de-DE" sz="700" b="0">
                          <a:solidFill>
                            <a:schemeClr val="bg1"/>
                          </a:solidFill>
                        </a:rPr>
                        <a:t>R0 G117  B132</a:t>
                      </a:r>
                    </a:p>
                    <a:p>
                      <a:r>
                        <a:rPr lang="de-DE" sz="700" b="0">
                          <a:solidFill>
                            <a:schemeClr val="bg1"/>
                          </a:solidFill>
                        </a:rPr>
                        <a:t>HEX 007584</a:t>
                      </a:r>
                      <a:endParaRPr lang="en-US" sz="700" b="0">
                        <a:solidFill>
                          <a:schemeClr val="bg1"/>
                        </a:solidFill>
                      </a:endParaRPr>
                    </a:p>
                  </a:txBody>
                  <a:tcPr marL="42664" marR="42664" marT="42664" marB="42664">
                    <a:solidFill>
                      <a:srgbClr val="017584"/>
                    </a:solidFill>
                  </a:tcPr>
                </a:tc>
                <a:tc>
                  <a:txBody>
                    <a:bodyPr/>
                    <a:lstStyle/>
                    <a:p>
                      <a:r>
                        <a:rPr lang="en-US" sz="700" b="0">
                          <a:solidFill>
                            <a:schemeClr val="bg1"/>
                          </a:solidFill>
                        </a:rPr>
                        <a:t>UL Blue (Medium)</a:t>
                      </a:r>
                    </a:p>
                    <a:p>
                      <a:endParaRPr lang="en-US" sz="700" b="0">
                        <a:solidFill>
                          <a:schemeClr val="bg1"/>
                        </a:solidFill>
                      </a:endParaRPr>
                    </a:p>
                    <a:p>
                      <a:r>
                        <a:rPr lang="de-DE" sz="700" b="0">
                          <a:solidFill>
                            <a:schemeClr val="bg1"/>
                          </a:solidFill>
                        </a:rPr>
                        <a:t>R0 G81 B138</a:t>
                      </a:r>
                    </a:p>
                    <a:p>
                      <a:r>
                        <a:rPr lang="de-DE" sz="700" b="0">
                          <a:solidFill>
                            <a:schemeClr val="bg1"/>
                          </a:solidFill>
                        </a:rPr>
                        <a:t>HEX 00518A</a:t>
                      </a:r>
                      <a:endParaRPr lang="en-US" sz="700" b="0">
                        <a:solidFill>
                          <a:schemeClr val="bg1"/>
                        </a:solidFill>
                      </a:endParaRPr>
                    </a:p>
                  </a:txBody>
                  <a:tcPr marL="42664" marR="42664" marT="42664" marB="42664">
                    <a:solidFill>
                      <a:srgbClr val="00518A"/>
                    </a:solidFill>
                  </a:tcPr>
                </a:tc>
                <a:tc>
                  <a:txBody>
                    <a:bodyPr/>
                    <a:lstStyle/>
                    <a:p>
                      <a:r>
                        <a:rPr lang="en-US" sz="700" b="0">
                          <a:solidFill>
                            <a:schemeClr val="bg1"/>
                          </a:solidFill>
                        </a:rPr>
                        <a:t>UL Brown (Medium)</a:t>
                      </a:r>
                    </a:p>
                    <a:p>
                      <a:endParaRPr lang="en-US" sz="700" b="0">
                        <a:solidFill>
                          <a:schemeClr val="bg1"/>
                        </a:solidFill>
                      </a:endParaRPr>
                    </a:p>
                    <a:p>
                      <a:r>
                        <a:rPr lang="de-DE" sz="700" b="0">
                          <a:solidFill>
                            <a:schemeClr val="bg1"/>
                          </a:solidFill>
                        </a:rPr>
                        <a:t>R163 G147 B130</a:t>
                      </a:r>
                    </a:p>
                    <a:p>
                      <a:r>
                        <a:rPr lang="de-DE" sz="700" b="0">
                          <a:solidFill>
                            <a:schemeClr val="bg1"/>
                          </a:solidFill>
                        </a:rPr>
                        <a:t>HEX A39382</a:t>
                      </a:r>
                      <a:endParaRPr lang="en-US" sz="700" b="0">
                        <a:solidFill>
                          <a:schemeClr val="bg1"/>
                        </a:solidFill>
                      </a:endParaRPr>
                    </a:p>
                  </a:txBody>
                  <a:tcPr marL="42664" marR="42664" marT="42664" marB="42664">
                    <a:solidFill>
                      <a:srgbClr val="A49382"/>
                    </a:solidFill>
                  </a:tcPr>
                </a:tc>
                <a:tc>
                  <a:txBody>
                    <a:bodyPr/>
                    <a:lstStyle/>
                    <a:p>
                      <a:r>
                        <a:rPr lang="en-US" sz="700" b="0">
                          <a:solidFill>
                            <a:schemeClr val="bg1"/>
                          </a:solidFill>
                        </a:rPr>
                        <a:t>UL Gray</a:t>
                      </a:r>
                    </a:p>
                    <a:p>
                      <a:endParaRPr lang="en-US" sz="700" b="0">
                        <a:solidFill>
                          <a:schemeClr val="bg1"/>
                        </a:solidFill>
                      </a:endParaRPr>
                    </a:p>
                    <a:p>
                      <a:r>
                        <a:rPr lang="de-DE" sz="700" b="0">
                          <a:solidFill>
                            <a:schemeClr val="bg1"/>
                          </a:solidFill>
                        </a:rPr>
                        <a:t>R147 G149 B152</a:t>
                      </a:r>
                    </a:p>
                    <a:p>
                      <a:r>
                        <a:rPr lang="de-DE" sz="700" b="0">
                          <a:solidFill>
                            <a:schemeClr val="bg1"/>
                          </a:solidFill>
                        </a:rPr>
                        <a:t>HEX 939598</a:t>
                      </a:r>
                      <a:endParaRPr lang="en-US" sz="700" b="0">
                        <a:solidFill>
                          <a:schemeClr val="bg1"/>
                        </a:solidFill>
                      </a:endParaRPr>
                    </a:p>
                  </a:txBody>
                  <a:tcPr marL="42664" marR="42664" marT="42664" marB="42664">
                    <a:solidFill>
                      <a:srgbClr val="939598"/>
                    </a:solidFill>
                  </a:tcPr>
                </a:tc>
                <a:extLst>
                  <a:ext uri="{0D108BD9-81ED-4DB2-BD59-A6C34878D82A}">
                    <a16:rowId xmlns:a16="http://schemas.microsoft.com/office/drawing/2014/main" val="10001"/>
                  </a:ext>
                </a:extLst>
              </a:tr>
              <a:tr h="1002770">
                <a:tc>
                  <a:txBody>
                    <a:bodyPr/>
                    <a:lstStyle/>
                    <a:p>
                      <a:r>
                        <a:rPr lang="en-US" sz="700" b="0">
                          <a:solidFill>
                            <a:schemeClr val="bg1"/>
                          </a:solidFill>
                        </a:rPr>
                        <a:t>UL Red (Dark)</a:t>
                      </a:r>
                    </a:p>
                    <a:p>
                      <a:endParaRPr lang="en-US" sz="700" b="0">
                        <a:solidFill>
                          <a:schemeClr val="bg1"/>
                        </a:solidFill>
                      </a:endParaRPr>
                    </a:p>
                    <a:p>
                      <a:r>
                        <a:rPr lang="de-DE" sz="700" b="0">
                          <a:solidFill>
                            <a:schemeClr val="bg1"/>
                          </a:solidFill>
                        </a:rPr>
                        <a:t>R102 G26 B41</a:t>
                      </a:r>
                    </a:p>
                    <a:p>
                      <a:r>
                        <a:rPr lang="de-DE" sz="700" b="0">
                          <a:solidFill>
                            <a:schemeClr val="bg1"/>
                          </a:solidFill>
                        </a:rPr>
                        <a:t>HEX 661A29</a:t>
                      </a:r>
                      <a:endParaRPr lang="en-US" sz="700" b="0">
                        <a:solidFill>
                          <a:schemeClr val="bg1"/>
                        </a:solidFill>
                      </a:endParaRPr>
                    </a:p>
                  </a:txBody>
                  <a:tcPr marL="42664" marR="42664" marT="42664" marB="42664">
                    <a:solidFill>
                      <a:srgbClr val="661A29"/>
                    </a:solidFill>
                  </a:tcPr>
                </a:tc>
                <a:tc>
                  <a:txBody>
                    <a:bodyPr/>
                    <a:lstStyle/>
                    <a:p>
                      <a:r>
                        <a:rPr lang="en-US" sz="700" b="0">
                          <a:solidFill>
                            <a:schemeClr val="bg1"/>
                          </a:solidFill>
                        </a:rPr>
                        <a:t>UL Orange (Dark)</a:t>
                      </a:r>
                    </a:p>
                    <a:p>
                      <a:endParaRPr lang="en-US" sz="700" b="0">
                        <a:solidFill>
                          <a:schemeClr val="bg1"/>
                        </a:solidFill>
                      </a:endParaRPr>
                    </a:p>
                    <a:p>
                      <a:r>
                        <a:rPr lang="de-DE" sz="700" b="0">
                          <a:solidFill>
                            <a:schemeClr val="bg1"/>
                          </a:solidFill>
                        </a:rPr>
                        <a:t>R141 G73 B33</a:t>
                      </a:r>
                    </a:p>
                    <a:p>
                      <a:r>
                        <a:rPr lang="de-DE" sz="700" b="0">
                          <a:solidFill>
                            <a:schemeClr val="bg1"/>
                          </a:solidFill>
                        </a:rPr>
                        <a:t>HEX 8D4921</a:t>
                      </a:r>
                      <a:endParaRPr lang="en-US" sz="700" b="0">
                        <a:solidFill>
                          <a:schemeClr val="bg1"/>
                        </a:solidFill>
                      </a:endParaRPr>
                    </a:p>
                  </a:txBody>
                  <a:tcPr marL="42664" marR="42664" marT="42664" marB="42664">
                    <a:solidFill>
                      <a:srgbClr val="8D4921"/>
                    </a:solidFill>
                  </a:tcPr>
                </a:tc>
                <a:tc>
                  <a:txBody>
                    <a:bodyPr/>
                    <a:lstStyle/>
                    <a:p>
                      <a:r>
                        <a:rPr lang="en-US" sz="700" b="0">
                          <a:solidFill>
                            <a:schemeClr val="bg1"/>
                          </a:solidFill>
                        </a:rPr>
                        <a:t>UL Yellow (Dark)</a:t>
                      </a:r>
                    </a:p>
                    <a:p>
                      <a:endParaRPr lang="en-US" sz="700" b="0">
                        <a:solidFill>
                          <a:schemeClr val="bg1"/>
                        </a:solidFill>
                      </a:endParaRPr>
                    </a:p>
                    <a:p>
                      <a:r>
                        <a:rPr lang="de-DE" sz="700" b="0">
                          <a:solidFill>
                            <a:schemeClr val="bg1"/>
                          </a:solidFill>
                        </a:rPr>
                        <a:t>R169 G109 B41</a:t>
                      </a:r>
                    </a:p>
                    <a:p>
                      <a:r>
                        <a:rPr lang="de-DE" sz="700" b="0">
                          <a:solidFill>
                            <a:schemeClr val="bg1"/>
                          </a:solidFill>
                        </a:rPr>
                        <a:t>HEX A96D29</a:t>
                      </a:r>
                      <a:endParaRPr lang="en-US" sz="700" b="0">
                        <a:solidFill>
                          <a:schemeClr val="bg1"/>
                        </a:solidFill>
                      </a:endParaRPr>
                    </a:p>
                  </a:txBody>
                  <a:tcPr marL="42664" marR="42664" marT="42664" marB="42664">
                    <a:solidFill>
                      <a:srgbClr val="AA6D28"/>
                    </a:solidFill>
                  </a:tcPr>
                </a:tc>
                <a:tc>
                  <a:txBody>
                    <a:bodyPr/>
                    <a:lstStyle/>
                    <a:p>
                      <a:r>
                        <a:rPr lang="en-US" sz="700" b="0">
                          <a:solidFill>
                            <a:schemeClr val="bg1"/>
                          </a:solidFill>
                        </a:rPr>
                        <a:t>UL Green (Dark)</a:t>
                      </a:r>
                    </a:p>
                    <a:p>
                      <a:endParaRPr lang="en-US" sz="700" b="0">
                        <a:solidFill>
                          <a:schemeClr val="bg1"/>
                        </a:solidFill>
                      </a:endParaRPr>
                    </a:p>
                    <a:p>
                      <a:r>
                        <a:rPr lang="en-US" sz="700" b="0">
                          <a:solidFill>
                            <a:schemeClr val="bg1"/>
                          </a:solidFill>
                        </a:rPr>
                        <a:t>R30 G86 B50</a:t>
                      </a:r>
                    </a:p>
                    <a:p>
                      <a:r>
                        <a:rPr lang="en-US" sz="700" b="0">
                          <a:solidFill>
                            <a:schemeClr val="bg1"/>
                          </a:solidFill>
                        </a:rPr>
                        <a:t>HEX 1E5632</a:t>
                      </a:r>
                    </a:p>
                  </a:txBody>
                  <a:tcPr marL="42664" marR="42664" marT="42664" marB="42664">
                    <a:solidFill>
                      <a:srgbClr val="1E5531"/>
                    </a:solidFill>
                  </a:tcPr>
                </a:tc>
                <a:tc>
                  <a:txBody>
                    <a:bodyPr/>
                    <a:lstStyle/>
                    <a:p>
                      <a:r>
                        <a:rPr lang="it-IT" sz="700" b="0">
                          <a:solidFill>
                            <a:schemeClr val="bg1"/>
                          </a:solidFill>
                        </a:rPr>
                        <a:t>UL </a:t>
                      </a:r>
                      <a:r>
                        <a:rPr lang="it-IT" sz="700" b="0" err="1">
                          <a:solidFill>
                            <a:schemeClr val="bg1"/>
                          </a:solidFill>
                        </a:rPr>
                        <a:t>Teal</a:t>
                      </a:r>
                      <a:r>
                        <a:rPr lang="it-IT" sz="700" b="0">
                          <a:solidFill>
                            <a:schemeClr val="bg1"/>
                          </a:solidFill>
                        </a:rPr>
                        <a:t> (Dark)</a:t>
                      </a:r>
                    </a:p>
                    <a:p>
                      <a:endParaRPr lang="it-IT" sz="700" b="0">
                        <a:solidFill>
                          <a:schemeClr val="bg1"/>
                        </a:solidFill>
                      </a:endParaRPr>
                    </a:p>
                    <a:p>
                      <a:r>
                        <a:rPr lang="en-US" sz="700" b="0">
                          <a:solidFill>
                            <a:schemeClr val="bg1"/>
                          </a:solidFill>
                        </a:rPr>
                        <a:t>R32 G75 B90</a:t>
                      </a:r>
                    </a:p>
                    <a:p>
                      <a:r>
                        <a:rPr lang="en-US" sz="700" b="0">
                          <a:solidFill>
                            <a:schemeClr val="bg1"/>
                          </a:solidFill>
                        </a:rPr>
                        <a:t>HEX 204B5A</a:t>
                      </a:r>
                    </a:p>
                  </a:txBody>
                  <a:tcPr marL="42664" marR="42664" marT="42664" marB="42664">
                    <a:solidFill>
                      <a:srgbClr val="214A5A"/>
                    </a:solidFill>
                  </a:tcPr>
                </a:tc>
                <a:tc>
                  <a:txBody>
                    <a:bodyPr/>
                    <a:lstStyle/>
                    <a:p>
                      <a:r>
                        <a:rPr lang="it-IT" sz="700" b="0">
                          <a:solidFill>
                            <a:schemeClr val="bg1"/>
                          </a:solidFill>
                        </a:rPr>
                        <a:t>UL Blue (Dark)</a:t>
                      </a:r>
                    </a:p>
                    <a:p>
                      <a:endParaRPr lang="it-IT" sz="700" b="0">
                        <a:solidFill>
                          <a:schemeClr val="bg1"/>
                        </a:solidFill>
                      </a:endParaRPr>
                    </a:p>
                    <a:p>
                      <a:r>
                        <a:rPr lang="de-DE" sz="700" b="0">
                          <a:solidFill>
                            <a:schemeClr val="bg1"/>
                          </a:solidFill>
                        </a:rPr>
                        <a:t>R11 G60 B97</a:t>
                      </a:r>
                    </a:p>
                    <a:p>
                      <a:r>
                        <a:rPr lang="de-DE" sz="700" b="0">
                          <a:solidFill>
                            <a:schemeClr val="bg1"/>
                          </a:solidFill>
                        </a:rPr>
                        <a:t>HEX 0B3C61</a:t>
                      </a:r>
                      <a:endParaRPr lang="en-US" sz="700" b="0">
                        <a:solidFill>
                          <a:schemeClr val="bg1"/>
                        </a:solidFill>
                      </a:endParaRPr>
                    </a:p>
                  </a:txBody>
                  <a:tcPr marL="42664" marR="42664" marT="42664" marB="42664">
                    <a:solidFill>
                      <a:srgbClr val="0C3C61"/>
                    </a:solidFill>
                  </a:tcPr>
                </a:tc>
                <a:tc>
                  <a:txBody>
                    <a:bodyPr/>
                    <a:lstStyle/>
                    <a:p>
                      <a:r>
                        <a:rPr lang="en-US" sz="700" b="0">
                          <a:solidFill>
                            <a:schemeClr val="bg1"/>
                          </a:solidFill>
                        </a:rPr>
                        <a:t>UL Brown (Dark)</a:t>
                      </a:r>
                    </a:p>
                    <a:p>
                      <a:endParaRPr lang="en-US" sz="700" b="0">
                        <a:solidFill>
                          <a:schemeClr val="bg1"/>
                        </a:solidFill>
                      </a:endParaRPr>
                    </a:p>
                    <a:p>
                      <a:r>
                        <a:rPr lang="de-DE" sz="700" b="0">
                          <a:solidFill>
                            <a:schemeClr val="bg1"/>
                          </a:solidFill>
                        </a:rPr>
                        <a:t>R101 G80 B62</a:t>
                      </a:r>
                    </a:p>
                    <a:p>
                      <a:r>
                        <a:rPr lang="de-DE" sz="700" b="0">
                          <a:solidFill>
                            <a:schemeClr val="bg1"/>
                          </a:solidFill>
                        </a:rPr>
                        <a:t>HEX 65503E</a:t>
                      </a:r>
                      <a:endParaRPr lang="en-US" sz="700" b="0">
                        <a:solidFill>
                          <a:schemeClr val="bg1"/>
                        </a:solidFill>
                      </a:endParaRPr>
                    </a:p>
                  </a:txBody>
                  <a:tcPr marL="42664" marR="42664" marT="42664" marB="42664">
                    <a:solidFill>
                      <a:srgbClr val="64503D"/>
                    </a:solidFill>
                  </a:tcPr>
                </a:tc>
                <a:tc>
                  <a:txBody>
                    <a:bodyPr/>
                    <a:lstStyle/>
                    <a:p>
                      <a:r>
                        <a:rPr lang="en-US" sz="700" b="0">
                          <a:solidFill>
                            <a:schemeClr val="bg1"/>
                          </a:solidFill>
                        </a:rPr>
                        <a:t>UL Black</a:t>
                      </a:r>
                    </a:p>
                    <a:p>
                      <a:endParaRPr lang="en-US" sz="700" b="0">
                        <a:solidFill>
                          <a:schemeClr val="bg1"/>
                        </a:solidFill>
                      </a:endParaRPr>
                    </a:p>
                    <a:p>
                      <a:r>
                        <a:rPr lang="de-DE" sz="700" b="0">
                          <a:solidFill>
                            <a:schemeClr val="bg1"/>
                          </a:solidFill>
                        </a:rPr>
                        <a:t>R0 G0 B0</a:t>
                      </a:r>
                    </a:p>
                    <a:p>
                      <a:r>
                        <a:rPr lang="de-DE" sz="700" b="0">
                          <a:solidFill>
                            <a:schemeClr val="bg1"/>
                          </a:solidFill>
                        </a:rPr>
                        <a:t>HEX 000000</a:t>
                      </a:r>
                      <a:endParaRPr lang="en-US" sz="700" b="0">
                        <a:solidFill>
                          <a:schemeClr val="bg1"/>
                        </a:solidFill>
                      </a:endParaRPr>
                    </a:p>
                  </a:txBody>
                  <a:tcPr marL="42664" marR="42664" marT="42664" marB="42664">
                    <a:solidFill>
                      <a:schemeClr val="tx1"/>
                    </a:solidFill>
                  </a:tcPr>
                </a:tc>
                <a:extLst>
                  <a:ext uri="{0D108BD9-81ED-4DB2-BD59-A6C34878D82A}">
                    <a16:rowId xmlns:a16="http://schemas.microsoft.com/office/drawing/2014/main" val="10002"/>
                  </a:ext>
                </a:extLst>
              </a:tr>
            </a:tbl>
          </a:graphicData>
        </a:graphic>
      </p:graphicFrame>
      <p:sp>
        <p:nvSpPr>
          <p:cNvPr id="4" name="Text Placeholder 14"/>
          <p:cNvSpPr>
            <a:spLocks noGrp="1"/>
          </p:cNvSpPr>
          <p:nvPr>
            <p:ph type="body" sz="quarter" idx="22" hasCustomPrompt="1"/>
          </p:nvPr>
        </p:nvSpPr>
        <p:spPr>
          <a:xfrm>
            <a:off x="301625" y="235324"/>
            <a:ext cx="8229600" cy="369332"/>
          </a:xfrm>
          <a:prstGeom prst="rect">
            <a:avLst/>
          </a:prstGeom>
        </p:spPr>
        <p:txBody>
          <a:bodyPr wrap="square" lIns="0" tIns="0" rIns="0" bIns="0">
            <a:spAutoFit/>
          </a:bodyPr>
          <a:lstStyle>
            <a:lvl1pPr marL="0" indent="0">
              <a:lnSpc>
                <a:spcPct val="100000"/>
              </a:lnSpc>
              <a:spcBef>
                <a:spcPts val="0"/>
              </a:spcBef>
              <a:buNone/>
              <a:defRPr sz="2400" b="0" cap="none" baseline="0">
                <a:solidFill>
                  <a:schemeClr val="accent1"/>
                </a:solidFill>
                <a:latin typeface="Arial"/>
                <a:cs typeface="Arial"/>
              </a:defRPr>
            </a:lvl1pPr>
            <a:lvl2pPr marL="0" indent="0">
              <a:buNone/>
              <a:defRPr sz="2400" b="0" cap="none">
                <a:solidFill>
                  <a:schemeClr val="accent1"/>
                </a:solidFill>
                <a:latin typeface="Arial"/>
                <a:cs typeface="Arial"/>
              </a:defRPr>
            </a:lvl2pPr>
            <a:lvl3pPr marL="0" indent="0">
              <a:buNone/>
              <a:defRPr sz="2400" b="0">
                <a:solidFill>
                  <a:schemeClr val="accent1"/>
                </a:solidFill>
                <a:latin typeface="Arial"/>
                <a:cs typeface="Arial"/>
              </a:defRPr>
            </a:lvl3pPr>
            <a:lvl4pPr marL="0" indent="0">
              <a:buNone/>
              <a:defRPr sz="2400" b="0">
                <a:solidFill>
                  <a:schemeClr val="accent1"/>
                </a:solidFill>
                <a:latin typeface="Arial"/>
                <a:cs typeface="Arial"/>
              </a:defRPr>
            </a:lvl4pPr>
            <a:lvl5pPr marL="0" indent="0">
              <a:buNone/>
              <a:defRPr sz="2400" b="0">
                <a:solidFill>
                  <a:schemeClr val="accent1"/>
                </a:solidFill>
                <a:latin typeface="Arial"/>
                <a:cs typeface="Arial"/>
              </a:defRPr>
            </a:lvl5pPr>
            <a:lvl6pPr marL="0" indent="0">
              <a:buNone/>
              <a:defRPr sz="2400">
                <a:solidFill>
                  <a:schemeClr val="accent1"/>
                </a:solidFill>
              </a:defRPr>
            </a:lvl6pPr>
            <a:lvl7pPr marL="0" indent="0">
              <a:buNone/>
              <a:defRPr sz="2400">
                <a:solidFill>
                  <a:schemeClr val="accent1"/>
                </a:solidFill>
              </a:defRPr>
            </a:lvl7pPr>
            <a:lvl8pPr marL="0" indent="0">
              <a:buNone/>
              <a:defRPr sz="2400">
                <a:solidFill>
                  <a:schemeClr val="accent1"/>
                </a:solidFill>
              </a:defRPr>
            </a:lvl8pPr>
            <a:lvl9pPr marL="0" indent="0">
              <a:buNone/>
              <a:defRPr sz="2400">
                <a:solidFill>
                  <a:schemeClr val="accent1"/>
                </a:solidFill>
              </a:defRPr>
            </a:lvl9pPr>
          </a:lstStyle>
          <a:p>
            <a:pPr lvl="0"/>
            <a:r>
              <a:rPr lang="en-US"/>
              <a:t>New colors</a:t>
            </a:r>
          </a:p>
        </p:txBody>
      </p:sp>
      <p:sp>
        <p:nvSpPr>
          <p:cNvPr id="5" name="Text Placeholder 3">
            <a:extLst>
              <a:ext uri="{FF2B5EF4-FFF2-40B4-BE49-F238E27FC236}">
                <a16:creationId xmlns:a16="http://schemas.microsoft.com/office/drawing/2014/main" id="{85020490-29EA-A64C-A62C-569A54171F97}"/>
              </a:ext>
            </a:extLst>
          </p:cNvPr>
          <p:cNvSpPr>
            <a:spLocks noGrp="1"/>
          </p:cNvSpPr>
          <p:nvPr>
            <p:ph type="body" sz="quarter" idx="23" hasCustomPrompt="1"/>
          </p:nvPr>
        </p:nvSpPr>
        <p:spPr>
          <a:xfrm>
            <a:off x="301624" y="971551"/>
            <a:ext cx="8539164" cy="554036"/>
          </a:xfrm>
        </p:spPr>
        <p:txBody>
          <a:bodyPr/>
          <a:lstStyle>
            <a:lvl1pPr marL="0" marR="0" indent="0" algn="l" defTabSz="457189" rtl="0" eaLnBrk="1" fontAlgn="auto" latinLnBrk="0" hangingPunct="1">
              <a:lnSpc>
                <a:spcPct val="100000"/>
              </a:lnSpc>
              <a:spcBef>
                <a:spcPts val="0"/>
              </a:spcBef>
              <a:spcAft>
                <a:spcPts val="1200"/>
              </a:spcAft>
              <a:buClrTx/>
              <a:buSzTx/>
              <a:buFont typeface="Arial" panose="020B0604020202020204" pitchFamily="34" charset="0"/>
              <a:buNone/>
              <a:tabLst/>
              <a:defRPr/>
            </a:lvl1pPr>
          </a:lstStyle>
          <a:p>
            <a:pPr marL="0" marR="0" lvl="0" indent="0" algn="l" defTabSz="457189"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t>Brand Hub icon library available at: </a:t>
            </a:r>
            <a:r>
              <a:rPr lang="en-US">
                <a:hlinkClick r:id="rId2"/>
              </a:rPr>
              <a:t>https://crc.ul.com/app/library?library_type=icons</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a:xfrm>
            <a:off x="8045451" y="4707732"/>
            <a:ext cx="641350" cy="273844"/>
          </a:xfrm>
          <a:prstGeom prst="rect">
            <a:avLst/>
          </a:prstGeom>
        </p:spPr>
        <p:txBody>
          <a:bodyPr/>
          <a:lstStyle>
            <a:lvl1pPr>
              <a:defRPr/>
            </a:lvl1pPr>
          </a:lstStyle>
          <a:p>
            <a:pPr defTabSz="342900" fontAlgn="base">
              <a:spcBef>
                <a:spcPct val="0"/>
              </a:spcBef>
              <a:spcAft>
                <a:spcPct val="0"/>
              </a:spcAft>
              <a:defRPr/>
            </a:pPr>
            <a:fld id="{7CF61324-115A-429D-86C8-DBBFE27C7CEE}" type="slidenum">
              <a:rPr lang="en-US" smtClean="0">
                <a:solidFill>
                  <a:srgbClr val="000000"/>
                </a:solidFill>
                <a:ea typeface="Geneva" charset="-128"/>
              </a:rPr>
              <a:pPr defTabSz="342900" fontAlgn="base">
                <a:spcBef>
                  <a:spcPct val="0"/>
                </a:spcBef>
                <a:spcAft>
                  <a:spcPct val="0"/>
                </a:spcAft>
                <a:defRPr/>
              </a:pPr>
              <a:t>‹#›</a:t>
            </a:fld>
            <a:endParaRPr lang="en-US">
              <a:solidFill>
                <a:srgbClr val="000000"/>
              </a:solidFill>
              <a:ea typeface="Geneva" charset="-128"/>
            </a:endParaRPr>
          </a:p>
        </p:txBody>
      </p:sp>
    </p:spTree>
    <p:extLst>
      <p:ext uri="{BB962C8B-B14F-4D97-AF65-F5344CB8AC3E}">
        <p14:creationId xmlns:p14="http://schemas.microsoft.com/office/powerpoint/2010/main" val="347210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Red">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7" name="Text Placeholder 26">
            <a:extLst>
              <a:ext uri="{FF2B5EF4-FFF2-40B4-BE49-F238E27FC236}">
                <a16:creationId xmlns:a16="http://schemas.microsoft.com/office/drawing/2014/main" id="{E8705732-112B-D34A-ADD9-33AB444C70C3}"/>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Title Arial 32pt white</a:t>
            </a:r>
            <a:br>
              <a:rPr lang="en-US"/>
            </a:br>
            <a:r>
              <a:rPr lang="en-US"/>
              <a:t>sentence case</a:t>
            </a:r>
          </a:p>
        </p:txBody>
      </p:sp>
      <p:sp>
        <p:nvSpPr>
          <p:cNvPr id="9" name="Text Placeholder 28">
            <a:extLst>
              <a:ext uri="{FF2B5EF4-FFF2-40B4-BE49-F238E27FC236}">
                <a16:creationId xmlns:a16="http://schemas.microsoft.com/office/drawing/2014/main" id="{AD1C4D7B-87F1-8343-8537-F0FE9A9EFAD7}"/>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Date | Subhead Arial 14pt white maximum one line</a:t>
            </a:r>
          </a:p>
        </p:txBody>
      </p:sp>
      <p:pic>
        <p:nvPicPr>
          <p:cNvPr id="11" name="Picture 10">
            <a:extLst>
              <a:ext uri="{FF2B5EF4-FFF2-40B4-BE49-F238E27FC236}">
                <a16:creationId xmlns:a16="http://schemas.microsoft.com/office/drawing/2014/main" id="{6AF0BBF2-57E5-B24C-821B-36E817E4B9FC}"/>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spTree>
    <p:extLst>
      <p:ext uri="{BB962C8B-B14F-4D97-AF65-F5344CB8AC3E}">
        <p14:creationId xmlns:p14="http://schemas.microsoft.com/office/powerpoint/2010/main" val="396154234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Two Column with Heading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4123F2-12EB-3B7C-52AE-3F5EB6AE7806}"/>
              </a:ext>
            </a:extLst>
          </p:cNvPr>
          <p:cNvSpPr>
            <a:spLocks noGrp="1"/>
          </p:cNvSpPr>
          <p:nvPr>
            <p:ph type="title" hasCustomPrompt="1"/>
          </p:nvPr>
        </p:nvSpPr>
        <p:spPr/>
        <p:txBody>
          <a:bodyPr/>
          <a:lstStyle/>
          <a:p>
            <a:r>
              <a:rPr lang="en-US"/>
              <a:t>[Slide title]</a:t>
            </a:r>
          </a:p>
        </p:txBody>
      </p:sp>
      <p:cxnSp>
        <p:nvCxnSpPr>
          <p:cNvPr id="9" name="Line">
            <a:extLst>
              <a:ext uri="{FF2B5EF4-FFF2-40B4-BE49-F238E27FC236}">
                <a16:creationId xmlns:a16="http://schemas.microsoft.com/office/drawing/2014/main" id="{55296295-377E-CD23-B847-2B5AA0CF7A69}"/>
              </a:ext>
              <a:ext uri="{C183D7F6-B498-43B3-948B-1728B52AA6E4}">
                <adec:decorative xmlns:adec="http://schemas.microsoft.com/office/drawing/2017/decorative" val="1"/>
              </a:ext>
            </a:extLst>
          </p:cNvPr>
          <p:cNvCxnSpPr>
            <a:cxnSpLocks/>
          </p:cNvCxnSpPr>
          <p:nvPr userDrawn="1"/>
        </p:nvCxnSpPr>
        <p:spPr>
          <a:xfrm>
            <a:off x="411479" y="1280160"/>
            <a:ext cx="3803904" cy="0"/>
          </a:xfrm>
          <a:prstGeom prst="line">
            <a:avLst/>
          </a:prstGeom>
          <a:ln w="19050" cap="flat">
            <a:solidFill>
              <a:schemeClr val="tx1"/>
            </a:solidFill>
            <a:miter lim="800000"/>
          </a:ln>
        </p:spPr>
        <p:style>
          <a:lnRef idx="1">
            <a:schemeClr val="accent1"/>
          </a:lnRef>
          <a:fillRef idx="0">
            <a:schemeClr val="accent1"/>
          </a:fillRef>
          <a:effectRef idx="0">
            <a:srgbClr val="000000"/>
          </a:effectRef>
          <a:fontRef idx="minor">
            <a:schemeClr val="bg1"/>
          </a:fontRef>
        </p:style>
      </p:cxnSp>
      <p:sp>
        <p:nvSpPr>
          <p:cNvPr id="6" name="Text Placeholder 2">
            <a:extLst>
              <a:ext uri="{FF2B5EF4-FFF2-40B4-BE49-F238E27FC236}">
                <a16:creationId xmlns:a16="http://schemas.microsoft.com/office/drawing/2014/main" id="{D2F9F1F6-03E1-D06C-AD65-0FED52E095C6}"/>
              </a:ext>
            </a:extLst>
          </p:cNvPr>
          <p:cNvSpPr>
            <a:spLocks noGrp="1"/>
          </p:cNvSpPr>
          <p:nvPr>
            <p:ph type="body" sz="quarter" idx="13" hasCustomPrompt="1"/>
          </p:nvPr>
        </p:nvSpPr>
        <p:spPr>
          <a:xfrm>
            <a:off x="411163" y="1325880"/>
            <a:ext cx="3803904" cy="502920"/>
          </a:xfrm>
        </p:spPr>
        <p:txBody>
          <a:bodyPr/>
          <a:lstStyle>
            <a:lvl1pPr marL="0" indent="0">
              <a:spcBef>
                <a:spcPts val="0"/>
              </a:spcBef>
              <a:buFontTx/>
              <a:buNone/>
              <a:defRPr sz="1400" b="1"/>
            </a:lvl1pPr>
            <a:lvl2pPr marL="0" indent="0">
              <a:spcBef>
                <a:spcPts val="0"/>
              </a:spcBef>
              <a:buFontTx/>
              <a:buNone/>
              <a:defRPr sz="1400" b="1"/>
            </a:lvl2pPr>
            <a:lvl3pPr marL="0" indent="0">
              <a:spcBef>
                <a:spcPts val="0"/>
              </a:spcBef>
              <a:buFontTx/>
              <a:buNone/>
              <a:defRPr sz="1400" b="1"/>
            </a:lvl3pPr>
            <a:lvl4pPr marL="0" indent="0">
              <a:spcBef>
                <a:spcPts val="0"/>
              </a:spcBef>
              <a:buFontTx/>
              <a:buNone/>
              <a:defRPr sz="1400" b="1"/>
            </a:lvl4pPr>
            <a:lvl5pPr marL="0" indent="0">
              <a:spcBef>
                <a:spcPts val="0"/>
              </a:spcBef>
              <a:buFontTx/>
              <a:buNone/>
              <a:defRPr sz="1400" b="1"/>
            </a:lvl5pPr>
            <a:lvl6pPr marL="0" indent="0">
              <a:spcBef>
                <a:spcPts val="0"/>
              </a:spcBef>
              <a:buFontTx/>
              <a:buNone/>
              <a:defRPr sz="1400" b="1"/>
            </a:lvl6pPr>
            <a:lvl7pPr marL="0" indent="0">
              <a:spcBef>
                <a:spcPts val="0"/>
              </a:spcBef>
              <a:buFontTx/>
              <a:buNone/>
              <a:defRPr sz="1400" b="1"/>
            </a:lvl7pPr>
            <a:lvl8pPr marL="0" indent="0">
              <a:spcBef>
                <a:spcPts val="0"/>
              </a:spcBef>
              <a:buFontTx/>
              <a:buNone/>
              <a:defRPr sz="1400" b="1"/>
            </a:lvl8pPr>
            <a:lvl9pPr marL="0" indent="0">
              <a:spcBef>
                <a:spcPts val="0"/>
              </a:spcBef>
              <a:buFontTx/>
              <a:buNone/>
              <a:defRPr sz="1400" b="1"/>
            </a:lvl9pPr>
          </a:lstStyle>
          <a:p>
            <a:pPr lvl="0"/>
            <a:r>
              <a:rPr lang="en-US"/>
              <a:t>[Heading]</a:t>
            </a:r>
          </a:p>
        </p:txBody>
      </p:sp>
      <p:sp>
        <p:nvSpPr>
          <p:cNvPr id="3" name="Content Placeholder 3"/>
          <p:cNvSpPr>
            <a:spLocks noGrp="1"/>
          </p:cNvSpPr>
          <p:nvPr>
            <p:ph sz="half" idx="1"/>
          </p:nvPr>
        </p:nvSpPr>
        <p:spPr>
          <a:xfrm>
            <a:off x="411479" y="1920240"/>
            <a:ext cx="3803904" cy="2724912"/>
          </a:xfrm>
        </p:spPr>
        <p:txBody>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Line">
            <a:extLst>
              <a:ext uri="{FF2B5EF4-FFF2-40B4-BE49-F238E27FC236}">
                <a16:creationId xmlns:a16="http://schemas.microsoft.com/office/drawing/2014/main" id="{B42FDDB8-0927-C75B-EEB0-871CF9E2D958}"/>
              </a:ext>
              <a:ext uri="{C183D7F6-B498-43B3-948B-1728B52AA6E4}">
                <adec:decorative xmlns:adec="http://schemas.microsoft.com/office/drawing/2017/decorative" val="1"/>
              </a:ext>
            </a:extLst>
          </p:cNvPr>
          <p:cNvCxnSpPr>
            <a:cxnSpLocks/>
          </p:cNvCxnSpPr>
          <p:nvPr userDrawn="1"/>
        </p:nvCxnSpPr>
        <p:spPr>
          <a:xfrm>
            <a:off x="4617718" y="1280160"/>
            <a:ext cx="3803904" cy="0"/>
          </a:xfrm>
          <a:prstGeom prst="line">
            <a:avLst/>
          </a:prstGeom>
          <a:ln w="19050" cap="flat">
            <a:solidFill>
              <a:schemeClr val="tx1"/>
            </a:solidFill>
            <a:miter lim="800000"/>
          </a:ln>
        </p:spPr>
        <p:style>
          <a:lnRef idx="1">
            <a:schemeClr val="accent1"/>
          </a:lnRef>
          <a:fillRef idx="0">
            <a:schemeClr val="accent1"/>
          </a:fillRef>
          <a:effectRef idx="0">
            <a:srgbClr val="000000"/>
          </a:effectRef>
          <a:fontRef idx="minor">
            <a:schemeClr val="bg1"/>
          </a:fontRef>
        </p:style>
      </p:cxnSp>
      <p:sp>
        <p:nvSpPr>
          <p:cNvPr id="15" name="Text Placeholder 4">
            <a:extLst>
              <a:ext uri="{FF2B5EF4-FFF2-40B4-BE49-F238E27FC236}">
                <a16:creationId xmlns:a16="http://schemas.microsoft.com/office/drawing/2014/main" id="{B49B07D4-7E8D-77F2-8EFA-83A5D46D509B}"/>
              </a:ext>
            </a:extLst>
          </p:cNvPr>
          <p:cNvSpPr>
            <a:spLocks noGrp="1"/>
          </p:cNvSpPr>
          <p:nvPr>
            <p:ph type="body" sz="quarter" idx="14" hasCustomPrompt="1"/>
          </p:nvPr>
        </p:nvSpPr>
        <p:spPr>
          <a:xfrm>
            <a:off x="4617719" y="1325880"/>
            <a:ext cx="3803904" cy="502920"/>
          </a:xfrm>
        </p:spPr>
        <p:txBody>
          <a:bodyPr/>
          <a:lstStyle>
            <a:lvl1pPr marL="0" indent="0">
              <a:spcBef>
                <a:spcPts val="0"/>
              </a:spcBef>
              <a:buFontTx/>
              <a:buNone/>
              <a:defRPr sz="1400" b="1"/>
            </a:lvl1pPr>
            <a:lvl2pPr marL="0" indent="0">
              <a:spcBef>
                <a:spcPts val="0"/>
              </a:spcBef>
              <a:buFontTx/>
              <a:buNone/>
              <a:defRPr sz="1400" b="1"/>
            </a:lvl2pPr>
            <a:lvl3pPr marL="0" indent="0">
              <a:spcBef>
                <a:spcPts val="0"/>
              </a:spcBef>
              <a:buFontTx/>
              <a:buNone/>
              <a:defRPr sz="1400" b="1"/>
            </a:lvl3pPr>
            <a:lvl4pPr marL="0" indent="0">
              <a:spcBef>
                <a:spcPts val="0"/>
              </a:spcBef>
              <a:buFontTx/>
              <a:buNone/>
              <a:defRPr sz="1400" b="1"/>
            </a:lvl4pPr>
            <a:lvl5pPr marL="0" indent="0">
              <a:spcBef>
                <a:spcPts val="0"/>
              </a:spcBef>
              <a:buFontTx/>
              <a:buNone/>
              <a:defRPr sz="1400" b="1"/>
            </a:lvl5pPr>
            <a:lvl6pPr marL="0" indent="0">
              <a:spcBef>
                <a:spcPts val="0"/>
              </a:spcBef>
              <a:buFontTx/>
              <a:buNone/>
              <a:defRPr sz="1400" b="1"/>
            </a:lvl6pPr>
            <a:lvl7pPr marL="0" indent="0">
              <a:spcBef>
                <a:spcPts val="0"/>
              </a:spcBef>
              <a:buFontTx/>
              <a:buNone/>
              <a:defRPr sz="1400" b="1"/>
            </a:lvl7pPr>
            <a:lvl8pPr marL="0" indent="0">
              <a:spcBef>
                <a:spcPts val="0"/>
              </a:spcBef>
              <a:buFontTx/>
              <a:buNone/>
              <a:defRPr sz="1400" b="1"/>
            </a:lvl8pPr>
            <a:lvl9pPr marL="0" indent="0">
              <a:spcBef>
                <a:spcPts val="0"/>
              </a:spcBef>
              <a:buFontTx/>
              <a:buNone/>
              <a:defRPr sz="1400" b="1"/>
            </a:lvl9pPr>
          </a:lstStyle>
          <a:p>
            <a:pPr lvl="0"/>
            <a:r>
              <a:rPr lang="en-US"/>
              <a:t>[Heading]</a:t>
            </a:r>
          </a:p>
        </p:txBody>
      </p:sp>
      <p:sp>
        <p:nvSpPr>
          <p:cNvPr id="4" name="Content Placeholder 5"/>
          <p:cNvSpPr>
            <a:spLocks noGrp="1"/>
          </p:cNvSpPr>
          <p:nvPr>
            <p:ph sz="half" idx="2"/>
          </p:nvPr>
        </p:nvSpPr>
        <p:spPr>
          <a:xfrm>
            <a:off x="4617719" y="1920239"/>
            <a:ext cx="3803904" cy="2724912"/>
          </a:xfrm>
        </p:spPr>
        <p:txBody>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UL Solutions" descr="UL Solutions">
            <a:extLst>
              <a:ext uri="{FF2B5EF4-FFF2-40B4-BE49-F238E27FC236}">
                <a16:creationId xmlns:a16="http://schemas.microsoft.com/office/drawing/2014/main" id="{9AC22A1B-5854-FB74-7FD9-8821EEB6DEE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7" name="Slide Number Placeholder 6"/>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328860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1-Colum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19" name="Text Placeholder 18"/>
          <p:cNvSpPr>
            <a:spLocks noGrp="1"/>
          </p:cNvSpPr>
          <p:nvPr>
            <p:ph type="body" sz="quarter" idx="19" hasCustomPrompt="1"/>
          </p:nvPr>
        </p:nvSpPr>
        <p:spPr>
          <a:xfrm>
            <a:off x="301624" y="971550"/>
            <a:ext cx="8539163" cy="3429000"/>
          </a:xfrm>
          <a:prstGeom prst="rect">
            <a:avLst/>
          </a:prstGeom>
        </p:spPr>
        <p:txBody>
          <a:bodyPr lIns="0" tIns="0" rIns="0" bIns="0"/>
          <a:lstStyle>
            <a:lvl1pPr marL="0" indent="0">
              <a:spcBef>
                <a:spcPts val="0"/>
              </a:spcBef>
              <a:spcAft>
                <a:spcPts val="1200"/>
              </a:spcAft>
              <a:buFont typeface="Arial" charset="0"/>
              <a:buNone/>
              <a:defRPr sz="1200"/>
            </a:lvl1pPr>
            <a:lvl2pPr marL="173038" indent="-166688">
              <a:spcBef>
                <a:spcPts val="0"/>
              </a:spcBef>
              <a:spcAft>
                <a:spcPts val="1200"/>
              </a:spcAft>
              <a:buFont typeface="Arial" charset="0"/>
              <a:buChar char="•"/>
              <a:tabLst/>
              <a:defRPr sz="1200"/>
            </a:lvl2pPr>
            <a:lvl3pPr marL="346075" indent="-173038">
              <a:spcBef>
                <a:spcPts val="0"/>
              </a:spcBef>
              <a:spcAft>
                <a:spcPts val="1200"/>
              </a:spcAft>
              <a:buFont typeface="Arial" charset="0"/>
              <a:buChar char="•"/>
              <a:tabLst/>
              <a:defRPr sz="1200"/>
            </a:lvl3pPr>
            <a:lvl4pPr marL="517525" indent="-171450">
              <a:buFont typeface="Arial" panose="020B0604020202020204" pitchFamily="34" charset="0"/>
              <a:buChar char="•"/>
              <a:tabLst/>
              <a:defRPr sz="1200"/>
            </a:lvl4pPr>
            <a:lvl5pPr marL="2057400" indent="-228600">
              <a:buFont typeface="Arial" charset="0"/>
              <a:buChar char="•"/>
              <a:defRPr sz="1300"/>
            </a:lvl5pPr>
          </a:lstStyle>
          <a:p>
            <a:pPr lvl="0"/>
            <a:r>
              <a:rPr lang="en-US"/>
              <a:t>Main copy Arial 12pt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12pt black lorem ipsum dolor sit </a:t>
            </a:r>
            <a:r>
              <a:rPr lang="en-US" err="1"/>
              <a:t>amet</a:t>
            </a:r>
            <a:r>
              <a:rPr lang="en-US"/>
              <a:t>, </a:t>
            </a:r>
            <a:r>
              <a:rPr lang="en-US" err="1"/>
              <a:t>consectetuer</a:t>
            </a:r>
            <a:r>
              <a:rPr lang="en-US"/>
              <a:t> </a:t>
            </a:r>
            <a:r>
              <a:rPr lang="en-US" err="1"/>
              <a:t>adipiscing</a:t>
            </a:r>
            <a:endParaRPr lang="en-US"/>
          </a:p>
          <a:p>
            <a:pPr lvl="2"/>
            <a:r>
              <a:rPr lang="en-US"/>
              <a:t>Third level 12pt black lorem ipsum dolor sit </a:t>
            </a:r>
            <a:r>
              <a:rPr lang="en-US" err="1"/>
              <a:t>amet</a:t>
            </a:r>
            <a:r>
              <a:rPr lang="en-US"/>
              <a:t>, </a:t>
            </a:r>
            <a:r>
              <a:rPr lang="en-US" err="1"/>
              <a:t>consectetuer</a:t>
            </a:r>
            <a:r>
              <a:rPr lang="en-US"/>
              <a:t> </a:t>
            </a:r>
            <a:r>
              <a:rPr lang="en-US" err="1"/>
              <a:t>adipiscing</a:t>
            </a:r>
            <a:endParaRPr lang="en-US"/>
          </a:p>
          <a:p>
            <a:pPr lvl="3"/>
            <a:r>
              <a:rPr lang="en-US"/>
              <a:t>Fourth level 12pt black lorem ipsum dolor sit </a:t>
            </a:r>
            <a:r>
              <a:rPr lang="en-US" err="1"/>
              <a:t>amet</a:t>
            </a:r>
            <a:r>
              <a:rPr lang="en-US"/>
              <a:t>, </a:t>
            </a:r>
            <a:r>
              <a:rPr lang="en-US" err="1"/>
              <a:t>consectetuer</a:t>
            </a:r>
            <a:r>
              <a:rPr lang="en-US"/>
              <a:t> </a:t>
            </a:r>
            <a:r>
              <a:rPr lang="en-US" err="1"/>
              <a:t>adipiscing</a:t>
            </a:r>
            <a:endParaRPr lang="en-US"/>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Tree>
    <p:extLst>
      <p:ext uri="{BB962C8B-B14F-4D97-AF65-F5344CB8AC3E}">
        <p14:creationId xmlns:p14="http://schemas.microsoft.com/office/powerpoint/2010/main" val="16836914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End White">
    <p:bg>
      <p:bgRef idx="1001">
        <a:schemeClr val="bg1"/>
      </p:bgRef>
    </p:bg>
    <p:spTree>
      <p:nvGrpSpPr>
        <p:cNvPr id="1" name=""/>
        <p:cNvGrpSpPr/>
        <p:nvPr/>
      </p:nvGrpSpPr>
      <p:grpSpPr>
        <a:xfrm>
          <a:off x="0" y="0"/>
          <a:ext cx="0" cy="0"/>
          <a:chOff x="0" y="0"/>
          <a:chExt cx="0" cy="0"/>
        </a:xfrm>
      </p:grpSpPr>
      <p:pic>
        <p:nvPicPr>
          <p:cNvPr id="5" name="UL Solutions" descr="UL Solutions">
            <a:extLst>
              <a:ext uri="{FF2B5EF4-FFF2-40B4-BE49-F238E27FC236}">
                <a16:creationId xmlns:a16="http://schemas.microsoft.com/office/drawing/2014/main" id="{C3BD79BD-6761-8DE7-9424-173C45BE4DB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11479" y="411479"/>
            <a:ext cx="1336042" cy="548640"/>
          </a:xfrm>
          <a:prstGeom prst="rect">
            <a:avLst/>
          </a:prstGeom>
        </p:spPr>
      </p:pic>
      <p:sp>
        <p:nvSpPr>
          <p:cNvPr id="6" name="TextBox">
            <a:extLst>
              <a:ext uri="{FF2B5EF4-FFF2-40B4-BE49-F238E27FC236}">
                <a16:creationId xmlns:a16="http://schemas.microsoft.com/office/drawing/2014/main" id="{6AB7A281-3456-BF33-0A82-04E98EC29E80}"/>
              </a:ext>
            </a:extLst>
          </p:cNvPr>
          <p:cNvSpPr txBox="1"/>
          <p:nvPr userDrawn="1"/>
        </p:nvSpPr>
        <p:spPr>
          <a:xfrm>
            <a:off x="411162" y="1280159"/>
            <a:ext cx="4114800" cy="1554480"/>
          </a:xfrm>
          <a:prstGeom prst="rect">
            <a:avLst/>
          </a:prstGeom>
          <a:noFill/>
        </p:spPr>
        <p:txBody>
          <a:bodyPr wrap="square" lIns="0" tIns="0" rIns="0" bIns="0" rtlCol="0" anchor="b" anchorCtr="0">
            <a:noAutofit/>
          </a:bodyPr>
          <a:lstStyle/>
          <a:p>
            <a:pPr marL="0" indent="0">
              <a:lnSpc>
                <a:spcPct val="85000"/>
              </a:lnSpc>
              <a:spcBef>
                <a:spcPts val="0"/>
              </a:spcBef>
              <a:buSzPct val="100000"/>
              <a:buFontTx/>
              <a:buNone/>
            </a:pPr>
            <a:r>
              <a:rPr lang="en-US" sz="3600" dirty="0">
                <a:latin typeface="+mj-lt"/>
              </a:rPr>
              <a:t>Thank you</a:t>
            </a:r>
          </a:p>
        </p:txBody>
      </p:sp>
      <p:sp>
        <p:nvSpPr>
          <p:cNvPr id="10" name="TextBox">
            <a:extLst>
              <a:ext uri="{FF2B5EF4-FFF2-40B4-BE49-F238E27FC236}">
                <a16:creationId xmlns:a16="http://schemas.microsoft.com/office/drawing/2014/main" id="{0C70F0C6-D2F2-BDD4-2986-64FAA9B11884}"/>
              </a:ext>
            </a:extLst>
          </p:cNvPr>
          <p:cNvSpPr txBox="1"/>
          <p:nvPr userDrawn="1"/>
        </p:nvSpPr>
        <p:spPr>
          <a:xfrm>
            <a:off x="411163" y="4069080"/>
            <a:ext cx="4114800" cy="274320"/>
          </a:xfrm>
          <a:prstGeom prst="rect">
            <a:avLst/>
          </a:prstGeom>
          <a:noFill/>
        </p:spPr>
        <p:txBody>
          <a:bodyPr wrap="square" lIns="0" tIns="0" rIns="0" bIns="0" rtlCol="0">
            <a:noAutofit/>
          </a:bodyPr>
          <a:lstStyle/>
          <a:p>
            <a:pPr>
              <a:lnSpc>
                <a:spcPct val="100000"/>
              </a:lnSpc>
              <a:spcBef>
                <a:spcPts val="900"/>
              </a:spcBef>
              <a:buSzPct val="100000"/>
            </a:pPr>
            <a:r>
              <a:rPr lang="en-US" sz="1000" b="1" dirty="0" err="1"/>
              <a:t>UL.com</a:t>
            </a:r>
            <a:r>
              <a:rPr lang="en-US" sz="1000" b="1" dirty="0"/>
              <a:t>/Solutions</a:t>
            </a:r>
          </a:p>
        </p:txBody>
      </p:sp>
    </p:spTree>
    <p:extLst>
      <p:ext uri="{BB962C8B-B14F-4D97-AF65-F5344CB8AC3E}">
        <p14:creationId xmlns:p14="http://schemas.microsoft.com/office/powerpoint/2010/main" val="4531755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 preserve="1">
  <p:cSld name="Agenda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0" y="411480"/>
            <a:ext cx="4114800" cy="685800"/>
          </a:xfrm>
        </p:spPr>
        <p:txBody>
          <a:bodyPr/>
          <a:lstStyle/>
          <a:p>
            <a:r>
              <a:rPr lang="en-US" dirty="0"/>
              <a:t>[Slide title]</a:t>
            </a:r>
          </a:p>
        </p:txBody>
      </p:sp>
      <p:sp>
        <p:nvSpPr>
          <p:cNvPr id="3" name="Content Placeholder 2"/>
          <p:cNvSpPr>
            <a:spLocks noGrp="1"/>
          </p:cNvSpPr>
          <p:nvPr>
            <p:ph idx="1"/>
          </p:nvPr>
        </p:nvSpPr>
        <p:spPr>
          <a:xfrm>
            <a:off x="411480" y="1279524"/>
            <a:ext cx="4114800" cy="3365627"/>
          </a:xfrm>
        </p:spPr>
        <p:txBody>
          <a:bodyPr/>
          <a:lstStyle>
            <a:lvl1pPr marL="320040" indent="-320040">
              <a:buFont typeface="+mj-lt"/>
              <a:buAutoNum type="arabicPeriod"/>
              <a:tabLst>
                <a:tab pos="4111625" algn="r"/>
              </a:tabLst>
              <a:defRPr/>
            </a:lvl1pPr>
            <a:lvl2pPr marL="457200">
              <a:defRPr/>
            </a:lvl2pPr>
            <a:lvl3pPr marL="594360">
              <a:defRPr/>
            </a:lvl3pPr>
            <a:lvl4pPr marL="731520">
              <a:defRPr/>
            </a:lvl4pPr>
            <a:lvl5pPr marL="868680">
              <a:defRPr/>
            </a:lvl5pPr>
            <a:lvl6pPr marL="1005840">
              <a:defRPr/>
            </a:lvl6pPr>
            <a:lvl7pPr marL="1143000">
              <a:defRPr/>
            </a:lvl7pPr>
            <a:lvl8pPr marL="1280160">
              <a:defRPr/>
            </a:lvl8pPr>
            <a:lvl9pPr marL="141732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UL Solutions" descr="UL Solutions">
            <a:extLst>
              <a:ext uri="{FF2B5EF4-FFF2-40B4-BE49-F238E27FC236}">
                <a16:creationId xmlns:a16="http://schemas.microsoft.com/office/drawing/2014/main" id="{03E0033B-F521-5E9A-6DD3-608D205A8B4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a:xfrm>
            <a:off x="8579448" y="4792345"/>
            <a:ext cx="301752" cy="137160"/>
          </a:xfrm>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182554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obj" preserve="1">
  <p:cSld name="On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3" name="Content Placeholder 2"/>
          <p:cNvSpPr>
            <a:spLocks noGrp="1"/>
          </p:cNvSpPr>
          <p:nvPr>
            <p:ph idx="1"/>
          </p:nvPr>
        </p:nvSpPr>
        <p:spPr>
          <a:xfrm>
            <a:off x="411480" y="1280158"/>
            <a:ext cx="5516245" cy="3364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UL Solutions" descr="UL Solutions">
            <a:extLst>
              <a:ext uri="{FF2B5EF4-FFF2-40B4-BE49-F238E27FC236}">
                <a16:creationId xmlns:a16="http://schemas.microsoft.com/office/drawing/2014/main" id="{7FA5B137-5018-9271-F696-4844A6A5FAA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69621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secHead" preserve="1">
  <p:cSld name="Divider White">
    <p:bg>
      <p:bgRef idx="1001">
        <a:schemeClr val="bg1"/>
      </p:bgRef>
    </p:bg>
    <p:spTree>
      <p:nvGrpSpPr>
        <p:cNvPr id="1" name=""/>
        <p:cNvGrpSpPr/>
        <p:nvPr/>
      </p:nvGrpSpPr>
      <p:grpSpPr>
        <a:xfrm>
          <a:off x="0" y="0"/>
          <a:ext cx="0" cy="0"/>
          <a:chOff x="0" y="0"/>
          <a:chExt cx="0" cy="0"/>
        </a:xfrm>
      </p:grpSpPr>
      <p:pic>
        <p:nvPicPr>
          <p:cNvPr id="10" name="Graphic">
            <a:extLst>
              <a:ext uri="{FF2B5EF4-FFF2-40B4-BE49-F238E27FC236}">
                <a16:creationId xmlns:a16="http://schemas.microsoft.com/office/drawing/2014/main" id="{86BEC377-228E-84A8-F7AA-8BD7497BD90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bwMode="hidden">
          <a:xfrm>
            <a:off x="5314950" y="412750"/>
            <a:ext cx="3417570" cy="3417570"/>
          </a:xfrm>
          <a:prstGeom prst="rect">
            <a:avLst/>
          </a:prstGeom>
        </p:spPr>
      </p:pic>
      <p:sp>
        <p:nvSpPr>
          <p:cNvPr id="2" name="Title 1"/>
          <p:cNvSpPr>
            <a:spLocks noGrp="1"/>
          </p:cNvSpPr>
          <p:nvPr>
            <p:ph type="title" hasCustomPrompt="1"/>
          </p:nvPr>
        </p:nvSpPr>
        <p:spPr>
          <a:xfrm>
            <a:off x="411164" y="412750"/>
            <a:ext cx="4113212" cy="866775"/>
          </a:xfrm>
        </p:spPr>
        <p:txBody>
          <a:bodyPr anchor="b"/>
          <a:lstStyle>
            <a:lvl1pPr>
              <a:lnSpc>
                <a:spcPct val="85000"/>
              </a:lnSpc>
              <a:defRPr sz="3200" b="0"/>
            </a:lvl1pPr>
          </a:lstStyle>
          <a:p>
            <a:r>
              <a:rPr lang="en-US" dirty="0"/>
              <a:t>[Divider title]</a:t>
            </a:r>
          </a:p>
        </p:txBody>
      </p:sp>
      <p:sp>
        <p:nvSpPr>
          <p:cNvPr id="3" name="Text Placeholder 2"/>
          <p:cNvSpPr>
            <a:spLocks noGrp="1"/>
          </p:cNvSpPr>
          <p:nvPr>
            <p:ph type="body" idx="1" hasCustomPrompt="1"/>
          </p:nvPr>
        </p:nvSpPr>
        <p:spPr>
          <a:xfrm>
            <a:off x="411164" y="1371600"/>
            <a:ext cx="4113211" cy="548640"/>
          </a:xfrm>
        </p:spPr>
        <p:txBody>
          <a:bodyPr/>
          <a:lstStyle>
            <a:lvl1pPr marL="0" indent="0">
              <a:lnSpc>
                <a:spcPct val="90000"/>
              </a:lnSpc>
              <a:spcBef>
                <a:spcPts val="0"/>
              </a:spcBef>
              <a:buNone/>
              <a:defRPr sz="1600">
                <a:solidFill>
                  <a:schemeClr val="tx1"/>
                </a:solidFill>
              </a:defRPr>
            </a:lvl1pPr>
            <a:lvl2pPr marL="137160" indent="-137160">
              <a:lnSpc>
                <a:spcPct val="100000"/>
              </a:lnSpc>
              <a:spcBef>
                <a:spcPts val="900"/>
              </a:spcBef>
              <a:buClr>
                <a:srgbClr val="CA0123"/>
              </a:buClr>
              <a:buFont typeface="Arial" panose="020B0604020202020204" pitchFamily="34" charset="0"/>
              <a:buChar char="•"/>
              <a:defRPr sz="1200">
                <a:solidFill>
                  <a:schemeClr val="tx1"/>
                </a:solidFill>
              </a:defRPr>
            </a:lvl2pPr>
            <a:lvl3pPr marL="274320" indent="-137160">
              <a:lnSpc>
                <a:spcPct val="100000"/>
              </a:lnSpc>
              <a:spcBef>
                <a:spcPts val="300"/>
              </a:spcBef>
              <a:buFont typeface="Arial" panose="020B0604020202020204" pitchFamily="34" charset="0"/>
              <a:buChar char="–"/>
              <a:defRPr sz="1200">
                <a:solidFill>
                  <a:schemeClr val="tx1"/>
                </a:solidFill>
              </a:defRPr>
            </a:lvl3pPr>
            <a:lvl4pPr marL="411480" indent="-137160">
              <a:lnSpc>
                <a:spcPct val="100000"/>
              </a:lnSpc>
              <a:spcBef>
                <a:spcPts val="300"/>
              </a:spcBef>
              <a:buFont typeface="Arial" panose="020B0604020202020204" pitchFamily="34" charset="0"/>
              <a:buChar char="–"/>
              <a:defRPr sz="1200">
                <a:solidFill>
                  <a:schemeClr val="tx1"/>
                </a:solidFill>
              </a:defRPr>
            </a:lvl4pPr>
            <a:lvl5pPr marL="548640" indent="-137160">
              <a:lnSpc>
                <a:spcPct val="100000"/>
              </a:lnSpc>
              <a:spcBef>
                <a:spcPts val="300"/>
              </a:spcBef>
              <a:buFont typeface="Arial" panose="020B0604020202020204" pitchFamily="34" charset="0"/>
              <a:buChar char="–"/>
              <a:defRPr sz="1200">
                <a:solidFill>
                  <a:schemeClr val="tx1"/>
                </a:solidFill>
              </a:defRPr>
            </a:lvl5pPr>
            <a:lvl6pPr marL="685800" indent="-137160">
              <a:lnSpc>
                <a:spcPct val="100000"/>
              </a:lnSpc>
              <a:spcBef>
                <a:spcPts val="300"/>
              </a:spcBef>
              <a:buFont typeface="Arial" panose="020B0604020202020204" pitchFamily="34" charset="0"/>
              <a:buChar char="–"/>
              <a:defRPr sz="1200">
                <a:solidFill>
                  <a:schemeClr val="tx1"/>
                </a:solidFill>
              </a:defRPr>
            </a:lvl6pPr>
            <a:lvl7pPr marL="822960" indent="-137160">
              <a:lnSpc>
                <a:spcPct val="100000"/>
              </a:lnSpc>
              <a:spcBef>
                <a:spcPts val="300"/>
              </a:spcBef>
              <a:buFont typeface="Arial" panose="020B0604020202020204" pitchFamily="34" charset="0"/>
              <a:buChar char="–"/>
              <a:defRPr sz="1200">
                <a:solidFill>
                  <a:schemeClr val="tx1"/>
                </a:solidFill>
              </a:defRPr>
            </a:lvl7pPr>
            <a:lvl8pPr marL="960120" indent="-137160">
              <a:lnSpc>
                <a:spcPct val="100000"/>
              </a:lnSpc>
              <a:spcBef>
                <a:spcPts val="300"/>
              </a:spcBef>
              <a:buFont typeface="Arial" panose="020B0604020202020204" pitchFamily="34" charset="0"/>
              <a:buChar char="–"/>
              <a:defRPr sz="1200">
                <a:solidFill>
                  <a:schemeClr val="tx1"/>
                </a:solidFill>
              </a:defRPr>
            </a:lvl8pPr>
            <a:lvl9pPr marL="1097280" indent="-137160">
              <a:lnSpc>
                <a:spcPct val="100000"/>
              </a:lnSpc>
              <a:spcBef>
                <a:spcPts val="300"/>
              </a:spcBef>
              <a:buFont typeface="Arial" panose="020B0604020202020204" pitchFamily="34" charset="0"/>
              <a:buChar char="–"/>
              <a:defRPr sz="1200">
                <a:solidFill>
                  <a:schemeClr val="tx1"/>
                </a:solidFill>
              </a:defRPr>
            </a:lvl9pPr>
          </a:lstStyle>
          <a:p>
            <a:pPr lvl="0"/>
            <a:r>
              <a:rPr lang="en-US" dirty="0"/>
              <a:t>[Divider subtitle]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pic>
        <p:nvPicPr>
          <p:cNvPr id="7" name="UL Solutions" descr="UL Solutions">
            <a:extLst>
              <a:ext uri="{FF2B5EF4-FFF2-40B4-BE49-F238E27FC236}">
                <a16:creationId xmlns:a16="http://schemas.microsoft.com/office/drawing/2014/main" id="{15C8325F-449B-B238-DD53-BFC132410D4A}"/>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2337694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Red w/Taglin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7" name="Text Placeholder 26">
            <a:extLst>
              <a:ext uri="{FF2B5EF4-FFF2-40B4-BE49-F238E27FC236}">
                <a16:creationId xmlns:a16="http://schemas.microsoft.com/office/drawing/2014/main" id="{E8705732-112B-D34A-ADD9-33AB444C70C3}"/>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Title Arial 32pt white</a:t>
            </a:r>
            <a:br>
              <a:rPr lang="en-US"/>
            </a:br>
            <a:r>
              <a:rPr lang="en-US"/>
              <a:t>sentence case</a:t>
            </a:r>
          </a:p>
        </p:txBody>
      </p:sp>
      <p:sp>
        <p:nvSpPr>
          <p:cNvPr id="9" name="Text Placeholder 28">
            <a:extLst>
              <a:ext uri="{FF2B5EF4-FFF2-40B4-BE49-F238E27FC236}">
                <a16:creationId xmlns:a16="http://schemas.microsoft.com/office/drawing/2014/main" id="{AD1C4D7B-87F1-8343-8537-F0FE9A9EFAD7}"/>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Date | Subhead Arial 14pt white maximum one line</a:t>
            </a:r>
          </a:p>
        </p:txBody>
      </p:sp>
      <p:pic>
        <p:nvPicPr>
          <p:cNvPr id="11" name="Picture 10">
            <a:extLst>
              <a:ext uri="{FF2B5EF4-FFF2-40B4-BE49-F238E27FC236}">
                <a16:creationId xmlns:a16="http://schemas.microsoft.com/office/drawing/2014/main" id="{6AF0BBF2-57E5-B24C-821B-36E817E4B9FC}"/>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pic>
        <p:nvPicPr>
          <p:cNvPr id="8" name="Picture 7">
            <a:extLst>
              <a:ext uri="{FF2B5EF4-FFF2-40B4-BE49-F238E27FC236}">
                <a16:creationId xmlns:a16="http://schemas.microsoft.com/office/drawing/2014/main" id="{34DA0BEC-FE1D-2149-AFEE-9A68F723EEC0}"/>
              </a:ext>
            </a:extLst>
          </p:cNvPr>
          <p:cNvPicPr>
            <a:picLocks noChangeAspect="1"/>
          </p:cNvPicPr>
          <p:nvPr userDrawn="1"/>
        </p:nvPicPr>
        <p:blipFill>
          <a:blip r:embed="rId3"/>
          <a:stretch>
            <a:fillRect/>
          </a:stretch>
        </p:blipFill>
        <p:spPr>
          <a:xfrm>
            <a:off x="7010400" y="4746253"/>
            <a:ext cx="1828800" cy="218755"/>
          </a:xfrm>
          <a:prstGeom prst="rect">
            <a:avLst/>
          </a:prstGeom>
        </p:spPr>
      </p:pic>
    </p:spTree>
    <p:extLst>
      <p:ext uri="{BB962C8B-B14F-4D97-AF65-F5344CB8AC3E}">
        <p14:creationId xmlns:p14="http://schemas.microsoft.com/office/powerpoint/2010/main" val="240104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4" name="Slide Number Placeholder 3">
            <a:extLst>
              <a:ext uri="{FF2B5EF4-FFF2-40B4-BE49-F238E27FC236}">
                <a16:creationId xmlns:a16="http://schemas.microsoft.com/office/drawing/2014/main" id="{76755143-4AF0-364E-B24C-A2C2A4340C08}"/>
              </a:ext>
            </a:extLst>
          </p:cNvPr>
          <p:cNvSpPr>
            <a:spLocks noGrp="1"/>
          </p:cNvSpPr>
          <p:nvPr>
            <p:ph type="sldNum" sz="quarter" idx="17"/>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6C65FD51-6AA0-7345-A07E-E4905EEF6D56}"/>
              </a:ext>
            </a:extLst>
          </p:cNvPr>
          <p:cNvSpPr>
            <a:spLocks noGrp="1"/>
          </p:cNvSpPr>
          <p:nvPr>
            <p:ph type="title" hasCustomPrompt="1"/>
          </p:nvPr>
        </p:nvSpPr>
        <p:spPr>
          <a:xfrm>
            <a:off x="301624" y="285750"/>
            <a:ext cx="8537576" cy="369332"/>
          </a:xfrm>
        </p:spPr>
        <p:txBody>
          <a:bodyPr/>
          <a:lstStyle>
            <a:lvl1pPr>
              <a:defRPr sz="2400">
                <a:solidFill>
                  <a:schemeClr val="accent1"/>
                </a:solidFill>
              </a:defRPr>
            </a:lvl1pPr>
          </a:lstStyle>
          <a:p>
            <a:pPr lvl="0"/>
            <a:r>
              <a:rPr lang="en-US"/>
              <a:t>Table of contents Arial 24pt red sentence case</a:t>
            </a:r>
          </a:p>
        </p:txBody>
      </p:sp>
      <p:sp>
        <p:nvSpPr>
          <p:cNvPr id="10" name="Text Placeholder 9">
            <a:extLst>
              <a:ext uri="{FF2B5EF4-FFF2-40B4-BE49-F238E27FC236}">
                <a16:creationId xmlns:a16="http://schemas.microsoft.com/office/drawing/2014/main" id="{E3302707-5470-1B4A-8DA7-3B7EF4EA0967}"/>
              </a:ext>
            </a:extLst>
          </p:cNvPr>
          <p:cNvSpPr>
            <a:spLocks noGrp="1"/>
          </p:cNvSpPr>
          <p:nvPr>
            <p:ph type="body" sz="quarter" idx="18" hasCustomPrompt="1"/>
          </p:nvPr>
        </p:nvSpPr>
        <p:spPr>
          <a:xfrm>
            <a:off x="301624" y="972944"/>
            <a:ext cx="8539164" cy="3429000"/>
          </a:xfrm>
        </p:spPr>
        <p:txBody>
          <a:bodyPr/>
          <a:lstStyle>
            <a:lvl1pPr marL="457200" indent="-455613">
              <a:lnSpc>
                <a:spcPct val="100000"/>
              </a:lnSpc>
              <a:spcAft>
                <a:spcPts val="600"/>
              </a:spcAft>
              <a:buFont typeface="+mj-lt"/>
              <a:buAutoNum type="romanUcPeriod"/>
              <a:tabLst/>
              <a:defRPr/>
            </a:lvl1pPr>
            <a:lvl2pPr marL="914400" indent="-455613">
              <a:lnSpc>
                <a:spcPct val="100000"/>
              </a:lnSpc>
              <a:spcAft>
                <a:spcPts val="600"/>
              </a:spcAft>
              <a:buFont typeface="+mj-lt"/>
              <a:buAutoNum type="romanUcPeriod"/>
              <a:tabLst/>
              <a:defRPr/>
            </a:lvl2pPr>
            <a:lvl3pPr marL="1371600" indent="-455613">
              <a:lnSpc>
                <a:spcPct val="100000"/>
              </a:lnSpc>
              <a:spcAft>
                <a:spcPts val="600"/>
              </a:spcAft>
              <a:buFont typeface="+mj-lt"/>
              <a:buAutoNum type="romanUcPeriod"/>
              <a:tabLst/>
              <a:defRPr/>
            </a:lvl3pPr>
            <a:lvl4pPr marL="1828800" marR="0" indent="-455613" algn="l" defTabSz="457200" rtl="0" eaLnBrk="1" fontAlgn="auto" latinLnBrk="0" hangingPunct="1">
              <a:lnSpc>
                <a:spcPct val="100000"/>
              </a:lnSpc>
              <a:spcBef>
                <a:spcPts val="0"/>
              </a:spcBef>
              <a:spcAft>
                <a:spcPts val="600"/>
              </a:spcAft>
              <a:buClrTx/>
              <a:buSzTx/>
              <a:buFont typeface="+mj-lt"/>
              <a:buAutoNum type="romanUcPeriod"/>
              <a:tabLst/>
              <a:defRPr/>
            </a:lvl4pPr>
            <a:lvl5pPr marL="2286000" indent="-455613">
              <a:lnSpc>
                <a:spcPct val="100000"/>
              </a:lnSpc>
              <a:spcAft>
                <a:spcPts val="600"/>
              </a:spcAft>
              <a:buFont typeface="+mj-lt"/>
              <a:buAutoNum type="romanUcPeriod"/>
              <a:tabLst/>
              <a:defRPr/>
            </a:lvl5pPr>
            <a:lvl6pPr marL="2286000" indent="-455613">
              <a:lnSpc>
                <a:spcPct val="100000"/>
              </a:lnSpc>
              <a:spcAft>
                <a:spcPts val="600"/>
              </a:spcAft>
              <a:buFont typeface="+mj-lt"/>
              <a:buAutoNum type="romanUcPeriod"/>
              <a:tabLst/>
              <a:defRPr/>
            </a:lvl6pPr>
            <a:lvl7pPr marL="2286000" marR="0" indent="-455613" algn="l" defTabSz="457200" rtl="0" eaLnBrk="1" fontAlgn="auto" latinLnBrk="0" hangingPunct="1">
              <a:lnSpc>
                <a:spcPct val="100000"/>
              </a:lnSpc>
              <a:spcBef>
                <a:spcPts val="0"/>
              </a:spcBef>
              <a:spcAft>
                <a:spcPts val="600"/>
              </a:spcAft>
              <a:buClrTx/>
              <a:buSzTx/>
              <a:buFont typeface="+mj-lt"/>
              <a:buAutoNum type="romanUcPeriod"/>
              <a:tabLst/>
              <a:defRPr/>
            </a:lvl7pPr>
            <a:lvl8pPr marL="2286000" marR="0" indent="-455613" algn="l" defTabSz="457200" rtl="0" eaLnBrk="1" fontAlgn="auto" latinLnBrk="0" hangingPunct="1">
              <a:lnSpc>
                <a:spcPct val="100000"/>
              </a:lnSpc>
              <a:spcBef>
                <a:spcPts val="0"/>
              </a:spcBef>
              <a:spcAft>
                <a:spcPts val="600"/>
              </a:spcAft>
              <a:buClrTx/>
              <a:buSzTx/>
              <a:buFont typeface="+mj-lt"/>
              <a:buAutoNum type="romanUcPeriod"/>
              <a:tabLst/>
              <a:defRPr/>
            </a:lvl8pPr>
            <a:lvl9pPr marL="2286000" indent="-455613">
              <a:lnSpc>
                <a:spcPct val="100000"/>
              </a:lnSpc>
              <a:spcAft>
                <a:spcPts val="600"/>
              </a:spcAft>
              <a:buFont typeface="+mj-lt"/>
              <a:buAutoNum type="romanUcPeriod"/>
              <a:tabLst/>
              <a:defRPr/>
            </a:lvl9pPr>
          </a:lstStyle>
          <a:p>
            <a:pPr lvl="0"/>
            <a:r>
              <a:rPr lang="en-US"/>
              <a:t>Sections are listed here. Arial 14pt black sentence case</a:t>
            </a:r>
          </a:p>
          <a:p>
            <a:pPr lvl="0"/>
            <a:r>
              <a:rPr lang="en-US" err="1"/>
              <a:t>Asdfa</a:t>
            </a:r>
            <a:endParaRPr lang="en-US"/>
          </a:p>
          <a:p>
            <a:pPr lvl="1"/>
            <a:r>
              <a:rPr lang="en-US"/>
              <a:t>Sections are listed here. Arial 14pt black sentence case</a:t>
            </a:r>
          </a:p>
          <a:p>
            <a:pPr lvl="2"/>
            <a:r>
              <a:rPr lang="en-US"/>
              <a:t>Sections are listed here. Arial 14pt black sentence case</a:t>
            </a:r>
          </a:p>
          <a:p>
            <a:pPr lvl="3"/>
            <a:r>
              <a:rPr lang="en-US"/>
              <a:t>Sections are listed here. Arial 14pt black sentence case</a:t>
            </a:r>
          </a:p>
          <a:p>
            <a:pPr lvl="4"/>
            <a:r>
              <a:rPr lang="en-US"/>
              <a:t>Sections are listed here. Arial 14pt black sentence case</a:t>
            </a:r>
          </a:p>
          <a:p>
            <a:pPr lvl="5"/>
            <a:r>
              <a:rPr lang="en-US"/>
              <a:t>Sections are listed here. Arial 14pt black sentence case</a:t>
            </a:r>
          </a:p>
          <a:p>
            <a:pPr lvl="6"/>
            <a:r>
              <a:rPr lang="en-US"/>
              <a:t>Sections are listed here. Arial 14pt black sentence case</a:t>
            </a:r>
          </a:p>
          <a:p>
            <a:pPr lvl="7"/>
            <a:r>
              <a:rPr lang="en-US" err="1"/>
              <a:t>Sdgss</a:t>
            </a:r>
            <a:endParaRPr lang="en-US"/>
          </a:p>
          <a:p>
            <a:pPr lvl="8"/>
            <a:r>
              <a:rPr lang="en-US" err="1"/>
              <a:t>sgsfg</a:t>
            </a:r>
            <a:endParaRPr lang="en-US"/>
          </a:p>
        </p:txBody>
      </p:sp>
    </p:spTree>
    <p:extLst>
      <p:ext uri="{BB962C8B-B14F-4D97-AF65-F5344CB8AC3E}">
        <p14:creationId xmlns:p14="http://schemas.microsoft.com/office/powerpoint/2010/main" val="357333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C w/Imag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5817" y="972944"/>
            <a:ext cx="3813048" cy="3429000"/>
          </a:xfrm>
          <a:prstGeom prst="rect">
            <a:avLst/>
          </a:prstGeom>
        </p:spPr>
        <p:txBody>
          <a:bodyPr wrap="square" lIns="0" tIns="0" rIns="0" bIns="0" anchor="t">
            <a:noAutofit/>
          </a:bodyPr>
          <a:lstStyle>
            <a:lvl1pPr marL="457200" marR="0" indent="-457200" algn="l" defTabSz="457200" rtl="0" eaLnBrk="1" fontAlgn="auto" latinLnBrk="0" hangingPunct="1">
              <a:lnSpc>
                <a:spcPct val="100000"/>
              </a:lnSpc>
              <a:spcBef>
                <a:spcPts val="0"/>
              </a:spcBef>
              <a:spcAft>
                <a:spcPts val="600"/>
              </a:spcAft>
              <a:buClrTx/>
              <a:buSzTx/>
              <a:buFont typeface="+mj-lt"/>
              <a:buAutoNum type="romanUcPeriod"/>
              <a:tabLst/>
              <a:defRPr sz="1400" b="0" cap="none" baseline="0">
                <a:solidFill>
                  <a:schemeClr val="tx1"/>
                </a:solidFill>
                <a:latin typeface="Arial" panose="020B0604020202020204" pitchFamily="34" charset="0"/>
                <a:cs typeface="Arial" panose="020B0604020202020204" pitchFamily="34" charset="0"/>
              </a:defRPr>
            </a:lvl1pPr>
            <a:lvl2pPr marL="914400" indent="-457200" defTabSz="274320">
              <a:spcBef>
                <a:spcPts val="0"/>
              </a:spcBef>
              <a:spcAft>
                <a:spcPts val="600"/>
              </a:spcAft>
              <a:buFont typeface="+mj-lt"/>
              <a:buAutoNum type="romanUcPeriod"/>
              <a:defRPr sz="1400" b="0">
                <a:latin typeface="Arial"/>
                <a:cs typeface="Arial"/>
              </a:defRPr>
            </a:lvl2pPr>
            <a:lvl3pPr marL="1371600" indent="-457200">
              <a:spcAft>
                <a:spcPts val="600"/>
              </a:spcAft>
              <a:buFont typeface="+mj-lt"/>
              <a:buAutoNum type="romanUcPeriod"/>
              <a:defRPr sz="1400" b="0">
                <a:latin typeface="Arial"/>
                <a:cs typeface="Arial"/>
              </a:defRPr>
            </a:lvl3pPr>
            <a:lvl4pPr marL="1828800" indent="-457200">
              <a:spcAft>
                <a:spcPts val="600"/>
              </a:spcAft>
              <a:buFont typeface="+mj-lt"/>
              <a:buAutoNum type="romanUcPeriod"/>
              <a:defRPr sz="1400" b="0">
                <a:latin typeface="Arial"/>
                <a:cs typeface="Arial"/>
              </a:defRPr>
            </a:lvl4pPr>
            <a:lvl5pPr marL="2286000" indent="-457200">
              <a:spcAft>
                <a:spcPts val="600"/>
              </a:spcAft>
              <a:buFont typeface="+mj-lt"/>
              <a:buAutoNum type="romanUcPeriod"/>
              <a:defRPr sz="1400" b="0">
                <a:latin typeface="Arial"/>
                <a:cs typeface="Arial"/>
              </a:defRPr>
            </a:lvl5pPr>
            <a:lvl6pPr marL="2286000" indent="-457200">
              <a:spcAft>
                <a:spcPts val="600"/>
              </a:spcAft>
              <a:buFont typeface="+mj-lt"/>
              <a:buAutoNum type="romanUcPeriod"/>
              <a:defRPr sz="1400" b="0"/>
            </a:lvl6pPr>
            <a:lvl7pPr marL="2286000" marR="0" indent="-457200" algn="l" defTabSz="457200" rtl="0" eaLnBrk="1" fontAlgn="auto" latinLnBrk="0" hangingPunct="1">
              <a:lnSpc>
                <a:spcPct val="100000"/>
              </a:lnSpc>
              <a:spcBef>
                <a:spcPts val="0"/>
              </a:spcBef>
              <a:spcAft>
                <a:spcPts val="600"/>
              </a:spcAft>
              <a:buClrTx/>
              <a:buSzTx/>
              <a:buFont typeface="+mj-lt"/>
              <a:buAutoNum type="romanUcPeriod"/>
              <a:tabLst/>
              <a:defRPr sz="1400" b="0"/>
            </a:lvl7pPr>
            <a:lvl8pPr marL="2286000" indent="-457200">
              <a:spcAft>
                <a:spcPts val="600"/>
              </a:spcAft>
              <a:buFont typeface="+mj-lt"/>
              <a:buAutoNum type="romanUcPeriod"/>
              <a:defRPr sz="1400" b="0"/>
            </a:lvl8pPr>
            <a:lvl9pPr marL="2286000" indent="-457200">
              <a:spcAft>
                <a:spcPts val="600"/>
              </a:spcAft>
              <a:buFont typeface="+mj-lt"/>
              <a:buAutoNum type="romanUcPeriod"/>
              <a:defRPr sz="1400" b="0"/>
            </a:lvl9pPr>
          </a:lstStyle>
          <a:p>
            <a:pPr lvl="0"/>
            <a:r>
              <a:rPr lang="en-US"/>
              <a:t>Sections are listed here. Arial 14pt black sentence case</a:t>
            </a:r>
          </a:p>
          <a:p>
            <a:pPr lvl="0"/>
            <a:r>
              <a:rPr lang="en-US" err="1"/>
              <a:t>Asdfa</a:t>
            </a:r>
            <a:endParaRPr lang="en-US"/>
          </a:p>
          <a:p>
            <a:pPr lvl="1"/>
            <a:r>
              <a:rPr lang="en-US"/>
              <a:t>Sections are listed here. Arial 14pt black sentence case</a:t>
            </a:r>
          </a:p>
          <a:p>
            <a:pPr lvl="2"/>
            <a:r>
              <a:rPr lang="en-US"/>
              <a:t>Sections are listed here. Arial 14pt black sentence case</a:t>
            </a:r>
          </a:p>
          <a:p>
            <a:pPr lvl="3"/>
            <a:r>
              <a:rPr lang="en-US"/>
              <a:t>Sections are listed here. Arial 14pt black sentence case</a:t>
            </a:r>
          </a:p>
          <a:p>
            <a:pPr lvl="4"/>
            <a:r>
              <a:rPr lang="en-US"/>
              <a:t>Sections are listed here. Arial 14pt black sentence case</a:t>
            </a:r>
          </a:p>
          <a:p>
            <a:pPr lvl="1"/>
            <a:endParaRPr lang="en-US"/>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8" name="Picture Placeholder 3">
            <a:extLst>
              <a:ext uri="{FF2B5EF4-FFF2-40B4-BE49-F238E27FC236}">
                <a16:creationId xmlns:a16="http://schemas.microsoft.com/office/drawing/2014/main" id="{94D1E36D-02C6-B449-9EBA-12FEA0CFCB41}"/>
              </a:ext>
            </a:extLst>
          </p:cNvPr>
          <p:cNvSpPr>
            <a:spLocks noGrp="1"/>
          </p:cNvSpPr>
          <p:nvPr>
            <p:ph type="pic" sz="quarter" idx="14" hasCustomPrompt="1"/>
          </p:nvPr>
        </p:nvSpPr>
        <p:spPr>
          <a:xfrm>
            <a:off x="4419600" y="972944"/>
            <a:ext cx="47244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Slide Number Placeholder 3">
            <a:extLst>
              <a:ext uri="{FF2B5EF4-FFF2-40B4-BE49-F238E27FC236}">
                <a16:creationId xmlns:a16="http://schemas.microsoft.com/office/drawing/2014/main" id="{D86DAA93-21AC-9048-AC03-F7C5BFF8DEEC}"/>
              </a:ext>
            </a:extLst>
          </p:cNvPr>
          <p:cNvSpPr>
            <a:spLocks noGrp="1"/>
          </p:cNvSpPr>
          <p:nvPr>
            <p:ph type="sldNum" sz="quarter" idx="17"/>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A681BCCE-C96D-E448-A2EE-455635871EFC}"/>
              </a:ext>
            </a:extLst>
          </p:cNvPr>
          <p:cNvSpPr>
            <a:spLocks noGrp="1"/>
          </p:cNvSpPr>
          <p:nvPr>
            <p:ph type="title" hasCustomPrompt="1"/>
          </p:nvPr>
        </p:nvSpPr>
        <p:spPr>
          <a:xfrm>
            <a:off x="301624" y="285750"/>
            <a:ext cx="8537576" cy="369332"/>
          </a:xfrm>
        </p:spPr>
        <p:txBody>
          <a:bodyPr/>
          <a:lstStyle>
            <a:lvl1pPr>
              <a:defRPr sz="2400"/>
            </a:lvl1pPr>
          </a:lstStyle>
          <a:p>
            <a:r>
              <a:rPr lang="en-US"/>
              <a:t>Table of contents Arial 24pt red sentence case</a:t>
            </a:r>
          </a:p>
        </p:txBody>
      </p:sp>
    </p:spTree>
    <p:extLst>
      <p:ext uri="{BB962C8B-B14F-4D97-AF65-F5344CB8AC3E}">
        <p14:creationId xmlns:p14="http://schemas.microsoft.com/office/powerpoint/2010/main" val="123559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cap="none">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Section divider title </a:t>
            </a:r>
            <a:r>
              <a:rPr lang="en-US" err="1"/>
              <a:t>arial</a:t>
            </a:r>
            <a:r>
              <a:rPr lang="en-US"/>
              <a:t> 32pt red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a:solidFill>
                  <a:schemeClr val="tx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8C8A991C-17F0-2543-93DE-6AD8EF2EC1A8}"/>
              </a:ext>
            </a:extLst>
          </p:cNvPr>
          <p:cNvPicPr>
            <a:picLocks noChangeAspect="1"/>
          </p:cNvPicPr>
          <p:nvPr userDrawn="1"/>
        </p:nvPicPr>
        <p:blipFill rotWithShape="1">
          <a:blip r:embed="rId2"/>
          <a:srcRect l="-712" r="17022"/>
          <a:stretch/>
        </p:blipFill>
        <p:spPr>
          <a:xfrm>
            <a:off x="7613495" y="1657350"/>
            <a:ext cx="1530505" cy="1828800"/>
          </a:xfrm>
          <a:prstGeom prst="rect">
            <a:avLst/>
          </a:prstGeom>
        </p:spPr>
      </p:pic>
    </p:spTree>
    <p:extLst>
      <p:ext uri="{BB962C8B-B14F-4D97-AF65-F5344CB8AC3E}">
        <p14:creationId xmlns:p14="http://schemas.microsoft.com/office/powerpoint/2010/main" val="61085657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5" Type="http://schemas.openxmlformats.org/officeDocument/2006/relationships/theme" Target="../theme/theme2.xml"/><Relationship Id="rId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8229600" y="4777313"/>
            <a:ext cx="611188" cy="156637"/>
          </a:xfrm>
          <a:prstGeom prst="rect">
            <a:avLst/>
          </a:prstGeom>
        </p:spPr>
        <p:txBody>
          <a:bodyPr vert="horz" wrap="none" lIns="0" tIns="0" rIns="0" bIns="0" rtlCol="0" anchor="b"/>
          <a:lstStyle>
            <a:lvl1pPr algn="r">
              <a:defRPr sz="800">
                <a:solidFill>
                  <a:schemeClr val="tx1"/>
                </a:solidFill>
              </a:defRPr>
            </a:lvl1pPr>
          </a:lstStyle>
          <a:p>
            <a:fld id="{ABEF7161-39F9-F745-9A2B-33DA2ED59E91}" type="slidenum">
              <a:rPr lang="en-US" smtClean="0"/>
              <a:pPr/>
              <a:t>‹#›</a:t>
            </a:fld>
            <a:endParaRPr lang="en-US"/>
          </a:p>
        </p:txBody>
      </p:sp>
      <p:grpSp>
        <p:nvGrpSpPr>
          <p:cNvPr id="5" name="Group 4"/>
          <p:cNvGrpSpPr/>
          <p:nvPr userDrawn="1"/>
        </p:nvGrpSpPr>
        <p:grpSpPr>
          <a:xfrm>
            <a:off x="0" y="-476250"/>
            <a:ext cx="9144000" cy="6096000"/>
            <a:chOff x="0" y="-476250"/>
            <a:chExt cx="9144000" cy="6096000"/>
          </a:xfrm>
        </p:grpSpPr>
        <p:cxnSp>
          <p:nvCxnSpPr>
            <p:cNvPr id="6" name="Straight Connector 5"/>
            <p:cNvCxnSpPr/>
            <p:nvPr userDrawn="1"/>
          </p:nvCxnSpPr>
          <p:spPr>
            <a:xfrm>
              <a:off x="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304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609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1219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524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1828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2133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2438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2743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3048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3352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3657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3962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4267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4572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4876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5181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5486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5791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096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400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6705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10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924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8229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620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8534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8839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144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304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609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219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524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828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2133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2438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2743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a:off x="3048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a:off x="3352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a:off x="3657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userDrawn="1"/>
          </p:nvCxnSpPr>
          <p:spPr>
            <a:xfrm>
              <a:off x="3962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userDrawn="1"/>
          </p:nvCxnSpPr>
          <p:spPr>
            <a:xfrm>
              <a:off x="4267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a:off x="4572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a:off x="4876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userDrawn="1"/>
          </p:nvCxnSpPr>
          <p:spPr>
            <a:xfrm>
              <a:off x="5181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userDrawn="1"/>
          </p:nvCxnSpPr>
          <p:spPr>
            <a:xfrm>
              <a:off x="5486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userDrawn="1"/>
          </p:nvCxnSpPr>
          <p:spPr>
            <a:xfrm>
              <a:off x="5791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userDrawn="1"/>
          </p:nvCxnSpPr>
          <p:spPr>
            <a:xfrm>
              <a:off x="6096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userDrawn="1"/>
          </p:nvCxnSpPr>
          <p:spPr>
            <a:xfrm>
              <a:off x="6400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userDrawn="1"/>
          </p:nvCxnSpPr>
          <p:spPr>
            <a:xfrm>
              <a:off x="6705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userDrawn="1"/>
          </p:nvCxnSpPr>
          <p:spPr>
            <a:xfrm>
              <a:off x="7010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7315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userDrawn="1"/>
          </p:nvCxnSpPr>
          <p:spPr>
            <a:xfrm>
              <a:off x="7924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userDrawn="1"/>
          </p:nvCxnSpPr>
          <p:spPr>
            <a:xfrm>
              <a:off x="8229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userDrawn="1"/>
          </p:nvCxnSpPr>
          <p:spPr>
            <a:xfrm>
              <a:off x="7620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userDrawn="1"/>
          </p:nvCxnSpPr>
          <p:spPr>
            <a:xfrm>
              <a:off x="8534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userDrawn="1"/>
          </p:nvCxnSpPr>
          <p:spPr>
            <a:xfrm>
              <a:off x="8839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userDrawn="1"/>
          </p:nvCxnSpPr>
          <p:spPr>
            <a:xfrm>
              <a:off x="9144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33400" y="2647"/>
            <a:ext cx="10210799" cy="5140853"/>
            <a:chOff x="-533400" y="-1"/>
            <a:chExt cx="10210799" cy="5140853"/>
          </a:xfrm>
        </p:grpSpPr>
        <p:cxnSp>
          <p:nvCxnSpPr>
            <p:cNvPr id="69" name="Straight Connector 68"/>
            <p:cNvCxnSpPr/>
            <p:nvPr userDrawn="1"/>
          </p:nvCxnSpPr>
          <p:spPr>
            <a:xfrm rot="5400000">
              <a:off x="-382587" y="-150814"/>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userDrawn="1"/>
          </p:nvCxnSpPr>
          <p:spPr>
            <a:xfrm rot="5400000">
              <a:off x="-382587" y="153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userDrawn="1"/>
          </p:nvCxnSpPr>
          <p:spPr>
            <a:xfrm rot="5400000">
              <a:off x="-382587" y="458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userDrawn="1"/>
          </p:nvCxnSpPr>
          <p:spPr>
            <a:xfrm rot="5400000">
              <a:off x="-382587" y="763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userDrawn="1"/>
          </p:nvCxnSpPr>
          <p:spPr>
            <a:xfrm rot="5400000">
              <a:off x="-382587" y="1068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userDrawn="1"/>
          </p:nvCxnSpPr>
          <p:spPr>
            <a:xfrm rot="5400000">
              <a:off x="-382587" y="1373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userDrawn="1"/>
          </p:nvCxnSpPr>
          <p:spPr>
            <a:xfrm rot="5400000">
              <a:off x="-382587" y="1677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userDrawn="1"/>
          </p:nvCxnSpPr>
          <p:spPr>
            <a:xfrm rot="5400000">
              <a:off x="-382587" y="1982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userDrawn="1"/>
          </p:nvCxnSpPr>
          <p:spPr>
            <a:xfrm rot="5400000">
              <a:off x="-382587" y="2287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userDrawn="1"/>
          </p:nvCxnSpPr>
          <p:spPr>
            <a:xfrm rot="5400000">
              <a:off x="-382587" y="2592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userDrawn="1"/>
          </p:nvCxnSpPr>
          <p:spPr>
            <a:xfrm rot="5400000">
              <a:off x="-382587" y="2897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userDrawn="1"/>
          </p:nvCxnSpPr>
          <p:spPr>
            <a:xfrm rot="5400000">
              <a:off x="-382587" y="3201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userDrawn="1"/>
          </p:nvCxnSpPr>
          <p:spPr>
            <a:xfrm rot="5400000">
              <a:off x="-382587" y="3506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userDrawn="1"/>
          </p:nvCxnSpPr>
          <p:spPr>
            <a:xfrm rot="5400000">
              <a:off x="-382587" y="3811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userDrawn="1"/>
          </p:nvCxnSpPr>
          <p:spPr>
            <a:xfrm rot="5400000">
              <a:off x="-382587" y="4116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userDrawn="1"/>
          </p:nvCxnSpPr>
          <p:spPr>
            <a:xfrm rot="5400000">
              <a:off x="-382587" y="4421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userDrawn="1"/>
          </p:nvCxnSpPr>
          <p:spPr>
            <a:xfrm rot="5400000">
              <a:off x="-382587" y="4685237"/>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userDrawn="1"/>
          </p:nvCxnSpPr>
          <p:spPr>
            <a:xfrm rot="5400000">
              <a:off x="-382587" y="4990037"/>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userDrawn="1"/>
          </p:nvCxnSpPr>
          <p:spPr>
            <a:xfrm rot="5400000">
              <a:off x="9526587" y="-150812"/>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userDrawn="1"/>
          </p:nvCxnSpPr>
          <p:spPr>
            <a:xfrm rot="5400000">
              <a:off x="9526587" y="153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userDrawn="1"/>
          </p:nvCxnSpPr>
          <p:spPr>
            <a:xfrm rot="5400000">
              <a:off x="9526587" y="458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userDrawn="1"/>
          </p:nvCxnSpPr>
          <p:spPr>
            <a:xfrm rot="5400000">
              <a:off x="9526587" y="763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userDrawn="1"/>
          </p:nvCxnSpPr>
          <p:spPr>
            <a:xfrm rot="5400000">
              <a:off x="9526587" y="1068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userDrawn="1"/>
          </p:nvCxnSpPr>
          <p:spPr>
            <a:xfrm rot="5400000">
              <a:off x="9526587" y="1373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userDrawn="1"/>
          </p:nvCxnSpPr>
          <p:spPr>
            <a:xfrm rot="5400000">
              <a:off x="9526587" y="1677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userDrawn="1"/>
          </p:nvCxnSpPr>
          <p:spPr>
            <a:xfrm rot="5400000">
              <a:off x="9526587" y="1982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userDrawn="1"/>
          </p:nvCxnSpPr>
          <p:spPr>
            <a:xfrm rot="5400000">
              <a:off x="9526587" y="2287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userDrawn="1"/>
          </p:nvCxnSpPr>
          <p:spPr>
            <a:xfrm rot="5400000">
              <a:off x="9526587" y="2592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userDrawn="1"/>
          </p:nvCxnSpPr>
          <p:spPr>
            <a:xfrm rot="5400000">
              <a:off x="9526587" y="2897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userDrawn="1"/>
          </p:nvCxnSpPr>
          <p:spPr>
            <a:xfrm rot="5400000">
              <a:off x="9526587" y="3201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userDrawn="1"/>
          </p:nvCxnSpPr>
          <p:spPr>
            <a:xfrm rot="5400000">
              <a:off x="9526587" y="3506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userDrawn="1"/>
          </p:nvCxnSpPr>
          <p:spPr>
            <a:xfrm rot="5400000">
              <a:off x="9526587" y="3811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userDrawn="1"/>
          </p:nvCxnSpPr>
          <p:spPr>
            <a:xfrm rot="5400000">
              <a:off x="9526587" y="4116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userDrawn="1"/>
          </p:nvCxnSpPr>
          <p:spPr>
            <a:xfrm rot="5400000">
              <a:off x="9526587" y="4421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userDrawn="1"/>
          </p:nvCxnSpPr>
          <p:spPr>
            <a:xfrm rot="5400000">
              <a:off x="9526587" y="4685239"/>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userDrawn="1"/>
          </p:nvCxnSpPr>
          <p:spPr>
            <a:xfrm rot="5400000">
              <a:off x="9526587" y="4990039"/>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grpSp>
      <p:sp>
        <p:nvSpPr>
          <p:cNvPr id="113" name="Footer Placeholder 1"/>
          <p:cNvSpPr>
            <a:spLocks noGrp="1"/>
          </p:cNvSpPr>
          <p:nvPr>
            <p:ph type="ftr" sz="quarter" idx="3"/>
          </p:nvPr>
        </p:nvSpPr>
        <p:spPr>
          <a:xfrm>
            <a:off x="301624" y="4777313"/>
            <a:ext cx="3046412" cy="156637"/>
          </a:xfrm>
          <a:prstGeom prst="rect">
            <a:avLst/>
          </a:prstGeom>
        </p:spPr>
        <p:txBody>
          <a:bodyPr lIns="0" tIns="0" rIns="0" bIns="0" anchor="b"/>
          <a:lstStyle>
            <a:lvl1pPr algn="l">
              <a:defRPr lang="en-US" sz="600" b="0" i="0" smtClean="0">
                <a:effectLst/>
              </a:defRPr>
            </a:lvl1pPr>
          </a:lstStyle>
          <a:p>
            <a:r>
              <a:rPr lang="en-US"/>
              <a:t>UL and the UL logo are trademarks of UL LLC © 2020.</a:t>
            </a:r>
            <a:endParaRPr lang="en-US">
              <a:ea typeface="Open Sans" charset="0"/>
              <a:cs typeface="Arial"/>
            </a:endParaRPr>
          </a:p>
        </p:txBody>
      </p:sp>
      <p:sp>
        <p:nvSpPr>
          <p:cNvPr id="2" name="Title Placeholder 1">
            <a:extLst>
              <a:ext uri="{FF2B5EF4-FFF2-40B4-BE49-F238E27FC236}">
                <a16:creationId xmlns:a16="http://schemas.microsoft.com/office/drawing/2014/main" id="{B00E5E65-0BB8-D24A-A4D2-6564AB52741A}"/>
              </a:ext>
            </a:extLst>
          </p:cNvPr>
          <p:cNvSpPr>
            <a:spLocks noGrp="1"/>
          </p:cNvSpPr>
          <p:nvPr>
            <p:ph type="title"/>
          </p:nvPr>
        </p:nvSpPr>
        <p:spPr>
          <a:xfrm>
            <a:off x="301624" y="285750"/>
            <a:ext cx="8537576" cy="369332"/>
          </a:xfrm>
          <a:prstGeom prst="rect">
            <a:avLst/>
          </a:prstGeom>
        </p:spPr>
        <p:txBody>
          <a:bodyPr vert="horz" wrap="square" lIns="0" tIns="0" rIns="0" bIns="0" rtlCol="0" anchor="t">
            <a:spAutoFit/>
          </a:bodyPr>
          <a:lstStyle/>
          <a:p>
            <a:pPr lvl="0"/>
            <a:r>
              <a:rPr lang="en-US"/>
              <a:t>Title Arial 24pt red sentence case</a:t>
            </a:r>
          </a:p>
        </p:txBody>
      </p:sp>
      <p:sp>
        <p:nvSpPr>
          <p:cNvPr id="105" name="Text Placeholder 104">
            <a:extLst>
              <a:ext uri="{FF2B5EF4-FFF2-40B4-BE49-F238E27FC236}">
                <a16:creationId xmlns:a16="http://schemas.microsoft.com/office/drawing/2014/main" id="{864752D0-4D09-A04E-9034-73E009B29A21}"/>
              </a:ext>
            </a:extLst>
          </p:cNvPr>
          <p:cNvSpPr>
            <a:spLocks noGrp="1"/>
          </p:cNvSpPr>
          <p:nvPr>
            <p:ph type="body" idx="1"/>
          </p:nvPr>
        </p:nvSpPr>
        <p:spPr>
          <a:xfrm>
            <a:off x="301623" y="971550"/>
            <a:ext cx="8537563" cy="342158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Tree>
    <p:extLst>
      <p:ext uri="{BB962C8B-B14F-4D97-AF65-F5344CB8AC3E}">
        <p14:creationId xmlns:p14="http://schemas.microsoft.com/office/powerpoint/2010/main" val="4005822300"/>
      </p:ext>
    </p:extLst>
  </p:cSld>
  <p:clrMap bg1="lt1" tx1="dk1" bg2="lt2" tx2="dk2" accent1="accent1" accent2="accent2" accent3="accent3" accent4="accent4" accent5="accent5" accent6="accent6" hlink="hlink" folHlink="folHlink"/>
  <p:sldLayoutIdLst>
    <p:sldLayoutId id="2147483801" r:id="rId1"/>
    <p:sldLayoutId id="2147483720" r:id="rId2"/>
    <p:sldLayoutId id="2147483802" r:id="rId3"/>
    <p:sldLayoutId id="2147483649" r:id="rId4"/>
    <p:sldLayoutId id="2147483803" r:id="rId5"/>
    <p:sldLayoutId id="2147483796" r:id="rId6"/>
    <p:sldLayoutId id="2147483685" r:id="rId7"/>
    <p:sldLayoutId id="2147483745" r:id="rId8"/>
    <p:sldLayoutId id="2147483762" r:id="rId9"/>
    <p:sldLayoutId id="2147483791" r:id="rId10"/>
    <p:sldLayoutId id="2147483792" r:id="rId11"/>
    <p:sldLayoutId id="2147483793" r:id="rId12"/>
    <p:sldLayoutId id="2147483794" r:id="rId13"/>
    <p:sldLayoutId id="2147483795" r:id="rId14"/>
    <p:sldLayoutId id="2147483810" r:id="rId15"/>
    <p:sldLayoutId id="2147483811" r:id="rId16"/>
    <p:sldLayoutId id="2147483799" r:id="rId17"/>
    <p:sldLayoutId id="2147483724" r:id="rId18"/>
    <p:sldLayoutId id="2147483800" r:id="rId19"/>
    <p:sldLayoutId id="2147483671" r:id="rId20"/>
    <p:sldLayoutId id="2147483650" r:id="rId21"/>
    <p:sldLayoutId id="2147483769" r:id="rId22"/>
    <p:sldLayoutId id="2147483770" r:id="rId23"/>
    <p:sldLayoutId id="2147483772" r:id="rId24"/>
    <p:sldLayoutId id="2147483814" r:id="rId25"/>
    <p:sldLayoutId id="2147483812" r:id="rId26"/>
    <p:sldLayoutId id="2147483771" r:id="rId27"/>
    <p:sldLayoutId id="2147483813" r:id="rId28"/>
    <p:sldLayoutId id="2147483798" r:id="rId29"/>
    <p:sldLayoutId id="2147483777" r:id="rId30"/>
    <p:sldLayoutId id="2147483774" r:id="rId31"/>
    <p:sldLayoutId id="2147483797" r:id="rId32"/>
    <p:sldLayoutId id="2147483778" r:id="rId33"/>
    <p:sldLayoutId id="2147483773" r:id="rId34"/>
    <p:sldLayoutId id="2147483808" r:id="rId35"/>
    <p:sldLayoutId id="2147483809" r:id="rId36"/>
    <p:sldLayoutId id="2147483739" r:id="rId37"/>
    <p:sldLayoutId id="2147483693" r:id="rId38"/>
    <p:sldLayoutId id="2147483815" r:id="rId39"/>
    <p:sldLayoutId id="2147483806" r:id="rId40"/>
    <p:sldLayoutId id="2147483699" r:id="rId41"/>
    <p:sldLayoutId id="2147483807" r:id="rId42"/>
    <p:sldLayoutId id="2147483751" r:id="rId43"/>
    <p:sldLayoutId id="2147483804" r:id="rId44"/>
    <p:sldLayoutId id="2147483767" r:id="rId45"/>
    <p:sldLayoutId id="2147483805" r:id="rId46"/>
    <p:sldLayoutId id="2147483768" r:id="rId47"/>
    <p:sldLayoutId id="2147483728" r:id="rId48"/>
    <p:sldLayoutId id="2147483927" r:id="rId49"/>
    <p:sldLayoutId id="2147483928" r:id="rId50"/>
    <p:sldLayoutId id="2147483929" r:id="rId51"/>
  </p:sldLayoutIdLst>
  <p:hf sldNum="0" hdr="0" dt="0"/>
  <p:txStyles>
    <p:titleStyle>
      <a:lvl1pPr algn="l" defTabSz="457200" rtl="0" eaLnBrk="1" latinLnBrk="0" hangingPunct="1">
        <a:spcBef>
          <a:spcPct val="0"/>
        </a:spcBef>
        <a:buNone/>
        <a:defRPr sz="2400" b="0" kern="1200">
          <a:solidFill>
            <a:schemeClr val="accent1"/>
          </a:solidFill>
          <a:latin typeface="+mj-lt"/>
          <a:ea typeface="+mj-ea"/>
          <a:cs typeface="+mj-cs"/>
        </a:defRPr>
      </a:lvl1pPr>
    </p:titleStyle>
    <p:body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userDrawn="1">
          <p15:clr>
            <a:srgbClr val="F26B43"/>
          </p15:clr>
        </p15:guide>
        <p15:guide id="2" orient="horz" pos="3047" userDrawn="1">
          <p15:clr>
            <a:srgbClr val="F26B43"/>
          </p15:clr>
        </p15:guide>
        <p15:guide id="3" pos="5569" userDrawn="1">
          <p15:clr>
            <a:srgbClr val="F26B43"/>
          </p15:clr>
        </p15:guide>
        <p15:guide id="4" orient="horz" pos="190" userDrawn="1">
          <p15:clr>
            <a:srgbClr val="F26B43"/>
          </p15:clr>
        </p15:guide>
        <p15:guide id="5" orient="horz" pos="766" userDrawn="1">
          <p15:clr>
            <a:srgbClr val="F26B43"/>
          </p15:clr>
        </p15:guide>
        <p15:guide id="6" pos="385" userDrawn="1">
          <p15:clr>
            <a:srgbClr val="F26B43"/>
          </p15:clr>
        </p15:guide>
        <p15:guide id="7" pos="5374" userDrawn="1">
          <p15:clr>
            <a:srgbClr val="F26B43"/>
          </p15:clr>
        </p15:guide>
        <p15:guide id="8" orient="horz" pos="2856" userDrawn="1">
          <p15:clr>
            <a:srgbClr val="F26B43"/>
          </p15:clr>
        </p15:guide>
        <p15:guide id="9" orient="horz" pos="961" userDrawn="1">
          <p15:clr>
            <a:srgbClr val="F26B43"/>
          </p15:clr>
        </p15:guide>
        <p15:guide id="11" orient="horz" pos="2307" userDrawn="1">
          <p15:clr>
            <a:srgbClr val="F26B43"/>
          </p15:clr>
        </p15:guide>
        <p15:guide id="12" orient="horz" pos="2495" userDrawn="1">
          <p15:clr>
            <a:srgbClr val="F26B43"/>
          </p15:clr>
        </p15:guide>
        <p15:guide id="13"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480" y="411480"/>
            <a:ext cx="5516245" cy="685800"/>
          </a:xfrm>
          <a:prstGeom prst="rect">
            <a:avLst/>
          </a:prstGeom>
          <a:noFill/>
        </p:spPr>
        <p:txBody>
          <a:bodyPr vert="horz" lIns="0" tIns="0" rIns="0" bIns="0" rtlCol="0" anchor="t" anchorCtr="0">
            <a:noAutofit/>
          </a:bodyPr>
          <a:lstStyle/>
          <a:p>
            <a:r>
              <a:rPr lang="en-US" dirty="0"/>
              <a:t>[Slide title]</a:t>
            </a:r>
          </a:p>
        </p:txBody>
      </p:sp>
      <p:sp>
        <p:nvSpPr>
          <p:cNvPr id="3" name="Text Placeholder 2"/>
          <p:cNvSpPr>
            <a:spLocks noGrp="1"/>
          </p:cNvSpPr>
          <p:nvPr>
            <p:ph type="body" idx="1"/>
          </p:nvPr>
        </p:nvSpPr>
        <p:spPr>
          <a:xfrm>
            <a:off x="411480" y="1280158"/>
            <a:ext cx="8321040" cy="3364992"/>
          </a:xfrm>
          <a:prstGeom prst="rect">
            <a:avLst/>
          </a:prstGeom>
        </p:spPr>
        <p:txBody>
          <a:bodyPr vert="horz" lIns="0" tIns="0" rIns="0" bIns="0" spcCol="9144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a:spLocks noGrp="1"/>
          </p:cNvSpPr>
          <p:nvPr>
            <p:ph type="sldNum" sz="quarter" idx="4"/>
          </p:nvPr>
        </p:nvSpPr>
        <p:spPr>
          <a:xfrm>
            <a:off x="8594316" y="4792345"/>
            <a:ext cx="301752" cy="137160"/>
          </a:xfrm>
          <a:prstGeom prst="rect">
            <a:avLst/>
          </a:prstGeom>
        </p:spPr>
        <p:txBody>
          <a:bodyPr vert="horz" wrap="none" lIns="0" tIns="0" rIns="0" bIns="0" rtlCol="0" anchor="b" anchorCtr="0">
            <a:noAutofit/>
          </a:bodyPr>
          <a:lstStyle>
            <a:lvl1pPr algn="r">
              <a:defRPr sz="600" b="1">
                <a:solidFill>
                  <a:schemeClr val="tx1"/>
                </a:solidFill>
              </a:defRPr>
            </a:lvl1pPr>
          </a:lstStyle>
          <a:p>
            <a:fld id="{0FB653A9-F313-624D-BF6F-1C4E70BAF06A}" type="slidenum">
              <a:rPr lang="en-US" smtClean="0"/>
              <a:pPr/>
              <a:t>‹#›</a:t>
            </a:fld>
            <a:endParaRPr lang="en-US" dirty="0"/>
          </a:p>
        </p:txBody>
      </p:sp>
      <p:sp>
        <p:nvSpPr>
          <p:cNvPr id="7" name="Copyright">
            <a:extLst>
              <a:ext uri="{FF2B5EF4-FFF2-40B4-BE49-F238E27FC236}">
                <a16:creationId xmlns:a16="http://schemas.microsoft.com/office/drawing/2014/main" id="{F073CF92-BE09-0B9E-1157-A8F1EF11F1D8}"/>
              </a:ext>
            </a:extLst>
          </p:cNvPr>
          <p:cNvSpPr txBox="1"/>
          <p:nvPr userDrawn="1"/>
        </p:nvSpPr>
        <p:spPr>
          <a:xfrm>
            <a:off x="411479" y="4792345"/>
            <a:ext cx="2011680" cy="137160"/>
          </a:xfrm>
          <a:prstGeom prst="rect">
            <a:avLst/>
          </a:prstGeom>
          <a:noFill/>
        </p:spPr>
        <p:txBody>
          <a:bodyPr wrap="none" lIns="0" tIns="0" rIns="0" bIns="0" rtlCol="0" anchor="b" anchorCtr="0">
            <a:noAutofit/>
          </a:bodyPr>
          <a:lstStyle/>
          <a:p>
            <a:pPr marL="0" indent="0" algn="l">
              <a:lnSpc>
                <a:spcPct val="100000"/>
              </a:lnSpc>
              <a:spcBef>
                <a:spcPts val="0"/>
              </a:spcBef>
              <a:buSzPct val="100000"/>
              <a:buFontTx/>
              <a:buNone/>
            </a:pPr>
            <a:r>
              <a:rPr lang="en-US" sz="600" dirty="0"/>
              <a:t>© 2022 UL LLC. All rights reserved.</a:t>
            </a:r>
          </a:p>
        </p:txBody>
      </p:sp>
    </p:spTree>
    <p:extLst>
      <p:ext uri="{BB962C8B-B14F-4D97-AF65-F5344CB8AC3E}">
        <p14:creationId xmlns:p14="http://schemas.microsoft.com/office/powerpoint/2010/main" val="3756961190"/>
      </p:ext>
    </p:extLst>
  </p:cSld>
  <p:clrMap bg1="lt1" tx1="dk1" bg2="lt2" tx2="dk2" accent1="accent1" accent2="accent2" accent3="accent3" accent4="accent4" accent5="accent5" accent6="accent6" hlink="hlink" folHlink="folHlink"/>
  <p:sldLayoutIdLst>
    <p:sldLayoutId id="2147483695" r:id="rId1"/>
    <p:sldLayoutId id="2147483761" r:id="rId2"/>
    <p:sldLayoutId id="2147483662" r:id="rId3"/>
    <p:sldLayoutId id="2147483713"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9" userDrawn="1">
          <p15:clr>
            <a:srgbClr val="F26B43"/>
          </p15:clr>
        </p15:guide>
        <p15:guide id="3" pos="5501" userDrawn="1">
          <p15:clr>
            <a:srgbClr val="F26B43"/>
          </p15:clr>
        </p15:guide>
        <p15:guide id="4" orient="horz" pos="806" userDrawn="1">
          <p15:clr>
            <a:srgbClr val="F26B43"/>
          </p15:clr>
        </p15:guide>
        <p15:guide id="5" orient="horz" pos="260" userDrawn="1">
          <p15:clr>
            <a:srgbClr val="F26B43"/>
          </p15:clr>
        </p15:guide>
        <p15:guide id="7" pos="642" userDrawn="1">
          <p15:clr>
            <a:srgbClr val="A4A3A4"/>
          </p15:clr>
        </p15:guide>
        <p15:guide id="8" pos="700" userDrawn="1">
          <p15:clr>
            <a:srgbClr val="A4A3A4"/>
          </p15:clr>
        </p15:guide>
        <p15:guide id="9" pos="1084" userDrawn="1">
          <p15:clr>
            <a:srgbClr val="A4A3A4"/>
          </p15:clr>
        </p15:guide>
        <p15:guide id="10" pos="1140" userDrawn="1">
          <p15:clr>
            <a:srgbClr val="A4A3A4"/>
          </p15:clr>
        </p15:guide>
        <p15:guide id="11" pos="1526" userDrawn="1">
          <p15:clr>
            <a:srgbClr val="A4A3A4"/>
          </p15:clr>
        </p15:guide>
        <p15:guide id="12" pos="1582" userDrawn="1">
          <p15:clr>
            <a:srgbClr val="A4A3A4"/>
          </p15:clr>
        </p15:guide>
        <p15:guide id="13" pos="1968" userDrawn="1">
          <p15:clr>
            <a:srgbClr val="A4A3A4"/>
          </p15:clr>
        </p15:guide>
        <p15:guide id="14" pos="2024" userDrawn="1">
          <p15:clr>
            <a:srgbClr val="A4A3A4"/>
          </p15:clr>
        </p15:guide>
        <p15:guide id="15" pos="2410" userDrawn="1">
          <p15:clr>
            <a:srgbClr val="A4A3A4"/>
          </p15:clr>
        </p15:guide>
        <p15:guide id="16" pos="2466" userDrawn="1">
          <p15:clr>
            <a:srgbClr val="A4A3A4"/>
          </p15:clr>
        </p15:guide>
        <p15:guide id="17" pos="2850" userDrawn="1">
          <p15:clr>
            <a:srgbClr val="A4A3A4"/>
          </p15:clr>
        </p15:guide>
        <p15:guide id="18" pos="2908" userDrawn="1">
          <p15:clr>
            <a:srgbClr val="A4A3A4"/>
          </p15:clr>
        </p15:guide>
        <p15:guide id="19" pos="3292" userDrawn="1">
          <p15:clr>
            <a:srgbClr val="A4A3A4"/>
          </p15:clr>
        </p15:guide>
        <p15:guide id="20" pos="3348" userDrawn="1">
          <p15:clr>
            <a:srgbClr val="A4A3A4"/>
          </p15:clr>
        </p15:guide>
        <p15:guide id="21" pos="3734" userDrawn="1">
          <p15:clr>
            <a:srgbClr val="A4A3A4"/>
          </p15:clr>
        </p15:guide>
        <p15:guide id="22" pos="3790" userDrawn="1">
          <p15:clr>
            <a:srgbClr val="A4A3A4"/>
          </p15:clr>
        </p15:guide>
        <p15:guide id="23" pos="4176" userDrawn="1">
          <p15:clr>
            <a:srgbClr val="A4A3A4"/>
          </p15:clr>
        </p15:guide>
        <p15:guide id="24" pos="4232" userDrawn="1">
          <p15:clr>
            <a:srgbClr val="A4A3A4"/>
          </p15:clr>
        </p15:guide>
        <p15:guide id="25" pos="4618" userDrawn="1">
          <p15:clr>
            <a:srgbClr val="A4A3A4"/>
          </p15:clr>
        </p15:guide>
        <p15:guide id="26" pos="4674" userDrawn="1">
          <p15:clr>
            <a:srgbClr val="A4A3A4"/>
          </p15:clr>
        </p15:guide>
        <p15:guide id="27" pos="5058" userDrawn="1">
          <p15:clr>
            <a:srgbClr val="A4A3A4"/>
          </p15:clr>
        </p15:guide>
        <p15:guide id="28" pos="5116" userDrawn="1">
          <p15:clr>
            <a:srgbClr val="A4A3A4"/>
          </p15:clr>
        </p15:guide>
        <p15:guide id="29" orient="horz" pos="29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1E840E-CF27-57B0-C4AB-E47CC59293B6}"/>
              </a:ext>
            </a:extLst>
          </p:cNvPr>
          <p:cNvSpPr>
            <a:spLocks noGrp="1"/>
          </p:cNvSpPr>
          <p:nvPr>
            <p:ph type="sldNum" sz="quarter" idx="12"/>
          </p:nvPr>
        </p:nvSpPr>
        <p:spPr/>
        <p:txBody>
          <a:bodyPr/>
          <a:lstStyle/>
          <a:p>
            <a:fld id="{0FB653A9-F313-624D-BF6F-1C4E70BAF06A}" type="slidenum">
              <a:rPr lang="en-US" smtClean="0"/>
              <a:pPr/>
              <a:t>1</a:t>
            </a:fld>
            <a:endParaRPr lang="en-US"/>
          </a:p>
        </p:txBody>
      </p:sp>
      <p:sp>
        <p:nvSpPr>
          <p:cNvPr id="8" name="TextBox 7">
            <a:extLst>
              <a:ext uri="{FF2B5EF4-FFF2-40B4-BE49-F238E27FC236}">
                <a16:creationId xmlns:a16="http://schemas.microsoft.com/office/drawing/2014/main" id="{8CAFC2F4-EDF0-4574-AC0D-B14634EF1C4A}"/>
              </a:ext>
            </a:extLst>
          </p:cNvPr>
          <p:cNvSpPr txBox="1"/>
          <p:nvPr/>
        </p:nvSpPr>
        <p:spPr>
          <a:xfrm>
            <a:off x="129540" y="1263893"/>
            <a:ext cx="5532120" cy="2139047"/>
          </a:xfrm>
          <a:prstGeom prst="rect">
            <a:avLst/>
          </a:prstGeom>
          <a:noFill/>
        </p:spPr>
        <p:txBody>
          <a:bodyPr wrap="square" lIns="91440" tIns="45720" rIns="91440" bIns="45720" anchor="t">
            <a:spAutoFit/>
          </a:bodyPr>
          <a:lstStyle/>
          <a:p>
            <a:pPr>
              <a:spcAft>
                <a:spcPts val="600"/>
              </a:spcAft>
            </a:pPr>
            <a:r>
              <a:rPr lang="en-US" sz="1800" b="1" dirty="0"/>
              <a:t>Internal</a:t>
            </a:r>
            <a:r>
              <a:rPr lang="pl-PL" sz="1800" b="1" dirty="0"/>
              <a:t> </a:t>
            </a:r>
            <a:r>
              <a:rPr lang="pl-PL" sz="1800" b="1" dirty="0" err="1"/>
              <a:t>Compliance</a:t>
            </a:r>
            <a:r>
              <a:rPr lang="en-US" sz="1800" b="1" dirty="0"/>
              <a:t> Audit – Closing Meeting</a:t>
            </a:r>
            <a:r>
              <a:rPr lang="en-US" b="1" dirty="0"/>
              <a:t> - </a:t>
            </a:r>
          </a:p>
          <a:p>
            <a:pPr>
              <a:spcAft>
                <a:spcPts val="600"/>
              </a:spcAft>
            </a:pPr>
            <a:endParaRPr lang="en-US" sz="1800" b="1" dirty="0"/>
          </a:p>
          <a:p>
            <a:pPr>
              <a:spcAft>
                <a:spcPts val="600"/>
              </a:spcAft>
            </a:pPr>
            <a:r>
              <a:rPr lang="en-US" b="1" dirty="0"/>
              <a:t>22 March 2022</a:t>
            </a:r>
          </a:p>
          <a:p>
            <a:pPr>
              <a:spcAft>
                <a:spcPts val="600"/>
              </a:spcAft>
            </a:pPr>
            <a:endParaRPr lang="en-US" sz="1800" b="1" dirty="0"/>
          </a:p>
          <a:p>
            <a:pPr>
              <a:spcAft>
                <a:spcPts val="600"/>
              </a:spcAft>
            </a:pPr>
            <a:r>
              <a:rPr lang="en-US" b="1" dirty="0"/>
              <a:t>2023-296-IQA</a:t>
            </a:r>
            <a:endParaRPr lang="en-US" sz="1800" b="1" dirty="0"/>
          </a:p>
          <a:p>
            <a:pPr>
              <a:spcAft>
                <a:spcPts val="600"/>
              </a:spcAft>
            </a:pPr>
            <a:endParaRPr lang="pt-BR" sz="1800" b="1" dirty="0">
              <a:highlight>
                <a:srgbClr val="FFFF00"/>
              </a:highlight>
              <a:cs typeface="Arial"/>
            </a:endParaRPr>
          </a:p>
        </p:txBody>
      </p:sp>
      <p:sp>
        <p:nvSpPr>
          <p:cNvPr id="12" name="TextBox 11">
            <a:extLst>
              <a:ext uri="{FF2B5EF4-FFF2-40B4-BE49-F238E27FC236}">
                <a16:creationId xmlns:a16="http://schemas.microsoft.com/office/drawing/2014/main" id="{AA0A3699-6F39-DFCF-88E8-99A475B39B4D}"/>
              </a:ext>
            </a:extLst>
          </p:cNvPr>
          <p:cNvSpPr txBox="1"/>
          <p:nvPr/>
        </p:nvSpPr>
        <p:spPr>
          <a:xfrm>
            <a:off x="4571967" y="2343150"/>
            <a:ext cx="65" cy="27699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marL="137160" indent="-137160" algn="ctr">
              <a:lnSpc>
                <a:spcPct val="100000"/>
              </a:lnSpc>
              <a:spcBef>
                <a:spcPts val="900"/>
              </a:spcBef>
              <a:buClr>
                <a:srgbClr val="CA0123"/>
              </a:buClr>
              <a:buSzPct val="100000"/>
              <a:buFont typeface="Arial"/>
            </a:pPr>
            <a:endParaRPr lang="en-US"/>
          </a:p>
        </p:txBody>
      </p:sp>
    </p:spTree>
    <p:extLst>
      <p:ext uri="{BB962C8B-B14F-4D97-AF65-F5344CB8AC3E}">
        <p14:creationId xmlns:p14="http://schemas.microsoft.com/office/powerpoint/2010/main" val="1621195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08CC5B-EACD-7D44-8ADE-34D2EB8D6C1F}"/>
              </a:ext>
            </a:extLst>
          </p:cNvPr>
          <p:cNvSpPr>
            <a:spLocks noGrp="1"/>
          </p:cNvSpPr>
          <p:nvPr>
            <p:ph type="title"/>
          </p:nvPr>
        </p:nvSpPr>
        <p:spPr>
          <a:xfrm>
            <a:off x="152400" y="108560"/>
            <a:ext cx="8537576" cy="246221"/>
          </a:xfrm>
        </p:spPr>
        <p:txBody>
          <a:bodyPr/>
          <a:lstStyle/>
          <a:p>
            <a:r>
              <a:rPr lang="en-GB" sz="1600" b="1"/>
              <a:t>Risks and Raised Concerns</a:t>
            </a:r>
          </a:p>
        </p:txBody>
      </p:sp>
      <p:graphicFrame>
        <p:nvGraphicFramePr>
          <p:cNvPr id="7" name="Table Placeholder 6">
            <a:extLst>
              <a:ext uri="{FF2B5EF4-FFF2-40B4-BE49-F238E27FC236}">
                <a16:creationId xmlns:a16="http://schemas.microsoft.com/office/drawing/2014/main" id="{AEE2E5E0-8816-FB42-BCF7-F7E45E1C99E0}"/>
              </a:ext>
            </a:extLst>
          </p:cNvPr>
          <p:cNvGraphicFramePr>
            <a:graphicFrameLocks noGrp="1"/>
          </p:cNvGraphicFramePr>
          <p:nvPr>
            <p:ph sz="quarter" idx="23"/>
            <p:extLst>
              <p:ext uri="{D42A27DB-BD31-4B8C-83A1-F6EECF244321}">
                <p14:modId xmlns:p14="http://schemas.microsoft.com/office/powerpoint/2010/main" val="2516634750"/>
              </p:ext>
            </p:extLst>
          </p:nvPr>
        </p:nvGraphicFramePr>
        <p:xfrm>
          <a:off x="171855" y="458150"/>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r>
                        <a:rPr lang="pl-PL" sz="800" b="1" i="0" u="none" strike="noStrike">
                          <a:solidFill>
                            <a:schemeClr val="bg1"/>
                          </a:solidFill>
                          <a:effectLst/>
                          <a:latin typeface="+mn-lt"/>
                        </a:rPr>
                        <a:t>ISO</a:t>
                      </a:r>
                      <a:r>
                        <a:rPr lang="en-GB" sz="800" b="1" i="0" u="none" strike="noStrike">
                          <a:solidFill>
                            <a:schemeClr val="bg1"/>
                          </a:solidFill>
                          <a:effectLst/>
                          <a:latin typeface="+mn-lt"/>
                        </a:rPr>
                        <a:t> 17025</a:t>
                      </a:r>
                      <a:r>
                        <a:rPr lang="pl-PL" sz="800" b="1" i="0" u="none" strike="noStrike">
                          <a:solidFill>
                            <a:schemeClr val="bg1"/>
                          </a:solidFill>
                          <a:effectLst/>
                          <a:latin typeface="+mn-lt"/>
                        </a:rPr>
                        <a:t>:201</a:t>
                      </a:r>
                      <a:r>
                        <a:rPr lang="en-GB" sz="800" b="1" i="0" u="none" strike="noStrike">
                          <a:solidFill>
                            <a:schemeClr val="bg1"/>
                          </a:solidFill>
                          <a:effectLst/>
                          <a:latin typeface="+mn-lt"/>
                        </a:rPr>
                        <a:t>7</a:t>
                      </a:r>
                      <a:endParaRPr lang="en-US" sz="800" b="1" i="0" u="none" strike="noStrike">
                        <a:solidFill>
                          <a:schemeClr val="bg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a:solidFill>
                            <a:schemeClr val="bg1"/>
                          </a:solidFill>
                          <a:effectLst/>
                          <a:latin typeface="+mn-lt"/>
                        </a:rPr>
                        <a:t>Description of Finding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800" b="1" i="0" u="none" strike="noStrike" dirty="0" err="1">
                          <a:solidFill>
                            <a:schemeClr val="bg1"/>
                          </a:solidFill>
                          <a:effectLst/>
                          <a:latin typeface="+mn-lt"/>
                        </a:rPr>
                        <a:t>Expected</a:t>
                      </a:r>
                      <a:r>
                        <a:rPr lang="pl-PL" sz="800" b="1" i="0" u="none" strike="noStrike" dirty="0">
                          <a:solidFill>
                            <a:schemeClr val="bg1"/>
                          </a:solidFill>
                          <a:effectLst/>
                          <a:latin typeface="+mn-lt"/>
                        </a:rPr>
                        <a:t> </a:t>
                      </a:r>
                      <a:r>
                        <a:rPr lang="pl-PL" sz="800" b="1" i="0" u="none" strike="noStrike" dirty="0" err="1">
                          <a:solidFill>
                            <a:schemeClr val="bg1"/>
                          </a:solidFill>
                          <a:effectLst/>
                          <a:latin typeface="+mn-lt"/>
                        </a:rPr>
                        <a:t>outcome</a:t>
                      </a:r>
                      <a:endParaRPr lang="en-US" sz="800" b="1" i="0" u="none" strike="noStrike" dirty="0">
                        <a:solidFill>
                          <a:schemeClr val="bg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a:solidFill>
                            <a:schemeClr val="bg1"/>
                          </a:solidFill>
                          <a:effectLst/>
                          <a:latin typeface="+mn-lt"/>
                        </a:rPr>
                        <a:t>Risk </a:t>
                      </a:r>
                    </a:p>
                    <a:p>
                      <a:pPr algn="ctr" fontAlgn="b"/>
                      <a:r>
                        <a:rPr lang="en-US" sz="800" b="1" i="0" u="none" strike="noStrike">
                          <a:solidFill>
                            <a:schemeClr val="bg1"/>
                          </a:solidFill>
                          <a:effectLst/>
                          <a:latin typeface="+mn-lt"/>
                        </a:rPr>
                        <a:t>Level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dirty="0">
                          <a:solidFill>
                            <a:schemeClr val="bg1"/>
                          </a:solidFill>
                          <a:effectLst/>
                          <a:latin typeface="+mn-lt"/>
                        </a:rPr>
                        <a:t>CAR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786810"/>
                  </a:ext>
                </a:extLst>
              </a:tr>
            </a:tbl>
          </a:graphicData>
        </a:graphic>
      </p:graphicFrame>
      <p:graphicFrame>
        <p:nvGraphicFramePr>
          <p:cNvPr id="9" name="Table Placeholder 6">
            <a:extLst>
              <a:ext uri="{FF2B5EF4-FFF2-40B4-BE49-F238E27FC236}">
                <a16:creationId xmlns:a16="http://schemas.microsoft.com/office/drawing/2014/main" id="{C5F3CDA7-1998-4A07-AE75-5D794824696D}"/>
              </a:ext>
            </a:extLst>
          </p:cNvPr>
          <p:cNvGraphicFramePr>
            <a:graphicFrameLocks/>
          </p:cNvGraphicFramePr>
          <p:nvPr>
            <p:extLst>
              <p:ext uri="{D42A27DB-BD31-4B8C-83A1-F6EECF244321}">
                <p14:modId xmlns:p14="http://schemas.microsoft.com/office/powerpoint/2010/main" val="2892242066"/>
              </p:ext>
            </p:extLst>
          </p:nvPr>
        </p:nvGraphicFramePr>
        <p:xfrm>
          <a:off x="171855" y="736708"/>
          <a:ext cx="8839200" cy="97536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r>
                        <a:rPr lang="en-US" sz="800" b="0" i="0" u="none" strike="noStrike" noProof="0" dirty="0">
                          <a:solidFill>
                            <a:srgbClr val="000000"/>
                          </a:solidFill>
                          <a:effectLst/>
                          <a:latin typeface="+mn-lt"/>
                        </a:rPr>
                        <a:t>5.2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r>
                        <a:rPr lang="en-GB" sz="800" b="0" i="0" u="none" strike="noStrike" noProof="0" dirty="0">
                          <a:solidFill>
                            <a:srgbClr val="000000"/>
                          </a:solidFill>
                          <a:effectLst/>
                          <a:latin typeface="+mn-lt"/>
                        </a:rPr>
                        <a:t>As required by ULID-009203 UL Oldenburg defines its structure in two documents:</a:t>
                      </a:r>
                    </a:p>
                    <a:p>
                      <a:pPr algn="l" fontAlgn="b">
                        <a:spcAft>
                          <a:spcPts val="0"/>
                        </a:spcAft>
                      </a:pPr>
                      <a:r>
                        <a:rPr lang="en-GB" sz="800" b="0" i="0" u="none" strike="noStrike" noProof="0" dirty="0">
                          <a:solidFill>
                            <a:srgbClr val="000000"/>
                          </a:solidFill>
                          <a:effectLst/>
                          <a:latin typeface="+mn-lt"/>
                        </a:rPr>
                        <a:t>ULID-006334 Org chart which shows detailed teams and reporting lines, and ULID-006421 Organization and Services document which focuses more on showing the areas of laboratory operations, and technical supervision responsible for those areas.</a:t>
                      </a:r>
                    </a:p>
                    <a:p>
                      <a:pPr algn="l" fontAlgn="b">
                        <a:spcAft>
                          <a:spcPts val="0"/>
                        </a:spcAft>
                      </a:pPr>
                      <a:endParaRPr lang="en-GB" sz="800" b="0" i="0" u="none" strike="noStrike" noProof="0" dirty="0">
                        <a:solidFill>
                          <a:srgbClr val="000000"/>
                        </a:solidFill>
                        <a:effectLst/>
                        <a:latin typeface="+mn-lt"/>
                      </a:endParaRPr>
                    </a:p>
                    <a:p>
                      <a:pPr algn="l" fontAlgn="b">
                        <a:spcAft>
                          <a:spcPts val="0"/>
                        </a:spcAft>
                      </a:pPr>
                      <a:r>
                        <a:rPr lang="en-GB" sz="800" b="0" i="0" u="none" strike="noStrike" noProof="0" dirty="0">
                          <a:solidFill>
                            <a:srgbClr val="000000"/>
                          </a:solidFill>
                          <a:effectLst/>
                          <a:latin typeface="+mn-lt"/>
                        </a:rPr>
                        <a:t>Both those documents are outdated and do not accurately reflect current set-up of operations.</a:t>
                      </a:r>
                    </a:p>
                    <a:p>
                      <a:pPr algn="l" fontAlgn="b">
                        <a:spcAft>
                          <a:spcPts val="0"/>
                        </a:spcAft>
                      </a:pPr>
                      <a:endParaRPr lang="en-US" sz="800" b="0" i="0" u="none" strike="noStrike" noProof="0" dirty="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1" i="0" u="none" strike="noStrike" noProof="0" dirty="0">
                          <a:solidFill>
                            <a:schemeClr val="tx1"/>
                          </a:solidFill>
                          <a:effectLst/>
                          <a:latin typeface="+mn-lt"/>
                        </a:rPr>
                        <a:t>LOW</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noProof="0" dirty="0">
                          <a:solidFill>
                            <a:schemeClr val="tx1"/>
                          </a:solidFill>
                          <a:effectLst/>
                          <a:latin typeface="+mn-lt"/>
                        </a:rPr>
                        <a:t>2023-296-P01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2" name="Table Placeholder 6">
            <a:extLst>
              <a:ext uri="{FF2B5EF4-FFF2-40B4-BE49-F238E27FC236}">
                <a16:creationId xmlns:a16="http://schemas.microsoft.com/office/drawing/2014/main" id="{4CD2772E-E7F3-499F-AF33-8B55889366C0}"/>
              </a:ext>
            </a:extLst>
          </p:cNvPr>
          <p:cNvGraphicFramePr>
            <a:graphicFrameLocks/>
          </p:cNvGraphicFramePr>
          <p:nvPr>
            <p:extLst>
              <p:ext uri="{D42A27DB-BD31-4B8C-83A1-F6EECF244321}">
                <p14:modId xmlns:p14="http://schemas.microsoft.com/office/powerpoint/2010/main" val="772290632"/>
              </p:ext>
            </p:extLst>
          </p:nvPr>
        </p:nvGraphicFramePr>
        <p:xfrm>
          <a:off x="171855" y="2652426"/>
          <a:ext cx="8839200" cy="132588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1018621">
                <a:tc>
                  <a:txBody>
                    <a:bodyPr/>
                    <a:lstStyle/>
                    <a:p>
                      <a:pPr algn="ctr" fontAlgn="b"/>
                      <a:r>
                        <a:rPr lang="en-US" sz="800" b="0" i="0" u="none" strike="noStrike" noProof="0" dirty="0">
                          <a:solidFill>
                            <a:srgbClr val="000000"/>
                          </a:solidFill>
                          <a:effectLst/>
                          <a:latin typeface="+mn-lt"/>
                        </a:rPr>
                        <a:t>6.4.9, 7.9.1, 7.10.1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Bef>
                          <a:spcPts val="600"/>
                        </a:spcBef>
                        <a:spcAft>
                          <a:spcPts val="0"/>
                        </a:spcAft>
                      </a:pPr>
                      <a:r>
                        <a:rPr lang="en-GB" sz="800" b="0" i="0" u="none" strike="noStrike" noProof="0" dirty="0">
                          <a:solidFill>
                            <a:srgbClr val="000000"/>
                          </a:solidFill>
                          <a:effectLst/>
                          <a:latin typeface="+mn-lt"/>
                        </a:rPr>
                        <a:t>ML- Calibration certificate- 0884489 from </a:t>
                      </a:r>
                      <a:r>
                        <a:rPr lang="en-GB" sz="800" b="0" i="0" u="none" strike="noStrike" noProof="0" dirty="0" err="1">
                          <a:solidFill>
                            <a:srgbClr val="000000"/>
                          </a:solidFill>
                          <a:effectLst/>
                          <a:latin typeface="+mn-lt"/>
                        </a:rPr>
                        <a:t>imc</a:t>
                      </a:r>
                      <a:r>
                        <a:rPr lang="en-GB" sz="800" b="0" i="0" u="none" strike="noStrike" noProof="0" dirty="0">
                          <a:solidFill>
                            <a:srgbClr val="000000"/>
                          </a:solidFill>
                          <a:effectLst/>
                          <a:latin typeface="+mn-lt"/>
                        </a:rPr>
                        <a:t>. Not accredited and calibrated                                              by the manufacturer. The item arrived for calibration as out-of-calibration.                                            </a:t>
                      </a:r>
                      <a:r>
                        <a:rPr lang="en-GB" sz="800" b="0" i="0" u="none" strike="noStrike" noProof="0" dirty="0" err="1">
                          <a:solidFill>
                            <a:srgbClr val="000000"/>
                          </a:solidFill>
                          <a:effectLst/>
                          <a:latin typeface="+mn-lt"/>
                        </a:rPr>
                        <a:t>Skandan</a:t>
                      </a:r>
                      <a:r>
                        <a:rPr lang="en-GB" sz="800" b="0" i="0" u="none" strike="noStrike" noProof="0" dirty="0">
                          <a:solidFill>
                            <a:srgbClr val="000000"/>
                          </a:solidFill>
                          <a:effectLst/>
                          <a:latin typeface="+mn-lt"/>
                        </a:rPr>
                        <a:t> was not notified as part of the local process requirements. The non-conforming work procedure was not followed or trace-back initiated.</a:t>
                      </a:r>
                    </a:p>
                    <a:p>
                      <a:pPr algn="l" fontAlgn="b">
                        <a:spcBef>
                          <a:spcPts val="600"/>
                        </a:spcBef>
                        <a:spcAft>
                          <a:spcPts val="0"/>
                        </a:spcAft>
                      </a:pPr>
                      <a:r>
                        <a:rPr lang="en-GB" sz="800" b="0" i="0" u="none" strike="noStrike" noProof="0" dirty="0">
                          <a:solidFill>
                            <a:srgbClr val="000000"/>
                          </a:solidFill>
                          <a:effectLst/>
                          <a:latin typeface="+mn-lt"/>
                        </a:rPr>
                        <a:t>WP- The non-conforming work process was not followed. It was good that internal                                              complaints were raised (observed in SharePoint) and that action was taken but the                                              process was not followed and the AMS rep was not notified.</a:t>
                      </a:r>
                    </a:p>
                    <a:p>
                      <a:pPr algn="l" fontAlgn="b">
                        <a:spcBef>
                          <a:spcPts val="600"/>
                        </a:spcBef>
                        <a:spcAft>
                          <a:spcPts val="0"/>
                        </a:spcAft>
                      </a:pPr>
                      <a:endParaRPr lang="en-GB" sz="800" b="0" i="0" u="none" strike="noStrike" noProof="0" dirty="0">
                        <a:solidFill>
                          <a:srgbClr val="000000"/>
                        </a:solidFill>
                        <a:effectLst/>
                        <a:latin typeface="+mn-lt"/>
                      </a:endParaRPr>
                    </a:p>
                    <a:p>
                      <a:pPr algn="l" fontAlgn="b">
                        <a:spcBef>
                          <a:spcPts val="600"/>
                        </a:spcBef>
                        <a:spcAft>
                          <a:spcPts val="0"/>
                        </a:spcAft>
                      </a:pPr>
                      <a:endParaRPr lang="en-US" sz="800" b="0" i="0" u="none" strike="noStrike" noProof="0" dirty="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1" i="0" u="none" strike="noStrike" noProof="0" dirty="0">
                          <a:solidFill>
                            <a:schemeClr val="tx1"/>
                          </a:solidFill>
                          <a:effectLst/>
                          <a:latin typeface="+mn-lt"/>
                        </a:rPr>
                        <a:t>MED</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noProof="0" dirty="0">
                          <a:solidFill>
                            <a:schemeClr val="tx1"/>
                          </a:solidFill>
                          <a:effectLst/>
                          <a:latin typeface="+mn-lt"/>
                        </a:rPr>
                        <a:t>2023-296-A01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4" name="Table Placeholder 6">
            <a:extLst>
              <a:ext uri="{FF2B5EF4-FFF2-40B4-BE49-F238E27FC236}">
                <a16:creationId xmlns:a16="http://schemas.microsoft.com/office/drawing/2014/main" id="{FFB0EBB9-6CF3-484D-8928-5A2AA86AD0E6}"/>
              </a:ext>
            </a:extLst>
          </p:cNvPr>
          <p:cNvGraphicFramePr>
            <a:graphicFrameLocks/>
          </p:cNvGraphicFramePr>
          <p:nvPr>
            <p:extLst>
              <p:ext uri="{D42A27DB-BD31-4B8C-83A1-F6EECF244321}">
                <p14:modId xmlns:p14="http://schemas.microsoft.com/office/powerpoint/2010/main" val="3466887830"/>
              </p:ext>
            </p:extLst>
          </p:nvPr>
        </p:nvGraphicFramePr>
        <p:xfrm>
          <a:off x="174648" y="3844784"/>
          <a:ext cx="8839200" cy="62484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624840">
                <a:tc>
                  <a:txBody>
                    <a:bodyPr/>
                    <a:lstStyle/>
                    <a:p>
                      <a:pPr algn="ctr" fontAlgn="b"/>
                      <a:r>
                        <a:rPr lang="en-US" sz="800" b="0" i="0" u="none" strike="noStrike" noProof="0" dirty="0">
                          <a:solidFill>
                            <a:srgbClr val="000000"/>
                          </a:solidFill>
                          <a:effectLst/>
                          <a:latin typeface="+mn-lt"/>
                        </a:rPr>
                        <a:t>7.7</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r>
                        <a:rPr lang="en-GB" sz="800" b="0" i="0" u="none" strike="noStrike" noProof="0" dirty="0">
                          <a:solidFill>
                            <a:srgbClr val="000000"/>
                          </a:solidFill>
                          <a:effectLst/>
                          <a:latin typeface="+mn-lt"/>
                        </a:rPr>
                        <a:t>There was no complete </a:t>
                      </a:r>
                      <a:r>
                        <a:rPr lang="en-GB" sz="800" b="0" i="0" u="none" strike="noStrike" noProof="0" dirty="0" err="1">
                          <a:solidFill>
                            <a:srgbClr val="000000"/>
                          </a:solidFill>
                          <a:effectLst/>
                          <a:latin typeface="+mn-lt"/>
                        </a:rPr>
                        <a:t>intralaboratory</a:t>
                      </a:r>
                      <a:r>
                        <a:rPr lang="en-GB" sz="800" b="0" i="0" u="none" strike="noStrike" noProof="0" dirty="0">
                          <a:solidFill>
                            <a:srgbClr val="000000"/>
                          </a:solidFill>
                          <a:effectLst/>
                          <a:latin typeface="+mn-lt"/>
                        </a:rPr>
                        <a:t> / interlaboratory activities undertaken to ensure the validity of results.</a:t>
                      </a:r>
                      <a:endParaRPr lang="en-US" sz="800" b="0" i="0" u="none" strike="noStrike" noProof="0" dirty="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1" i="0" u="none" strike="noStrike" noProof="0" dirty="0">
                          <a:solidFill>
                            <a:schemeClr val="tx1"/>
                          </a:solidFill>
                          <a:effectLst/>
                          <a:latin typeface="+mn-lt"/>
                        </a:rPr>
                        <a:t>MED</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b"/>
                      <a:r>
                        <a:rPr lang="en-US" sz="800" b="0" i="0" u="none" strike="noStrike" noProof="0">
                          <a:solidFill>
                            <a:schemeClr val="tx1"/>
                          </a:solidFill>
                          <a:effectLst/>
                          <a:latin typeface="+mn-lt"/>
                        </a:rPr>
                        <a:t>2023-296-A02</a:t>
                      </a:r>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5" name="Table Placeholder 6">
            <a:extLst>
              <a:ext uri="{FF2B5EF4-FFF2-40B4-BE49-F238E27FC236}">
                <a16:creationId xmlns:a16="http://schemas.microsoft.com/office/drawing/2014/main" id="{BB63B69C-E67D-4DDB-940D-3AA86D1F79C6}"/>
              </a:ext>
            </a:extLst>
          </p:cNvPr>
          <p:cNvGraphicFramePr>
            <a:graphicFrameLocks/>
          </p:cNvGraphicFramePr>
          <p:nvPr>
            <p:extLst>
              <p:ext uri="{D42A27DB-BD31-4B8C-83A1-F6EECF244321}">
                <p14:modId xmlns:p14="http://schemas.microsoft.com/office/powerpoint/2010/main" val="1688474039"/>
              </p:ext>
            </p:extLst>
          </p:nvPr>
        </p:nvGraphicFramePr>
        <p:xfrm>
          <a:off x="171855" y="2198594"/>
          <a:ext cx="8839200" cy="348768"/>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348768">
                <a:tc>
                  <a:txBody>
                    <a:bodyPr/>
                    <a:lstStyle/>
                    <a:p>
                      <a:pPr algn="ctr" fontAlgn="b"/>
                      <a:r>
                        <a:rPr lang="en-US" sz="800" b="0" i="0" u="none" strike="noStrike" noProof="0" dirty="0">
                          <a:solidFill>
                            <a:srgbClr val="000000"/>
                          </a:solidFill>
                          <a:effectLst/>
                          <a:latin typeface="+mn-lt"/>
                        </a:rPr>
                        <a:t>8.4.2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r>
                        <a:rPr lang="en-GB" sz="800" b="0" i="0" u="none" strike="noStrike" noProof="0" dirty="0">
                          <a:solidFill>
                            <a:srgbClr val="000000"/>
                          </a:solidFill>
                          <a:effectLst/>
                          <a:latin typeface="+mn-lt"/>
                        </a:rPr>
                        <a:t>The SOP for storage and archiving of information is outdated.</a:t>
                      </a:r>
                      <a:endParaRPr lang="en-US" sz="800" b="0" i="0" u="none" strike="noStrike" noProof="0" dirty="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1" i="0" u="none" strike="noStrike" noProof="0" dirty="0">
                          <a:solidFill>
                            <a:schemeClr val="tx1"/>
                          </a:solidFill>
                          <a:effectLst/>
                          <a:latin typeface="+mn-lt"/>
                        </a:rPr>
                        <a:t>MED</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noProof="0" dirty="0">
                          <a:solidFill>
                            <a:schemeClr val="tx1"/>
                          </a:solidFill>
                          <a:effectLst/>
                          <a:latin typeface="+mn-lt"/>
                        </a:rPr>
                        <a:t>2023-296-P03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7" name="Table Placeholder 6">
            <a:extLst>
              <a:ext uri="{FF2B5EF4-FFF2-40B4-BE49-F238E27FC236}">
                <a16:creationId xmlns:a16="http://schemas.microsoft.com/office/drawing/2014/main" id="{8F71B015-33D3-4D70-9B27-7C62D08875E3}"/>
              </a:ext>
            </a:extLst>
          </p:cNvPr>
          <p:cNvGraphicFramePr>
            <a:graphicFrameLocks/>
          </p:cNvGraphicFramePr>
          <p:nvPr>
            <p:extLst>
              <p:ext uri="{D42A27DB-BD31-4B8C-83A1-F6EECF244321}">
                <p14:modId xmlns:p14="http://schemas.microsoft.com/office/powerpoint/2010/main" val="1559459251"/>
              </p:ext>
            </p:extLst>
          </p:nvPr>
        </p:nvGraphicFramePr>
        <p:xfrm>
          <a:off x="171855" y="1828800"/>
          <a:ext cx="8839200" cy="285256"/>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85256">
                <a:tc>
                  <a:txBody>
                    <a:bodyPr/>
                    <a:lstStyle/>
                    <a:p>
                      <a:pPr algn="ctr" fontAlgn="b"/>
                      <a:r>
                        <a:rPr lang="en-US" sz="800" b="0" i="0" u="none" strike="noStrike" noProof="0" dirty="0">
                          <a:solidFill>
                            <a:srgbClr val="000000"/>
                          </a:solidFill>
                          <a:effectLst/>
                          <a:latin typeface="+mn-lt"/>
                        </a:rPr>
                        <a:t>8.3.1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r>
                        <a:rPr lang="en-GB" sz="800" b="0" i="0" u="none" strike="noStrike" noProof="0" dirty="0">
                          <a:solidFill>
                            <a:srgbClr val="000000"/>
                          </a:solidFill>
                          <a:effectLst/>
                          <a:latin typeface="+mn-lt"/>
                        </a:rPr>
                        <a:t>The procedure local procedure ULID-006420 for document control is currently still on #1.0 in ULDC, and it still refers to obsoleted UL DCS system.</a:t>
                      </a:r>
                      <a:endParaRPr lang="en-US" sz="800" b="0" i="0" u="none" strike="noStrike" noProof="0" dirty="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1" i="0" u="none" strike="noStrike" noProof="0" dirty="0">
                          <a:solidFill>
                            <a:schemeClr val="tx1"/>
                          </a:solidFill>
                          <a:effectLst/>
                          <a:latin typeface="+mn-lt"/>
                        </a:rPr>
                        <a:t>MED</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noProof="0" dirty="0">
                          <a:solidFill>
                            <a:schemeClr val="tx1"/>
                          </a:solidFill>
                          <a:effectLst/>
                          <a:latin typeface="+mn-lt"/>
                        </a:rPr>
                        <a:t>2023-296-P02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spTree>
    <p:extLst>
      <p:ext uri="{BB962C8B-B14F-4D97-AF65-F5344CB8AC3E}">
        <p14:creationId xmlns:p14="http://schemas.microsoft.com/office/powerpoint/2010/main" val="3831782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a:extLst>
              <a:ext uri="{FF2B5EF4-FFF2-40B4-BE49-F238E27FC236}">
                <a16:creationId xmlns:a16="http://schemas.microsoft.com/office/drawing/2014/main" id="{1F772717-CC54-4FC7-A052-816ED4AF9011}"/>
              </a:ext>
            </a:extLst>
          </p:cNvPr>
          <p:cNvSpPr txBox="1">
            <a:spLocks noChangeArrowheads="1"/>
          </p:cNvSpPr>
          <p:nvPr/>
        </p:nvSpPr>
        <p:spPr bwMode="auto">
          <a:xfrm>
            <a:off x="512269" y="278605"/>
            <a:ext cx="828210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a:spcBef>
                <a:spcPct val="0"/>
              </a:spcBef>
            </a:pPr>
            <a:r>
              <a:rPr lang="en-US" sz="1600" b="1" dirty="0">
                <a:solidFill>
                  <a:srgbClr val="C00000"/>
                </a:solidFill>
              </a:rPr>
              <a:t>UL International </a:t>
            </a:r>
            <a:r>
              <a:rPr lang="en-US" sz="1600" b="1" dirty="0" err="1">
                <a:solidFill>
                  <a:srgbClr val="C00000"/>
                </a:solidFill>
              </a:rPr>
              <a:t>Gmbh</a:t>
            </a:r>
            <a:r>
              <a:rPr lang="en-US" sz="1600" b="1" dirty="0">
                <a:solidFill>
                  <a:srgbClr val="C00000"/>
                </a:solidFill>
              </a:rPr>
              <a:t> Oldenburg Branch </a:t>
            </a:r>
            <a:r>
              <a:rPr lang="en-US" altLang="pt-BR" sz="1600" b="1" dirty="0">
                <a:solidFill>
                  <a:srgbClr val="C00000"/>
                </a:solidFill>
              </a:rPr>
              <a:t>Integration towards One UL - Laboratory </a:t>
            </a:r>
          </a:p>
        </p:txBody>
      </p:sp>
      <p:pic>
        <p:nvPicPr>
          <p:cNvPr id="3" name="Picture 2" descr="Graphical user interface, application&#10;&#10;Description automatically generated">
            <a:extLst>
              <a:ext uri="{FF2B5EF4-FFF2-40B4-BE49-F238E27FC236}">
                <a16:creationId xmlns:a16="http://schemas.microsoft.com/office/drawing/2014/main" id="{73C49D0D-ACC9-5529-FFAC-54B57B171D97}"/>
              </a:ext>
            </a:extLst>
          </p:cNvPr>
          <p:cNvPicPr>
            <a:picLocks noChangeAspect="1"/>
          </p:cNvPicPr>
          <p:nvPr/>
        </p:nvPicPr>
        <p:blipFill>
          <a:blip r:embed="rId2"/>
          <a:stretch>
            <a:fillRect/>
          </a:stretch>
        </p:blipFill>
        <p:spPr>
          <a:xfrm>
            <a:off x="693004" y="673547"/>
            <a:ext cx="7920636" cy="4301865"/>
          </a:xfrm>
          <a:prstGeom prst="rect">
            <a:avLst/>
          </a:prstGeom>
        </p:spPr>
      </p:pic>
    </p:spTree>
    <p:extLst>
      <p:ext uri="{BB962C8B-B14F-4D97-AF65-F5344CB8AC3E}">
        <p14:creationId xmlns:p14="http://schemas.microsoft.com/office/powerpoint/2010/main" val="3016375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94DD6F-33A4-4014-899B-2114FBF76939}"/>
              </a:ext>
            </a:extLst>
          </p:cNvPr>
          <p:cNvSpPr>
            <a:spLocks noGrp="1"/>
          </p:cNvSpPr>
          <p:nvPr>
            <p:ph type="body" sz="quarter" idx="19"/>
          </p:nvPr>
        </p:nvSpPr>
        <p:spPr>
          <a:xfrm>
            <a:off x="152400" y="514350"/>
            <a:ext cx="8551289" cy="4481649"/>
          </a:xfrm>
        </p:spPr>
        <p:txBody>
          <a:bodyPr vert="horz" lIns="0" tIns="0" rIns="0" bIns="0" rtlCol="0" anchor="t">
            <a:noAutofit/>
          </a:bodyPr>
          <a:lstStyle/>
          <a:p>
            <a:pPr algn="just"/>
            <a:r>
              <a:rPr lang="en-US" sz="1100" dirty="0"/>
              <a:t>Based on review of testing and evaluation methods, and interviews with the staff, the assessment team concluded that the quality system of UL International </a:t>
            </a:r>
            <a:r>
              <a:rPr lang="en-US" sz="1100" dirty="0" err="1"/>
              <a:t>Gmbh</a:t>
            </a:r>
            <a:r>
              <a:rPr lang="en-US" sz="1100" dirty="0"/>
              <a:t> Oldenburg Branch meets the requirements of ISO / IECE 17025:2017. Findings and opportunities for improvement have been raised to further strengthen the system and ensure continued compliance.</a:t>
            </a:r>
            <a:endParaRPr lang="en-US" sz="1100" dirty="0">
              <a:ea typeface="+mn-lt"/>
              <a:cs typeface="+mn-lt"/>
            </a:endParaRPr>
          </a:p>
          <a:p>
            <a:r>
              <a:rPr lang="en-US" sz="1100" b="1" dirty="0">
                <a:cs typeface="Arial"/>
              </a:rPr>
              <a:t>Overall 5 Findings &amp; 11 Opportunities for improvement for </a:t>
            </a:r>
            <a:r>
              <a:rPr lang="en-US" sz="1100" b="1" i="0" dirty="0">
                <a:effectLst/>
                <a:cs typeface="Arial"/>
              </a:rPr>
              <a:t>compliance </a:t>
            </a:r>
            <a:r>
              <a:rPr lang="en-US" sz="1100" b="1" dirty="0">
                <a:cs typeface="Arial"/>
              </a:rPr>
              <a:t>i</a:t>
            </a:r>
            <a:r>
              <a:rPr lang="en-US" sz="1100" b="1" i="0" dirty="0">
                <a:effectLst/>
                <a:cs typeface="Arial"/>
              </a:rPr>
              <a:t>ssues were raised, there were none significant enough in nature to provide a high risk to the business.</a:t>
            </a:r>
            <a:endParaRPr lang="en-US" sz="1100" dirty="0">
              <a:solidFill>
                <a:srgbClr val="FF0000"/>
              </a:solidFill>
              <a:ea typeface="+mn-lt"/>
              <a:cs typeface="+mn-lt"/>
            </a:endParaRPr>
          </a:p>
          <a:p>
            <a:r>
              <a:rPr lang="en-US" sz="1100" b="1" u="sng" dirty="0"/>
              <a:t>Strengths</a:t>
            </a:r>
          </a:p>
          <a:p>
            <a:r>
              <a:rPr lang="en-US" sz="1100" dirty="0"/>
              <a:t>Able to manage transition from major internal structural changes with Wilhelmshaven location closure last year</a:t>
            </a:r>
            <a:r>
              <a:rPr lang="en-GB" sz="1100" dirty="0"/>
              <a:t>, which influenced the number of staff and composition of teams. </a:t>
            </a:r>
            <a:endParaRPr lang="en-US" sz="1100" dirty="0"/>
          </a:p>
          <a:p>
            <a:r>
              <a:rPr lang="en-US" sz="1100" b="1" u="sng" dirty="0"/>
              <a:t>Weaknesses</a:t>
            </a:r>
          </a:p>
          <a:p>
            <a:r>
              <a:rPr lang="en-US" sz="1100" dirty="0"/>
              <a:t>Transition to Global processes which coincided with re-structure and will take additional time to roll out (e.g., process manual revision, Technical Competency Database, MET TEAM).</a:t>
            </a:r>
          </a:p>
        </p:txBody>
      </p:sp>
      <p:sp>
        <p:nvSpPr>
          <p:cNvPr id="3" name="Title 2">
            <a:extLst>
              <a:ext uri="{FF2B5EF4-FFF2-40B4-BE49-F238E27FC236}">
                <a16:creationId xmlns:a16="http://schemas.microsoft.com/office/drawing/2014/main" id="{78EF7B02-1757-47D9-9E92-31CE1E4D60F9}"/>
              </a:ext>
            </a:extLst>
          </p:cNvPr>
          <p:cNvSpPr>
            <a:spLocks noGrp="1"/>
          </p:cNvSpPr>
          <p:nvPr>
            <p:ph type="title"/>
          </p:nvPr>
        </p:nvSpPr>
        <p:spPr>
          <a:xfrm>
            <a:off x="228600" y="147501"/>
            <a:ext cx="5638800" cy="276999"/>
          </a:xfrm>
        </p:spPr>
        <p:txBody>
          <a:bodyPr/>
          <a:lstStyle/>
          <a:p>
            <a:r>
              <a:rPr lang="en-US" sz="1800" b="1" dirty="0"/>
              <a:t>Summary</a:t>
            </a:r>
            <a:endParaRPr lang="en-US" sz="1800" dirty="0">
              <a:highlight>
                <a:srgbClr val="FFFF00"/>
              </a:highlight>
              <a:cs typeface="Arial"/>
            </a:endParaRPr>
          </a:p>
        </p:txBody>
      </p:sp>
    </p:spTree>
    <p:extLst>
      <p:ext uri="{BB962C8B-B14F-4D97-AF65-F5344CB8AC3E}">
        <p14:creationId xmlns:p14="http://schemas.microsoft.com/office/powerpoint/2010/main" val="2608506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a:extLst>
              <a:ext uri="{FF2B5EF4-FFF2-40B4-BE49-F238E27FC236}">
                <a16:creationId xmlns:a16="http://schemas.microsoft.com/office/drawing/2014/main" id="{1F772717-CC54-4FC7-A052-816ED4AF9011}"/>
              </a:ext>
            </a:extLst>
          </p:cNvPr>
          <p:cNvSpPr txBox="1">
            <a:spLocks noChangeArrowheads="1"/>
          </p:cNvSpPr>
          <p:nvPr/>
        </p:nvSpPr>
        <p:spPr bwMode="auto">
          <a:xfrm>
            <a:off x="304800" y="285750"/>
            <a:ext cx="6543675" cy="60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a:spcBef>
                <a:spcPct val="0"/>
              </a:spcBef>
            </a:pPr>
            <a:r>
              <a:rPr lang="en-US" altLang="pt-BR" sz="2100" b="1" dirty="0">
                <a:solidFill>
                  <a:srgbClr val="C00000"/>
                </a:solidFill>
              </a:rPr>
              <a:t>Next Steps</a:t>
            </a:r>
          </a:p>
        </p:txBody>
      </p:sp>
      <p:sp>
        <p:nvSpPr>
          <p:cNvPr id="4" name="Rectangle 3">
            <a:extLst>
              <a:ext uri="{FF2B5EF4-FFF2-40B4-BE49-F238E27FC236}">
                <a16:creationId xmlns:a16="http://schemas.microsoft.com/office/drawing/2014/main" id="{5626B47D-0AC7-4BFC-B83B-E8AEF1CBE40E}"/>
              </a:ext>
            </a:extLst>
          </p:cNvPr>
          <p:cNvSpPr/>
          <p:nvPr/>
        </p:nvSpPr>
        <p:spPr>
          <a:xfrm>
            <a:off x="131619" y="1290205"/>
            <a:ext cx="8534400" cy="2246769"/>
          </a:xfrm>
          <a:prstGeom prst="rect">
            <a:avLst/>
          </a:prstGeom>
        </p:spPr>
        <p:txBody>
          <a:bodyPr wrap="square">
            <a:spAutoFit/>
          </a:bodyPr>
          <a:lstStyle/>
          <a:p>
            <a:pPr marL="171450" indent="-171450">
              <a:buFont typeface="Wingdings" panose="05000000000000000000" pitchFamily="2" charset="2"/>
              <a:buChar char="Ø"/>
              <a:defRPr/>
            </a:pPr>
            <a:r>
              <a:rPr lang="en-US" sz="1400" b="1" dirty="0">
                <a:latin typeface="+mj-lt"/>
              </a:rPr>
              <a:t>Plan 2024 Audit (to be confirmed via IQA)</a:t>
            </a:r>
          </a:p>
          <a:p>
            <a:pPr marL="171450" indent="-171450">
              <a:buFont typeface="Wingdings" panose="05000000000000000000" pitchFamily="2" charset="2"/>
              <a:buChar char="Ø"/>
              <a:defRPr/>
            </a:pPr>
            <a:endParaRPr lang="en-US" sz="1400" dirty="0">
              <a:latin typeface="+mj-lt"/>
            </a:endParaRPr>
          </a:p>
          <a:p>
            <a:pPr marL="628650" lvl="1" indent="-171450">
              <a:buFont typeface="Wingdings" panose="05000000000000000000" pitchFamily="2" charset="2"/>
              <a:buChar char="Ø"/>
              <a:defRPr/>
            </a:pPr>
            <a:r>
              <a:rPr lang="en-US" sz="1400" dirty="0">
                <a:latin typeface="+mj-lt"/>
              </a:rPr>
              <a:t>Dates: March 2024</a:t>
            </a:r>
          </a:p>
          <a:p>
            <a:pPr marL="628650" lvl="1" indent="-171450">
              <a:buFont typeface="Wingdings" panose="05000000000000000000" pitchFamily="2" charset="2"/>
              <a:buChar char="Ø"/>
              <a:defRPr/>
            </a:pPr>
            <a:endParaRPr lang="en-US" sz="1400" dirty="0">
              <a:latin typeface="+mj-lt"/>
            </a:endParaRPr>
          </a:p>
          <a:p>
            <a:pPr marL="628650" lvl="1" indent="-171450">
              <a:buFont typeface="Wingdings" panose="05000000000000000000" pitchFamily="2" charset="2"/>
              <a:buChar char="Ø"/>
              <a:defRPr/>
            </a:pPr>
            <a:endParaRPr lang="en-US" sz="1400" dirty="0">
              <a:latin typeface="+mj-lt"/>
            </a:endParaRPr>
          </a:p>
          <a:p>
            <a:pPr marL="628650" lvl="1" indent="-171450">
              <a:buFont typeface="Wingdings" panose="05000000000000000000" pitchFamily="2" charset="2"/>
              <a:buChar char="Ø"/>
              <a:defRPr/>
            </a:pPr>
            <a:r>
              <a:rPr lang="en-US" sz="1400" dirty="0">
                <a:latin typeface="+mj-lt"/>
              </a:rPr>
              <a:t>Expectation: Full transition to UL Enterprise Policy requirements and UL Global tools.</a:t>
            </a:r>
          </a:p>
          <a:p>
            <a:pPr marL="171450"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endParaRPr lang="en-US" sz="1400" dirty="0">
              <a:latin typeface="+mj-lt"/>
            </a:endParaRPr>
          </a:p>
        </p:txBody>
      </p:sp>
    </p:spTree>
    <p:extLst>
      <p:ext uri="{BB962C8B-B14F-4D97-AF65-F5344CB8AC3E}">
        <p14:creationId xmlns:p14="http://schemas.microsoft.com/office/powerpoint/2010/main" val="34532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495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B18DC2-0B17-8257-1B95-4D20F1539A90}"/>
              </a:ext>
            </a:extLst>
          </p:cNvPr>
          <p:cNvSpPr>
            <a:spLocks noGrp="1"/>
          </p:cNvSpPr>
          <p:nvPr>
            <p:ph type="sldNum" sz="quarter" idx="12"/>
          </p:nvPr>
        </p:nvSpPr>
        <p:spPr/>
        <p:txBody>
          <a:bodyPr/>
          <a:lstStyle/>
          <a:p>
            <a:fld id="{0FB653A9-F313-624D-BF6F-1C4E70BAF06A}" type="slidenum">
              <a:rPr lang="en-US" smtClean="0"/>
              <a:pPr/>
              <a:t>2</a:t>
            </a:fld>
            <a:endParaRPr lang="en-US"/>
          </a:p>
        </p:txBody>
      </p:sp>
      <p:sp>
        <p:nvSpPr>
          <p:cNvPr id="9" name="Text Placeholder 1">
            <a:extLst>
              <a:ext uri="{FF2B5EF4-FFF2-40B4-BE49-F238E27FC236}">
                <a16:creationId xmlns:a16="http://schemas.microsoft.com/office/drawing/2014/main" id="{CC9A025E-1331-48E0-BA41-1166A40CE4DC}"/>
              </a:ext>
            </a:extLst>
          </p:cNvPr>
          <p:cNvSpPr txBox="1">
            <a:spLocks/>
          </p:cNvSpPr>
          <p:nvPr/>
        </p:nvSpPr>
        <p:spPr>
          <a:xfrm>
            <a:off x="533400" y="1059180"/>
            <a:ext cx="3769744" cy="3309104"/>
          </a:xfrm>
          <a:prstGeom prst="rect">
            <a:avLst/>
          </a:prstGeom>
        </p:spPr>
        <p:txBody>
          <a:bodyPr lIns="91440" tIns="45720" rIns="91440" bIns="45720" anchor="t">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a:buFont typeface="Wingdings" panose="05000000000000000000" pitchFamily="2" charset="2"/>
              <a:buChar char="Ø"/>
            </a:pPr>
            <a:r>
              <a:rPr lang="en-US" dirty="0"/>
              <a:t>Audit Scope</a:t>
            </a:r>
          </a:p>
          <a:p>
            <a:pPr marL="228600" indent="-228600">
              <a:buFont typeface="Wingdings" panose="05000000000000000000" pitchFamily="2" charset="2"/>
              <a:buChar char="Ø"/>
            </a:pPr>
            <a:r>
              <a:rPr lang="en-US" dirty="0"/>
              <a:t>Compliance Audit Process</a:t>
            </a:r>
            <a:endParaRPr lang="en-US" dirty="0">
              <a:cs typeface="Arial"/>
            </a:endParaRPr>
          </a:p>
          <a:p>
            <a:pPr marL="228600" indent="-228600">
              <a:buFont typeface="Wingdings" panose="05000000000000000000" pitchFamily="2" charset="2"/>
              <a:buChar char="Ø"/>
            </a:pPr>
            <a:r>
              <a:rPr lang="en-US" dirty="0"/>
              <a:t>Objectives and Focus Areas</a:t>
            </a:r>
          </a:p>
          <a:p>
            <a:pPr marL="228600" indent="-228600">
              <a:buFont typeface="Wingdings" panose="05000000000000000000" pitchFamily="2" charset="2"/>
              <a:buChar char="Ø"/>
            </a:pPr>
            <a:r>
              <a:rPr lang="en-US" dirty="0"/>
              <a:t>Executive Summary </a:t>
            </a:r>
          </a:p>
          <a:p>
            <a:pPr marL="228600" indent="-228600">
              <a:buFont typeface="Wingdings" panose="05000000000000000000" pitchFamily="2" charset="2"/>
              <a:buChar char="Ø"/>
            </a:pPr>
            <a:r>
              <a:rPr lang="en-US" dirty="0"/>
              <a:t>Risks and Raised Concerns</a:t>
            </a:r>
          </a:p>
          <a:p>
            <a:pPr marL="228600" indent="-228600">
              <a:buFont typeface="Wingdings" panose="05000000000000000000" pitchFamily="2" charset="2"/>
              <a:buChar char="Ø"/>
            </a:pPr>
            <a:r>
              <a:rPr lang="en-US" dirty="0"/>
              <a:t>Recommended Improvement Roadmap </a:t>
            </a:r>
            <a:br>
              <a:rPr lang="en-US" dirty="0"/>
            </a:br>
            <a:r>
              <a:rPr lang="en-US" dirty="0"/>
              <a:t>and Next Steps</a:t>
            </a:r>
          </a:p>
        </p:txBody>
      </p:sp>
      <p:sp>
        <p:nvSpPr>
          <p:cNvPr id="10" name="Title 2">
            <a:extLst>
              <a:ext uri="{FF2B5EF4-FFF2-40B4-BE49-F238E27FC236}">
                <a16:creationId xmlns:a16="http://schemas.microsoft.com/office/drawing/2014/main" id="{8BF47348-1082-4985-891A-E5E1C35DEEF5}"/>
              </a:ext>
            </a:extLst>
          </p:cNvPr>
          <p:cNvSpPr>
            <a:spLocks noGrp="1"/>
          </p:cNvSpPr>
          <p:nvPr>
            <p:ph type="title"/>
          </p:nvPr>
        </p:nvSpPr>
        <p:spPr>
          <a:xfrm>
            <a:off x="624840" y="652105"/>
            <a:ext cx="2324676" cy="246221"/>
          </a:xfrm>
        </p:spPr>
        <p:txBody>
          <a:bodyPr/>
          <a:lstStyle/>
          <a:p>
            <a:r>
              <a:rPr lang="en-US" sz="1600" b="1" dirty="0">
                <a:solidFill>
                  <a:srgbClr val="C00000"/>
                </a:solidFill>
              </a:rPr>
              <a:t> Agenda: </a:t>
            </a:r>
            <a:endParaRPr lang="en-US" sz="1600" dirty="0">
              <a:solidFill>
                <a:srgbClr val="C00000"/>
              </a:solidFill>
            </a:endParaRPr>
          </a:p>
        </p:txBody>
      </p:sp>
      <p:sp>
        <p:nvSpPr>
          <p:cNvPr id="11" name="Title 2">
            <a:extLst>
              <a:ext uri="{FF2B5EF4-FFF2-40B4-BE49-F238E27FC236}">
                <a16:creationId xmlns:a16="http://schemas.microsoft.com/office/drawing/2014/main" id="{698DD65D-9DFE-4019-92B5-8EE31B6A74CF}"/>
              </a:ext>
            </a:extLst>
          </p:cNvPr>
          <p:cNvSpPr txBox="1">
            <a:spLocks/>
          </p:cNvSpPr>
          <p:nvPr/>
        </p:nvSpPr>
        <p:spPr>
          <a:xfrm>
            <a:off x="5554980" y="713660"/>
            <a:ext cx="2513163" cy="246221"/>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r>
              <a:rPr lang="en-US" sz="1600" b="1" dirty="0">
                <a:solidFill>
                  <a:srgbClr val="C00000"/>
                </a:solidFill>
              </a:rPr>
              <a:t>Assessment Team: </a:t>
            </a:r>
            <a:endParaRPr lang="en-US" sz="1600" dirty="0">
              <a:solidFill>
                <a:srgbClr val="C00000"/>
              </a:solidFill>
            </a:endParaRPr>
          </a:p>
        </p:txBody>
      </p:sp>
      <p:sp>
        <p:nvSpPr>
          <p:cNvPr id="12" name="Text Placeholder 1">
            <a:extLst>
              <a:ext uri="{FF2B5EF4-FFF2-40B4-BE49-F238E27FC236}">
                <a16:creationId xmlns:a16="http://schemas.microsoft.com/office/drawing/2014/main" id="{422F5D67-E0FF-49AE-95D4-59A85418A850}"/>
              </a:ext>
            </a:extLst>
          </p:cNvPr>
          <p:cNvSpPr txBox="1">
            <a:spLocks/>
          </p:cNvSpPr>
          <p:nvPr/>
        </p:nvSpPr>
        <p:spPr>
          <a:xfrm>
            <a:off x="5486401" y="847852"/>
            <a:ext cx="3329940" cy="3593068"/>
          </a:xfrm>
          <a:prstGeom prst="rect">
            <a:avLst/>
          </a:prstGeom>
        </p:spPr>
        <p:txBody>
          <a:bodyPr vert="horz" lIns="0" tIns="0" rIns="0" bIns="0" rtlCol="0">
            <a:noAutofit/>
          </a:bodyPr>
          <a:lstStyle>
            <a:lvl1pPr marL="0" indent="0" algn="l" defTabSz="457200" rtl="0" eaLnBrk="1" latinLnBrk="0" hangingPunct="1">
              <a:spcBef>
                <a:spcPts val="0"/>
              </a:spcBef>
              <a:spcAft>
                <a:spcPts val="1200"/>
              </a:spcAft>
              <a:buFont typeface="Arial" charset="0"/>
              <a:buNone/>
              <a:defRPr sz="1200" kern="1200">
                <a:solidFill>
                  <a:schemeClr val="tx1"/>
                </a:solidFill>
                <a:latin typeface="+mn-lt"/>
                <a:ea typeface="+mn-ea"/>
                <a:cs typeface="+mn-cs"/>
              </a:defRPr>
            </a:lvl1pPr>
            <a:lvl2pPr marL="173038" indent="-166688" algn="l" defTabSz="457200" rtl="0" eaLnBrk="1" latinLnBrk="0" hangingPunct="1">
              <a:spcBef>
                <a:spcPts val="0"/>
              </a:spcBef>
              <a:spcAft>
                <a:spcPts val="1200"/>
              </a:spcAft>
              <a:buFont typeface="Arial" charset="0"/>
              <a:buChar char="•"/>
              <a:tabLst/>
              <a:defRPr sz="1200" kern="1200">
                <a:solidFill>
                  <a:schemeClr val="tx1"/>
                </a:solidFill>
                <a:latin typeface="+mn-lt"/>
                <a:ea typeface="+mn-ea"/>
                <a:cs typeface="+mn-cs"/>
              </a:defRPr>
            </a:lvl2pPr>
            <a:lvl3pPr marL="346075" indent="-173038" algn="l" defTabSz="457200" rtl="0" eaLnBrk="1" latinLnBrk="0" hangingPunct="1">
              <a:spcBef>
                <a:spcPts val="0"/>
              </a:spcBef>
              <a:spcAft>
                <a:spcPts val="1200"/>
              </a:spcAft>
              <a:buFont typeface="Arial" charset="0"/>
              <a:buChar char="•"/>
              <a:tabLst/>
              <a:defRPr sz="1200" kern="1200">
                <a:solidFill>
                  <a:schemeClr val="tx1"/>
                </a:solidFill>
                <a:latin typeface="+mn-lt"/>
                <a:ea typeface="+mn-ea"/>
                <a:cs typeface="+mn-cs"/>
              </a:defRPr>
            </a:lvl3pPr>
            <a:lvl4pPr marL="517525" marR="0" indent="-171450"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2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ts val="0"/>
              </a:spcBef>
              <a:spcAft>
                <a:spcPts val="1200"/>
              </a:spcAft>
              <a:buClrTx/>
              <a:buSzTx/>
              <a:buFont typeface="Arial" charset="0"/>
              <a:buChar char="•"/>
              <a:tabLst/>
              <a:defRPr sz="13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pPr>
              <a:spcAft>
                <a:spcPts val="600"/>
              </a:spcAft>
            </a:pPr>
            <a:r>
              <a:rPr lang="en-US" b="1" dirty="0"/>
              <a:t> </a:t>
            </a:r>
          </a:p>
          <a:p>
            <a:pPr marL="285750" indent="-285750">
              <a:spcAft>
                <a:spcPts val="0"/>
              </a:spcAft>
              <a:buClr>
                <a:srgbClr val="C00000"/>
              </a:buClr>
              <a:buFont typeface="Wingdings" panose="05000000000000000000" pitchFamily="2" charset="2"/>
              <a:buChar char="Ø"/>
            </a:pPr>
            <a:r>
              <a:rPr lang="en-US" b="1" dirty="0"/>
              <a:t>Lead Auditor:</a:t>
            </a:r>
            <a:r>
              <a:rPr lang="en-US" dirty="0"/>
              <a:t>    Przemyslaw Zaleski	</a:t>
            </a:r>
          </a:p>
          <a:p>
            <a:pPr marL="285750" indent="-285750">
              <a:spcAft>
                <a:spcPts val="0"/>
              </a:spcAft>
              <a:buClr>
                <a:srgbClr val="C00000"/>
              </a:buClr>
              <a:buFont typeface="Wingdings" panose="05000000000000000000" pitchFamily="2" charset="2"/>
              <a:buChar char="Ø"/>
            </a:pPr>
            <a:r>
              <a:rPr lang="en-US" b="1" dirty="0"/>
              <a:t>Lead Auditor in training: </a:t>
            </a:r>
            <a:r>
              <a:rPr lang="en-US" dirty="0"/>
              <a:t>Andrew Strachan	           			</a:t>
            </a:r>
            <a:r>
              <a:rPr lang="en-US" b="1" dirty="0"/>
              <a:t>		</a:t>
            </a:r>
            <a:r>
              <a:rPr lang="en-US" dirty="0"/>
              <a:t>           </a:t>
            </a:r>
          </a:p>
        </p:txBody>
      </p:sp>
    </p:spTree>
    <p:extLst>
      <p:ext uri="{BB962C8B-B14F-4D97-AF65-F5344CB8AC3E}">
        <p14:creationId xmlns:p14="http://schemas.microsoft.com/office/powerpoint/2010/main" val="301969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5DC1-110F-4AE5-85A3-7F79C58E0D08}"/>
              </a:ext>
            </a:extLst>
          </p:cNvPr>
          <p:cNvSpPr>
            <a:spLocks noGrp="1"/>
          </p:cNvSpPr>
          <p:nvPr>
            <p:ph type="title"/>
          </p:nvPr>
        </p:nvSpPr>
        <p:spPr>
          <a:xfrm>
            <a:off x="411480" y="411480"/>
            <a:ext cx="5516245" cy="438752"/>
          </a:xfrm>
        </p:spPr>
        <p:txBody>
          <a:bodyPr/>
          <a:lstStyle/>
          <a:p>
            <a:r>
              <a:rPr lang="en-GB"/>
              <a:t>Attendees</a:t>
            </a:r>
            <a:endParaRPr lang="en-US"/>
          </a:p>
        </p:txBody>
      </p:sp>
      <p:sp>
        <p:nvSpPr>
          <p:cNvPr id="3" name="Text Placeholder 2">
            <a:extLst>
              <a:ext uri="{FF2B5EF4-FFF2-40B4-BE49-F238E27FC236}">
                <a16:creationId xmlns:a16="http://schemas.microsoft.com/office/drawing/2014/main" id="{B0DA3E66-816F-497E-AA69-FC8E20B40784}"/>
              </a:ext>
            </a:extLst>
          </p:cNvPr>
          <p:cNvSpPr>
            <a:spLocks noGrp="1"/>
          </p:cNvSpPr>
          <p:nvPr>
            <p:ph type="body" sz="quarter" idx="13"/>
          </p:nvPr>
        </p:nvSpPr>
        <p:spPr>
          <a:xfrm>
            <a:off x="411162" y="962326"/>
            <a:ext cx="4019643" cy="502920"/>
          </a:xfrm>
        </p:spPr>
        <p:txBody>
          <a:bodyPr/>
          <a:lstStyle/>
          <a:p>
            <a:r>
              <a:rPr lang="en-GB" sz="1200" dirty="0"/>
              <a:t>Opening Meeting Attendees – Monday 6</a:t>
            </a:r>
            <a:r>
              <a:rPr lang="en-GB" sz="1200" baseline="30000" dirty="0"/>
              <a:t>th</a:t>
            </a:r>
            <a:r>
              <a:rPr lang="en-GB" sz="1200" dirty="0"/>
              <a:t> March		</a:t>
            </a:r>
            <a:endParaRPr lang="en-US" sz="1200" dirty="0"/>
          </a:p>
        </p:txBody>
      </p:sp>
      <p:sp>
        <p:nvSpPr>
          <p:cNvPr id="4" name="Content Placeholder 3">
            <a:extLst>
              <a:ext uri="{FF2B5EF4-FFF2-40B4-BE49-F238E27FC236}">
                <a16:creationId xmlns:a16="http://schemas.microsoft.com/office/drawing/2014/main" id="{6FC5E5BB-70FE-476F-8BC0-634B2C77B413}"/>
              </a:ext>
            </a:extLst>
          </p:cNvPr>
          <p:cNvSpPr>
            <a:spLocks noGrp="1"/>
          </p:cNvSpPr>
          <p:nvPr>
            <p:ph sz="half" idx="1"/>
          </p:nvPr>
        </p:nvSpPr>
        <p:spPr>
          <a:xfrm>
            <a:off x="411163" y="1577340"/>
            <a:ext cx="3944621" cy="3013710"/>
          </a:xfrm>
        </p:spPr>
        <p:txBody>
          <a:bodyPr>
            <a:normAutofit fontScale="92500" lnSpcReduction="20000"/>
          </a:bodyPr>
          <a:lstStyle/>
          <a:p>
            <a:r>
              <a:rPr lang="en-US" dirty="0" err="1"/>
              <a:t>Przemyk</a:t>
            </a:r>
            <a:r>
              <a:rPr lang="en-US" dirty="0"/>
              <a:t> </a:t>
            </a:r>
            <a:r>
              <a:rPr lang="en-US" dirty="0" err="1"/>
              <a:t>Zalewski</a:t>
            </a:r>
            <a:endParaRPr lang="en-US" dirty="0"/>
          </a:p>
          <a:p>
            <a:r>
              <a:rPr lang="en-US" dirty="0"/>
              <a:t>Andrew Strachan (Lead Auditor in Training)</a:t>
            </a:r>
          </a:p>
          <a:p>
            <a:r>
              <a:rPr lang="en-US" dirty="0"/>
              <a:t>Primary Contact: Velu, Gnanaskandan</a:t>
            </a:r>
          </a:p>
          <a:p>
            <a:r>
              <a:rPr lang="en-US" dirty="0"/>
              <a:t>Neil Friggi</a:t>
            </a:r>
          </a:p>
          <a:p>
            <a:r>
              <a:rPr lang="en-US" dirty="0"/>
              <a:t>Soeker, Holger</a:t>
            </a:r>
          </a:p>
          <a:p>
            <a:r>
              <a:rPr lang="en-US" dirty="0"/>
              <a:t>Ham, SungGyu</a:t>
            </a:r>
          </a:p>
          <a:p>
            <a:r>
              <a:rPr lang="en-US" dirty="0"/>
              <a:t>Tentzerakis, Sokratis</a:t>
            </a:r>
          </a:p>
          <a:p>
            <a:r>
              <a:rPr lang="en-US" dirty="0"/>
              <a:t>Mellinghoff, Harald</a:t>
            </a:r>
          </a:p>
          <a:p>
            <a:r>
              <a:rPr lang="en-US" dirty="0"/>
              <a:t>Rimpl, Danny</a:t>
            </a:r>
          </a:p>
          <a:p>
            <a:r>
              <a:rPr lang="en-US" dirty="0" err="1"/>
              <a:t>Beier</a:t>
            </a:r>
            <a:r>
              <a:rPr lang="en-US" dirty="0"/>
              <a:t>, Kathrin</a:t>
            </a:r>
          </a:p>
        </p:txBody>
      </p:sp>
      <p:sp>
        <p:nvSpPr>
          <p:cNvPr id="5" name="Text Placeholder 4">
            <a:extLst>
              <a:ext uri="{FF2B5EF4-FFF2-40B4-BE49-F238E27FC236}">
                <a16:creationId xmlns:a16="http://schemas.microsoft.com/office/drawing/2014/main" id="{25B10537-DA9A-4F38-B82E-D75DD2C45BB9}"/>
              </a:ext>
            </a:extLst>
          </p:cNvPr>
          <p:cNvSpPr>
            <a:spLocks noGrp="1"/>
          </p:cNvSpPr>
          <p:nvPr>
            <p:ph type="body" sz="quarter" idx="14"/>
          </p:nvPr>
        </p:nvSpPr>
        <p:spPr>
          <a:xfrm>
            <a:off x="4572000" y="962326"/>
            <a:ext cx="3803904" cy="502920"/>
          </a:xfrm>
        </p:spPr>
        <p:txBody>
          <a:bodyPr>
            <a:normAutofit/>
          </a:bodyPr>
          <a:lstStyle/>
          <a:p>
            <a:r>
              <a:rPr lang="en-GB" sz="1200" dirty="0"/>
              <a:t>Closing Meeting Attendees – Wednesday 22</a:t>
            </a:r>
            <a:r>
              <a:rPr lang="en-GB" sz="1200" baseline="30000" dirty="0"/>
              <a:t>nd</a:t>
            </a:r>
            <a:r>
              <a:rPr lang="en-GB" sz="1200" dirty="0"/>
              <a:t> March</a:t>
            </a:r>
            <a:endParaRPr lang="en-US" sz="1200" dirty="0"/>
          </a:p>
        </p:txBody>
      </p:sp>
      <p:sp>
        <p:nvSpPr>
          <p:cNvPr id="7" name="Slide Number Placeholder 6">
            <a:extLst>
              <a:ext uri="{FF2B5EF4-FFF2-40B4-BE49-F238E27FC236}">
                <a16:creationId xmlns:a16="http://schemas.microsoft.com/office/drawing/2014/main" id="{A8F5EFD5-1717-4353-8E62-175FC48B8F39}"/>
              </a:ext>
            </a:extLst>
          </p:cNvPr>
          <p:cNvSpPr>
            <a:spLocks noGrp="1"/>
          </p:cNvSpPr>
          <p:nvPr>
            <p:ph type="sldNum" sz="quarter" idx="12"/>
          </p:nvPr>
        </p:nvSpPr>
        <p:spPr/>
        <p:txBody>
          <a:bodyPr/>
          <a:lstStyle/>
          <a:p>
            <a:fld id="{0FB653A9-F313-624D-BF6F-1C4E70BAF06A}" type="slidenum">
              <a:rPr lang="en-US" smtClean="0"/>
              <a:t>3</a:t>
            </a:fld>
            <a:endParaRPr lang="en-US"/>
          </a:p>
        </p:txBody>
      </p:sp>
      <p:sp>
        <p:nvSpPr>
          <p:cNvPr id="8" name="Content Placeholder 3">
            <a:extLst>
              <a:ext uri="{FF2B5EF4-FFF2-40B4-BE49-F238E27FC236}">
                <a16:creationId xmlns:a16="http://schemas.microsoft.com/office/drawing/2014/main" id="{E31407CD-524E-46E0-8E61-F5A0B0931185}"/>
              </a:ext>
            </a:extLst>
          </p:cNvPr>
          <p:cNvSpPr txBox="1">
            <a:spLocks/>
          </p:cNvSpPr>
          <p:nvPr/>
        </p:nvSpPr>
        <p:spPr>
          <a:xfrm>
            <a:off x="4590573" y="1528849"/>
            <a:ext cx="3944621" cy="3013710"/>
          </a:xfrm>
          <a:prstGeom prst="rect">
            <a:avLst/>
          </a:prstGeom>
        </p:spPr>
        <p:txBody>
          <a:bodyPr vert="horz" lIns="0" tIns="0" rIns="0" bIns="0" rtlCol="0">
            <a:normAutofit/>
          </a:bodyPr>
          <a:lst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endParaRPr lang="en-US" dirty="0"/>
          </a:p>
        </p:txBody>
      </p:sp>
      <p:sp>
        <p:nvSpPr>
          <p:cNvPr id="9" name="Content Placeholder 3">
            <a:extLst>
              <a:ext uri="{FF2B5EF4-FFF2-40B4-BE49-F238E27FC236}">
                <a16:creationId xmlns:a16="http://schemas.microsoft.com/office/drawing/2014/main" id="{F8A850FC-F4A1-6AF6-A788-6B26D4C3504B}"/>
              </a:ext>
            </a:extLst>
          </p:cNvPr>
          <p:cNvSpPr txBox="1">
            <a:spLocks/>
          </p:cNvSpPr>
          <p:nvPr/>
        </p:nvSpPr>
        <p:spPr>
          <a:xfrm>
            <a:off x="4657098" y="1497153"/>
            <a:ext cx="3944621" cy="3013710"/>
          </a:xfrm>
          <a:prstGeom prst="rect">
            <a:avLst/>
          </a:prstGeom>
        </p:spPr>
        <p:txBody>
          <a:bodyPr vert="horz" lIns="0" tIns="0" rIns="0" bIns="0" rtlCol="0" anchor="t">
            <a:normAutofit fontScale="85000" lnSpcReduction="20000"/>
          </a:bodyPr>
          <a:lst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r>
              <a:rPr lang="en-US" dirty="0" err="1"/>
              <a:t>Przemyk</a:t>
            </a:r>
            <a:r>
              <a:rPr lang="en-US" dirty="0"/>
              <a:t> Zalewski</a:t>
            </a:r>
          </a:p>
          <a:p>
            <a:r>
              <a:rPr lang="en-US" dirty="0"/>
              <a:t>Andrew Strachan (Lead Auditor in Training)</a:t>
            </a:r>
          </a:p>
          <a:p>
            <a:r>
              <a:rPr lang="en-US" dirty="0"/>
              <a:t>Primary Contact: Velu, Gnanaskandan</a:t>
            </a:r>
          </a:p>
          <a:p>
            <a:r>
              <a:rPr lang="en-US" dirty="0"/>
              <a:t>Neil Friggi</a:t>
            </a:r>
          </a:p>
          <a:p>
            <a:r>
              <a:rPr lang="en-US" dirty="0" err="1"/>
              <a:t>Soeker</a:t>
            </a:r>
            <a:r>
              <a:rPr lang="en-US" dirty="0"/>
              <a:t>, Holger</a:t>
            </a:r>
            <a:endParaRPr lang="en-US" dirty="0">
              <a:cs typeface="Arial"/>
            </a:endParaRPr>
          </a:p>
          <a:p>
            <a:r>
              <a:rPr lang="en-US" dirty="0">
                <a:cs typeface="Arial"/>
              </a:rPr>
              <a:t>Ham, </a:t>
            </a:r>
            <a:r>
              <a:rPr lang="en-US" dirty="0" err="1">
                <a:cs typeface="Arial"/>
              </a:rPr>
              <a:t>SungGyu</a:t>
            </a:r>
            <a:endParaRPr lang="en-US" dirty="0" err="1"/>
          </a:p>
          <a:p>
            <a:r>
              <a:rPr lang="en-US" dirty="0"/>
              <a:t>Tentzerakis, Sokratis</a:t>
            </a:r>
          </a:p>
          <a:p>
            <a:r>
              <a:rPr lang="en-US" dirty="0"/>
              <a:t>Mellinghoff, Harald</a:t>
            </a:r>
          </a:p>
          <a:p>
            <a:r>
              <a:rPr lang="en-US" dirty="0"/>
              <a:t>Rimpl, Danny</a:t>
            </a:r>
          </a:p>
          <a:p>
            <a:r>
              <a:rPr lang="en-US" dirty="0">
                <a:cs typeface="Arial"/>
              </a:rPr>
              <a:t>Beier, Kathrin</a:t>
            </a:r>
            <a:endParaRPr lang="en-US" dirty="0"/>
          </a:p>
          <a:p>
            <a:endParaRPr lang="en-US" dirty="0">
              <a:cs typeface="Arial"/>
            </a:endParaRPr>
          </a:p>
        </p:txBody>
      </p:sp>
    </p:spTree>
    <p:extLst>
      <p:ext uri="{BB962C8B-B14F-4D97-AF65-F5344CB8AC3E}">
        <p14:creationId xmlns:p14="http://schemas.microsoft.com/office/powerpoint/2010/main" val="142822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55C9B7-FAE1-4AE4-AAB8-AA1EEC5D1BB7}"/>
              </a:ext>
            </a:extLst>
          </p:cNvPr>
          <p:cNvSpPr>
            <a:spLocks noGrp="1"/>
          </p:cNvSpPr>
          <p:nvPr>
            <p:ph type="sldNum" sz="quarter" idx="12"/>
          </p:nvPr>
        </p:nvSpPr>
        <p:spPr/>
        <p:txBody>
          <a:bodyPr/>
          <a:lstStyle/>
          <a:p>
            <a:fld id="{0FB653A9-F313-624D-BF6F-1C4E70BAF06A}" type="slidenum">
              <a:rPr lang="en-US" smtClean="0"/>
              <a:t>4</a:t>
            </a:fld>
            <a:endParaRPr lang="en-US"/>
          </a:p>
        </p:txBody>
      </p:sp>
      <p:sp>
        <p:nvSpPr>
          <p:cNvPr id="5" name="Text Placeholder 1">
            <a:extLst>
              <a:ext uri="{FF2B5EF4-FFF2-40B4-BE49-F238E27FC236}">
                <a16:creationId xmlns:a16="http://schemas.microsoft.com/office/drawing/2014/main" id="{8C3556FB-9DEA-470D-AA8B-407D21CA9C31}"/>
              </a:ext>
            </a:extLst>
          </p:cNvPr>
          <p:cNvSpPr txBox="1">
            <a:spLocks/>
          </p:cNvSpPr>
          <p:nvPr/>
        </p:nvSpPr>
        <p:spPr>
          <a:xfrm>
            <a:off x="114300" y="666750"/>
            <a:ext cx="8915400" cy="3593068"/>
          </a:xfrm>
          <a:prstGeom prst="rect">
            <a:avLst/>
          </a:prstGeom>
        </p:spPr>
        <p:txBody>
          <a:bodyPr lIns="91440" tIns="45720" rIns="91440" bIns="45720" anchor="t">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marL="171450" indent="-171450">
              <a:spcAft>
                <a:spcPts val="600"/>
              </a:spcAft>
              <a:buFont typeface="Wingdings" panose="05000000000000000000" pitchFamily="2" charset="2"/>
              <a:buChar char="Ø"/>
            </a:pPr>
            <a:r>
              <a:rPr lang="en-US" b="1" dirty="0"/>
              <a:t> </a:t>
            </a:r>
            <a:r>
              <a:rPr lang="en-US" dirty="0"/>
              <a:t>The scope of the audit was reviewing the implementation of the </a:t>
            </a:r>
            <a:r>
              <a:rPr lang="pt-BR" dirty="0"/>
              <a:t>UL Oldenburg.</a:t>
            </a:r>
          </a:p>
          <a:p>
            <a:pPr marL="171450" indent="-171450">
              <a:spcAft>
                <a:spcPts val="600"/>
              </a:spcAft>
              <a:buFont typeface="Wingdings" panose="05000000000000000000" pitchFamily="2" charset="2"/>
              <a:buChar char="Ø"/>
            </a:pPr>
            <a:r>
              <a:rPr lang="en-US" dirty="0"/>
              <a:t>ISO/IEC 17025:2017 testing laboratory activities under accreditation by </a:t>
            </a:r>
            <a:r>
              <a:rPr lang="en-US" dirty="0" err="1"/>
              <a:t>DAkkS</a:t>
            </a:r>
            <a:endParaRPr lang="en-US" dirty="0"/>
          </a:p>
          <a:p>
            <a:pPr marL="171450" indent="-171450">
              <a:spcAft>
                <a:spcPts val="600"/>
              </a:spcAft>
              <a:buFont typeface="Wingdings" panose="05000000000000000000" pitchFamily="2" charset="2"/>
              <a:buChar char="Ø"/>
            </a:pPr>
            <a:r>
              <a:rPr lang="en-GB" b="1" dirty="0"/>
              <a:t>Approach taken </a:t>
            </a:r>
            <a:r>
              <a:rPr lang="en-GB" dirty="0"/>
              <a:t>– </a:t>
            </a:r>
          </a:p>
          <a:p>
            <a:pPr marL="171450" indent="-171450">
              <a:spcAft>
                <a:spcPts val="600"/>
              </a:spcAft>
              <a:buFont typeface="Wingdings" panose="05000000000000000000" pitchFamily="2" charset="2"/>
              <a:buChar char="Ø"/>
            </a:pPr>
            <a:r>
              <a:rPr lang="en-GB" dirty="0"/>
              <a:t>Remote assessment of relevant requirements: Application, Evaluation, Review and  Decision, conformity assessment documentation and Management system.</a:t>
            </a:r>
          </a:p>
          <a:p>
            <a:pPr marL="171450" indent="-171450">
              <a:spcAft>
                <a:spcPts val="600"/>
              </a:spcAft>
              <a:buFont typeface="Wingdings" panose="05000000000000000000" pitchFamily="2" charset="2"/>
              <a:buChar char="Ø"/>
            </a:pPr>
            <a:r>
              <a:rPr lang="en-GB" dirty="0"/>
              <a:t>Accessing and reviewing records available on ECM and other databases.</a:t>
            </a:r>
          </a:p>
          <a:p>
            <a:pPr marL="171450" indent="-171450">
              <a:spcAft>
                <a:spcPts val="600"/>
              </a:spcAft>
              <a:buFont typeface="Wingdings" panose="05000000000000000000" pitchFamily="2" charset="2"/>
              <a:buChar char="Ø"/>
            </a:pPr>
            <a:r>
              <a:rPr lang="en-GB" dirty="0"/>
              <a:t>Staff Interviews</a:t>
            </a:r>
          </a:p>
          <a:p>
            <a:pPr marL="171450" indent="-171450">
              <a:spcAft>
                <a:spcPts val="600"/>
              </a:spcAft>
              <a:buFont typeface="Wingdings" panose="05000000000000000000" pitchFamily="2" charset="2"/>
              <a:buChar char="Ø"/>
            </a:pPr>
            <a:r>
              <a:rPr lang="en-GB" dirty="0"/>
              <a:t>Personnel Records (HR)</a:t>
            </a:r>
          </a:p>
          <a:p>
            <a:pPr marL="171450" indent="-171450">
              <a:spcAft>
                <a:spcPts val="600"/>
              </a:spcAft>
              <a:buFont typeface="Wingdings" panose="05000000000000000000" pitchFamily="2" charset="2"/>
              <a:buChar char="Ø"/>
            </a:pPr>
            <a:endParaRPr lang="en-US" dirty="0"/>
          </a:p>
        </p:txBody>
      </p:sp>
      <p:sp>
        <p:nvSpPr>
          <p:cNvPr id="6" name="Title 2">
            <a:extLst>
              <a:ext uri="{FF2B5EF4-FFF2-40B4-BE49-F238E27FC236}">
                <a16:creationId xmlns:a16="http://schemas.microsoft.com/office/drawing/2014/main" id="{8CCA122E-0166-43BB-90B7-BC9C24E4545D}"/>
              </a:ext>
            </a:extLst>
          </p:cNvPr>
          <p:cNvSpPr>
            <a:spLocks noGrp="1"/>
          </p:cNvSpPr>
          <p:nvPr>
            <p:ph type="title"/>
          </p:nvPr>
        </p:nvSpPr>
        <p:spPr>
          <a:xfrm>
            <a:off x="228600" y="147501"/>
            <a:ext cx="4689764" cy="276999"/>
          </a:xfrm>
        </p:spPr>
        <p:txBody>
          <a:bodyPr/>
          <a:lstStyle/>
          <a:p>
            <a:r>
              <a:rPr lang="en-US" sz="1800" b="1" dirty="0">
                <a:solidFill>
                  <a:srgbClr val="C00000"/>
                </a:solidFill>
              </a:rPr>
              <a:t>Audit Scope</a:t>
            </a:r>
            <a:endParaRPr lang="en-US" sz="1800" dirty="0">
              <a:solidFill>
                <a:srgbClr val="C00000"/>
              </a:solidFill>
              <a:highlight>
                <a:srgbClr val="FFFF00"/>
              </a:highlight>
            </a:endParaRPr>
          </a:p>
        </p:txBody>
      </p:sp>
    </p:spTree>
    <p:extLst>
      <p:ext uri="{BB962C8B-B14F-4D97-AF65-F5344CB8AC3E}">
        <p14:creationId xmlns:p14="http://schemas.microsoft.com/office/powerpoint/2010/main" val="212175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Placeholder 1">
            <a:extLst>
              <a:ext uri="{FF2B5EF4-FFF2-40B4-BE49-F238E27FC236}">
                <a16:creationId xmlns:a16="http://schemas.microsoft.com/office/drawing/2014/main" id="{6281FAC6-CF26-4F3A-A96B-9D5C16CA0414}"/>
              </a:ext>
            </a:extLst>
          </p:cNvPr>
          <p:cNvSpPr txBox="1">
            <a:spLocks/>
          </p:cNvSpPr>
          <p:nvPr/>
        </p:nvSpPr>
        <p:spPr>
          <a:xfrm>
            <a:off x="248778" y="472669"/>
            <a:ext cx="4339990" cy="3810000"/>
          </a:xfrm>
          <a:prstGeom prst="rect">
            <a:avLst/>
          </a:prstGeom>
        </p:spPr>
        <p:txBody>
          <a:bodyPr lIns="91440" tIns="45720" rIns="91440" bIns="45720" anchor="t">
            <a:noAutofit/>
          </a:bodyPr>
          <a:lst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pPr marL="228600" indent="-228600">
              <a:spcAft>
                <a:spcPts val="600"/>
              </a:spcAft>
              <a:buFont typeface="+mj-lt"/>
              <a:buAutoNum type="arabicParenR"/>
            </a:pPr>
            <a:r>
              <a:rPr lang="pl-PL" sz="1100" dirty="0"/>
              <a:t>Confirming </a:t>
            </a:r>
            <a:r>
              <a:rPr lang="en-GB" sz="1100" dirty="0"/>
              <a:t>activities and </a:t>
            </a:r>
            <a:r>
              <a:rPr lang="pl-PL" sz="1100" dirty="0"/>
              <a:t>scope reflects </a:t>
            </a:r>
            <a:r>
              <a:rPr lang="en-GB" sz="1100" dirty="0"/>
              <a:t>on </a:t>
            </a:r>
            <a:r>
              <a:rPr lang="pl-PL" sz="1100" dirty="0"/>
              <a:t>ATLAS records</a:t>
            </a:r>
          </a:p>
          <a:p>
            <a:pPr marL="228600" indent="-228600">
              <a:spcAft>
                <a:spcPts val="600"/>
              </a:spcAft>
              <a:buFont typeface="+mj-lt"/>
              <a:buAutoNum type="arabicParenR"/>
            </a:pPr>
            <a:r>
              <a:rPr lang="en-US" sz="1100" dirty="0"/>
              <a:t>I</a:t>
            </a:r>
            <a:r>
              <a:rPr lang="pl-PL" sz="1100" dirty="0"/>
              <a:t>C</a:t>
            </a:r>
            <a:r>
              <a:rPr lang="en-US" sz="1100" dirty="0"/>
              <a:t>A audit to cover CAB regional schedule of accreditation within accreditation cycle</a:t>
            </a:r>
            <a:endParaRPr lang="pl-PL" sz="1100" dirty="0"/>
          </a:p>
          <a:p>
            <a:pPr marL="228600" indent="-228600">
              <a:spcAft>
                <a:spcPts val="600"/>
              </a:spcAft>
              <a:buFont typeface="+mj-lt"/>
              <a:buAutoNum type="arabicParenR"/>
            </a:pPr>
            <a:r>
              <a:rPr lang="en-US" sz="1100" dirty="0"/>
              <a:t>Assessing implemented management system on all stages of project delivery including evaluation, testing and reporting (remotely).    </a:t>
            </a:r>
            <a:endParaRPr lang="en-US" sz="1100" dirty="0">
              <a:cs typeface="Arial"/>
            </a:endParaRPr>
          </a:p>
          <a:p>
            <a:pPr marL="228600" indent="-228600">
              <a:buFont typeface="+mj-lt"/>
              <a:buAutoNum type="arabicParenR"/>
            </a:pPr>
            <a:r>
              <a:rPr lang="en-US" sz="1100" dirty="0"/>
              <a:t>Verifying conformance with Standard</a:t>
            </a:r>
            <a:r>
              <a:rPr lang="pl-PL" sz="1100" dirty="0"/>
              <a:t>s</a:t>
            </a:r>
            <a:r>
              <a:rPr lang="en-US" sz="1100" dirty="0"/>
              <a:t>, Accreditation and Scheme as well as UL requirements.</a:t>
            </a:r>
          </a:p>
          <a:p>
            <a:pPr marL="228600" indent="-228600">
              <a:buFont typeface="+mj-lt"/>
              <a:buAutoNum type="arabicParenR"/>
            </a:pPr>
            <a:r>
              <a:rPr lang="en-US" sz="1100" dirty="0"/>
              <a:t>Focus on expectations, issues and objectives identified by local, regional and global Leadership Team.</a:t>
            </a:r>
          </a:p>
          <a:p>
            <a:pPr marL="228600" indent="-228600">
              <a:buFont typeface="+mj-lt"/>
              <a:buAutoNum type="arabicParenR"/>
            </a:pPr>
            <a:r>
              <a:rPr lang="en-US" sz="1100" dirty="0"/>
              <a:t>Provide feedback to Partners to reassure the capability, efficiency and consistency of implemented business processes</a:t>
            </a:r>
            <a:r>
              <a:rPr lang="en-US" sz="1100" dirty="0">
                <a:solidFill>
                  <a:srgbClr val="FF0000"/>
                </a:solidFill>
              </a:rPr>
              <a:t>.</a:t>
            </a:r>
            <a:endParaRPr lang="pl-PL" sz="1100" dirty="0">
              <a:solidFill>
                <a:srgbClr val="FF0000"/>
              </a:solidFill>
            </a:endParaRPr>
          </a:p>
          <a:p>
            <a:pPr marL="228600" indent="-228600">
              <a:spcAft>
                <a:spcPts val="0"/>
              </a:spcAft>
              <a:buFont typeface="+mj-lt"/>
              <a:buAutoNum type="arabicParenR"/>
            </a:pPr>
            <a:r>
              <a:rPr lang="en-GB" sz="1100" b="1" dirty="0"/>
              <a:t>New I</a:t>
            </a:r>
            <a:r>
              <a:rPr lang="pl-PL" sz="1100" b="1" dirty="0"/>
              <a:t>C</a:t>
            </a:r>
            <a:r>
              <a:rPr lang="en-GB" sz="1100" b="1" dirty="0"/>
              <a:t>A Report - Europe  </a:t>
            </a:r>
          </a:p>
          <a:p>
            <a:pPr marL="228600" indent="-228600">
              <a:spcAft>
                <a:spcPts val="0"/>
              </a:spcAft>
              <a:buFont typeface="+mj-lt"/>
              <a:buAutoNum type="arabicParenR"/>
            </a:pPr>
            <a:endParaRPr lang="en-US" sz="1100" i="1" dirty="0"/>
          </a:p>
          <a:p>
            <a:pPr marL="228600" indent="-228600">
              <a:spcAft>
                <a:spcPts val="0"/>
              </a:spcAft>
              <a:buFont typeface="+mj-lt"/>
              <a:buAutoNum type="arabicParenR"/>
            </a:pPr>
            <a:r>
              <a:rPr lang="en-US" sz="1100" i="1" dirty="0"/>
              <a:t>Additional I</a:t>
            </a:r>
            <a:r>
              <a:rPr lang="pl-PL" sz="1100" i="1" dirty="0"/>
              <a:t>C</a:t>
            </a:r>
            <a:r>
              <a:rPr lang="en-US" sz="1100" i="1" dirty="0"/>
              <a:t>A deliverables in Europe are:</a:t>
            </a:r>
          </a:p>
          <a:p>
            <a:pPr marL="518795" lvl="2" indent="-171450">
              <a:spcAft>
                <a:spcPts val="0"/>
              </a:spcAft>
              <a:buFont typeface="Wingdings" panose="05000000000000000000" pitchFamily="2" charset="2"/>
              <a:buChar char="Ø"/>
            </a:pPr>
            <a:endParaRPr lang="en-US" sz="1100" b="1" i="1" dirty="0">
              <a:cs typeface="Arial"/>
            </a:endParaRPr>
          </a:p>
          <a:p>
            <a:pPr marL="518795" lvl="2" indent="-171450">
              <a:spcAft>
                <a:spcPts val="0"/>
              </a:spcAft>
              <a:buFont typeface="Wingdings" panose="05000000000000000000" pitchFamily="2" charset="2"/>
              <a:buChar char="Ø"/>
            </a:pPr>
            <a:r>
              <a:rPr lang="en-US" sz="1100" b="1" i="1" dirty="0"/>
              <a:t>One UL Integration level </a:t>
            </a:r>
            <a:endParaRPr lang="en-US" sz="1100" b="1" i="1" dirty="0">
              <a:cs typeface="Arial"/>
            </a:endParaRPr>
          </a:p>
          <a:p>
            <a:pPr marL="518795" lvl="2" indent="-171450">
              <a:spcAft>
                <a:spcPts val="0"/>
              </a:spcAft>
              <a:buFont typeface="Wingdings" panose="05000000000000000000" pitchFamily="2" charset="2"/>
              <a:buChar char="Ø"/>
            </a:pPr>
            <a:r>
              <a:rPr lang="en-US" sz="1100" b="1" i="1" dirty="0"/>
              <a:t>Governance level</a:t>
            </a:r>
            <a:endParaRPr lang="en-US" sz="1100" b="1" i="1" dirty="0">
              <a:cs typeface="Arial"/>
            </a:endParaRPr>
          </a:p>
          <a:p>
            <a:pPr marL="518795" lvl="2" indent="-171450">
              <a:spcAft>
                <a:spcPts val="0"/>
              </a:spcAft>
              <a:buFont typeface="Wingdings" panose="05000000000000000000" pitchFamily="2" charset="2"/>
              <a:buChar char="Ø"/>
            </a:pPr>
            <a:r>
              <a:rPr lang="en-US" sz="1100" b="1" i="1" dirty="0"/>
              <a:t>Associated Potential Risk linked the findings, </a:t>
            </a:r>
            <a:endParaRPr lang="en-US" sz="1100" b="1" i="1" dirty="0">
              <a:cs typeface="Arial"/>
            </a:endParaRPr>
          </a:p>
          <a:p>
            <a:pPr marL="518795" lvl="2" indent="-171450">
              <a:spcAft>
                <a:spcPts val="0"/>
              </a:spcAft>
              <a:buFont typeface="Wingdings" panose="05000000000000000000" pitchFamily="2" charset="2"/>
              <a:buChar char="Ø"/>
            </a:pPr>
            <a:r>
              <a:rPr lang="en-US" sz="1100" b="1" i="1" dirty="0"/>
              <a:t>Voluntary Suspension of Operations </a:t>
            </a:r>
            <a:endParaRPr lang="en-US" sz="1100" b="1" i="1" dirty="0">
              <a:cs typeface="Arial"/>
            </a:endParaRPr>
          </a:p>
          <a:p>
            <a:pPr marL="518795" lvl="2" indent="-171450">
              <a:spcAft>
                <a:spcPts val="0"/>
              </a:spcAft>
              <a:buFont typeface="Wingdings" panose="05000000000000000000" pitchFamily="2" charset="2"/>
              <a:buChar char="Ø"/>
            </a:pPr>
            <a:r>
              <a:rPr lang="en-US" sz="1100" b="1" i="1" dirty="0"/>
              <a:t>Impartiality </a:t>
            </a:r>
            <a:endParaRPr lang="en-US" sz="1100" b="1" i="1" dirty="0">
              <a:cs typeface="Arial"/>
            </a:endParaRPr>
          </a:p>
          <a:p>
            <a:pPr marL="518795" lvl="2" indent="-171450">
              <a:spcAft>
                <a:spcPts val="0"/>
              </a:spcAft>
              <a:buFont typeface="Wingdings" panose="05000000000000000000" pitchFamily="2" charset="2"/>
              <a:buChar char="Ø"/>
            </a:pPr>
            <a:r>
              <a:rPr lang="en-US" sz="1100" b="1" i="1" dirty="0"/>
              <a:t>Share Knowledge and best practices for improvements</a:t>
            </a:r>
            <a:r>
              <a:rPr lang="pl-PL" sz="1100" b="1" i="1" dirty="0"/>
              <a:t>.</a:t>
            </a:r>
            <a:endParaRPr lang="en-GB" sz="1100" dirty="0">
              <a:cs typeface="Arial"/>
            </a:endParaRPr>
          </a:p>
        </p:txBody>
      </p:sp>
      <p:cxnSp>
        <p:nvCxnSpPr>
          <p:cNvPr id="19" name="Straight Arrow Connector 18">
            <a:extLst>
              <a:ext uri="{FF2B5EF4-FFF2-40B4-BE49-F238E27FC236}">
                <a16:creationId xmlns:a16="http://schemas.microsoft.com/office/drawing/2014/main" id="{E47AAF50-E701-4D92-9B2C-6471535259B0}"/>
              </a:ext>
            </a:extLst>
          </p:cNvPr>
          <p:cNvCxnSpPr>
            <a:cxnSpLocks/>
          </p:cNvCxnSpPr>
          <p:nvPr/>
        </p:nvCxnSpPr>
        <p:spPr>
          <a:xfrm>
            <a:off x="2497832" y="3241405"/>
            <a:ext cx="1997968"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8" name="Flowchart: Magnetic Disk 37">
            <a:extLst>
              <a:ext uri="{FF2B5EF4-FFF2-40B4-BE49-F238E27FC236}">
                <a16:creationId xmlns:a16="http://schemas.microsoft.com/office/drawing/2014/main" id="{19EF4B14-4AB8-4086-904A-A27CE8D9C2B2}"/>
              </a:ext>
            </a:extLst>
          </p:cNvPr>
          <p:cNvSpPr/>
          <p:nvPr/>
        </p:nvSpPr>
        <p:spPr>
          <a:xfrm>
            <a:off x="5761338" y="4209486"/>
            <a:ext cx="2129423" cy="370348"/>
          </a:xfrm>
          <a:prstGeom prst="flowChartMagneticDisk">
            <a:avLst/>
          </a:prstGeom>
          <a:solidFill>
            <a:srgbClr val="FFDE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90DCD940-2818-43A9-AD0E-D5C5EA5A63C0}"/>
              </a:ext>
            </a:extLst>
          </p:cNvPr>
          <p:cNvSpPr/>
          <p:nvPr/>
        </p:nvSpPr>
        <p:spPr>
          <a:xfrm>
            <a:off x="4500701" y="1032549"/>
            <a:ext cx="4620985" cy="2718707"/>
          </a:xfrm>
          <a:prstGeom prst="triangle">
            <a:avLst/>
          </a:prstGeom>
          <a:solidFill>
            <a:schemeClr val="accent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TextBox 41">
            <a:extLst>
              <a:ext uri="{FF2B5EF4-FFF2-40B4-BE49-F238E27FC236}">
                <a16:creationId xmlns:a16="http://schemas.microsoft.com/office/drawing/2014/main" id="{89DF1BE6-0C4A-4B74-8967-F0A0AF58DFB7}"/>
              </a:ext>
            </a:extLst>
          </p:cNvPr>
          <p:cNvSpPr txBox="1"/>
          <p:nvPr/>
        </p:nvSpPr>
        <p:spPr>
          <a:xfrm>
            <a:off x="6338788" y="1595885"/>
            <a:ext cx="947057" cy="507831"/>
          </a:xfrm>
          <a:prstGeom prst="rect">
            <a:avLst/>
          </a:prstGeom>
          <a:noFill/>
        </p:spPr>
        <p:txBody>
          <a:bodyPr wrap="square" rtlCol="0">
            <a:spAutoFit/>
          </a:bodyPr>
          <a:lstStyle/>
          <a:p>
            <a:r>
              <a:rPr lang="en-US" sz="1350"/>
              <a:t>Executive Summary</a:t>
            </a:r>
          </a:p>
        </p:txBody>
      </p:sp>
      <p:sp>
        <p:nvSpPr>
          <p:cNvPr id="46" name="TextBox 45">
            <a:extLst>
              <a:ext uri="{FF2B5EF4-FFF2-40B4-BE49-F238E27FC236}">
                <a16:creationId xmlns:a16="http://schemas.microsoft.com/office/drawing/2014/main" id="{6B6BE794-21F5-4741-9F35-E8AC5D33B81B}"/>
              </a:ext>
            </a:extLst>
          </p:cNvPr>
          <p:cNvSpPr txBox="1"/>
          <p:nvPr/>
        </p:nvSpPr>
        <p:spPr>
          <a:xfrm>
            <a:off x="6036240" y="2299160"/>
            <a:ext cx="1510393" cy="300082"/>
          </a:xfrm>
          <a:prstGeom prst="rect">
            <a:avLst/>
          </a:prstGeom>
          <a:noFill/>
        </p:spPr>
        <p:txBody>
          <a:bodyPr wrap="square" rtlCol="0">
            <a:spAutoFit/>
          </a:bodyPr>
          <a:lstStyle/>
          <a:p>
            <a:r>
              <a:rPr lang="en-US" sz="1350"/>
              <a:t>Strengths &amp; OFIs</a:t>
            </a:r>
          </a:p>
        </p:txBody>
      </p:sp>
      <p:sp>
        <p:nvSpPr>
          <p:cNvPr id="47" name="TextBox 46">
            <a:extLst>
              <a:ext uri="{FF2B5EF4-FFF2-40B4-BE49-F238E27FC236}">
                <a16:creationId xmlns:a16="http://schemas.microsoft.com/office/drawing/2014/main" id="{0F11730B-9099-401F-BA30-BB83FF8BE118}"/>
              </a:ext>
            </a:extLst>
          </p:cNvPr>
          <p:cNvSpPr txBox="1"/>
          <p:nvPr/>
        </p:nvSpPr>
        <p:spPr>
          <a:xfrm>
            <a:off x="5565837" y="2845035"/>
            <a:ext cx="2775266" cy="300082"/>
          </a:xfrm>
          <a:prstGeom prst="rect">
            <a:avLst/>
          </a:prstGeom>
          <a:noFill/>
        </p:spPr>
        <p:txBody>
          <a:bodyPr wrap="square" rtlCol="0">
            <a:spAutoFit/>
          </a:bodyPr>
          <a:lstStyle/>
          <a:p>
            <a:pPr algn="ctr"/>
            <a:r>
              <a:rPr lang="en-US" sz="1350"/>
              <a:t>Findings and Associated Risks</a:t>
            </a:r>
          </a:p>
        </p:txBody>
      </p:sp>
      <p:sp>
        <p:nvSpPr>
          <p:cNvPr id="48" name="TextBox 47">
            <a:extLst>
              <a:ext uri="{FF2B5EF4-FFF2-40B4-BE49-F238E27FC236}">
                <a16:creationId xmlns:a16="http://schemas.microsoft.com/office/drawing/2014/main" id="{8643D86D-1E1E-46EC-97F0-072DD9765FB6}"/>
              </a:ext>
            </a:extLst>
          </p:cNvPr>
          <p:cNvSpPr txBox="1"/>
          <p:nvPr/>
        </p:nvSpPr>
        <p:spPr>
          <a:xfrm>
            <a:off x="4767593" y="3275556"/>
            <a:ext cx="4065887" cy="507831"/>
          </a:xfrm>
          <a:prstGeom prst="rect">
            <a:avLst/>
          </a:prstGeom>
          <a:noFill/>
        </p:spPr>
        <p:txBody>
          <a:bodyPr wrap="square" rtlCol="0">
            <a:spAutoFit/>
          </a:bodyPr>
          <a:lstStyle/>
          <a:p>
            <a:pPr algn="ctr"/>
            <a:r>
              <a:rPr lang="en-US" sz="1350" b="1" dirty="0"/>
              <a:t>Governance, </a:t>
            </a:r>
            <a:r>
              <a:rPr lang="en-US" sz="1350" dirty="0"/>
              <a:t>Management System and </a:t>
            </a:r>
            <a:r>
              <a:rPr lang="en-US" sz="1350" b="1" dirty="0">
                <a:solidFill>
                  <a:srgbClr val="FF0000"/>
                </a:solidFill>
              </a:rPr>
              <a:t>One UL </a:t>
            </a:r>
            <a:r>
              <a:rPr lang="en-US" sz="1350" dirty="0"/>
              <a:t>Integration Indicators</a:t>
            </a:r>
          </a:p>
        </p:txBody>
      </p:sp>
      <p:cxnSp>
        <p:nvCxnSpPr>
          <p:cNvPr id="49" name="Straight Connector 48">
            <a:extLst>
              <a:ext uri="{FF2B5EF4-FFF2-40B4-BE49-F238E27FC236}">
                <a16:creationId xmlns:a16="http://schemas.microsoft.com/office/drawing/2014/main" id="{072EF13D-9B76-4303-BBC7-A8766140082B}"/>
              </a:ext>
            </a:extLst>
          </p:cNvPr>
          <p:cNvCxnSpPr>
            <a:cxnSpLocks/>
          </p:cNvCxnSpPr>
          <p:nvPr/>
        </p:nvCxnSpPr>
        <p:spPr>
          <a:xfrm>
            <a:off x="5867530" y="2167978"/>
            <a:ext cx="1905887" cy="7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E79F41-7855-4CC4-BC0E-D1E4166E9CA6}"/>
              </a:ext>
            </a:extLst>
          </p:cNvPr>
          <p:cNvCxnSpPr>
            <a:cxnSpLocks/>
          </p:cNvCxnSpPr>
          <p:nvPr/>
        </p:nvCxnSpPr>
        <p:spPr>
          <a:xfrm rot="10800000" flipV="1">
            <a:off x="5341219" y="2742135"/>
            <a:ext cx="2918637" cy="7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9633C1D-897F-428B-890A-6B4DB2B97706}"/>
              </a:ext>
            </a:extLst>
          </p:cNvPr>
          <p:cNvCxnSpPr>
            <a:cxnSpLocks/>
          </p:cNvCxnSpPr>
          <p:nvPr/>
        </p:nvCxnSpPr>
        <p:spPr>
          <a:xfrm rot="10800000">
            <a:off x="4934525" y="3268448"/>
            <a:ext cx="3779875" cy="15949"/>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6CFC843-4FD3-4531-8387-FAD0A9BA1A77}"/>
              </a:ext>
            </a:extLst>
          </p:cNvPr>
          <p:cNvSpPr txBox="1"/>
          <p:nvPr/>
        </p:nvSpPr>
        <p:spPr>
          <a:xfrm>
            <a:off x="7681269" y="731172"/>
            <a:ext cx="1001851" cy="253916"/>
          </a:xfrm>
          <a:prstGeom prst="rect">
            <a:avLst/>
          </a:prstGeom>
          <a:solidFill>
            <a:srgbClr val="FFC62F"/>
          </a:solidFill>
          <a:ln w="3175">
            <a:solidFill>
              <a:schemeClr val="accent2">
                <a:lumMod val="75000"/>
              </a:schemeClr>
            </a:solidFill>
          </a:ln>
        </p:spPr>
        <p:txBody>
          <a:bodyPr wrap="square" rtlCol="0">
            <a:spAutoFit/>
          </a:bodyPr>
          <a:lstStyle/>
          <a:p>
            <a:pPr algn="ctr"/>
            <a:r>
              <a:rPr lang="en-US" sz="1050" b="1"/>
              <a:t>Audit Result</a:t>
            </a:r>
          </a:p>
        </p:txBody>
      </p:sp>
      <p:cxnSp>
        <p:nvCxnSpPr>
          <p:cNvPr id="53" name="Straight Arrow Connector 52">
            <a:extLst>
              <a:ext uri="{FF2B5EF4-FFF2-40B4-BE49-F238E27FC236}">
                <a16:creationId xmlns:a16="http://schemas.microsoft.com/office/drawing/2014/main" id="{02155420-30A9-43F6-959F-5977D984CCF8}"/>
              </a:ext>
            </a:extLst>
          </p:cNvPr>
          <p:cNvCxnSpPr>
            <a:cxnSpLocks/>
            <a:stCxn id="52" idx="2"/>
          </p:cNvCxnSpPr>
          <p:nvPr/>
        </p:nvCxnSpPr>
        <p:spPr>
          <a:xfrm>
            <a:off x="8182195" y="985088"/>
            <a:ext cx="743831" cy="2485861"/>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B3D8217-32E7-4865-BF66-2AE1BA446CBA}"/>
              </a:ext>
            </a:extLst>
          </p:cNvPr>
          <p:cNvCxnSpPr>
            <a:cxnSpLocks/>
            <a:stCxn id="52" idx="2"/>
          </p:cNvCxnSpPr>
          <p:nvPr/>
        </p:nvCxnSpPr>
        <p:spPr>
          <a:xfrm flipH="1">
            <a:off x="7285845" y="985088"/>
            <a:ext cx="896350" cy="610797"/>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4448FA9-320C-47DA-A4EC-1C07C162152F}"/>
              </a:ext>
            </a:extLst>
          </p:cNvPr>
          <p:cNvSpPr txBox="1"/>
          <p:nvPr/>
        </p:nvSpPr>
        <p:spPr>
          <a:xfrm>
            <a:off x="5403109" y="4244619"/>
            <a:ext cx="2834727" cy="300082"/>
          </a:xfrm>
          <a:prstGeom prst="rect">
            <a:avLst/>
          </a:prstGeom>
          <a:solidFill>
            <a:schemeClr val="accent2"/>
          </a:solidFill>
          <a:ln>
            <a:solidFill>
              <a:schemeClr val="bg1"/>
            </a:solidFill>
          </a:ln>
        </p:spPr>
        <p:txBody>
          <a:bodyPr wrap="square" rtlCol="0">
            <a:spAutoFit/>
          </a:bodyPr>
          <a:lstStyle/>
          <a:p>
            <a:r>
              <a:rPr lang="en-US" sz="1350" b="1" i="1"/>
              <a:t>Annual Improvement Roadmap</a:t>
            </a:r>
          </a:p>
        </p:txBody>
      </p:sp>
      <p:sp>
        <p:nvSpPr>
          <p:cNvPr id="56" name="Left Brace 55">
            <a:extLst>
              <a:ext uri="{FF2B5EF4-FFF2-40B4-BE49-F238E27FC236}">
                <a16:creationId xmlns:a16="http://schemas.microsoft.com/office/drawing/2014/main" id="{2AA336E2-F51A-4310-83AD-6B3FD8B4A196}"/>
              </a:ext>
            </a:extLst>
          </p:cNvPr>
          <p:cNvSpPr/>
          <p:nvPr/>
        </p:nvSpPr>
        <p:spPr>
          <a:xfrm rot="16200000">
            <a:off x="6627261" y="1690341"/>
            <a:ext cx="370347" cy="4633269"/>
          </a:xfrm>
          <a:prstGeom prst="leftBrace">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57" name="Straight Arrow Connector 56">
            <a:extLst>
              <a:ext uri="{FF2B5EF4-FFF2-40B4-BE49-F238E27FC236}">
                <a16:creationId xmlns:a16="http://schemas.microsoft.com/office/drawing/2014/main" id="{823FF03A-307F-49E9-B7A2-719E062CA726}"/>
              </a:ext>
            </a:extLst>
          </p:cNvPr>
          <p:cNvCxnSpPr>
            <a:cxnSpLocks/>
            <a:stCxn id="52" idx="2"/>
          </p:cNvCxnSpPr>
          <p:nvPr/>
        </p:nvCxnSpPr>
        <p:spPr>
          <a:xfrm>
            <a:off x="8182195" y="985088"/>
            <a:ext cx="291595" cy="1978199"/>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9508596-8D59-41C1-99B8-80333F7CB231}"/>
              </a:ext>
            </a:extLst>
          </p:cNvPr>
          <p:cNvCxnSpPr>
            <a:cxnSpLocks/>
            <a:endCxn id="40" idx="5"/>
          </p:cNvCxnSpPr>
          <p:nvPr/>
        </p:nvCxnSpPr>
        <p:spPr>
          <a:xfrm flipH="1">
            <a:off x="7966440" y="1032549"/>
            <a:ext cx="215756" cy="1359354"/>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8B0A1914-B059-454A-A9D8-AA3A3394BFA2}"/>
              </a:ext>
            </a:extLst>
          </p:cNvPr>
          <p:cNvSpPr txBox="1">
            <a:spLocks/>
          </p:cNvSpPr>
          <p:nvPr/>
        </p:nvSpPr>
        <p:spPr>
          <a:xfrm>
            <a:off x="196256" y="152082"/>
            <a:ext cx="8537576" cy="246221"/>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r>
              <a:rPr lang="en-US" altLang="pt-BR" sz="1600" b="1"/>
              <a:t>Objectives and </a:t>
            </a:r>
            <a:r>
              <a:rPr lang="pl-PL" altLang="pt-BR" sz="1600" b="1"/>
              <a:t>Focus Areas</a:t>
            </a:r>
            <a:endParaRPr lang="en-US" sz="1600"/>
          </a:p>
        </p:txBody>
      </p:sp>
      <p:sp>
        <p:nvSpPr>
          <p:cNvPr id="2" name="TextBox 1">
            <a:extLst>
              <a:ext uri="{FF2B5EF4-FFF2-40B4-BE49-F238E27FC236}">
                <a16:creationId xmlns:a16="http://schemas.microsoft.com/office/drawing/2014/main" id="{0615696C-0508-6FB3-0295-FAF98CB3E0FA}"/>
              </a:ext>
            </a:extLst>
          </p:cNvPr>
          <p:cNvSpPr txBox="1"/>
          <p:nvPr/>
        </p:nvSpPr>
        <p:spPr>
          <a:xfrm>
            <a:off x="3933264" y="4655852"/>
            <a:ext cx="5103159" cy="584775"/>
          </a:xfrm>
          <a:prstGeom prst="rect">
            <a:avLst/>
          </a:prstGeom>
          <a:noFill/>
        </p:spPr>
        <p:txBody>
          <a:bodyPr wrap="square" rtlCol="0">
            <a:spAutoFit/>
          </a:bodyPr>
          <a:lstStyle/>
          <a:p>
            <a:r>
              <a:rPr lang="en-GB" sz="800" dirty="0"/>
              <a:t>NOTE: Integration assessed to UL Enterprise Testing and Calibration Laboratory Compliance Policy Policy-ULID-009203 only and not UL Solutions Testing Organization and Calibration Organization Policy Policy-ULID-014435 </a:t>
            </a:r>
          </a:p>
          <a:p>
            <a:endParaRPr lang="en-GB" sz="800" dirty="0"/>
          </a:p>
        </p:txBody>
      </p:sp>
    </p:spTree>
    <p:extLst>
      <p:ext uri="{BB962C8B-B14F-4D97-AF65-F5344CB8AC3E}">
        <p14:creationId xmlns:p14="http://schemas.microsoft.com/office/powerpoint/2010/main" val="426333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70DBFB55-A1E7-4016-B789-748CE5A18682}"/>
              </a:ext>
            </a:extLst>
          </p:cNvPr>
          <p:cNvGrpSpPr/>
          <p:nvPr/>
        </p:nvGrpSpPr>
        <p:grpSpPr>
          <a:xfrm>
            <a:off x="6496458" y="2935426"/>
            <a:ext cx="1263787" cy="883742"/>
            <a:chOff x="1301478" y="2539050"/>
            <a:chExt cx="1338308" cy="1055562"/>
          </a:xfrm>
        </p:grpSpPr>
        <p:sp>
          <p:nvSpPr>
            <p:cNvPr id="73" name="TextBox 72">
              <a:extLst>
                <a:ext uri="{FF2B5EF4-FFF2-40B4-BE49-F238E27FC236}">
                  <a16:creationId xmlns:a16="http://schemas.microsoft.com/office/drawing/2014/main" id="{2C2D4AED-A375-4855-A95C-0A0AFFD5AE98}"/>
                </a:ext>
              </a:extLst>
            </p:cNvPr>
            <p:cNvSpPr txBox="1"/>
            <p:nvPr/>
          </p:nvSpPr>
          <p:spPr>
            <a:xfrm>
              <a:off x="1301478" y="2539050"/>
              <a:ext cx="1338308"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Utilization</a:t>
              </a:r>
              <a:endParaRPr lang="en-US" sz="675" b="1">
                <a:solidFill>
                  <a:prstClr val="black"/>
                </a:solidFill>
                <a:latin typeface="Arial" pitchFamily="34" charset="0"/>
                <a:cs typeface="Arial" pitchFamily="34" charset="0"/>
              </a:endParaRPr>
            </a:p>
          </p:txBody>
        </p:sp>
        <p:sp>
          <p:nvSpPr>
            <p:cNvPr id="75" name="Right Arrow 68">
              <a:extLst>
                <a:ext uri="{FF2B5EF4-FFF2-40B4-BE49-F238E27FC236}">
                  <a16:creationId xmlns:a16="http://schemas.microsoft.com/office/drawing/2014/main" id="{2E72829D-F635-4438-8F72-8CA05B9B81D7}"/>
                </a:ext>
              </a:extLst>
            </p:cNvPr>
            <p:cNvSpPr/>
            <p:nvPr/>
          </p:nvSpPr>
          <p:spPr>
            <a:xfrm rot="5400000">
              <a:off x="1286195" y="2801926"/>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sp>
        <p:nvSpPr>
          <p:cNvPr id="18" name="Trapezoid 17"/>
          <p:cNvSpPr/>
          <p:nvPr/>
        </p:nvSpPr>
        <p:spPr>
          <a:xfrm>
            <a:off x="1743169" y="1066597"/>
            <a:ext cx="5754851" cy="281412"/>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a:solidFill>
                  <a:prstClr val="white"/>
                </a:solidFill>
                <a:latin typeface="Calibri"/>
              </a:rPr>
              <a:t>Technical </a:t>
            </a:r>
            <a:r>
              <a:rPr lang="es-UY" err="1">
                <a:solidFill>
                  <a:prstClr val="white"/>
                </a:solidFill>
                <a:latin typeface="Calibri"/>
              </a:rPr>
              <a:t>Audits</a:t>
            </a:r>
            <a:r>
              <a:rPr lang="es-UY">
                <a:solidFill>
                  <a:prstClr val="white"/>
                </a:solidFill>
                <a:latin typeface="Calibri"/>
              </a:rPr>
              <a:t> per </a:t>
            </a:r>
            <a:r>
              <a:rPr lang="es-UY" err="1">
                <a:solidFill>
                  <a:prstClr val="white"/>
                </a:solidFill>
                <a:latin typeface="Calibri"/>
              </a:rPr>
              <a:t>service</a:t>
            </a:r>
            <a:endParaRPr lang="es-UY">
              <a:solidFill>
                <a:prstClr val="white"/>
              </a:solidFill>
              <a:latin typeface="Calibri"/>
            </a:endParaRPr>
          </a:p>
        </p:txBody>
      </p:sp>
      <p:sp>
        <p:nvSpPr>
          <p:cNvPr id="24" name="Trapezoid 23"/>
          <p:cNvSpPr/>
          <p:nvPr/>
        </p:nvSpPr>
        <p:spPr>
          <a:xfrm>
            <a:off x="1686716" y="2480132"/>
            <a:ext cx="5754851" cy="303560"/>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err="1">
                <a:solidFill>
                  <a:prstClr val="white"/>
                </a:solidFill>
                <a:latin typeface="Calibri"/>
              </a:rPr>
              <a:t>Conformity</a:t>
            </a:r>
            <a:r>
              <a:rPr lang="es-UY">
                <a:solidFill>
                  <a:prstClr val="white"/>
                </a:solidFill>
                <a:latin typeface="Calibri"/>
              </a:rPr>
              <a:t> </a:t>
            </a:r>
            <a:r>
              <a:rPr lang="es-UY" err="1">
                <a:solidFill>
                  <a:prstClr val="white"/>
                </a:solidFill>
                <a:latin typeface="Calibri"/>
              </a:rPr>
              <a:t>Process</a:t>
            </a:r>
            <a:r>
              <a:rPr lang="es-UY">
                <a:solidFill>
                  <a:prstClr val="white"/>
                </a:solidFill>
                <a:latin typeface="Calibri"/>
              </a:rPr>
              <a:t> </a:t>
            </a:r>
            <a:r>
              <a:rPr lang="es-UY" err="1">
                <a:solidFill>
                  <a:prstClr val="white"/>
                </a:solidFill>
                <a:latin typeface="Calibri"/>
              </a:rPr>
              <a:t>implementation</a:t>
            </a:r>
            <a:r>
              <a:rPr lang="es-UY">
                <a:solidFill>
                  <a:prstClr val="white"/>
                </a:solidFill>
                <a:latin typeface="Calibri"/>
              </a:rPr>
              <a:t> per COU</a:t>
            </a:r>
          </a:p>
        </p:txBody>
      </p:sp>
      <p:sp>
        <p:nvSpPr>
          <p:cNvPr id="25" name="Trapezoid 24"/>
          <p:cNvSpPr/>
          <p:nvPr/>
        </p:nvSpPr>
        <p:spPr>
          <a:xfrm>
            <a:off x="1813776" y="4690638"/>
            <a:ext cx="5510798" cy="281412"/>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b="1">
                <a:solidFill>
                  <a:prstClr val="white"/>
                </a:solidFill>
                <a:latin typeface="Calibri"/>
              </a:rPr>
              <a:t>Complete Business </a:t>
            </a:r>
            <a:r>
              <a:rPr lang="es-UY" b="1" err="1">
                <a:solidFill>
                  <a:prstClr val="white"/>
                </a:solidFill>
                <a:latin typeface="Calibri"/>
              </a:rPr>
              <a:t>Overview</a:t>
            </a:r>
            <a:endParaRPr lang="es-UY" b="1">
              <a:solidFill>
                <a:prstClr val="white"/>
              </a:solidFill>
              <a:latin typeface="Calibri"/>
            </a:endParaRPr>
          </a:p>
        </p:txBody>
      </p:sp>
      <p:sp>
        <p:nvSpPr>
          <p:cNvPr id="31" name="Right Arrow 30"/>
          <p:cNvSpPr/>
          <p:nvPr/>
        </p:nvSpPr>
        <p:spPr>
          <a:xfrm rot="5400000">
            <a:off x="4225541" y="4165108"/>
            <a:ext cx="544413" cy="605666"/>
          </a:xfrm>
          <a:prstGeom prst="rightArrow">
            <a:avLst/>
          </a:prstGeom>
          <a:gradFill flip="none" rotWithShape="1">
            <a:gsLst>
              <a:gs pos="0">
                <a:srgbClr val="CC99FF"/>
              </a:gs>
              <a:gs pos="100000">
                <a:srgbClr val="7030A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nvGrpSpPr>
          <p:cNvPr id="7" name="Group 6">
            <a:extLst>
              <a:ext uri="{FF2B5EF4-FFF2-40B4-BE49-F238E27FC236}">
                <a16:creationId xmlns:a16="http://schemas.microsoft.com/office/drawing/2014/main" id="{44EE6380-3397-46A0-AE7C-F9AEBB21903E}"/>
              </a:ext>
            </a:extLst>
          </p:cNvPr>
          <p:cNvGrpSpPr/>
          <p:nvPr/>
        </p:nvGrpSpPr>
        <p:grpSpPr>
          <a:xfrm>
            <a:off x="2292911" y="1571952"/>
            <a:ext cx="1236112" cy="969632"/>
            <a:chOff x="2173789" y="2388245"/>
            <a:chExt cx="1338308" cy="1158152"/>
          </a:xfrm>
        </p:grpSpPr>
        <p:sp>
          <p:nvSpPr>
            <p:cNvPr id="32" name="TextBox 31"/>
            <p:cNvSpPr txBox="1"/>
            <p:nvPr/>
          </p:nvSpPr>
          <p:spPr>
            <a:xfrm>
              <a:off x="2173789" y="2388245"/>
              <a:ext cx="1338308" cy="400109"/>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ISO / IEC 17065:2012</a:t>
              </a:r>
              <a:endParaRPr lang="en-US" sz="675" b="1">
                <a:solidFill>
                  <a:prstClr val="black"/>
                </a:solidFill>
                <a:latin typeface="Arial" pitchFamily="34" charset="0"/>
                <a:cs typeface="Arial" pitchFamily="34" charset="0"/>
              </a:endParaRPr>
            </a:p>
          </p:txBody>
        </p:sp>
        <p:sp>
          <p:nvSpPr>
            <p:cNvPr id="69" name="Right Arrow 68"/>
            <p:cNvSpPr/>
            <p:nvPr/>
          </p:nvSpPr>
          <p:spPr>
            <a:xfrm rot="5400000">
              <a:off x="2405211" y="2753711"/>
              <a:ext cx="858568" cy="726804"/>
            </a:xfrm>
            <a:prstGeom prst="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sp>
        <p:nvSpPr>
          <p:cNvPr id="21" name="Trapezoid 20">
            <a:extLst>
              <a:ext uri="{FF2B5EF4-FFF2-40B4-BE49-F238E27FC236}">
                <a16:creationId xmlns:a16="http://schemas.microsoft.com/office/drawing/2014/main" id="{963211D0-C4C3-456B-A548-59C968440BF0}"/>
              </a:ext>
            </a:extLst>
          </p:cNvPr>
          <p:cNvSpPr/>
          <p:nvPr/>
        </p:nvSpPr>
        <p:spPr>
          <a:xfrm>
            <a:off x="1892598" y="3749126"/>
            <a:ext cx="5510798" cy="281412"/>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err="1">
                <a:solidFill>
                  <a:prstClr val="white"/>
                </a:solidFill>
                <a:latin typeface="Calibri"/>
              </a:rPr>
              <a:t>Additional</a:t>
            </a:r>
            <a:r>
              <a:rPr lang="es-UY">
                <a:solidFill>
                  <a:prstClr val="white"/>
                </a:solidFill>
                <a:latin typeface="Calibri"/>
              </a:rPr>
              <a:t> Business </a:t>
            </a:r>
            <a:r>
              <a:rPr lang="es-UY" err="1">
                <a:solidFill>
                  <a:prstClr val="white"/>
                </a:solidFill>
                <a:latin typeface="Calibri"/>
              </a:rPr>
              <a:t>Requirements</a:t>
            </a:r>
            <a:endParaRPr lang="es-UY">
              <a:solidFill>
                <a:prstClr val="white"/>
              </a:solidFill>
              <a:latin typeface="Calibri"/>
            </a:endParaRPr>
          </a:p>
        </p:txBody>
      </p:sp>
      <p:grpSp>
        <p:nvGrpSpPr>
          <p:cNvPr id="16" name="Group 15">
            <a:extLst>
              <a:ext uri="{FF2B5EF4-FFF2-40B4-BE49-F238E27FC236}">
                <a16:creationId xmlns:a16="http://schemas.microsoft.com/office/drawing/2014/main" id="{BCC8A151-6B1B-411E-AA20-BF6121E722CE}"/>
              </a:ext>
            </a:extLst>
          </p:cNvPr>
          <p:cNvGrpSpPr/>
          <p:nvPr/>
        </p:nvGrpSpPr>
        <p:grpSpPr>
          <a:xfrm>
            <a:off x="3576860" y="1653906"/>
            <a:ext cx="1236112" cy="907662"/>
            <a:chOff x="3576860" y="1653906"/>
            <a:chExt cx="1236112" cy="907662"/>
          </a:xfrm>
        </p:grpSpPr>
        <p:sp>
          <p:nvSpPr>
            <p:cNvPr id="26" name="Right Arrow 25"/>
            <p:cNvSpPr/>
            <p:nvPr/>
          </p:nvSpPr>
          <p:spPr>
            <a:xfrm rot="5400000">
              <a:off x="3779868" y="1866509"/>
              <a:ext cx="718814" cy="671304"/>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sp>
          <p:nvSpPr>
            <p:cNvPr id="28" name="TextBox 27">
              <a:extLst>
                <a:ext uri="{FF2B5EF4-FFF2-40B4-BE49-F238E27FC236}">
                  <a16:creationId xmlns:a16="http://schemas.microsoft.com/office/drawing/2014/main" id="{24A78304-A9E1-471E-9A14-F380D880A22C}"/>
                </a:ext>
              </a:extLst>
            </p:cNvPr>
            <p:cNvSpPr txBox="1"/>
            <p:nvPr/>
          </p:nvSpPr>
          <p:spPr>
            <a:xfrm>
              <a:off x="3576860" y="1653906"/>
              <a:ext cx="1236112" cy="196208"/>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ISO / IEC 17025:2017</a:t>
              </a:r>
              <a:endParaRPr lang="en-US" sz="675" b="1">
                <a:solidFill>
                  <a:prstClr val="black"/>
                </a:solidFill>
                <a:latin typeface="Arial" pitchFamily="34" charset="0"/>
                <a:cs typeface="Arial" pitchFamily="34" charset="0"/>
              </a:endParaRPr>
            </a:p>
          </p:txBody>
        </p:sp>
      </p:grpSp>
      <p:grpSp>
        <p:nvGrpSpPr>
          <p:cNvPr id="3" name="Group 2">
            <a:extLst>
              <a:ext uri="{FF2B5EF4-FFF2-40B4-BE49-F238E27FC236}">
                <a16:creationId xmlns:a16="http://schemas.microsoft.com/office/drawing/2014/main" id="{E49FA6D2-D38C-4FA1-8EF6-B653A0663144}"/>
              </a:ext>
            </a:extLst>
          </p:cNvPr>
          <p:cNvGrpSpPr/>
          <p:nvPr/>
        </p:nvGrpSpPr>
        <p:grpSpPr>
          <a:xfrm>
            <a:off x="4641953" y="1579638"/>
            <a:ext cx="1600540" cy="981929"/>
            <a:chOff x="4717039" y="2397424"/>
            <a:chExt cx="1732865" cy="1172840"/>
          </a:xfrm>
        </p:grpSpPr>
        <p:sp>
          <p:nvSpPr>
            <p:cNvPr id="63" name="Right Arrow 62"/>
            <p:cNvSpPr/>
            <p:nvPr/>
          </p:nvSpPr>
          <p:spPr>
            <a:xfrm rot="5400000">
              <a:off x="4970625" y="2777578"/>
              <a:ext cx="858569" cy="726804"/>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sp>
          <p:nvSpPr>
            <p:cNvPr id="29" name="TextBox 28">
              <a:extLst>
                <a:ext uri="{FF2B5EF4-FFF2-40B4-BE49-F238E27FC236}">
                  <a16:creationId xmlns:a16="http://schemas.microsoft.com/office/drawing/2014/main" id="{57826E35-6682-4089-8439-BB7DA05B278A}"/>
                </a:ext>
              </a:extLst>
            </p:cNvPr>
            <p:cNvSpPr txBox="1"/>
            <p:nvPr/>
          </p:nvSpPr>
          <p:spPr>
            <a:xfrm>
              <a:off x="4717039" y="2397424"/>
              <a:ext cx="1732865" cy="400109"/>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Accreditation Requirements </a:t>
              </a:r>
              <a:endParaRPr lang="en-US" sz="675" b="1">
                <a:solidFill>
                  <a:prstClr val="black"/>
                </a:solidFill>
                <a:latin typeface="Arial" pitchFamily="34" charset="0"/>
                <a:cs typeface="Arial" pitchFamily="34" charset="0"/>
              </a:endParaRPr>
            </a:p>
          </p:txBody>
        </p:sp>
      </p:grpSp>
      <p:grpSp>
        <p:nvGrpSpPr>
          <p:cNvPr id="30" name="Group 29">
            <a:extLst>
              <a:ext uri="{FF2B5EF4-FFF2-40B4-BE49-F238E27FC236}">
                <a16:creationId xmlns:a16="http://schemas.microsoft.com/office/drawing/2014/main" id="{58CA9501-B680-4E0E-8F37-6A2B68586651}"/>
              </a:ext>
            </a:extLst>
          </p:cNvPr>
          <p:cNvGrpSpPr/>
          <p:nvPr/>
        </p:nvGrpSpPr>
        <p:grpSpPr>
          <a:xfrm>
            <a:off x="6194143" y="1642498"/>
            <a:ext cx="1600540" cy="890094"/>
            <a:chOff x="4717039" y="2466674"/>
            <a:chExt cx="1732865" cy="1063149"/>
          </a:xfrm>
        </p:grpSpPr>
        <p:sp>
          <p:nvSpPr>
            <p:cNvPr id="33" name="Right Arrow 62">
              <a:extLst>
                <a:ext uri="{FF2B5EF4-FFF2-40B4-BE49-F238E27FC236}">
                  <a16:creationId xmlns:a16="http://schemas.microsoft.com/office/drawing/2014/main" id="{8E250AD4-D4A1-4F4A-906B-5BF3E9E9FC6D}"/>
                </a:ext>
              </a:extLst>
            </p:cNvPr>
            <p:cNvSpPr/>
            <p:nvPr/>
          </p:nvSpPr>
          <p:spPr>
            <a:xfrm rot="5400000">
              <a:off x="4884338" y="2737137"/>
              <a:ext cx="858569" cy="726804"/>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sp>
          <p:nvSpPr>
            <p:cNvPr id="35" name="TextBox 34">
              <a:extLst>
                <a:ext uri="{FF2B5EF4-FFF2-40B4-BE49-F238E27FC236}">
                  <a16:creationId xmlns:a16="http://schemas.microsoft.com/office/drawing/2014/main" id="{B88829C0-FE0D-4948-930A-584DBF62F780}"/>
                </a:ext>
              </a:extLst>
            </p:cNvPr>
            <p:cNvSpPr txBox="1"/>
            <p:nvPr/>
          </p:nvSpPr>
          <p:spPr>
            <a:xfrm>
              <a:off x="4717039" y="2466674"/>
              <a:ext cx="1732865"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Regional Requirements </a:t>
              </a:r>
              <a:endParaRPr lang="en-US" sz="675" b="1">
                <a:solidFill>
                  <a:prstClr val="black"/>
                </a:solidFill>
                <a:latin typeface="Arial" pitchFamily="34" charset="0"/>
                <a:cs typeface="Arial" pitchFamily="34" charset="0"/>
              </a:endParaRPr>
            </a:p>
          </p:txBody>
        </p:sp>
      </p:grpSp>
      <p:grpSp>
        <p:nvGrpSpPr>
          <p:cNvPr id="5" name="Group 4">
            <a:extLst>
              <a:ext uri="{FF2B5EF4-FFF2-40B4-BE49-F238E27FC236}">
                <a16:creationId xmlns:a16="http://schemas.microsoft.com/office/drawing/2014/main" id="{EAE22572-34E7-4D20-9322-37C38AED9A4B}"/>
              </a:ext>
            </a:extLst>
          </p:cNvPr>
          <p:cNvGrpSpPr/>
          <p:nvPr/>
        </p:nvGrpSpPr>
        <p:grpSpPr>
          <a:xfrm>
            <a:off x="1718210" y="287403"/>
            <a:ext cx="940598" cy="821123"/>
            <a:chOff x="1718210" y="287403"/>
            <a:chExt cx="940598" cy="821123"/>
          </a:xfrm>
        </p:grpSpPr>
        <p:sp>
          <p:nvSpPr>
            <p:cNvPr id="23" name="Right Arrow 67">
              <a:extLst>
                <a:ext uri="{FF2B5EF4-FFF2-40B4-BE49-F238E27FC236}">
                  <a16:creationId xmlns:a16="http://schemas.microsoft.com/office/drawing/2014/main" id="{4D9F208C-242E-41F7-B6A9-FB52921327EB}"/>
                </a:ext>
              </a:extLst>
            </p:cNvPr>
            <p:cNvSpPr/>
            <p:nvPr/>
          </p:nvSpPr>
          <p:spPr>
            <a:xfrm rot="5400000">
              <a:off x="1820235" y="412440"/>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75">
                <a:solidFill>
                  <a:prstClr val="black"/>
                </a:solidFill>
                <a:latin typeface="Calibri"/>
              </a:endParaRPr>
            </a:p>
          </p:txBody>
        </p:sp>
        <p:sp>
          <p:nvSpPr>
            <p:cNvPr id="36" name="TextBox 35">
              <a:extLst>
                <a:ext uri="{FF2B5EF4-FFF2-40B4-BE49-F238E27FC236}">
                  <a16:creationId xmlns:a16="http://schemas.microsoft.com/office/drawing/2014/main" id="{6038BBB3-66D0-41FA-9351-8ABC6A74EF96}"/>
                </a:ext>
              </a:extLst>
            </p:cNvPr>
            <p:cNvSpPr txBox="1"/>
            <p:nvPr/>
          </p:nvSpPr>
          <p:spPr>
            <a:xfrm>
              <a:off x="1727677" y="287403"/>
              <a:ext cx="931131" cy="219027"/>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UL Safety ITA</a:t>
              </a:r>
              <a:endParaRPr lang="en-US" sz="675" b="1">
                <a:solidFill>
                  <a:prstClr val="black"/>
                </a:solidFill>
                <a:latin typeface="Arial" pitchFamily="34" charset="0"/>
                <a:cs typeface="Arial" pitchFamily="34" charset="0"/>
              </a:endParaRPr>
            </a:p>
          </p:txBody>
        </p:sp>
      </p:grpSp>
      <p:grpSp>
        <p:nvGrpSpPr>
          <p:cNvPr id="8" name="Group 7">
            <a:extLst>
              <a:ext uri="{FF2B5EF4-FFF2-40B4-BE49-F238E27FC236}">
                <a16:creationId xmlns:a16="http://schemas.microsoft.com/office/drawing/2014/main" id="{4459CDFD-0689-4B2F-8C74-55219DAC825E}"/>
              </a:ext>
            </a:extLst>
          </p:cNvPr>
          <p:cNvGrpSpPr/>
          <p:nvPr/>
        </p:nvGrpSpPr>
        <p:grpSpPr>
          <a:xfrm>
            <a:off x="2460574" y="282836"/>
            <a:ext cx="1230485" cy="809108"/>
            <a:chOff x="2460574" y="282836"/>
            <a:chExt cx="1345755" cy="809108"/>
          </a:xfrm>
        </p:grpSpPr>
        <p:sp>
          <p:nvSpPr>
            <p:cNvPr id="22" name="Right Arrow 67">
              <a:extLst>
                <a:ext uri="{FF2B5EF4-FFF2-40B4-BE49-F238E27FC236}">
                  <a16:creationId xmlns:a16="http://schemas.microsoft.com/office/drawing/2014/main" id="{AF87E0EE-DE06-4746-B421-E147F8BA6386}"/>
                </a:ext>
              </a:extLst>
            </p:cNvPr>
            <p:cNvSpPr/>
            <p:nvPr/>
          </p:nvSpPr>
          <p:spPr>
            <a:xfrm rot="5400000">
              <a:off x="2688285" y="395857"/>
              <a:ext cx="594061" cy="798114"/>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37" name="TextBox 36">
              <a:extLst>
                <a:ext uri="{FF2B5EF4-FFF2-40B4-BE49-F238E27FC236}">
                  <a16:creationId xmlns:a16="http://schemas.microsoft.com/office/drawing/2014/main" id="{58FD55D2-8DA4-4397-9421-37E0A64ACCF2}"/>
                </a:ext>
              </a:extLst>
            </p:cNvPr>
            <p:cNvSpPr txBox="1"/>
            <p:nvPr/>
          </p:nvSpPr>
          <p:spPr>
            <a:xfrm>
              <a:off x="2460574" y="282836"/>
              <a:ext cx="1345755" cy="219027"/>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Local Test Witness</a:t>
              </a:r>
              <a:endParaRPr lang="en-US" sz="675" b="1">
                <a:solidFill>
                  <a:prstClr val="black"/>
                </a:solidFill>
                <a:latin typeface="Arial" pitchFamily="34" charset="0"/>
                <a:cs typeface="Arial" pitchFamily="34" charset="0"/>
              </a:endParaRPr>
            </a:p>
          </p:txBody>
        </p:sp>
      </p:grpSp>
      <p:grpSp>
        <p:nvGrpSpPr>
          <p:cNvPr id="9" name="Group 8">
            <a:extLst>
              <a:ext uri="{FF2B5EF4-FFF2-40B4-BE49-F238E27FC236}">
                <a16:creationId xmlns:a16="http://schemas.microsoft.com/office/drawing/2014/main" id="{5F3BC087-1AB1-48FA-9E46-748EEEF42BB4}"/>
              </a:ext>
            </a:extLst>
          </p:cNvPr>
          <p:cNvGrpSpPr/>
          <p:nvPr/>
        </p:nvGrpSpPr>
        <p:grpSpPr>
          <a:xfrm>
            <a:off x="3380487" y="195468"/>
            <a:ext cx="1057450" cy="913916"/>
            <a:chOff x="3397752" y="156434"/>
            <a:chExt cx="1057450" cy="913916"/>
          </a:xfrm>
        </p:grpSpPr>
        <p:sp>
          <p:nvSpPr>
            <p:cNvPr id="68" name="Right Arrow 67"/>
            <p:cNvSpPr/>
            <p:nvPr/>
          </p:nvSpPr>
          <p:spPr>
            <a:xfrm rot="5400000">
              <a:off x="3520091" y="374264"/>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38" name="TextBox 37">
              <a:extLst>
                <a:ext uri="{FF2B5EF4-FFF2-40B4-BE49-F238E27FC236}">
                  <a16:creationId xmlns:a16="http://schemas.microsoft.com/office/drawing/2014/main" id="{87F533CC-0B39-4F81-8CEB-C1B35118646C}"/>
                </a:ext>
              </a:extLst>
            </p:cNvPr>
            <p:cNvSpPr txBox="1"/>
            <p:nvPr/>
          </p:nvSpPr>
          <p:spPr>
            <a:xfrm>
              <a:off x="3397752" y="156434"/>
              <a:ext cx="1057450" cy="33498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Remote Test </a:t>
              </a:r>
            </a:p>
            <a:p>
              <a:pPr defTabSz="914240"/>
              <a:r>
                <a:rPr lang="en-GB" sz="675" b="1">
                  <a:solidFill>
                    <a:prstClr val="black"/>
                  </a:solidFill>
                  <a:latin typeface="Arial" pitchFamily="34" charset="0"/>
                  <a:cs typeface="Arial" pitchFamily="34" charset="0"/>
                </a:rPr>
                <a:t>Witness (SME)</a:t>
              </a:r>
              <a:endParaRPr lang="en-US" sz="675" b="1">
                <a:solidFill>
                  <a:prstClr val="black"/>
                </a:solidFill>
                <a:latin typeface="Arial" pitchFamily="34" charset="0"/>
                <a:cs typeface="Arial" pitchFamily="34" charset="0"/>
              </a:endParaRPr>
            </a:p>
          </p:txBody>
        </p:sp>
      </p:grpSp>
      <p:grpSp>
        <p:nvGrpSpPr>
          <p:cNvPr id="12" name="Group 11">
            <a:extLst>
              <a:ext uri="{FF2B5EF4-FFF2-40B4-BE49-F238E27FC236}">
                <a16:creationId xmlns:a16="http://schemas.microsoft.com/office/drawing/2014/main" id="{D87FA253-3479-49CA-9608-9BEEE795C210}"/>
              </a:ext>
            </a:extLst>
          </p:cNvPr>
          <p:cNvGrpSpPr/>
          <p:nvPr/>
        </p:nvGrpSpPr>
        <p:grpSpPr>
          <a:xfrm>
            <a:off x="4128388" y="240632"/>
            <a:ext cx="1812920" cy="843714"/>
            <a:chOff x="4128388" y="240632"/>
            <a:chExt cx="1611688" cy="843714"/>
          </a:xfrm>
        </p:grpSpPr>
        <p:sp>
          <p:nvSpPr>
            <p:cNvPr id="39" name="Right Arrow 67">
              <a:extLst>
                <a:ext uri="{FF2B5EF4-FFF2-40B4-BE49-F238E27FC236}">
                  <a16:creationId xmlns:a16="http://schemas.microsoft.com/office/drawing/2014/main" id="{B8BDC40A-FF24-48D6-B161-48847ED6EB4D}"/>
                </a:ext>
              </a:extLst>
            </p:cNvPr>
            <p:cNvSpPr/>
            <p:nvPr/>
          </p:nvSpPr>
          <p:spPr>
            <a:xfrm rot="5400000">
              <a:off x="4361828" y="388260"/>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40" name="TextBox 39">
              <a:extLst>
                <a:ext uri="{FF2B5EF4-FFF2-40B4-BE49-F238E27FC236}">
                  <a16:creationId xmlns:a16="http://schemas.microsoft.com/office/drawing/2014/main" id="{9BB39C6C-3BE9-4C4B-8DE3-C3E26CA4F7A1}"/>
                </a:ext>
              </a:extLst>
            </p:cNvPr>
            <p:cNvSpPr txBox="1"/>
            <p:nvPr/>
          </p:nvSpPr>
          <p:spPr>
            <a:xfrm>
              <a:off x="4128388" y="240632"/>
              <a:ext cx="1611688" cy="219027"/>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Local Project Review</a:t>
              </a:r>
              <a:endParaRPr lang="en-US" sz="675" b="1">
                <a:solidFill>
                  <a:prstClr val="black"/>
                </a:solidFill>
                <a:latin typeface="Arial" pitchFamily="34" charset="0"/>
                <a:cs typeface="Arial" pitchFamily="34" charset="0"/>
              </a:endParaRPr>
            </a:p>
          </p:txBody>
        </p:sp>
      </p:grpSp>
      <p:grpSp>
        <p:nvGrpSpPr>
          <p:cNvPr id="4" name="Group 3">
            <a:extLst>
              <a:ext uri="{FF2B5EF4-FFF2-40B4-BE49-F238E27FC236}">
                <a16:creationId xmlns:a16="http://schemas.microsoft.com/office/drawing/2014/main" id="{0E6D7CAD-294C-4299-AAE6-D9196DDEA05B}"/>
              </a:ext>
            </a:extLst>
          </p:cNvPr>
          <p:cNvGrpSpPr/>
          <p:nvPr/>
        </p:nvGrpSpPr>
        <p:grpSpPr>
          <a:xfrm>
            <a:off x="5136899" y="223463"/>
            <a:ext cx="901988" cy="885608"/>
            <a:chOff x="4469548" y="902166"/>
            <a:chExt cx="976560" cy="1057791"/>
          </a:xfrm>
        </p:grpSpPr>
        <p:sp>
          <p:nvSpPr>
            <p:cNvPr id="41" name="Right Arrow 67">
              <a:extLst>
                <a:ext uri="{FF2B5EF4-FFF2-40B4-BE49-F238E27FC236}">
                  <a16:creationId xmlns:a16="http://schemas.microsoft.com/office/drawing/2014/main" id="{D9267026-2BAB-4773-BF04-84913D49A02F}"/>
                </a:ext>
              </a:extLst>
            </p:cNvPr>
            <p:cNvSpPr/>
            <p:nvPr/>
          </p:nvSpPr>
          <p:spPr>
            <a:xfrm rot="5400000">
              <a:off x="4659279" y="1173129"/>
              <a:ext cx="709561" cy="864096"/>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42" name="TextBox 41">
              <a:extLst>
                <a:ext uri="{FF2B5EF4-FFF2-40B4-BE49-F238E27FC236}">
                  <a16:creationId xmlns:a16="http://schemas.microsoft.com/office/drawing/2014/main" id="{749754B7-1D1C-4867-82AA-A6D77A59962E}"/>
                </a:ext>
              </a:extLst>
            </p:cNvPr>
            <p:cNvSpPr txBox="1"/>
            <p:nvPr/>
          </p:nvSpPr>
          <p:spPr>
            <a:xfrm>
              <a:off x="4469548" y="902166"/>
              <a:ext cx="976560" cy="358425"/>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Remote Project </a:t>
              </a:r>
            </a:p>
            <a:p>
              <a:pPr defTabSz="914240"/>
              <a:r>
                <a:rPr lang="en-GB" sz="675" b="1">
                  <a:solidFill>
                    <a:prstClr val="black"/>
                  </a:solidFill>
                  <a:latin typeface="Arial" pitchFamily="34" charset="0"/>
                  <a:cs typeface="Arial" pitchFamily="34" charset="0"/>
                </a:rPr>
                <a:t>Review (SME)</a:t>
              </a:r>
              <a:endParaRPr lang="en-US" sz="675" b="1">
                <a:solidFill>
                  <a:prstClr val="black"/>
                </a:solidFill>
                <a:latin typeface="Arial" pitchFamily="34" charset="0"/>
                <a:cs typeface="Arial" pitchFamily="34" charset="0"/>
              </a:endParaRPr>
            </a:p>
          </p:txBody>
        </p:sp>
      </p:grpSp>
      <p:grpSp>
        <p:nvGrpSpPr>
          <p:cNvPr id="6" name="Group 5">
            <a:extLst>
              <a:ext uri="{FF2B5EF4-FFF2-40B4-BE49-F238E27FC236}">
                <a16:creationId xmlns:a16="http://schemas.microsoft.com/office/drawing/2014/main" id="{05A262CA-EAAD-4CCA-92C1-EA38027AFAAD}"/>
              </a:ext>
            </a:extLst>
          </p:cNvPr>
          <p:cNvGrpSpPr/>
          <p:nvPr/>
        </p:nvGrpSpPr>
        <p:grpSpPr>
          <a:xfrm>
            <a:off x="246308" y="2314522"/>
            <a:ext cx="1564807" cy="369332"/>
            <a:chOff x="16676" y="1655230"/>
            <a:chExt cx="1675004" cy="441139"/>
          </a:xfrm>
        </p:grpSpPr>
        <p:cxnSp>
          <p:nvCxnSpPr>
            <p:cNvPr id="27" name="Straight Arrow Connector 26"/>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D4A5E2F-574A-426A-981A-5017B50AA26B}"/>
                </a:ext>
              </a:extLst>
            </p:cNvPr>
            <p:cNvSpPr txBox="1"/>
            <p:nvPr/>
          </p:nvSpPr>
          <p:spPr>
            <a:xfrm>
              <a:off x="16676" y="1655230"/>
              <a:ext cx="1570528"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Completed by Regional ICA Team</a:t>
              </a:r>
              <a:endParaRPr lang="en-US" sz="900" b="1">
                <a:solidFill>
                  <a:prstClr val="black"/>
                </a:solidFill>
                <a:latin typeface="Arial" pitchFamily="34" charset="0"/>
                <a:cs typeface="Arial" pitchFamily="34" charset="0"/>
              </a:endParaRPr>
            </a:p>
          </p:txBody>
        </p:sp>
      </p:grpSp>
      <p:grpSp>
        <p:nvGrpSpPr>
          <p:cNvPr id="45" name="Group 44">
            <a:extLst>
              <a:ext uri="{FF2B5EF4-FFF2-40B4-BE49-F238E27FC236}">
                <a16:creationId xmlns:a16="http://schemas.microsoft.com/office/drawing/2014/main" id="{51C48583-FE49-4B29-B676-ACC6E0F012E5}"/>
              </a:ext>
            </a:extLst>
          </p:cNvPr>
          <p:cNvGrpSpPr/>
          <p:nvPr/>
        </p:nvGrpSpPr>
        <p:grpSpPr>
          <a:xfrm>
            <a:off x="228600" y="923861"/>
            <a:ext cx="1682248" cy="369332"/>
            <a:chOff x="-129648" y="1667335"/>
            <a:chExt cx="1821328" cy="441139"/>
          </a:xfrm>
        </p:grpSpPr>
        <p:cxnSp>
          <p:nvCxnSpPr>
            <p:cNvPr id="46" name="Straight Arrow Connector 45">
              <a:extLst>
                <a:ext uri="{FF2B5EF4-FFF2-40B4-BE49-F238E27FC236}">
                  <a16:creationId xmlns:a16="http://schemas.microsoft.com/office/drawing/2014/main" id="{38A6D1FC-F36F-49BC-A668-A1541F1D6D83}"/>
                </a:ext>
              </a:extLst>
            </p:cNvPr>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DF4F32B-6D46-45D1-99D5-A6BA1C59E2A5}"/>
                </a:ext>
              </a:extLst>
            </p:cNvPr>
            <p:cNvSpPr txBox="1"/>
            <p:nvPr/>
          </p:nvSpPr>
          <p:spPr>
            <a:xfrm>
              <a:off x="-129648" y="1667335"/>
              <a:ext cx="1713350"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Organised and / or completed by AMS-R</a:t>
              </a:r>
              <a:endParaRPr lang="en-US" sz="900" b="1">
                <a:solidFill>
                  <a:prstClr val="black"/>
                </a:solidFill>
                <a:latin typeface="Arial" pitchFamily="34" charset="0"/>
                <a:cs typeface="Arial" pitchFamily="34" charset="0"/>
              </a:endParaRPr>
            </a:p>
          </p:txBody>
        </p:sp>
      </p:grpSp>
      <p:grpSp>
        <p:nvGrpSpPr>
          <p:cNvPr id="48" name="Group 47">
            <a:extLst>
              <a:ext uri="{FF2B5EF4-FFF2-40B4-BE49-F238E27FC236}">
                <a16:creationId xmlns:a16="http://schemas.microsoft.com/office/drawing/2014/main" id="{F6D978B2-9715-4A7C-A755-2C6DDAAAD5B8}"/>
              </a:ext>
            </a:extLst>
          </p:cNvPr>
          <p:cNvGrpSpPr/>
          <p:nvPr/>
        </p:nvGrpSpPr>
        <p:grpSpPr>
          <a:xfrm>
            <a:off x="285116" y="3530660"/>
            <a:ext cx="1882409" cy="369332"/>
            <a:chOff x="16676" y="1655230"/>
            <a:chExt cx="2038038" cy="441139"/>
          </a:xfrm>
        </p:grpSpPr>
        <p:cxnSp>
          <p:nvCxnSpPr>
            <p:cNvPr id="49" name="Straight Arrow Connector 48">
              <a:extLst>
                <a:ext uri="{FF2B5EF4-FFF2-40B4-BE49-F238E27FC236}">
                  <a16:creationId xmlns:a16="http://schemas.microsoft.com/office/drawing/2014/main" id="{298F5653-FB6A-4FC1-A95D-E2D6C94D0E4C}"/>
                </a:ext>
              </a:extLst>
            </p:cNvPr>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1904D31-294D-4437-BE3B-6EFDA7DD50C8}"/>
                </a:ext>
              </a:extLst>
            </p:cNvPr>
            <p:cNvSpPr txBox="1"/>
            <p:nvPr/>
          </p:nvSpPr>
          <p:spPr>
            <a:xfrm>
              <a:off x="16676" y="1655230"/>
              <a:ext cx="2038038"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Completed by Regional IQA Team with input from COU</a:t>
              </a:r>
              <a:endParaRPr lang="en-US" sz="900" b="1">
                <a:solidFill>
                  <a:prstClr val="black"/>
                </a:solidFill>
                <a:latin typeface="Arial" pitchFamily="34" charset="0"/>
                <a:cs typeface="Arial" pitchFamily="34" charset="0"/>
              </a:endParaRPr>
            </a:p>
          </p:txBody>
        </p:sp>
      </p:grpSp>
      <p:grpSp>
        <p:nvGrpSpPr>
          <p:cNvPr id="51" name="Group 50">
            <a:extLst>
              <a:ext uri="{FF2B5EF4-FFF2-40B4-BE49-F238E27FC236}">
                <a16:creationId xmlns:a16="http://schemas.microsoft.com/office/drawing/2014/main" id="{A8DF1AD4-6A29-46B3-9E47-8433E868D28E}"/>
              </a:ext>
            </a:extLst>
          </p:cNvPr>
          <p:cNvGrpSpPr/>
          <p:nvPr/>
        </p:nvGrpSpPr>
        <p:grpSpPr>
          <a:xfrm>
            <a:off x="1902371" y="2971391"/>
            <a:ext cx="1236112" cy="876526"/>
            <a:chOff x="2173789" y="2530351"/>
            <a:chExt cx="1338308" cy="1046944"/>
          </a:xfrm>
        </p:grpSpPr>
        <p:sp>
          <p:nvSpPr>
            <p:cNvPr id="52" name="TextBox 51">
              <a:extLst>
                <a:ext uri="{FF2B5EF4-FFF2-40B4-BE49-F238E27FC236}">
                  <a16:creationId xmlns:a16="http://schemas.microsoft.com/office/drawing/2014/main" id="{37FA41E8-2197-4284-BBCC-F0FBFB0EBF64}"/>
                </a:ext>
              </a:extLst>
            </p:cNvPr>
            <p:cNvSpPr txBox="1"/>
            <p:nvPr/>
          </p:nvSpPr>
          <p:spPr>
            <a:xfrm>
              <a:off x="2173789" y="2530351"/>
              <a:ext cx="1338308"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One UL Integration</a:t>
              </a:r>
              <a:endParaRPr lang="en-US" sz="675" b="1">
                <a:solidFill>
                  <a:prstClr val="black"/>
                </a:solidFill>
                <a:latin typeface="Arial" pitchFamily="34" charset="0"/>
                <a:cs typeface="Arial" pitchFamily="34" charset="0"/>
              </a:endParaRPr>
            </a:p>
          </p:txBody>
        </p:sp>
        <p:sp>
          <p:nvSpPr>
            <p:cNvPr id="53" name="Right Arrow 68">
              <a:extLst>
                <a:ext uri="{FF2B5EF4-FFF2-40B4-BE49-F238E27FC236}">
                  <a16:creationId xmlns:a16="http://schemas.microsoft.com/office/drawing/2014/main" id="{AA98C421-C97B-4920-BA18-79F6A0633169}"/>
                </a:ext>
              </a:extLst>
            </p:cNvPr>
            <p:cNvSpPr/>
            <p:nvPr/>
          </p:nvSpPr>
          <p:spPr>
            <a:xfrm rot="5400000">
              <a:off x="2413659" y="2784609"/>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54" name="Group 53">
            <a:extLst>
              <a:ext uri="{FF2B5EF4-FFF2-40B4-BE49-F238E27FC236}">
                <a16:creationId xmlns:a16="http://schemas.microsoft.com/office/drawing/2014/main" id="{AE81D37C-42DB-4F5E-87BB-E5C0163F6CC9}"/>
              </a:ext>
            </a:extLst>
          </p:cNvPr>
          <p:cNvGrpSpPr/>
          <p:nvPr/>
        </p:nvGrpSpPr>
        <p:grpSpPr>
          <a:xfrm>
            <a:off x="3291190" y="2917694"/>
            <a:ext cx="1272952" cy="915351"/>
            <a:chOff x="2479542" y="2483978"/>
            <a:chExt cx="1378194" cy="1093317"/>
          </a:xfrm>
        </p:grpSpPr>
        <p:sp>
          <p:nvSpPr>
            <p:cNvPr id="55" name="TextBox 54">
              <a:extLst>
                <a:ext uri="{FF2B5EF4-FFF2-40B4-BE49-F238E27FC236}">
                  <a16:creationId xmlns:a16="http://schemas.microsoft.com/office/drawing/2014/main" id="{74E2E788-321E-4B97-8890-913BC0C1B4AA}"/>
                </a:ext>
              </a:extLst>
            </p:cNvPr>
            <p:cNvSpPr txBox="1"/>
            <p:nvPr/>
          </p:nvSpPr>
          <p:spPr>
            <a:xfrm>
              <a:off x="2519428" y="2483978"/>
              <a:ext cx="1338308" cy="261611"/>
            </a:xfrm>
            <a:prstGeom prst="rect">
              <a:avLst/>
            </a:prstGeom>
            <a:noFill/>
          </p:spPr>
          <p:txBody>
            <a:bodyPr wrap="square" rtlCol="0" anchor="ctr">
              <a:spAutoFit/>
            </a:bodyPr>
            <a:lstStyle/>
            <a:p>
              <a:pPr defTabSz="914240"/>
              <a:r>
                <a:rPr lang="en-GB" sz="675" b="1" dirty="0">
                  <a:solidFill>
                    <a:prstClr val="black"/>
                  </a:solidFill>
                  <a:latin typeface="Arial" pitchFamily="34" charset="0"/>
                  <a:cs typeface="Arial" pitchFamily="34" charset="0"/>
                </a:rPr>
                <a:t>Maturity Level</a:t>
              </a:r>
              <a:endParaRPr lang="en-US" sz="675" b="1" dirty="0">
                <a:solidFill>
                  <a:prstClr val="black"/>
                </a:solidFill>
                <a:latin typeface="Arial" pitchFamily="34" charset="0"/>
                <a:cs typeface="Arial" pitchFamily="34" charset="0"/>
              </a:endParaRPr>
            </a:p>
          </p:txBody>
        </p:sp>
        <p:sp>
          <p:nvSpPr>
            <p:cNvPr id="56" name="Right Arrow 68">
              <a:extLst>
                <a:ext uri="{FF2B5EF4-FFF2-40B4-BE49-F238E27FC236}">
                  <a16:creationId xmlns:a16="http://schemas.microsoft.com/office/drawing/2014/main" id="{024378C8-6CAA-4366-B32C-B08D4EBFF573}"/>
                </a:ext>
              </a:extLst>
            </p:cNvPr>
            <p:cNvSpPr/>
            <p:nvPr/>
          </p:nvSpPr>
          <p:spPr>
            <a:xfrm rot="5400000">
              <a:off x="2413659" y="2784609"/>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57" name="Group 56">
            <a:extLst>
              <a:ext uri="{FF2B5EF4-FFF2-40B4-BE49-F238E27FC236}">
                <a16:creationId xmlns:a16="http://schemas.microsoft.com/office/drawing/2014/main" id="{61B6EEAA-4B55-493C-A6DD-5C0EB18815D8}"/>
              </a:ext>
            </a:extLst>
          </p:cNvPr>
          <p:cNvGrpSpPr/>
          <p:nvPr/>
        </p:nvGrpSpPr>
        <p:grpSpPr>
          <a:xfrm>
            <a:off x="4290388" y="2942641"/>
            <a:ext cx="953707" cy="876526"/>
            <a:chOff x="2479542" y="2530351"/>
            <a:chExt cx="1032555" cy="1046944"/>
          </a:xfrm>
        </p:grpSpPr>
        <p:sp>
          <p:nvSpPr>
            <p:cNvPr id="58" name="TextBox 57">
              <a:extLst>
                <a:ext uri="{FF2B5EF4-FFF2-40B4-BE49-F238E27FC236}">
                  <a16:creationId xmlns:a16="http://schemas.microsoft.com/office/drawing/2014/main" id="{DD15242B-19A2-4676-8E48-052899A40E1D}"/>
                </a:ext>
              </a:extLst>
            </p:cNvPr>
            <p:cNvSpPr txBox="1"/>
            <p:nvPr/>
          </p:nvSpPr>
          <p:spPr>
            <a:xfrm>
              <a:off x="2669211" y="2530351"/>
              <a:ext cx="842886"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TAT</a:t>
              </a:r>
              <a:endParaRPr lang="en-US" sz="675" b="1">
                <a:solidFill>
                  <a:prstClr val="black"/>
                </a:solidFill>
                <a:latin typeface="Arial" pitchFamily="34" charset="0"/>
                <a:cs typeface="Arial" pitchFamily="34" charset="0"/>
              </a:endParaRPr>
            </a:p>
          </p:txBody>
        </p:sp>
        <p:sp>
          <p:nvSpPr>
            <p:cNvPr id="64" name="Right Arrow 68">
              <a:extLst>
                <a:ext uri="{FF2B5EF4-FFF2-40B4-BE49-F238E27FC236}">
                  <a16:creationId xmlns:a16="http://schemas.microsoft.com/office/drawing/2014/main" id="{814719D2-0C7D-445D-8A4D-2B5F7AECDD8D}"/>
                </a:ext>
              </a:extLst>
            </p:cNvPr>
            <p:cNvSpPr/>
            <p:nvPr/>
          </p:nvSpPr>
          <p:spPr>
            <a:xfrm rot="5400000">
              <a:off x="2413659" y="2784609"/>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66" name="Group 65">
            <a:extLst>
              <a:ext uri="{FF2B5EF4-FFF2-40B4-BE49-F238E27FC236}">
                <a16:creationId xmlns:a16="http://schemas.microsoft.com/office/drawing/2014/main" id="{D809185E-2F1B-4CDA-B954-B4EA29F8CFDB}"/>
              </a:ext>
            </a:extLst>
          </p:cNvPr>
          <p:cNvGrpSpPr/>
          <p:nvPr/>
        </p:nvGrpSpPr>
        <p:grpSpPr>
          <a:xfrm>
            <a:off x="5305990" y="2949302"/>
            <a:ext cx="1263787" cy="883742"/>
            <a:chOff x="1301478" y="2539050"/>
            <a:chExt cx="1338308" cy="1055563"/>
          </a:xfrm>
        </p:grpSpPr>
        <p:sp>
          <p:nvSpPr>
            <p:cNvPr id="67" name="TextBox 66">
              <a:extLst>
                <a:ext uri="{FF2B5EF4-FFF2-40B4-BE49-F238E27FC236}">
                  <a16:creationId xmlns:a16="http://schemas.microsoft.com/office/drawing/2014/main" id="{CA59CA19-FE19-4126-80DA-379F595D5079}"/>
                </a:ext>
              </a:extLst>
            </p:cNvPr>
            <p:cNvSpPr txBox="1"/>
            <p:nvPr/>
          </p:nvSpPr>
          <p:spPr>
            <a:xfrm>
              <a:off x="1301478" y="2539050"/>
              <a:ext cx="1338308" cy="261610"/>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H&amp;S incidents</a:t>
              </a:r>
              <a:endParaRPr lang="en-US" sz="675" b="1">
                <a:solidFill>
                  <a:prstClr val="black"/>
                </a:solidFill>
                <a:latin typeface="Arial" pitchFamily="34" charset="0"/>
                <a:cs typeface="Arial" pitchFamily="34" charset="0"/>
              </a:endParaRPr>
            </a:p>
          </p:txBody>
        </p:sp>
        <p:sp>
          <p:nvSpPr>
            <p:cNvPr id="70" name="Right Arrow 68">
              <a:extLst>
                <a:ext uri="{FF2B5EF4-FFF2-40B4-BE49-F238E27FC236}">
                  <a16:creationId xmlns:a16="http://schemas.microsoft.com/office/drawing/2014/main" id="{242467DD-0BAF-4C23-B888-902DB5192391}"/>
                </a:ext>
              </a:extLst>
            </p:cNvPr>
            <p:cNvSpPr/>
            <p:nvPr/>
          </p:nvSpPr>
          <p:spPr>
            <a:xfrm rot="5400000">
              <a:off x="1340054" y="2801927"/>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78" name="Group 77">
            <a:extLst>
              <a:ext uri="{FF2B5EF4-FFF2-40B4-BE49-F238E27FC236}">
                <a16:creationId xmlns:a16="http://schemas.microsoft.com/office/drawing/2014/main" id="{BE8C0B38-F00C-4380-BBFD-8B38E493A83D}"/>
              </a:ext>
            </a:extLst>
          </p:cNvPr>
          <p:cNvGrpSpPr/>
          <p:nvPr/>
        </p:nvGrpSpPr>
        <p:grpSpPr>
          <a:xfrm>
            <a:off x="285116" y="4491751"/>
            <a:ext cx="1882409" cy="369332"/>
            <a:chOff x="16676" y="1655231"/>
            <a:chExt cx="2038038" cy="441139"/>
          </a:xfrm>
        </p:grpSpPr>
        <p:cxnSp>
          <p:nvCxnSpPr>
            <p:cNvPr id="79" name="Straight Arrow Connector 78">
              <a:extLst>
                <a:ext uri="{FF2B5EF4-FFF2-40B4-BE49-F238E27FC236}">
                  <a16:creationId xmlns:a16="http://schemas.microsoft.com/office/drawing/2014/main" id="{AAB1A8F1-D613-4CCA-A876-2FE68716EB62}"/>
                </a:ext>
              </a:extLst>
            </p:cNvPr>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F0C64C2D-5A2F-47C2-831C-26A74672D167}"/>
                </a:ext>
              </a:extLst>
            </p:cNvPr>
            <p:cNvSpPr txBox="1"/>
            <p:nvPr/>
          </p:nvSpPr>
          <p:spPr>
            <a:xfrm>
              <a:off x="16676" y="1655231"/>
              <a:ext cx="2038038"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Single Source of Data per CAB / COU </a:t>
              </a:r>
              <a:endParaRPr lang="en-US" sz="900" b="1">
                <a:solidFill>
                  <a:prstClr val="black"/>
                </a:solidFill>
                <a:latin typeface="Arial" pitchFamily="34" charset="0"/>
                <a:cs typeface="Arial" pitchFamily="34" charset="0"/>
              </a:endParaRPr>
            </a:p>
          </p:txBody>
        </p:sp>
      </p:grpSp>
      <p:sp>
        <p:nvSpPr>
          <p:cNvPr id="2" name="Cloud 1">
            <a:extLst>
              <a:ext uri="{FF2B5EF4-FFF2-40B4-BE49-F238E27FC236}">
                <a16:creationId xmlns:a16="http://schemas.microsoft.com/office/drawing/2014/main" id="{0B41B60D-C95B-4791-8832-E03C5B7C7BF5}"/>
              </a:ext>
            </a:extLst>
          </p:cNvPr>
          <p:cNvSpPr/>
          <p:nvPr/>
        </p:nvSpPr>
        <p:spPr>
          <a:xfrm>
            <a:off x="304800" y="133350"/>
            <a:ext cx="1294665" cy="769587"/>
          </a:xfrm>
          <a:prstGeom prst="cloud">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a:solidFill>
                  <a:schemeClr val="tx1"/>
                </a:solidFill>
              </a:rPr>
              <a:t>Throughout the year</a:t>
            </a:r>
            <a:endParaRPr lang="en-US" sz="800" b="1">
              <a:solidFill>
                <a:schemeClr val="tx1"/>
              </a:solidFill>
            </a:endParaRPr>
          </a:p>
        </p:txBody>
      </p:sp>
      <p:grpSp>
        <p:nvGrpSpPr>
          <p:cNvPr id="14" name="Group 13">
            <a:extLst>
              <a:ext uri="{FF2B5EF4-FFF2-40B4-BE49-F238E27FC236}">
                <a16:creationId xmlns:a16="http://schemas.microsoft.com/office/drawing/2014/main" id="{99D0E65E-6556-48E1-915B-92B1C7371B30}"/>
              </a:ext>
            </a:extLst>
          </p:cNvPr>
          <p:cNvGrpSpPr/>
          <p:nvPr/>
        </p:nvGrpSpPr>
        <p:grpSpPr>
          <a:xfrm>
            <a:off x="6047831" y="226969"/>
            <a:ext cx="901988" cy="869951"/>
            <a:chOff x="6027288" y="219863"/>
            <a:chExt cx="901988" cy="869951"/>
          </a:xfrm>
        </p:grpSpPr>
        <p:sp>
          <p:nvSpPr>
            <p:cNvPr id="60" name="Right Arrow 67">
              <a:extLst>
                <a:ext uri="{FF2B5EF4-FFF2-40B4-BE49-F238E27FC236}">
                  <a16:creationId xmlns:a16="http://schemas.microsoft.com/office/drawing/2014/main" id="{F8479D58-C14B-444F-8857-44833D100A35}"/>
                </a:ext>
              </a:extLst>
            </p:cNvPr>
            <p:cNvSpPr/>
            <p:nvPr/>
          </p:nvSpPr>
          <p:spPr>
            <a:xfrm rot="5400000">
              <a:off x="6169380" y="393728"/>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61" name="TextBox 60">
              <a:extLst>
                <a:ext uri="{FF2B5EF4-FFF2-40B4-BE49-F238E27FC236}">
                  <a16:creationId xmlns:a16="http://schemas.microsoft.com/office/drawing/2014/main" id="{B9A960BA-0E18-4423-91C4-4D75070B4553}"/>
                </a:ext>
              </a:extLst>
            </p:cNvPr>
            <p:cNvSpPr txBox="1"/>
            <p:nvPr/>
          </p:nvSpPr>
          <p:spPr>
            <a:xfrm>
              <a:off x="6027288" y="219863"/>
              <a:ext cx="901988" cy="300082"/>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Technical </a:t>
              </a:r>
            </a:p>
            <a:p>
              <a:pPr defTabSz="914240"/>
              <a:r>
                <a:rPr lang="en-GB" sz="675" b="1">
                  <a:solidFill>
                    <a:prstClr val="black"/>
                  </a:solidFill>
                  <a:latin typeface="Arial" pitchFamily="34" charset="0"/>
                  <a:cs typeface="Arial" pitchFamily="34" charset="0"/>
                </a:rPr>
                <a:t>Interview (SME)</a:t>
              </a:r>
              <a:endParaRPr lang="en-US" sz="675" b="1">
                <a:solidFill>
                  <a:prstClr val="black"/>
                </a:solidFill>
                <a:latin typeface="Arial" pitchFamily="34" charset="0"/>
                <a:cs typeface="Arial" pitchFamily="34" charset="0"/>
              </a:endParaRPr>
            </a:p>
          </p:txBody>
        </p:sp>
      </p:grpSp>
      <p:grpSp>
        <p:nvGrpSpPr>
          <p:cNvPr id="15" name="Group 14">
            <a:extLst>
              <a:ext uri="{FF2B5EF4-FFF2-40B4-BE49-F238E27FC236}">
                <a16:creationId xmlns:a16="http://schemas.microsoft.com/office/drawing/2014/main" id="{64A76107-1264-4F9C-9821-03B7D0C53E00}"/>
              </a:ext>
            </a:extLst>
          </p:cNvPr>
          <p:cNvGrpSpPr/>
          <p:nvPr/>
        </p:nvGrpSpPr>
        <p:grpSpPr>
          <a:xfrm>
            <a:off x="6775619" y="181597"/>
            <a:ext cx="908334" cy="937534"/>
            <a:chOff x="6736275" y="130189"/>
            <a:chExt cx="908334" cy="937534"/>
          </a:xfrm>
        </p:grpSpPr>
        <p:sp>
          <p:nvSpPr>
            <p:cNvPr id="62" name="Right Arrow 67">
              <a:extLst>
                <a:ext uri="{FF2B5EF4-FFF2-40B4-BE49-F238E27FC236}">
                  <a16:creationId xmlns:a16="http://schemas.microsoft.com/office/drawing/2014/main" id="{4BBC53E4-0B0C-403F-AA8E-E6408B11F70C}"/>
                </a:ext>
              </a:extLst>
            </p:cNvPr>
            <p:cNvSpPr/>
            <p:nvPr/>
          </p:nvSpPr>
          <p:spPr>
            <a:xfrm rot="5400000">
              <a:off x="6948522" y="371637"/>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65" name="TextBox 64">
              <a:extLst>
                <a:ext uri="{FF2B5EF4-FFF2-40B4-BE49-F238E27FC236}">
                  <a16:creationId xmlns:a16="http://schemas.microsoft.com/office/drawing/2014/main" id="{BA9D7326-4E52-4EAD-B297-05B49DA97482}"/>
                </a:ext>
              </a:extLst>
            </p:cNvPr>
            <p:cNvSpPr txBox="1"/>
            <p:nvPr/>
          </p:nvSpPr>
          <p:spPr>
            <a:xfrm>
              <a:off x="6736275" y="130189"/>
              <a:ext cx="901988" cy="300082"/>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Competency Monitoring / PTP</a:t>
              </a:r>
              <a:endParaRPr lang="en-US" sz="675" b="1">
                <a:solidFill>
                  <a:prstClr val="black"/>
                </a:solidFill>
                <a:latin typeface="Arial" pitchFamily="34" charset="0"/>
                <a:cs typeface="Arial" pitchFamily="34" charset="0"/>
              </a:endParaRPr>
            </a:p>
          </p:txBody>
        </p:sp>
      </p:grpSp>
    </p:spTree>
    <p:extLst>
      <p:ext uri="{BB962C8B-B14F-4D97-AF65-F5344CB8AC3E}">
        <p14:creationId xmlns:p14="http://schemas.microsoft.com/office/powerpoint/2010/main" val="206924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4085DFE-734D-4C09-82D4-1D4243560CA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Opportunities for Improvement </a:t>
            </a:r>
            <a:endParaRPr lang="en-US" sz="1800" dirty="0">
              <a:solidFill>
                <a:srgbClr val="C00000"/>
              </a:solidFill>
            </a:endParaRPr>
          </a:p>
        </p:txBody>
      </p:sp>
      <p:sp>
        <p:nvSpPr>
          <p:cNvPr id="2" name="TextBox 1">
            <a:extLst>
              <a:ext uri="{FF2B5EF4-FFF2-40B4-BE49-F238E27FC236}">
                <a16:creationId xmlns:a16="http://schemas.microsoft.com/office/drawing/2014/main" id="{BF75D120-C786-1539-414D-FC6EEC313AB1}"/>
              </a:ext>
            </a:extLst>
          </p:cNvPr>
          <p:cNvSpPr txBox="1"/>
          <p:nvPr/>
        </p:nvSpPr>
        <p:spPr>
          <a:xfrm>
            <a:off x="531159" y="954849"/>
            <a:ext cx="8235221" cy="3323987"/>
          </a:xfrm>
          <a:prstGeom prst="rect">
            <a:avLst/>
          </a:prstGeom>
          <a:noFill/>
        </p:spPr>
        <p:txBody>
          <a:bodyPr wrap="square" rtlCol="0">
            <a:spAutoFit/>
          </a:bodyPr>
          <a:lstStyle/>
          <a:p>
            <a:pPr rtl="0"/>
            <a:r>
              <a:rPr lang="en-GB" sz="1000" dirty="0">
                <a:effectLst/>
              </a:rPr>
              <a:t>[OFI 01] There is an OFI to consider updating GTC with clear statement that confidential information might be released when required by law. See Cl. 4.2.2 of ISO/IEC 17025:2017.</a:t>
            </a:r>
          </a:p>
          <a:p>
            <a:pPr rtl="0"/>
            <a:r>
              <a:rPr lang="en-GB" sz="1000" dirty="0">
                <a:effectLst/>
              </a:rPr>
              <a:t> </a:t>
            </a:r>
          </a:p>
          <a:p>
            <a:pPr rtl="0"/>
            <a:r>
              <a:rPr lang="en-GB" sz="1000" dirty="0">
                <a:effectLst/>
              </a:rPr>
              <a:t>[OFI 02] There is an OFI to better align naming conventions/terminology between what is in ATLAS and ULID-006421 Cl. 5.</a:t>
            </a:r>
          </a:p>
          <a:p>
            <a:pPr rtl="0"/>
            <a:r>
              <a:rPr lang="en-GB" sz="1000" dirty="0">
                <a:effectLst/>
              </a:rPr>
              <a:t>It shall be also considered how to define the activities outside of scope of 17025 like Research and Studies in Atlas.</a:t>
            </a:r>
          </a:p>
          <a:p>
            <a:pPr rtl="0"/>
            <a:r>
              <a:rPr lang="en-GB" sz="1000" dirty="0">
                <a:effectLst/>
              </a:rPr>
              <a:t>It could be also considered if political reviews and expert opinions shall remain in scope, as reporting opinions has some specific requirements for reporting in ISO/IEC 17025.</a:t>
            </a:r>
          </a:p>
          <a:p>
            <a:pPr rtl="0"/>
            <a:r>
              <a:rPr lang="en-GB" sz="1000" dirty="0">
                <a:effectLst/>
              </a:rPr>
              <a:t> </a:t>
            </a:r>
          </a:p>
          <a:p>
            <a:pPr rtl="0"/>
            <a:r>
              <a:rPr lang="en-GB" sz="1000" dirty="0">
                <a:effectLst/>
              </a:rPr>
              <a:t>[OFI 03] There are some guidance/work instruction type of the documents that are controlled under the local procedure which are technical instructions, often dedicated to some specific projects, and as such there was a decision made to keep them controlled under local process, outside of ULDC as the local process is simpler to process revisions.</a:t>
            </a:r>
          </a:p>
          <a:p>
            <a:pPr rtl="0"/>
            <a:r>
              <a:rPr lang="en-GB" sz="1000" dirty="0">
                <a:effectLst/>
              </a:rPr>
              <a:t>There is an OFI to consider if those guidance/work instructions need to be processed as controlled documents at all, since the examples shown during this audit were just instructional in nature, supporting to the testing methods, it seems they potentially do not need to be strictly controlled.</a:t>
            </a:r>
          </a:p>
          <a:p>
            <a:pPr rtl="0"/>
            <a:r>
              <a:rPr lang="en-GB" sz="1000" dirty="0">
                <a:effectLst/>
              </a:rPr>
              <a:t> </a:t>
            </a:r>
          </a:p>
          <a:p>
            <a:pPr rtl="0"/>
            <a:r>
              <a:rPr lang="en-GB" sz="1000" dirty="0">
                <a:effectLst/>
              </a:rPr>
              <a:t>[OFI 04] There is an OFI to better describe the means how it is verified that risks which have been defined as to be “Avoided” (risk 12 and 16) are actually avoided, and if its effective.</a:t>
            </a:r>
          </a:p>
          <a:p>
            <a:pPr rtl="0"/>
            <a:r>
              <a:rPr lang="en-GB" sz="1000" dirty="0">
                <a:effectLst/>
              </a:rPr>
              <a:t> </a:t>
            </a:r>
          </a:p>
          <a:p>
            <a:pPr rtl="0"/>
            <a:r>
              <a:rPr lang="en-GB" sz="1000" dirty="0">
                <a:effectLst/>
              </a:rPr>
              <a:t>[OFI 05] Local procedure ULID-006459 “Purchase” as referenced in the Quality Manual has been obsoleted. The correct reference should be ULID-006458. Apparently, the document was duplicated when it was transferred to ULDC. There is an OFI to get those references corrected.</a:t>
            </a:r>
          </a:p>
          <a:p>
            <a:pPr rtl="0"/>
            <a:r>
              <a:rPr lang="en-GB" sz="1000" dirty="0">
                <a:effectLst/>
              </a:rPr>
              <a:t> </a:t>
            </a:r>
          </a:p>
          <a:p>
            <a:pPr rtl="0"/>
            <a:r>
              <a:rPr lang="en-GB" sz="1000" dirty="0">
                <a:effectLst/>
              </a:rPr>
              <a:t> </a:t>
            </a:r>
          </a:p>
        </p:txBody>
      </p:sp>
    </p:spTree>
    <p:extLst>
      <p:ext uri="{BB962C8B-B14F-4D97-AF65-F5344CB8AC3E}">
        <p14:creationId xmlns:p14="http://schemas.microsoft.com/office/powerpoint/2010/main" val="101205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4085DFE-734D-4C09-82D4-1D4243560CA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Opportunities for Improvement </a:t>
            </a:r>
            <a:endParaRPr lang="en-US" sz="1800" dirty="0">
              <a:solidFill>
                <a:srgbClr val="C00000"/>
              </a:solidFill>
            </a:endParaRPr>
          </a:p>
        </p:txBody>
      </p:sp>
      <p:sp>
        <p:nvSpPr>
          <p:cNvPr id="2" name="TextBox 1">
            <a:extLst>
              <a:ext uri="{FF2B5EF4-FFF2-40B4-BE49-F238E27FC236}">
                <a16:creationId xmlns:a16="http://schemas.microsoft.com/office/drawing/2014/main" id="{BF75D120-C786-1539-414D-FC6EEC313AB1}"/>
              </a:ext>
            </a:extLst>
          </p:cNvPr>
          <p:cNvSpPr txBox="1"/>
          <p:nvPr/>
        </p:nvSpPr>
        <p:spPr>
          <a:xfrm>
            <a:off x="531159" y="954849"/>
            <a:ext cx="8235221" cy="3477875"/>
          </a:xfrm>
          <a:prstGeom prst="rect">
            <a:avLst/>
          </a:prstGeom>
          <a:noFill/>
        </p:spPr>
        <p:txBody>
          <a:bodyPr wrap="square" rtlCol="0">
            <a:spAutoFit/>
          </a:bodyPr>
          <a:lstStyle/>
          <a:p>
            <a:pPr rtl="0"/>
            <a:r>
              <a:rPr lang="en-GB" sz="1000" dirty="0">
                <a:effectLst/>
              </a:rPr>
              <a:t> </a:t>
            </a:r>
          </a:p>
          <a:p>
            <a:pPr rtl="0"/>
            <a:r>
              <a:rPr lang="en-GB" sz="1000" dirty="0">
                <a:effectLst/>
              </a:rPr>
              <a:t>[OFI 06] There is an OFI to consider updating some document templates.</a:t>
            </a:r>
          </a:p>
          <a:p>
            <a:pPr rtl="0">
              <a:buFont typeface="Arial" panose="020B0604020202020204" pitchFamily="34" charset="0"/>
              <a:buChar char="•"/>
            </a:pPr>
            <a:r>
              <a:rPr lang="en-GB" sz="1000" dirty="0"/>
              <a:t>Explicit identification of the end of report could be added to templates.</a:t>
            </a:r>
          </a:p>
          <a:p>
            <a:pPr rtl="0">
              <a:buFont typeface="Arial" panose="020B0604020202020204" pitchFamily="34" charset="0"/>
              <a:buChar char="•"/>
            </a:pPr>
            <a:r>
              <a:rPr lang="en-GB" sz="1000" dirty="0"/>
              <a:t>Clear statement can added to the test reports stating when the information is supplied by the customer and can affect the validity of results. Currently the disclaimer states “The test results documented in this report relate only to the items, site &amp; scenarios tested UL does not guarantee the calculated wind conditions or the calculated energy yield.</a:t>
            </a:r>
          </a:p>
          <a:p>
            <a:pPr rtl="0">
              <a:buFont typeface="Arial" panose="020B0604020202020204" pitchFamily="34" charset="0"/>
              <a:buChar char="•"/>
            </a:pPr>
            <a:r>
              <a:rPr lang="en-GB" sz="1000" dirty="0"/>
              <a:t>Letters of assignment can could be updated with wording to indicate that they cover not only accredited work, and update the address information with current location.</a:t>
            </a:r>
          </a:p>
          <a:p>
            <a:pPr rtl="0"/>
            <a:r>
              <a:rPr lang="en-GB" sz="1000" dirty="0">
                <a:effectLst/>
              </a:rPr>
              <a:t> </a:t>
            </a:r>
          </a:p>
          <a:p>
            <a:pPr rtl="0"/>
            <a:r>
              <a:rPr lang="en-GB" sz="1000" dirty="0">
                <a:effectLst/>
              </a:rPr>
              <a:t>[OFI 07] W-EC-0114 “Job description” Issue 1 2021-01-07 is a locally held procedure and not referenced within the Quality manual. There is an OFI to better link this document with the QMS.</a:t>
            </a:r>
          </a:p>
          <a:p>
            <a:pPr rtl="0"/>
            <a:r>
              <a:rPr lang="en-GB" sz="1000" dirty="0">
                <a:effectLst/>
              </a:rPr>
              <a:t> </a:t>
            </a:r>
          </a:p>
          <a:p>
            <a:pPr rtl="0"/>
            <a:r>
              <a:rPr lang="en-GB" sz="1000" dirty="0">
                <a:effectLst/>
              </a:rPr>
              <a:t>[OFI 08] There is an OFI to define the storage location of records for competency authorization/monitoring in the relevant document (ULID-006416). Consider CAR 2023-206-P03.</a:t>
            </a:r>
          </a:p>
          <a:p>
            <a:pPr rtl="0"/>
            <a:r>
              <a:rPr lang="en-GB" sz="1000" dirty="0">
                <a:effectLst/>
              </a:rPr>
              <a:t> </a:t>
            </a:r>
          </a:p>
          <a:p>
            <a:pPr rtl="0"/>
            <a:r>
              <a:rPr lang="en-GB" sz="1000" dirty="0">
                <a:effectLst/>
              </a:rPr>
              <a:t>[OFI ML01] There is an OFI to implement monitoring of validity of results other than interlaboratory comparisons (PTPs)</a:t>
            </a:r>
          </a:p>
          <a:p>
            <a:pPr rtl="0"/>
            <a:r>
              <a:rPr lang="en-GB" sz="1000" dirty="0">
                <a:effectLst/>
              </a:rPr>
              <a:t> </a:t>
            </a:r>
          </a:p>
          <a:p>
            <a:pPr rtl="0"/>
            <a:r>
              <a:rPr lang="en-GB" sz="1000" dirty="0">
                <a:effectLst/>
              </a:rPr>
              <a:t>[OFI WP 01] There is an OFI to consider simplifying the level of detailed tasks in the </a:t>
            </a:r>
            <a:r>
              <a:rPr lang="en-GB" sz="1000" dirty="0" err="1">
                <a:effectLst/>
              </a:rPr>
              <a:t>QMatrix</a:t>
            </a:r>
            <a:r>
              <a:rPr lang="en-GB" sz="1000" dirty="0">
                <a:effectLst/>
              </a:rPr>
              <a:t> (Q-Martix_WP_Rev06.1.xlsx) as part of transitioning to the TCD database (verify if all are needed) in order to make determining of competencies simpler.</a:t>
            </a:r>
          </a:p>
          <a:p>
            <a:pPr rtl="0"/>
            <a:r>
              <a:rPr lang="en-GB" sz="1000" dirty="0">
                <a:effectLst/>
              </a:rPr>
              <a:t> </a:t>
            </a:r>
          </a:p>
          <a:p>
            <a:pPr rtl="0"/>
            <a:r>
              <a:rPr lang="en-GB" sz="1000" dirty="0"/>
              <a:t>[OFI WP02] There is an OFI to consider more detailed formal definition of a process for periodic review of staff authorizations in order to better manage refresher trainings for competencies held.</a:t>
            </a:r>
          </a:p>
        </p:txBody>
      </p:sp>
    </p:spTree>
    <p:extLst>
      <p:ext uri="{BB962C8B-B14F-4D97-AF65-F5344CB8AC3E}">
        <p14:creationId xmlns:p14="http://schemas.microsoft.com/office/powerpoint/2010/main" val="78391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Non Conformances</a:t>
            </a:r>
            <a:endParaRPr lang="en-US" sz="1800" dirty="0">
              <a:solidFill>
                <a:srgbClr val="C00000"/>
              </a:solidFill>
            </a:endParaRPr>
          </a:p>
        </p:txBody>
      </p:sp>
      <p:sp>
        <p:nvSpPr>
          <p:cNvPr id="2" name="TextBox 1">
            <a:extLst>
              <a:ext uri="{FF2B5EF4-FFF2-40B4-BE49-F238E27FC236}">
                <a16:creationId xmlns:a16="http://schemas.microsoft.com/office/drawing/2014/main" id="{03B11B23-6105-35DA-7448-1DA1686628C5}"/>
              </a:ext>
            </a:extLst>
          </p:cNvPr>
          <p:cNvSpPr txBox="1"/>
          <p:nvPr/>
        </p:nvSpPr>
        <p:spPr>
          <a:xfrm>
            <a:off x="524435" y="1095935"/>
            <a:ext cx="8001000" cy="4793620"/>
          </a:xfrm>
          <a:prstGeom prst="rect">
            <a:avLst/>
          </a:prstGeom>
          <a:noFill/>
        </p:spPr>
        <p:txBody>
          <a:bodyPr wrap="square" lIns="0" tIns="0" rIns="0" bIns="0" rtlCol="0" anchor="t">
            <a:spAutoFit/>
          </a:bodyPr>
          <a:lstStyle/>
          <a:p>
            <a:pPr fontAlgn="base"/>
            <a:r>
              <a:rPr lang="en-GB" sz="1000" b="1" dirty="0">
                <a:cs typeface="Arial"/>
              </a:rPr>
              <a:t>CAR 2023-296-P01: </a:t>
            </a:r>
            <a:r>
              <a:rPr lang="en-GB" sz="1000" dirty="0">
                <a:cs typeface="Arial"/>
              </a:rPr>
              <a:t>As required by ULID-009203 UL Oldenburg defines its structure in two documents:</a:t>
            </a:r>
            <a:br>
              <a:rPr lang="en-GB" sz="1000" dirty="0">
                <a:cs typeface="Arial"/>
              </a:rPr>
            </a:br>
            <a:r>
              <a:rPr lang="en-GB" sz="1000" dirty="0">
                <a:cs typeface="Arial"/>
              </a:rPr>
              <a:t> ULID-006334 Org chart which shows detailed teams and reporting lines, and ULID-006421 Organization and Services document which focuses more on showing the areas of laboratory operations, and technical supervision responsible for those areas.</a:t>
            </a:r>
            <a:br>
              <a:rPr lang="en-GB" sz="1000" dirty="0">
                <a:cs typeface="Arial"/>
              </a:rPr>
            </a:br>
            <a:r>
              <a:rPr lang="en-GB" sz="1000" dirty="0">
                <a:cs typeface="Arial"/>
              </a:rPr>
              <a:t> </a:t>
            </a:r>
            <a:br>
              <a:rPr lang="en-GB" sz="1000" dirty="0">
                <a:cs typeface="Arial"/>
              </a:rPr>
            </a:br>
            <a:r>
              <a:rPr lang="en-GB" sz="1000" dirty="0">
                <a:cs typeface="Arial"/>
              </a:rPr>
              <a:t>Both those documents are outdated and do not accurately reflect current set-up of operations.</a:t>
            </a:r>
          </a:p>
          <a:p>
            <a:endParaRPr lang="en-GB" sz="1000" dirty="0">
              <a:cs typeface="Arial"/>
            </a:endParaRPr>
          </a:p>
          <a:p>
            <a:r>
              <a:rPr lang="en-GB" sz="1000" b="1" dirty="0">
                <a:cs typeface="Arial"/>
              </a:rPr>
              <a:t>CAR 2023-296-P02: </a:t>
            </a:r>
            <a:r>
              <a:rPr lang="en-GB" sz="1000" dirty="0">
                <a:cs typeface="Arial"/>
              </a:rPr>
              <a:t>The procedure local procedure ULID-006420 for document control is currently still on #1.0 in ULDC, and it still refers to obsoleted UL DCS system.</a:t>
            </a:r>
            <a:br>
              <a:rPr lang="en-GB" sz="1000" dirty="0">
                <a:cs typeface="Arial"/>
              </a:rPr>
            </a:br>
            <a:r>
              <a:rPr lang="en-GB" sz="1000" dirty="0">
                <a:cs typeface="Arial"/>
              </a:rPr>
              <a:t> </a:t>
            </a:r>
            <a:br>
              <a:rPr lang="en-GB" sz="1000" dirty="0">
                <a:cs typeface="Arial"/>
              </a:rPr>
            </a:br>
            <a:r>
              <a:rPr lang="en-GB" sz="1000" dirty="0">
                <a:cs typeface="Arial"/>
              </a:rPr>
              <a:t>There are some guidance/work instruction type of the documents that are controlled under this local procedure. The procedure is outdated.</a:t>
            </a:r>
            <a:endParaRPr lang="en-GB" dirty="0"/>
          </a:p>
          <a:p>
            <a:endParaRPr lang="en-GB" sz="1000" b="1" dirty="0">
              <a:cs typeface="Arial"/>
            </a:endParaRPr>
          </a:p>
          <a:p>
            <a:r>
              <a:rPr lang="en-GB" sz="1000" b="1" dirty="0">
                <a:cs typeface="Arial"/>
              </a:rPr>
              <a:t>CAR 2023-296-P03: </a:t>
            </a:r>
            <a:r>
              <a:rPr lang="en-GB" sz="1000" dirty="0">
                <a:cs typeface="Arial"/>
              </a:rPr>
              <a:t>The SOP for storage and archiving of information is outdated.</a:t>
            </a:r>
            <a:endParaRPr lang="en-GB" dirty="0"/>
          </a:p>
          <a:p>
            <a:endParaRPr lang="en-GB" sz="1000" b="1" dirty="0"/>
          </a:p>
          <a:p>
            <a:endParaRPr lang="en-GB" sz="1000" b="1" dirty="0"/>
          </a:p>
          <a:p>
            <a:r>
              <a:rPr lang="en-GB" sz="1000" b="1" dirty="0"/>
              <a:t>CAR 2023-269-A01: </a:t>
            </a:r>
            <a:r>
              <a:rPr lang="en-GB" sz="1000" dirty="0"/>
              <a:t>ML - 6.4.9, 7.9.1, 7.10.1- </a:t>
            </a:r>
            <a:r>
              <a:rPr lang="en-GB" sz="1000" b="0" i="0" dirty="0">
                <a:solidFill>
                  <a:srgbClr val="000000"/>
                </a:solidFill>
                <a:effectLst/>
              </a:rPr>
              <a:t>Calibration certificate- 0884489 from </a:t>
            </a:r>
            <a:r>
              <a:rPr lang="en-GB" sz="1000" b="0" i="0" dirty="0" err="1">
                <a:solidFill>
                  <a:srgbClr val="000000"/>
                </a:solidFill>
                <a:effectLst/>
              </a:rPr>
              <a:t>imc</a:t>
            </a:r>
            <a:r>
              <a:rPr lang="en-GB" sz="1000" b="0" i="0" dirty="0">
                <a:solidFill>
                  <a:srgbClr val="000000"/>
                </a:solidFill>
                <a:effectLst/>
              </a:rPr>
              <a:t>. Not accredited and calibrated by the manufacturer. The item arrived for calibration as out-of-calibration.   Skandan was not notified as part of the local process requirements. The non-conforming work procedure was not followed or trace-back initiated.</a:t>
            </a:r>
            <a:r>
              <a:rPr lang="en-GB" sz="1000" dirty="0">
                <a:solidFill>
                  <a:srgbClr val="000000"/>
                </a:solidFill>
              </a:rPr>
              <a:t> </a:t>
            </a:r>
            <a:endParaRPr lang="en-GB">
              <a:cs typeface="Arial"/>
            </a:endParaRPr>
          </a:p>
          <a:p>
            <a:pPr algn="l" rtl="0" fontAlgn="base"/>
            <a:endParaRPr lang="en-GB" sz="1000" dirty="0">
              <a:solidFill>
                <a:srgbClr val="000000"/>
              </a:solidFill>
            </a:endParaRPr>
          </a:p>
          <a:p>
            <a:pPr algn="l" rtl="0" fontAlgn="base"/>
            <a:r>
              <a:rPr lang="en-GB" sz="1000" dirty="0">
                <a:solidFill>
                  <a:srgbClr val="000000"/>
                </a:solidFill>
              </a:rPr>
              <a:t>WP- The non-conforming work process was not followed. It was good that internal complaints were raised (observed in SharePoint) and that action was taken but the process was not followed and the AMS rep was not notified.</a:t>
            </a:r>
          </a:p>
          <a:p>
            <a:pPr algn="l" rtl="0" fontAlgn="base"/>
            <a:endParaRPr lang="en-GB" sz="1000" dirty="0">
              <a:solidFill>
                <a:srgbClr val="000000"/>
              </a:solidFill>
            </a:endParaRPr>
          </a:p>
          <a:p>
            <a:pPr algn="l" rtl="0" fontAlgn="base"/>
            <a:r>
              <a:rPr lang="en-GB" sz="1000" b="1" dirty="0">
                <a:solidFill>
                  <a:srgbClr val="000000"/>
                </a:solidFill>
              </a:rPr>
              <a:t>CAR 2023-269-A02:</a:t>
            </a:r>
            <a:r>
              <a:rPr lang="en-GB" sz="1000" dirty="0">
                <a:solidFill>
                  <a:srgbClr val="000000"/>
                </a:solidFill>
              </a:rPr>
              <a:t> WP 7.7- There was no complete </a:t>
            </a:r>
            <a:r>
              <a:rPr lang="en-GB" sz="1000" dirty="0" err="1">
                <a:solidFill>
                  <a:srgbClr val="000000"/>
                </a:solidFill>
              </a:rPr>
              <a:t>intralaboratory</a:t>
            </a:r>
            <a:r>
              <a:rPr lang="en-GB" sz="1000" dirty="0">
                <a:solidFill>
                  <a:srgbClr val="000000"/>
                </a:solidFill>
              </a:rPr>
              <a:t> / interlaboratory activities undertaken to ensure the validity of results. FGW Round Robin was not completed during the last round. Sophie Jankowski was working on the Round Robin but left UL in October 2022 and it was not completed. No </a:t>
            </a:r>
            <a:r>
              <a:rPr lang="en-GB" sz="1000" dirty="0" err="1">
                <a:solidFill>
                  <a:srgbClr val="000000"/>
                </a:solidFill>
              </a:rPr>
              <a:t>intralaboratory</a:t>
            </a:r>
            <a:r>
              <a:rPr lang="en-GB" sz="1000" dirty="0">
                <a:solidFill>
                  <a:srgbClr val="000000"/>
                </a:solidFill>
              </a:rPr>
              <a:t> activities completed.</a:t>
            </a:r>
          </a:p>
          <a:p>
            <a:pPr algn="l" rtl="0" fontAlgn="base"/>
            <a:endParaRPr lang="en-GB" sz="1000" dirty="0">
              <a:solidFill>
                <a:srgbClr val="000000"/>
              </a:solidFill>
            </a:endParaRPr>
          </a:p>
          <a:p>
            <a:pPr algn="l" rtl="0" fontAlgn="base"/>
            <a:endParaRPr lang="en-GB" sz="1000" dirty="0">
              <a:solidFill>
                <a:srgbClr val="000000"/>
              </a:solidFill>
            </a:endParaRPr>
          </a:p>
          <a:p>
            <a:pPr algn="l" rtl="0" fontAlgn="base"/>
            <a:endParaRPr lang="en-GB" sz="1000" b="0" i="0" dirty="0">
              <a:solidFill>
                <a:srgbClr val="000000"/>
              </a:solidFill>
              <a:effectLst/>
            </a:endParaRPr>
          </a:p>
          <a:p>
            <a:pPr algn="l" rtl="0" fontAlgn="base"/>
            <a:endParaRPr lang="en-GB" sz="1000" b="0" i="0" dirty="0">
              <a:solidFill>
                <a:srgbClr val="000000"/>
              </a:solidFill>
              <a:effectLst/>
            </a:endParaRPr>
          </a:p>
          <a:p>
            <a:pPr marL="137160" indent="-137160" algn="l">
              <a:lnSpc>
                <a:spcPct val="100000"/>
              </a:lnSpc>
              <a:spcBef>
                <a:spcPts val="900"/>
              </a:spcBef>
              <a:buClr>
                <a:srgbClr val="CA0123"/>
              </a:buClr>
              <a:buSzPct val="100000"/>
              <a:buFont typeface="Arial"/>
              <a:buChar char="•"/>
            </a:pPr>
            <a:endParaRPr lang="en-GB" sz="1400" dirty="0"/>
          </a:p>
        </p:txBody>
      </p:sp>
    </p:spTree>
    <p:extLst>
      <p:ext uri="{BB962C8B-B14F-4D97-AF65-F5344CB8AC3E}">
        <p14:creationId xmlns:p14="http://schemas.microsoft.com/office/powerpoint/2010/main" val="146341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L Corporate (16x9) 2017">
  <a:themeElements>
    <a:clrScheme name="UL Brandhub Templates">
      <a:dk1>
        <a:srgbClr val="000000"/>
      </a:dk1>
      <a:lt1>
        <a:srgbClr val="FFFFFF"/>
      </a:lt1>
      <a:dk2>
        <a:srgbClr val="939598"/>
      </a:dk2>
      <a:lt2>
        <a:srgbClr val="E9EDF2"/>
      </a:lt2>
      <a:accent1>
        <a:srgbClr val="C02032"/>
      </a:accent1>
      <a:accent2>
        <a:srgbClr val="F18A00"/>
      </a:accent2>
      <a:accent3>
        <a:srgbClr val="59B7B3"/>
      </a:accent3>
      <a:accent4>
        <a:srgbClr val="007587"/>
      </a:accent4>
      <a:accent5>
        <a:srgbClr val="204B59"/>
      </a:accent5>
      <a:accent6>
        <a:srgbClr val="92C800"/>
      </a:accent6>
      <a:hlink>
        <a:srgbClr val="C02032"/>
      </a:hlink>
      <a:folHlink>
        <a:srgbClr val="661A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L_new PPT template_Draft_2017-11-21" id="{D1AC2EB6-3007-A048-86A7-389AD14C5995}" vid="{A02AE38B-0D4D-9A41-A4B5-542F28FCF706}"/>
    </a:ext>
  </a:extLst>
</a:theme>
</file>

<file path=ppt/theme/theme2.xml><?xml version="1.0" encoding="utf-8"?>
<a:theme xmlns:a="http://schemas.openxmlformats.org/drawingml/2006/main" name="UL Solutions">
  <a:themeElements>
    <a:clrScheme name="UL Solutions Colors">
      <a:dk1>
        <a:srgbClr val="000000"/>
      </a:dk1>
      <a:lt1>
        <a:srgbClr val="FFFFFF"/>
      </a:lt1>
      <a:dk2>
        <a:srgbClr val="000000"/>
      </a:dk2>
      <a:lt2>
        <a:srgbClr val="FFFFFF"/>
      </a:lt2>
      <a:accent1>
        <a:srgbClr val="B3AB98"/>
      </a:accent1>
      <a:accent2>
        <a:srgbClr val="122C49"/>
      </a:accent2>
      <a:accent3>
        <a:srgbClr val="9EC5D9"/>
      </a:accent3>
      <a:accent4>
        <a:srgbClr val="577E9E"/>
      </a:accent4>
      <a:accent5>
        <a:srgbClr val="00E2E6"/>
      </a:accent5>
      <a:accent6>
        <a:srgbClr val="FF6255"/>
      </a:accent6>
      <a:hlink>
        <a:srgbClr val="CA0123"/>
      </a:hlink>
      <a:folHlink>
        <a:srgbClr val="CA0123"/>
      </a:folHlink>
    </a:clrScheme>
    <a:fontScheme name="UL Solutions Fonts">
      <a:majorFont>
        <a:latin typeface="Arial"/>
        <a:ea typeface=""/>
        <a:cs typeface=""/>
      </a:majorFont>
      <a:minorFont>
        <a:latin typeface="Arial"/>
        <a:ea typeface=""/>
        <a:cs typeface=""/>
      </a:minorFont>
    </a:fontScheme>
    <a:fmtScheme name="UL Solutions Effects">
      <a:fillStyleLst>
        <a:solidFill>
          <a:schemeClr val="phClr"/>
        </a:solidFill>
        <a:solidFill>
          <a:schemeClr val="phClr"/>
        </a:solidFill>
        <a:solidFill>
          <a:schemeClr val="phClr"/>
        </a:solidFill>
      </a:fillStyleLst>
      <a:lnStyleLst>
        <a:ln w="19050" cap="flat" cmpd="sng" algn="ctr">
          <a:solidFill>
            <a:schemeClr val="phClr"/>
          </a:solidFill>
          <a:prstDash val="solid"/>
          <a:miter lim="800000"/>
        </a:ln>
        <a:ln w="190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w="19050" cap="flat">
          <a:miter lim="800000"/>
        </a:ln>
      </a:spPr>
      <a:bodyPr/>
      <a:lstStyle>
        <a:defPPr algn="ctr">
          <a:lnSpc>
            <a:spcPct val="100000"/>
          </a:lnSpc>
          <a:defRPr sz="1400"/>
        </a:defPPr>
      </a:lstStyle>
      <a:style>
        <a:lnRef idx="0">
          <a:schemeClr val="tx1"/>
        </a:lnRef>
        <a:fillRef idx="1">
          <a:schemeClr val="accent1"/>
        </a:fillRef>
        <a:effectRef idx="0">
          <a:srgbClr val="000000"/>
        </a:effectRef>
        <a:fontRef idx="minor">
          <a:schemeClr val="tx1"/>
        </a:fontRef>
      </a:style>
    </a:spDef>
    <a:lnDef>
      <a:spPr>
        <a:ln w="19050" cap="flat">
          <a:miter lim="800000"/>
        </a:ln>
      </a:spPr>
      <a:bodyPr/>
      <a:lstStyle/>
      <a:style>
        <a:lnRef idx="1">
          <a:schemeClr val="tx1"/>
        </a:lnRef>
        <a:fillRef idx="0">
          <a:schemeClr val="accent1"/>
        </a:fillRef>
        <a:effectRef idx="0">
          <a:srgbClr val="000000"/>
        </a:effectRef>
        <a:fontRef idx="minor">
          <a:schemeClr val="tx1"/>
        </a:fontRef>
      </a:style>
    </a:lnDef>
    <a:txDef>
      <a:spPr>
        <a:noFill/>
      </a:spPr>
      <a:bodyPr wrap="none" lIns="0" tIns="0" rIns="0" bIns="0" rtlCol="0">
        <a:spAutoFit/>
      </a:bodyPr>
      <a:lstStyle>
        <a:defPPr marL="137160" indent="-137160" algn="l">
          <a:lnSpc>
            <a:spcPct val="100000"/>
          </a:lnSpc>
          <a:spcBef>
            <a:spcPts val="900"/>
          </a:spcBef>
          <a:buClr>
            <a:srgbClr val="CA0123"/>
          </a:buClr>
          <a:buSzPct val="100000"/>
          <a:buFont typeface="Arial"/>
          <a:buChar char="•"/>
          <a:defRPr sz="1400" dirty="0"/>
        </a:defPPr>
      </a:lstStyle>
    </a:txDef>
  </a:objectDefaults>
  <a:extraClrSchemeLst/>
  <a:custClrLst>
    <a:custClr name="Bright Blue">
      <a:srgbClr val="0A32FF"/>
    </a:custClr>
    <a:custClr name="Dark Blue">
      <a:srgbClr val="000095"/>
    </a:custClr>
    <a:custClr name="Bright Green">
      <a:srgbClr val="00A451"/>
    </a:custClr>
    <a:custClr name="Dark Green">
      <a:srgbClr val="123A28"/>
    </a:custClr>
    <a:custClr name="Bright Red">
      <a:srgbClr val="CA0123"/>
    </a:custClr>
    <a:custClr name="Dark Red">
      <a:srgbClr val="5B0428"/>
    </a:custClr>
    <a:custClr name="White">
      <a:srgbClr val="FFFFFF"/>
    </a:custClr>
    <a:custClr name="Pebble">
      <a:srgbClr val="E5DDCA"/>
    </a:custClr>
  </a:custClrLst>
  <a:extLst>
    <a:ext uri="{05A4C25C-085E-4340-85A3-A5531E510DB2}">
      <thm15:themeFamily xmlns:thm15="http://schemas.microsoft.com/office/thememl/2012/main" name="UL PowerPoint Template.potx  -  Read-Only" id="{CB4E5ECB-C179-48F3-864C-E295DD801441}" vid="{D82A6C5E-B19D-42A3-A43D-0F0D911F43C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6097664390EC04084992733E3576D39" ma:contentTypeVersion="10" ma:contentTypeDescription="Create a new document." ma:contentTypeScope="" ma:versionID="77eee203ce6df04afcec7b982a68c0aa">
  <xsd:schema xmlns:xsd="http://www.w3.org/2001/XMLSchema" xmlns:xs="http://www.w3.org/2001/XMLSchema" xmlns:p="http://schemas.microsoft.com/office/2006/metadata/properties" xmlns:ns2="faf5d408-3899-47b8-9562-4f160ee88f98" xmlns:ns3="f923a017-90dd-4873-8529-5ce3ec654156" targetNamespace="http://schemas.microsoft.com/office/2006/metadata/properties" ma:root="true" ma:fieldsID="4eac676fd5046a9819b085bbdec74cd2" ns2:_="" ns3:_="">
    <xsd:import namespace="faf5d408-3899-47b8-9562-4f160ee88f98"/>
    <xsd:import namespace="f923a017-90dd-4873-8529-5ce3ec65415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f5d408-3899-47b8-9562-4f160ee88f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44937bdf-42e3-4142-868d-c06716fb8cc4"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ocation" ma:index="17" nillable="true" ma:displayName="Location" ma:format="Dropdown" ma:internalName="Location">
      <xsd:simpleType>
        <xsd:restriction base="dms:Choice">
          <xsd:enumeration value="United Kingdom - Basingstoke"/>
          <xsd:enumeration value="Italy - Carugate"/>
          <xsd:enumeration value="Netherlands - Arnhem"/>
        </xsd:restriction>
      </xsd:simpleType>
    </xsd:element>
  </xsd:schema>
  <xsd:schema xmlns:xsd="http://www.w3.org/2001/XMLSchema" xmlns:xs="http://www.w3.org/2001/XMLSchema" xmlns:dms="http://schemas.microsoft.com/office/2006/documentManagement/types" xmlns:pc="http://schemas.microsoft.com/office/infopath/2007/PartnerControls" targetNamespace="f923a017-90dd-4873-8529-5ce3ec65415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2898a44-544b-4fcc-b1d7-b8f02168a46b}" ma:internalName="TaxCatchAll" ma:showField="CatchAllData" ma:web="f923a017-90dd-4873-8529-5ce3ec65415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af5d408-3899-47b8-9562-4f160ee88f98">
      <Terms xmlns="http://schemas.microsoft.com/office/infopath/2007/PartnerControls"/>
    </lcf76f155ced4ddcb4097134ff3c332f>
    <TaxCatchAll xmlns="f923a017-90dd-4873-8529-5ce3ec654156" xsi:nil="true"/>
    <Location xmlns="faf5d408-3899-47b8-9562-4f160ee88f98" xsi:nil="true"/>
  </documentManagement>
</p:properties>
</file>

<file path=customXml/itemProps1.xml><?xml version="1.0" encoding="utf-8"?>
<ds:datastoreItem xmlns:ds="http://schemas.openxmlformats.org/officeDocument/2006/customXml" ds:itemID="{4C3BB88F-B46E-44B7-AA12-527BF45F8950}">
  <ds:schemaRefs>
    <ds:schemaRef ds:uri="http://schemas.microsoft.com/sharepoint/v3/contenttype/forms"/>
  </ds:schemaRefs>
</ds:datastoreItem>
</file>

<file path=customXml/itemProps2.xml><?xml version="1.0" encoding="utf-8"?>
<ds:datastoreItem xmlns:ds="http://schemas.openxmlformats.org/officeDocument/2006/customXml" ds:itemID="{4566C532-B478-4421-9E25-84E59E58DB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f5d408-3899-47b8-9562-4f160ee88f98"/>
    <ds:schemaRef ds:uri="f923a017-90dd-4873-8529-5ce3ec6541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64CFE5-2DB1-45C4-9AF2-670A350BCC57}">
  <ds:schemaRefs>
    <ds:schemaRef ds:uri="http://schemas.openxmlformats.org/package/2006/metadata/core-properties"/>
    <ds:schemaRef ds:uri="faf5d408-3899-47b8-9562-4f160ee88f98"/>
    <ds:schemaRef ds:uri="http://purl.org/dc/terms/"/>
    <ds:schemaRef ds:uri="http://purl.org/dc/dcmitype/"/>
    <ds:schemaRef ds:uri="f923a017-90dd-4873-8529-5ce3ec654156"/>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UL_Corporate_16x9_v1</Template>
  <TotalTime>993</TotalTime>
  <Words>1696</Words>
  <Application>Microsoft Office PowerPoint</Application>
  <PresentationFormat>On-screen Show (16:9)</PresentationFormat>
  <Paragraphs>181</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UL Corporate (16x9) 2017</vt:lpstr>
      <vt:lpstr>UL Solutions</vt:lpstr>
      <vt:lpstr>PowerPoint Presentation</vt:lpstr>
      <vt:lpstr> Agenda: </vt:lpstr>
      <vt:lpstr>Attendees</vt:lpstr>
      <vt:lpstr>Audit Scope</vt:lpstr>
      <vt:lpstr>PowerPoint Presentation</vt:lpstr>
      <vt:lpstr>PowerPoint Presentation</vt:lpstr>
      <vt:lpstr>PowerPoint Presentation</vt:lpstr>
      <vt:lpstr>PowerPoint Presentation</vt:lpstr>
      <vt:lpstr>PowerPoint Presentation</vt:lpstr>
      <vt:lpstr>Risks and Raised Concerns</vt:lpstr>
      <vt:lpstr>PowerPoint Presentation</vt:lpstr>
      <vt:lpstr>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Strachan, Andrew</cp:lastModifiedBy>
  <cp:revision>71</cp:revision>
  <cp:lastPrinted>2018-01-11T17:48:36Z</cp:lastPrinted>
  <dcterms:created xsi:type="dcterms:W3CDTF">2017-12-19T02:07:46Z</dcterms:created>
  <dcterms:modified xsi:type="dcterms:W3CDTF">2023-03-22T09:17:19Z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0x010100A6097664390EC04084992733E3576D39</vt:lpwstr>
  </property>
  <property fmtid="{D5CDD505-2E9C-101B-9397-08002B2CF9AE}" pid="3" name="MediaServiceImageTags">
    <vt:lpwstr/>
  </property>
</Properties>
</file>