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4"/>
    <p:sldMasterId id="2147483660" r:id="rId5"/>
  </p:sldMasterIdLst>
  <p:notesMasterIdLst>
    <p:notesMasterId r:id="rId33"/>
  </p:notesMasterIdLst>
  <p:handoutMasterIdLst>
    <p:handoutMasterId r:id="rId34"/>
  </p:handoutMasterIdLst>
  <p:sldIdLst>
    <p:sldId id="308131" r:id="rId6"/>
    <p:sldId id="308132" r:id="rId7"/>
    <p:sldId id="421" r:id="rId8"/>
    <p:sldId id="308164" r:id="rId9"/>
    <p:sldId id="308133" r:id="rId10"/>
    <p:sldId id="308134" r:id="rId11"/>
    <p:sldId id="308163" r:id="rId12"/>
    <p:sldId id="308146" r:id="rId13"/>
    <p:sldId id="308135" r:id="rId14"/>
    <p:sldId id="308144" r:id="rId15"/>
    <p:sldId id="308143" r:id="rId16"/>
    <p:sldId id="308169" r:id="rId17"/>
    <p:sldId id="308148" r:id="rId18"/>
    <p:sldId id="308168" r:id="rId19"/>
    <p:sldId id="308167" r:id="rId20"/>
    <p:sldId id="308154" r:id="rId21"/>
    <p:sldId id="308155" r:id="rId22"/>
    <p:sldId id="308165" r:id="rId23"/>
    <p:sldId id="308166" r:id="rId24"/>
    <p:sldId id="1448" r:id="rId25"/>
    <p:sldId id="308153" r:id="rId26"/>
    <p:sldId id="1516" r:id="rId27"/>
    <p:sldId id="308158" r:id="rId28"/>
    <p:sldId id="1528" r:id="rId29"/>
    <p:sldId id="1522" r:id="rId30"/>
    <p:sldId id="308162" r:id="rId31"/>
    <p:sldId id="308160" r:id="rId32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4174F-1405-40FE-972F-3D709E5C6425}">
          <p14:sldIdLst/>
        </p14:section>
        <p14:section name="Default Section" id="{398C89AC-32AC-442E-8922-96A1A35113FC}">
          <p14:sldIdLst>
            <p14:sldId id="308131"/>
            <p14:sldId id="308132"/>
            <p14:sldId id="421"/>
            <p14:sldId id="308164"/>
            <p14:sldId id="308133"/>
            <p14:sldId id="308134"/>
            <p14:sldId id="308163"/>
            <p14:sldId id="308146"/>
            <p14:sldId id="308135"/>
            <p14:sldId id="308144"/>
            <p14:sldId id="308143"/>
            <p14:sldId id="308169"/>
            <p14:sldId id="308148"/>
            <p14:sldId id="308168"/>
            <p14:sldId id="308167"/>
            <p14:sldId id="308154"/>
            <p14:sldId id="308155"/>
            <p14:sldId id="308165"/>
            <p14:sldId id="308166"/>
            <p14:sldId id="1448"/>
            <p14:sldId id="308153"/>
            <p14:sldId id="1516"/>
            <p14:sldId id="308158"/>
            <p14:sldId id="1528"/>
            <p14:sldId id="1522"/>
            <p14:sldId id="308162"/>
            <p14:sldId id="3081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Rutland" initials="MR" lastIdx="1" clrIdx="0"/>
  <p:cmAuthor id="2" name="Maria Rutland" initials="MR [2]" lastIdx="1" clrIdx="1"/>
  <p:cmAuthor id="3" name="Maria Rutland" initials="MR [3]" lastIdx="1" clrIdx="2"/>
  <p:cmAuthor id="4" name="Maria Rutland" initials="MR [4]" lastIdx="1" clrIdx="3"/>
  <p:cmAuthor id="5" name="Maria Rutland" initials="MR [5]" lastIdx="1" clrIdx="4"/>
  <p:cmAuthor id="6" name="Maria Rutland" initials="MR [6]" lastIdx="1" clrIdx="5"/>
  <p:cmAuthor id="7" name="Maria Rutland" initials="MR [7]" lastIdx="1" clrIdx="6"/>
  <p:cmAuthor id="8" name="Maria Rutland" initials="MR [8]" lastIdx="1" clrIdx="7"/>
  <p:cmAuthor id="9" name="Maria Rutland" initials="MR [9]" lastIdx="1" clrIdx="8"/>
  <p:cmAuthor id="10" name="Maria Rutland" initials="MR [10]" lastIdx="1" clrIdx="9"/>
  <p:cmAuthor id="11" name="Maria Rutland" initials="MR [11]" lastIdx="1" clrIdx="10"/>
  <p:cmAuthor id="12" name="Maria Rutland" initials="MR [12]" lastIdx="1" clrIdx="11"/>
  <p:cmAuthor id="13" name="Maria Rutland" initials="MR [13]" lastIdx="1" clrIdx="12"/>
  <p:cmAuthor id="14" name="Maria Rutland" initials="MR [14]" lastIdx="1" clrIdx="13"/>
  <p:cmAuthor id="15" name="Maria Rutland" initials="MR [15]" lastIdx="1" clrIdx="14"/>
  <p:cmAuthor id="16" name="Maria Rutland" initials="MR [16]" lastIdx="1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F"/>
    <a:srgbClr val="FFDE8B"/>
    <a:srgbClr val="67B1E2"/>
    <a:srgbClr val="59B7B3"/>
    <a:srgbClr val="C4B8AA"/>
    <a:srgbClr val="F18A21"/>
    <a:srgbClr val="92C83E"/>
    <a:srgbClr val="892433"/>
    <a:srgbClr val="0B3C61"/>
    <a:srgbClr val="A96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955C3-0825-427D-ADFA-870CDC1B1B82}" v="76" dt="2024-01-17T14:05:1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vers, Grainne" userId="1c65c954-75f7-43ec-ad62-f20eb282573e" providerId="ADAL" clId="{90A955C3-0825-427D-ADFA-870CDC1B1B82}"/>
    <pc:docChg chg="undo redo custSel addSld delSld modSld sldOrd modSection">
      <pc:chgData name="Cheevers, Grainne" userId="1c65c954-75f7-43ec-ad62-f20eb282573e" providerId="ADAL" clId="{90A955C3-0825-427D-ADFA-870CDC1B1B82}" dt="2024-01-17T14:15:35.313" v="4649"/>
      <pc:docMkLst>
        <pc:docMk/>
      </pc:docMkLst>
      <pc:sldChg chg="addSp modSp mod">
        <pc:chgData name="Cheevers, Grainne" userId="1c65c954-75f7-43ec-ad62-f20eb282573e" providerId="ADAL" clId="{90A955C3-0825-427D-ADFA-870CDC1B1B82}" dt="2024-01-09T09:31:12.693" v="300" actId="12"/>
        <pc:sldMkLst>
          <pc:docMk/>
          <pc:sldMk cId="1428222602" sldId="421"/>
        </pc:sldMkLst>
        <pc:spChg chg="mod">
          <ac:chgData name="Cheevers, Grainne" userId="1c65c954-75f7-43ec-ad62-f20eb282573e" providerId="ADAL" clId="{90A955C3-0825-427D-ADFA-870CDC1B1B82}" dt="2024-01-09T09:28:44.480" v="153" actId="1076"/>
          <ac:spMkLst>
            <pc:docMk/>
            <pc:sldMk cId="1428222602" sldId="421"/>
            <ac:spMk id="3" creationId="{B0DA3E66-816F-497E-AA69-FC8E20B40784}"/>
          </ac:spMkLst>
        </pc:spChg>
        <pc:spChg chg="add mod">
          <ac:chgData name="Cheevers, Grainne" userId="1c65c954-75f7-43ec-ad62-f20eb282573e" providerId="ADAL" clId="{90A955C3-0825-427D-ADFA-870CDC1B1B82}" dt="2024-01-09T09:31:12.693" v="300" actId="12"/>
          <ac:spMkLst>
            <pc:docMk/>
            <pc:sldMk cId="1428222602" sldId="421"/>
            <ac:spMk id="4" creationId="{490EB6BB-0CA2-5B7E-3235-3C27329B7F62}"/>
          </ac:spMkLst>
        </pc:spChg>
      </pc:sldChg>
      <pc:sldChg chg="modSp add del mod modTransition">
        <pc:chgData name="Cheevers, Grainne" userId="1c65c954-75f7-43ec-ad62-f20eb282573e" providerId="ADAL" clId="{90A955C3-0825-427D-ADFA-870CDC1B1B82}" dt="2024-01-12T10:43:30.237" v="3646" actId="20577"/>
        <pc:sldMkLst>
          <pc:docMk/>
          <pc:sldMk cId="287768598" sldId="1448"/>
        </pc:sldMkLst>
        <pc:spChg chg="mod">
          <ac:chgData name="Cheevers, Grainne" userId="1c65c954-75f7-43ec-ad62-f20eb282573e" providerId="ADAL" clId="{90A955C3-0825-427D-ADFA-870CDC1B1B82}" dt="2024-01-12T10:43:30.237" v="3646" actId="20577"/>
          <ac:spMkLst>
            <pc:docMk/>
            <pc:sldMk cId="287768598" sldId="1448"/>
            <ac:spMk id="4" creationId="{675F758A-A2ED-4824-913E-98B8C257CCC7}"/>
          </ac:spMkLst>
        </pc:spChg>
      </pc:sldChg>
      <pc:sldChg chg="delSp modSp add del mod">
        <pc:chgData name="Cheevers, Grainne" userId="1c65c954-75f7-43ec-ad62-f20eb282573e" providerId="ADAL" clId="{90A955C3-0825-427D-ADFA-870CDC1B1B82}" dt="2024-01-12T10:55:08.979" v="4557" actId="1076"/>
        <pc:sldMkLst>
          <pc:docMk/>
          <pc:sldMk cId="3831782706" sldId="1516"/>
        </pc:sldMkLst>
        <pc:graphicFrameChg chg="modGraphic">
          <ac:chgData name="Cheevers, Grainne" userId="1c65c954-75f7-43ec-ad62-f20eb282573e" providerId="ADAL" clId="{90A955C3-0825-427D-ADFA-870CDC1B1B82}" dt="2024-01-12T10:46:29.397" v="4012" actId="20577"/>
          <ac:graphicFrameMkLst>
            <pc:docMk/>
            <pc:sldMk cId="3831782706" sldId="1516"/>
            <ac:graphicFrameMk id="7" creationId="{AEE2E5E0-8816-FB42-BCF7-F7E45E1C99E0}"/>
          </ac:graphicFrameMkLst>
        </pc:graphicFrameChg>
        <pc:graphicFrameChg chg="mod modGraphic">
          <ac:chgData name="Cheevers, Grainne" userId="1c65c954-75f7-43ec-ad62-f20eb282573e" providerId="ADAL" clId="{90A955C3-0825-427D-ADFA-870CDC1B1B82}" dt="2024-01-12T10:55:08.979" v="4557" actId="1076"/>
          <ac:graphicFrameMkLst>
            <pc:docMk/>
            <pc:sldMk cId="3831782706" sldId="1516"/>
            <ac:graphicFrameMk id="9" creationId="{C5F3CDA7-1998-4A07-AE75-5D794824696D}"/>
          </ac:graphicFrameMkLst>
        </pc:graphicFrameChg>
        <pc:graphicFrameChg chg="del">
          <ac:chgData name="Cheevers, Grainne" userId="1c65c954-75f7-43ec-ad62-f20eb282573e" providerId="ADAL" clId="{90A955C3-0825-427D-ADFA-870CDC1B1B82}" dt="2024-01-12T09:43:55.132" v="3034" actId="478"/>
          <ac:graphicFrameMkLst>
            <pc:docMk/>
            <pc:sldMk cId="3831782706" sldId="1516"/>
            <ac:graphicFrameMk id="10" creationId="{29026DE3-B8AF-4CD2-9E98-B3D80004CB55}"/>
          </ac:graphicFrameMkLst>
        </pc:graphicFrameChg>
        <pc:graphicFrameChg chg="mod modGraphic">
          <ac:chgData name="Cheevers, Grainne" userId="1c65c954-75f7-43ec-ad62-f20eb282573e" providerId="ADAL" clId="{90A955C3-0825-427D-ADFA-870CDC1B1B82}" dt="2024-01-12T09:48:18.795" v="3181"/>
          <ac:graphicFrameMkLst>
            <pc:docMk/>
            <pc:sldMk cId="3831782706" sldId="1516"/>
            <ac:graphicFrameMk id="16" creationId="{FEAEFB45-0894-4969-98DB-464E05408CE2}"/>
          </ac:graphicFrameMkLst>
        </pc:graphicFrameChg>
        <pc:graphicFrameChg chg="mod">
          <ac:chgData name="Cheevers, Grainne" userId="1c65c954-75f7-43ec-ad62-f20eb282573e" providerId="ADAL" clId="{90A955C3-0825-427D-ADFA-870CDC1B1B82}" dt="2024-01-12T09:48:26.114" v="3182" actId="1076"/>
          <ac:graphicFrameMkLst>
            <pc:docMk/>
            <pc:sldMk cId="3831782706" sldId="1516"/>
            <ac:graphicFrameMk id="17" creationId="{8F71B015-33D3-4D70-9B27-7C62D08875E3}"/>
          </ac:graphicFrameMkLst>
        </pc:graphicFrameChg>
      </pc:sldChg>
      <pc:sldChg chg="modSp mod">
        <pc:chgData name="Cheevers, Grainne" userId="1c65c954-75f7-43ec-ad62-f20eb282573e" providerId="ADAL" clId="{90A955C3-0825-427D-ADFA-870CDC1B1B82}" dt="2024-01-17T14:01:12.979" v="4625" actId="6549"/>
        <pc:sldMkLst>
          <pc:docMk/>
          <pc:sldMk cId="2608506759" sldId="1528"/>
        </pc:sldMkLst>
        <pc:spChg chg="mod">
          <ac:chgData name="Cheevers, Grainne" userId="1c65c954-75f7-43ec-ad62-f20eb282573e" providerId="ADAL" clId="{90A955C3-0825-427D-ADFA-870CDC1B1B82}" dt="2024-01-17T14:01:12.979" v="4625" actId="6549"/>
          <ac:spMkLst>
            <pc:docMk/>
            <pc:sldMk cId="2608506759" sldId="1528"/>
            <ac:spMk id="2" creationId="{E894DD6F-33A4-4014-899B-2114FBF76939}"/>
          </ac:spMkLst>
        </pc:spChg>
        <pc:spChg chg="mod">
          <ac:chgData name="Cheevers, Grainne" userId="1c65c954-75f7-43ec-ad62-f20eb282573e" providerId="ADAL" clId="{90A955C3-0825-427D-ADFA-870CDC1B1B82}" dt="2024-01-12T10:50:59.560" v="4227" actId="6549"/>
          <ac:spMkLst>
            <pc:docMk/>
            <pc:sldMk cId="2608506759" sldId="1528"/>
            <ac:spMk id="3" creationId="{78EF7B02-1757-47D9-9E92-31CE1E4D60F9}"/>
          </ac:spMkLst>
        </pc:spChg>
      </pc:sldChg>
      <pc:sldChg chg="modSp mod">
        <pc:chgData name="Cheevers, Grainne" userId="1c65c954-75f7-43ec-ad62-f20eb282573e" providerId="ADAL" clId="{90A955C3-0825-427D-ADFA-870CDC1B1B82}" dt="2024-01-09T09:27:35.521" v="54"/>
        <pc:sldMkLst>
          <pc:docMk/>
          <pc:sldMk cId="1621195322" sldId="308131"/>
        </pc:sldMkLst>
        <pc:spChg chg="mod">
          <ac:chgData name="Cheevers, Grainne" userId="1c65c954-75f7-43ec-ad62-f20eb282573e" providerId="ADAL" clId="{90A955C3-0825-427D-ADFA-870CDC1B1B82}" dt="2024-01-09T09:27:35.521" v="54"/>
          <ac:spMkLst>
            <pc:docMk/>
            <pc:sldMk cId="1621195322" sldId="308131"/>
            <ac:spMk id="8" creationId="{8CAFC2F4-EDF0-4574-AC0D-B14634EF1C4A}"/>
          </ac:spMkLst>
        </pc:spChg>
      </pc:sldChg>
      <pc:sldChg chg="modSp mod">
        <pc:chgData name="Cheevers, Grainne" userId="1c65c954-75f7-43ec-ad62-f20eb282573e" providerId="ADAL" clId="{90A955C3-0825-427D-ADFA-870CDC1B1B82}" dt="2024-01-09T09:28:15.733" v="138" actId="313"/>
        <pc:sldMkLst>
          <pc:docMk/>
          <pc:sldMk cId="3019690263" sldId="308132"/>
        </pc:sldMkLst>
        <pc:spChg chg="mod">
          <ac:chgData name="Cheevers, Grainne" userId="1c65c954-75f7-43ec-ad62-f20eb282573e" providerId="ADAL" clId="{90A955C3-0825-427D-ADFA-870CDC1B1B82}" dt="2024-01-09T09:27:47.759" v="59" actId="20577"/>
          <ac:spMkLst>
            <pc:docMk/>
            <pc:sldMk cId="3019690263" sldId="308132"/>
            <ac:spMk id="9" creationId="{CC9A025E-1331-48E0-BA41-1166A40CE4DC}"/>
          </ac:spMkLst>
        </pc:spChg>
        <pc:spChg chg="mod">
          <ac:chgData name="Cheevers, Grainne" userId="1c65c954-75f7-43ec-ad62-f20eb282573e" providerId="ADAL" clId="{90A955C3-0825-427D-ADFA-870CDC1B1B82}" dt="2024-01-09T09:28:15.733" v="138" actId="313"/>
          <ac:spMkLst>
            <pc:docMk/>
            <pc:sldMk cId="3019690263" sldId="308132"/>
            <ac:spMk id="12" creationId="{422F5D67-E0FF-49AE-95D4-59A85418A850}"/>
          </ac:spMkLst>
        </pc:spChg>
      </pc:sldChg>
      <pc:sldChg chg="addSp modSp mod">
        <pc:chgData name="Cheevers, Grainne" userId="1c65c954-75f7-43ec-ad62-f20eb282573e" providerId="ADAL" clId="{90A955C3-0825-427D-ADFA-870CDC1B1B82}" dt="2024-01-09T10:39:57.455" v="2190" actId="6549"/>
        <pc:sldMkLst>
          <pc:docMk/>
          <pc:sldMk cId="2121757980" sldId="308133"/>
        </pc:sldMkLst>
        <pc:spChg chg="mod">
          <ac:chgData name="Cheevers, Grainne" userId="1c65c954-75f7-43ec-ad62-f20eb282573e" providerId="ADAL" clId="{90A955C3-0825-427D-ADFA-870CDC1B1B82}" dt="2024-01-09T10:39:09.466" v="2131" actId="20577"/>
          <ac:spMkLst>
            <pc:docMk/>
            <pc:sldMk cId="2121757980" sldId="308133"/>
            <ac:spMk id="5" creationId="{8C3556FB-9DEA-470D-AA8B-407D21CA9C31}"/>
          </ac:spMkLst>
        </pc:spChg>
        <pc:spChg chg="mod">
          <ac:chgData name="Cheevers, Grainne" userId="1c65c954-75f7-43ec-ad62-f20eb282573e" providerId="ADAL" clId="{90A955C3-0825-427D-ADFA-870CDC1B1B82}" dt="2024-01-09T10:39:57.455" v="2190" actId="6549"/>
          <ac:spMkLst>
            <pc:docMk/>
            <pc:sldMk cId="2121757980" sldId="308133"/>
            <ac:spMk id="6" creationId="{8CCA122E-0166-43BB-90B7-BC9C24E4545D}"/>
          </ac:spMkLst>
        </pc:spChg>
        <pc:picChg chg="add mod">
          <ac:chgData name="Cheevers, Grainne" userId="1c65c954-75f7-43ec-ad62-f20eb282573e" providerId="ADAL" clId="{90A955C3-0825-427D-ADFA-870CDC1B1B82}" dt="2024-01-09T10:38:43.686" v="2111" actId="1076"/>
          <ac:picMkLst>
            <pc:docMk/>
            <pc:sldMk cId="2121757980" sldId="308133"/>
            <ac:picMk id="3" creationId="{9848524A-193A-8A61-D106-461895EC29C5}"/>
          </ac:picMkLst>
        </pc:picChg>
      </pc:sldChg>
      <pc:sldChg chg="addSp delSp modSp mod ord">
        <pc:chgData name="Cheevers, Grainne" userId="1c65c954-75f7-43ec-ad62-f20eb282573e" providerId="ADAL" clId="{90A955C3-0825-427D-ADFA-870CDC1B1B82}" dt="2024-01-11T14:42:32.955" v="2375"/>
        <pc:sldMkLst>
          <pc:docMk/>
          <pc:sldMk cId="1463414886" sldId="308134"/>
        </pc:sldMkLst>
        <pc:spChg chg="del">
          <ac:chgData name="Cheevers, Grainne" userId="1c65c954-75f7-43ec-ad62-f20eb282573e" providerId="ADAL" clId="{90A955C3-0825-427D-ADFA-870CDC1B1B82}" dt="2024-01-09T09:39:02.393" v="1327" actId="478"/>
          <ac:spMkLst>
            <pc:docMk/>
            <pc:sldMk cId="1463414886" sldId="308134"/>
            <ac:spMk id="2" creationId="{287F99F7-DA6C-4D55-3D7F-D2070111628A}"/>
          </ac:spMkLst>
        </pc:spChg>
        <pc:spChg chg="mod">
          <ac:chgData name="Cheevers, Grainne" userId="1c65c954-75f7-43ec-ad62-f20eb282573e" providerId="ADAL" clId="{90A955C3-0825-427D-ADFA-870CDC1B1B82}" dt="2024-01-09T10:40:31.320" v="2276" actId="20577"/>
          <ac:spMkLst>
            <pc:docMk/>
            <pc:sldMk cId="1463414886" sldId="308134"/>
            <ac:spMk id="4" creationId="{D54E4B2B-EF6D-4708-B9B0-E2B3BBB7BE9A}"/>
          </ac:spMkLst>
        </pc:spChg>
        <pc:spChg chg="add mod">
          <ac:chgData name="Cheevers, Grainne" userId="1c65c954-75f7-43ec-ad62-f20eb282573e" providerId="ADAL" clId="{90A955C3-0825-427D-ADFA-870CDC1B1B82}" dt="2024-01-09T10:33:17.823" v="2032" actId="20577"/>
          <ac:spMkLst>
            <pc:docMk/>
            <pc:sldMk cId="1463414886" sldId="308134"/>
            <ac:spMk id="6" creationId="{A4CEF63C-5904-DE07-3235-984E0AF25DBC}"/>
          </ac:spMkLst>
        </pc:spChg>
        <pc:graphicFrameChg chg="add del mod">
          <ac:chgData name="Cheevers, Grainne" userId="1c65c954-75f7-43ec-ad62-f20eb282573e" providerId="ADAL" clId="{90A955C3-0825-427D-ADFA-870CDC1B1B82}" dt="2024-01-09T09:39:14.257" v="1337"/>
          <ac:graphicFrameMkLst>
            <pc:docMk/>
            <pc:sldMk cId="1463414886" sldId="308134"/>
            <ac:graphicFrameMk id="3" creationId="{B323D87B-32AF-4072-F08C-CD064AE1C173}"/>
          </ac:graphicFrameMkLst>
        </pc:graphicFrameChg>
        <pc:graphicFrameChg chg="add mod modGraphic">
          <ac:chgData name="Cheevers, Grainne" userId="1c65c954-75f7-43ec-ad62-f20eb282573e" providerId="ADAL" clId="{90A955C3-0825-427D-ADFA-870CDC1B1B82}" dt="2024-01-11T14:42:32.955" v="2375"/>
          <ac:graphicFrameMkLst>
            <pc:docMk/>
            <pc:sldMk cId="1463414886" sldId="308134"/>
            <ac:graphicFrameMk id="5" creationId="{48FE6462-A889-6FB9-7CE1-712CFE4434B9}"/>
          </ac:graphicFrameMkLst>
        </pc:graphicFrameChg>
      </pc:sldChg>
      <pc:sldChg chg="modSp mod ord">
        <pc:chgData name="Cheevers, Grainne" userId="1c65c954-75f7-43ec-ad62-f20eb282573e" providerId="ADAL" clId="{90A955C3-0825-427D-ADFA-870CDC1B1B82}" dt="2024-01-09T10:40:42.711" v="2278"/>
        <pc:sldMkLst>
          <pc:docMk/>
          <pc:sldMk cId="2454695820" sldId="308135"/>
        </pc:sldMkLst>
        <pc:spChg chg="mod">
          <ac:chgData name="Cheevers, Grainne" userId="1c65c954-75f7-43ec-ad62-f20eb282573e" providerId="ADAL" clId="{90A955C3-0825-427D-ADFA-870CDC1B1B82}" dt="2024-01-09T10:18:30.087" v="1645" actId="14100"/>
          <ac:spMkLst>
            <pc:docMk/>
            <pc:sldMk cId="2454695820" sldId="308135"/>
            <ac:spMk id="4" creationId="{D54E4B2B-EF6D-4708-B9B0-E2B3BBB7BE9A}"/>
          </ac:spMkLst>
        </pc:spChg>
      </pc:sldChg>
      <pc:sldChg chg="modSp mod ord">
        <pc:chgData name="Cheevers, Grainne" userId="1c65c954-75f7-43ec-ad62-f20eb282573e" providerId="ADAL" clId="{90A955C3-0825-427D-ADFA-870CDC1B1B82}" dt="2024-01-09T09:34:33.102" v="744"/>
        <pc:sldMkLst>
          <pc:docMk/>
          <pc:sldMk cId="1012054945" sldId="308143"/>
        </pc:sldMkLst>
        <pc:spChg chg="mod">
          <ac:chgData name="Cheevers, Grainne" userId="1c65c954-75f7-43ec-ad62-f20eb282573e" providerId="ADAL" clId="{90A955C3-0825-427D-ADFA-870CDC1B1B82}" dt="2024-01-09T09:34:26.997" v="742" actId="20577"/>
          <ac:spMkLst>
            <pc:docMk/>
            <pc:sldMk cId="1012054945" sldId="308143"/>
            <ac:spMk id="2" creationId="{B19DC1AC-39ED-F2A9-C8C6-FCC4C5484F73}"/>
          </ac:spMkLst>
        </pc:spChg>
      </pc:sldChg>
      <pc:sldChg chg="modSp mod ord">
        <pc:chgData name="Cheevers, Grainne" userId="1c65c954-75f7-43ec-ad62-f20eb282573e" providerId="ADAL" clId="{90A955C3-0825-427D-ADFA-870CDC1B1B82}" dt="2024-01-09T12:22:59.663" v="2280"/>
        <pc:sldMkLst>
          <pc:docMk/>
          <pc:sldMk cId="3312697816" sldId="308146"/>
        </pc:sldMkLst>
        <pc:spChg chg="mod">
          <ac:chgData name="Cheevers, Grainne" userId="1c65c954-75f7-43ec-ad62-f20eb282573e" providerId="ADAL" clId="{90A955C3-0825-427D-ADFA-870CDC1B1B82}" dt="2024-01-09T10:18:16.924" v="1642" actId="20577"/>
          <ac:spMkLst>
            <pc:docMk/>
            <pc:sldMk cId="3312697816" sldId="308146"/>
            <ac:spMk id="2" creationId="{9ADD1A6E-0B35-F6E0-6E52-78FA60CEF281}"/>
          </ac:spMkLst>
        </pc:spChg>
        <pc:spChg chg="mod">
          <ac:chgData name="Cheevers, Grainne" userId="1c65c954-75f7-43ec-ad62-f20eb282573e" providerId="ADAL" clId="{90A955C3-0825-427D-ADFA-870CDC1B1B82}" dt="2024-01-09T09:45:07.533" v="1504" actId="20577"/>
          <ac:spMkLst>
            <pc:docMk/>
            <pc:sldMk cId="3312697816" sldId="308146"/>
            <ac:spMk id="4" creationId="{D54E4B2B-EF6D-4708-B9B0-E2B3BBB7BE9A}"/>
          </ac:spMkLst>
        </pc:spChg>
      </pc:sldChg>
      <pc:sldChg chg="del">
        <pc:chgData name="Cheevers, Grainne" userId="1c65c954-75f7-43ec-ad62-f20eb282573e" providerId="ADAL" clId="{90A955C3-0825-427D-ADFA-870CDC1B1B82}" dt="2024-01-12T10:42:07.719" v="3587" actId="47"/>
        <pc:sldMkLst>
          <pc:docMk/>
          <pc:sldMk cId="3993088108" sldId="308147"/>
        </pc:sldMkLst>
      </pc:sldChg>
      <pc:sldChg chg="modSp mod">
        <pc:chgData name="Cheevers, Grainne" userId="1c65c954-75f7-43ec-ad62-f20eb282573e" providerId="ADAL" clId="{90A955C3-0825-427D-ADFA-870CDC1B1B82}" dt="2024-01-12T10:57:30.038" v="4605"/>
        <pc:sldMkLst>
          <pc:docMk/>
          <pc:sldMk cId="3616333507" sldId="308148"/>
        </pc:sldMkLst>
        <pc:spChg chg="mod">
          <ac:chgData name="Cheevers, Grainne" userId="1c65c954-75f7-43ec-ad62-f20eb282573e" providerId="ADAL" clId="{90A955C3-0825-427D-ADFA-870CDC1B1B82}" dt="2024-01-12T10:57:30.038" v="4605"/>
          <ac:spMkLst>
            <pc:docMk/>
            <pc:sldMk cId="3616333507" sldId="308148"/>
            <ac:spMk id="9" creationId="{CC9A025E-1331-48E0-BA41-1166A40CE4DC}"/>
          </ac:spMkLst>
        </pc:spChg>
        <pc:spChg chg="mod">
          <ac:chgData name="Cheevers, Grainne" userId="1c65c954-75f7-43ec-ad62-f20eb282573e" providerId="ADAL" clId="{90A955C3-0825-427D-ADFA-870CDC1B1B82}" dt="2024-01-12T10:57:08.188" v="4601"/>
          <ac:spMkLst>
            <pc:docMk/>
            <pc:sldMk cId="3616333507" sldId="308148"/>
            <ac:spMk id="12" creationId="{422F5D67-E0FF-49AE-95D4-59A85418A850}"/>
          </ac:spMkLst>
        </pc:spChg>
      </pc:sldChg>
      <pc:sldChg chg="del">
        <pc:chgData name="Cheevers, Grainne" userId="1c65c954-75f7-43ec-ad62-f20eb282573e" providerId="ADAL" clId="{90A955C3-0825-427D-ADFA-870CDC1B1B82}" dt="2024-01-12T10:40:50.851" v="3543" actId="47"/>
        <pc:sldMkLst>
          <pc:docMk/>
          <pc:sldMk cId="3135682356" sldId="308149"/>
        </pc:sldMkLst>
      </pc:sldChg>
      <pc:sldChg chg="modSp del mod">
        <pc:chgData name="Cheevers, Grainne" userId="1c65c954-75f7-43ec-ad62-f20eb282573e" providerId="ADAL" clId="{90A955C3-0825-427D-ADFA-870CDC1B1B82}" dt="2024-01-12T10:41:57.288" v="3585" actId="47"/>
        <pc:sldMkLst>
          <pc:docMk/>
          <pc:sldMk cId="2137828908" sldId="308150"/>
        </pc:sldMkLst>
        <pc:spChg chg="mod">
          <ac:chgData name="Cheevers, Grainne" userId="1c65c954-75f7-43ec-ad62-f20eb282573e" providerId="ADAL" clId="{90A955C3-0825-427D-ADFA-870CDC1B1B82}" dt="2024-01-12T10:40:04.530" v="3539" actId="1076"/>
          <ac:spMkLst>
            <pc:docMk/>
            <pc:sldMk cId="2137828908" sldId="308150"/>
            <ac:spMk id="5" creationId="{8C3556FB-9DEA-470D-AA8B-407D21CA9C31}"/>
          </ac:spMkLst>
        </pc:spChg>
        <pc:spChg chg="mod">
          <ac:chgData name="Cheevers, Grainne" userId="1c65c954-75f7-43ec-ad62-f20eb282573e" providerId="ADAL" clId="{90A955C3-0825-427D-ADFA-870CDC1B1B82}" dt="2024-01-12T10:40:08.501" v="3540" actId="6549"/>
          <ac:spMkLst>
            <pc:docMk/>
            <pc:sldMk cId="2137828908" sldId="308150"/>
            <ac:spMk id="6" creationId="{8CCA122E-0166-43BB-90B7-BC9C24E4545D}"/>
          </ac:spMkLst>
        </pc:spChg>
      </pc:sldChg>
      <pc:sldChg chg="addSp modSp mod ord">
        <pc:chgData name="Cheevers, Grainne" userId="1c65c954-75f7-43ec-ad62-f20eb282573e" providerId="ADAL" clId="{90A955C3-0825-427D-ADFA-870CDC1B1B82}" dt="2024-01-12T10:45:28.409" v="3992" actId="20577"/>
        <pc:sldMkLst>
          <pc:docMk/>
          <pc:sldMk cId="835195143" sldId="308153"/>
        </pc:sldMkLst>
        <pc:spChg chg="add mod">
          <ac:chgData name="Cheevers, Grainne" userId="1c65c954-75f7-43ec-ad62-f20eb282573e" providerId="ADAL" clId="{90A955C3-0825-427D-ADFA-870CDC1B1B82}" dt="2024-01-12T10:45:28.409" v="3992" actId="20577"/>
          <ac:spMkLst>
            <pc:docMk/>
            <pc:sldMk cId="835195143" sldId="308153"/>
            <ac:spMk id="2" creationId="{172C9EC8-A4B6-1FF0-1A12-33D6A73572A0}"/>
          </ac:spMkLst>
        </pc:spChg>
        <pc:spChg chg="mod">
          <ac:chgData name="Cheevers, Grainne" userId="1c65c954-75f7-43ec-ad62-f20eb282573e" providerId="ADAL" clId="{90A955C3-0825-427D-ADFA-870CDC1B1B82}" dt="2024-01-12T10:43:10.431" v="3642" actId="20577"/>
          <ac:spMkLst>
            <pc:docMk/>
            <pc:sldMk cId="835195143" sldId="308153"/>
            <ac:spMk id="4" creationId="{D54E4B2B-EF6D-4708-B9B0-E2B3BBB7BE9A}"/>
          </ac:spMkLst>
        </pc:spChg>
      </pc:sldChg>
      <pc:sldChg chg="addSp modSp mod ord">
        <pc:chgData name="Cheevers, Grainne" userId="1c65c954-75f7-43ec-ad62-f20eb282573e" providerId="ADAL" clId="{90A955C3-0825-427D-ADFA-870CDC1B1B82}" dt="2024-01-12T10:45:39.528" v="3994"/>
        <pc:sldMkLst>
          <pc:docMk/>
          <pc:sldMk cId="1972431011" sldId="308154"/>
        </pc:sldMkLst>
        <pc:spChg chg="mod">
          <ac:chgData name="Cheevers, Grainne" userId="1c65c954-75f7-43ec-ad62-f20eb282573e" providerId="ADAL" clId="{90A955C3-0825-427D-ADFA-870CDC1B1B82}" dt="2024-01-12T10:38:18.218" v="3534" actId="20577"/>
          <ac:spMkLst>
            <pc:docMk/>
            <pc:sldMk cId="1972431011" sldId="308154"/>
            <ac:spMk id="4" creationId="{D54E4B2B-EF6D-4708-B9B0-E2B3BBB7BE9A}"/>
          </ac:spMkLst>
        </pc:spChg>
        <pc:graphicFrameChg chg="add mod modGraphic">
          <ac:chgData name="Cheevers, Grainne" userId="1c65c954-75f7-43ec-ad62-f20eb282573e" providerId="ADAL" clId="{90A955C3-0825-427D-ADFA-870CDC1B1B82}" dt="2024-01-12T09:16:05.196" v="2381" actId="1076"/>
          <ac:graphicFrameMkLst>
            <pc:docMk/>
            <pc:sldMk cId="1972431011" sldId="308154"/>
            <ac:graphicFrameMk id="2" creationId="{FB83E438-B37E-9C11-9D65-A268924E5B9A}"/>
          </ac:graphicFrameMkLst>
        </pc:graphicFrameChg>
      </pc:sldChg>
      <pc:sldChg chg="addSp delSp modSp mod">
        <pc:chgData name="Cheevers, Grainne" userId="1c65c954-75f7-43ec-ad62-f20eb282573e" providerId="ADAL" clId="{90A955C3-0825-427D-ADFA-870CDC1B1B82}" dt="2024-01-17T14:15:35.313" v="4649"/>
        <pc:sldMkLst>
          <pc:docMk/>
          <pc:sldMk cId="2482792291" sldId="308155"/>
        </pc:sldMkLst>
        <pc:spChg chg="add mod">
          <ac:chgData name="Cheevers, Grainne" userId="1c65c954-75f7-43ec-ad62-f20eb282573e" providerId="ADAL" clId="{90A955C3-0825-427D-ADFA-870CDC1B1B82}" dt="2024-01-17T14:15:35.313" v="4649"/>
          <ac:spMkLst>
            <pc:docMk/>
            <pc:sldMk cId="2482792291" sldId="308155"/>
            <ac:spMk id="2" creationId="{72CCB856-B35C-9C31-8DC6-3A98ED780240}"/>
          </ac:spMkLst>
        </pc:spChg>
        <pc:spChg chg="mod">
          <ac:chgData name="Cheevers, Grainne" userId="1c65c954-75f7-43ec-ad62-f20eb282573e" providerId="ADAL" clId="{90A955C3-0825-427D-ADFA-870CDC1B1B82}" dt="2024-01-12T09:48:45.052" v="3222" actId="20577"/>
          <ac:spMkLst>
            <pc:docMk/>
            <pc:sldMk cId="2482792291" sldId="308155"/>
            <ac:spMk id="4" creationId="{D54E4B2B-EF6D-4708-B9B0-E2B3BBB7BE9A}"/>
          </ac:spMkLst>
        </pc:spChg>
        <pc:spChg chg="add del">
          <ac:chgData name="Cheevers, Grainne" userId="1c65c954-75f7-43ec-ad62-f20eb282573e" providerId="ADAL" clId="{90A955C3-0825-427D-ADFA-870CDC1B1B82}" dt="2024-01-12T09:57:36.687" v="3355" actId="22"/>
          <ac:spMkLst>
            <pc:docMk/>
            <pc:sldMk cId="2482792291" sldId="308155"/>
            <ac:spMk id="5" creationId="{35DF3781-AF2D-424A-E350-880AA7C3578A}"/>
          </ac:spMkLst>
        </pc:spChg>
      </pc:sldChg>
      <pc:sldChg chg="del">
        <pc:chgData name="Cheevers, Grainne" userId="1c65c954-75f7-43ec-ad62-f20eb282573e" providerId="ADAL" clId="{90A955C3-0825-427D-ADFA-870CDC1B1B82}" dt="2024-01-12T10:45:49.896" v="3995" actId="47"/>
        <pc:sldMkLst>
          <pc:docMk/>
          <pc:sldMk cId="3430893835" sldId="308156"/>
        </pc:sldMkLst>
      </pc:sldChg>
      <pc:sldChg chg="del">
        <pc:chgData name="Cheevers, Grainne" userId="1c65c954-75f7-43ec-ad62-f20eb282573e" providerId="ADAL" clId="{90A955C3-0825-427D-ADFA-870CDC1B1B82}" dt="2024-01-12T10:46:51.552" v="4049" actId="47"/>
        <pc:sldMkLst>
          <pc:docMk/>
          <pc:sldMk cId="970446279" sldId="308157"/>
        </pc:sldMkLst>
      </pc:sldChg>
      <pc:sldChg chg="addSp modSp mod">
        <pc:chgData name="Cheevers, Grainne" userId="1c65c954-75f7-43ec-ad62-f20eb282573e" providerId="ADAL" clId="{90A955C3-0825-427D-ADFA-870CDC1B1B82}" dt="2024-01-12T10:50:40.819" v="4223" actId="20577"/>
        <pc:sldMkLst>
          <pc:docMk/>
          <pc:sldMk cId="1656633643" sldId="308158"/>
        </pc:sldMkLst>
        <pc:spChg chg="add mod">
          <ac:chgData name="Cheevers, Grainne" userId="1c65c954-75f7-43ec-ad62-f20eb282573e" providerId="ADAL" clId="{90A955C3-0825-427D-ADFA-870CDC1B1B82}" dt="2024-01-12T10:50:40.819" v="4223" actId="20577"/>
          <ac:spMkLst>
            <pc:docMk/>
            <pc:sldMk cId="1656633643" sldId="308158"/>
            <ac:spMk id="2" creationId="{D05387DA-D8E7-FA01-4771-0BDB39AA0756}"/>
          </ac:spMkLst>
        </pc:spChg>
      </pc:sldChg>
      <pc:sldChg chg="addSp delSp modSp mod ord">
        <pc:chgData name="Cheevers, Grainne" userId="1c65c954-75f7-43ec-ad62-f20eb282573e" providerId="ADAL" clId="{90A955C3-0825-427D-ADFA-870CDC1B1B82}" dt="2024-01-12T10:54:32.541" v="4553"/>
        <pc:sldMkLst>
          <pc:docMk/>
          <pc:sldMk cId="1764228578" sldId="308160"/>
        </pc:sldMkLst>
        <pc:spChg chg="add mod">
          <ac:chgData name="Cheevers, Grainne" userId="1c65c954-75f7-43ec-ad62-f20eb282573e" providerId="ADAL" clId="{90A955C3-0825-427D-ADFA-870CDC1B1B82}" dt="2024-01-12T10:54:32.541" v="4553"/>
          <ac:spMkLst>
            <pc:docMk/>
            <pc:sldMk cId="1764228578" sldId="308160"/>
            <ac:spMk id="2" creationId="{E453AED0-8AA3-C60B-1B92-735F53FB0332}"/>
          </ac:spMkLst>
        </pc:spChg>
        <pc:spChg chg="del mod">
          <ac:chgData name="Cheevers, Grainne" userId="1c65c954-75f7-43ec-ad62-f20eb282573e" providerId="ADAL" clId="{90A955C3-0825-427D-ADFA-870CDC1B1B82}" dt="2024-01-12T10:54:22.698" v="4550" actId="21"/>
          <ac:spMkLst>
            <pc:docMk/>
            <pc:sldMk cId="1764228578" sldId="308160"/>
            <ac:spMk id="4" creationId="{D54E4B2B-EF6D-4708-B9B0-E2B3BBB7BE9A}"/>
          </ac:spMkLst>
        </pc:spChg>
      </pc:sldChg>
      <pc:sldChg chg="del">
        <pc:chgData name="Cheevers, Grainne" userId="1c65c954-75f7-43ec-ad62-f20eb282573e" providerId="ADAL" clId="{90A955C3-0825-427D-ADFA-870CDC1B1B82}" dt="2024-01-12T10:50:48.871" v="4224" actId="47"/>
        <pc:sldMkLst>
          <pc:docMk/>
          <pc:sldMk cId="2553035783" sldId="308161"/>
        </pc:sldMkLst>
      </pc:sldChg>
      <pc:sldChg chg="modSp add mod modNotesTx">
        <pc:chgData name="Cheevers, Grainne" userId="1c65c954-75f7-43ec-ad62-f20eb282573e" providerId="ADAL" clId="{90A955C3-0825-427D-ADFA-870CDC1B1B82}" dt="2024-01-09T15:43:27.555" v="2357" actId="20577"/>
        <pc:sldMkLst>
          <pc:docMk/>
          <pc:sldMk cId="586398566" sldId="308163"/>
        </pc:sldMkLst>
        <pc:spChg chg="mod">
          <ac:chgData name="Cheevers, Grainne" userId="1c65c954-75f7-43ec-ad62-f20eb282573e" providerId="ADAL" clId="{90A955C3-0825-427D-ADFA-870CDC1B1B82}" dt="2024-01-09T15:43:27.555" v="2357" actId="20577"/>
          <ac:spMkLst>
            <pc:docMk/>
            <pc:sldMk cId="586398566" sldId="308163"/>
            <ac:spMk id="2" creationId="{287F99F7-DA6C-4D55-3D7F-D2070111628A}"/>
          </ac:spMkLst>
        </pc:spChg>
      </pc:sldChg>
      <pc:sldChg chg="addSp modSp add mod ord">
        <pc:chgData name="Cheevers, Grainne" userId="1c65c954-75f7-43ec-ad62-f20eb282573e" providerId="ADAL" clId="{90A955C3-0825-427D-ADFA-870CDC1B1B82}" dt="2024-01-09T10:39:41.365" v="2189" actId="6549"/>
        <pc:sldMkLst>
          <pc:docMk/>
          <pc:sldMk cId="2671589609" sldId="308164"/>
        </pc:sldMkLst>
        <pc:spChg chg="mod">
          <ac:chgData name="Cheevers, Grainne" userId="1c65c954-75f7-43ec-ad62-f20eb282573e" providerId="ADAL" clId="{90A955C3-0825-427D-ADFA-870CDC1B1B82}" dt="2024-01-09T10:21:24.453" v="1684" actId="5793"/>
          <ac:spMkLst>
            <pc:docMk/>
            <pc:sldMk cId="2671589609" sldId="308164"/>
            <ac:spMk id="5" creationId="{8C3556FB-9DEA-470D-AA8B-407D21CA9C31}"/>
          </ac:spMkLst>
        </pc:spChg>
        <pc:spChg chg="mod">
          <ac:chgData name="Cheevers, Grainne" userId="1c65c954-75f7-43ec-ad62-f20eb282573e" providerId="ADAL" clId="{90A955C3-0825-427D-ADFA-870CDC1B1B82}" dt="2024-01-09T10:22:59.104" v="1697" actId="20577"/>
          <ac:spMkLst>
            <pc:docMk/>
            <pc:sldMk cId="2671589609" sldId="308164"/>
            <ac:spMk id="6" creationId="{8CCA122E-0166-43BB-90B7-BC9C24E4545D}"/>
          </ac:spMkLst>
        </pc:spChg>
        <pc:spChg chg="add mod">
          <ac:chgData name="Cheevers, Grainne" userId="1c65c954-75f7-43ec-ad62-f20eb282573e" providerId="ADAL" clId="{90A955C3-0825-427D-ADFA-870CDC1B1B82}" dt="2024-01-09T10:39:41.365" v="2189" actId="6549"/>
          <ac:spMkLst>
            <pc:docMk/>
            <pc:sldMk cId="2671589609" sldId="308164"/>
            <ac:spMk id="7" creationId="{CDD88321-F867-B407-A40D-9D9FD605E0E8}"/>
          </ac:spMkLst>
        </pc:spChg>
        <pc:picChg chg="add mod">
          <ac:chgData name="Cheevers, Grainne" userId="1c65c954-75f7-43ec-ad62-f20eb282573e" providerId="ADAL" clId="{90A955C3-0825-427D-ADFA-870CDC1B1B82}" dt="2024-01-09T10:28:02.800" v="1701" actId="1076"/>
          <ac:picMkLst>
            <pc:docMk/>
            <pc:sldMk cId="2671589609" sldId="308164"/>
            <ac:picMk id="3" creationId="{60553552-AA12-5DBC-0A42-B3080AEFBC67}"/>
          </ac:picMkLst>
        </pc:picChg>
      </pc:sldChg>
      <pc:sldChg chg="add del">
        <pc:chgData name="Cheevers, Grainne" userId="1c65c954-75f7-43ec-ad62-f20eb282573e" providerId="ADAL" clId="{90A955C3-0825-427D-ADFA-870CDC1B1B82}" dt="2024-01-12T09:42:38.553" v="2808"/>
        <pc:sldMkLst>
          <pc:docMk/>
          <pc:sldMk cId="25202276" sldId="308165"/>
        </pc:sldMkLst>
      </pc:sldChg>
      <pc:sldChg chg="addSp modSp add mod">
        <pc:chgData name="Cheevers, Grainne" userId="1c65c954-75f7-43ec-ad62-f20eb282573e" providerId="ADAL" clId="{90A955C3-0825-427D-ADFA-870CDC1B1B82}" dt="2024-01-17T14:05:14.839" v="4646" actId="20577"/>
        <pc:sldMkLst>
          <pc:docMk/>
          <pc:sldMk cId="3795170743" sldId="308165"/>
        </pc:sldMkLst>
        <pc:spChg chg="mod">
          <ac:chgData name="Cheevers, Grainne" userId="1c65c954-75f7-43ec-ad62-f20eb282573e" providerId="ADAL" clId="{90A955C3-0825-427D-ADFA-870CDC1B1B82}" dt="2024-01-17T14:05:14.839" v="4646" actId="20577"/>
          <ac:spMkLst>
            <pc:docMk/>
            <pc:sldMk cId="3795170743" sldId="308165"/>
            <ac:spMk id="2" creationId="{72CCB856-B35C-9C31-8DC6-3A98ED780240}"/>
          </ac:spMkLst>
        </pc:spChg>
        <pc:graphicFrameChg chg="add mod">
          <ac:chgData name="Cheevers, Grainne" userId="1c65c954-75f7-43ec-ad62-f20eb282573e" providerId="ADAL" clId="{90A955C3-0825-427D-ADFA-870CDC1B1B82}" dt="2024-01-17T14:04:58.286" v="4635"/>
          <ac:graphicFrameMkLst>
            <pc:docMk/>
            <pc:sldMk cId="3795170743" sldId="308165"/>
            <ac:graphicFrameMk id="3" creationId="{1EE649A4-F980-5DCC-AC86-4FE25A518906}"/>
          </ac:graphicFrameMkLst>
        </pc:graphicFrameChg>
        <pc:graphicFrameChg chg="add mod">
          <ac:chgData name="Cheevers, Grainne" userId="1c65c954-75f7-43ec-ad62-f20eb282573e" providerId="ADAL" clId="{90A955C3-0825-427D-ADFA-870CDC1B1B82}" dt="2024-01-17T14:05:07.315" v="4640"/>
          <ac:graphicFrameMkLst>
            <pc:docMk/>
            <pc:sldMk cId="3795170743" sldId="308165"/>
            <ac:graphicFrameMk id="5" creationId="{5F83F7AA-7F03-E57A-F423-5E29F8515709}"/>
          </ac:graphicFrameMkLst>
        </pc:graphicFrameChg>
      </pc:sldChg>
      <pc:sldChg chg="modSp add mod">
        <pc:chgData name="Cheevers, Grainne" userId="1c65c954-75f7-43ec-ad62-f20eb282573e" providerId="ADAL" clId="{90A955C3-0825-427D-ADFA-870CDC1B1B82}" dt="2024-01-12T10:36:53.271" v="3467" actId="20577"/>
        <pc:sldMkLst>
          <pc:docMk/>
          <pc:sldMk cId="3178443247" sldId="308166"/>
        </pc:sldMkLst>
        <pc:spChg chg="mod">
          <ac:chgData name="Cheevers, Grainne" userId="1c65c954-75f7-43ec-ad62-f20eb282573e" providerId="ADAL" clId="{90A955C3-0825-427D-ADFA-870CDC1B1B82}" dt="2024-01-12T10:36:53.271" v="3467" actId="20577"/>
          <ac:spMkLst>
            <pc:docMk/>
            <pc:sldMk cId="3178443247" sldId="308166"/>
            <ac:spMk id="2" creationId="{72CCB856-B35C-9C31-8DC6-3A98ED780240}"/>
          </ac:spMkLst>
        </pc:spChg>
      </pc:sldChg>
      <pc:sldChg chg="modSp add del mod">
        <pc:chgData name="Cheevers, Grainne" userId="1c65c954-75f7-43ec-ad62-f20eb282573e" providerId="ADAL" clId="{90A955C3-0825-427D-ADFA-870CDC1B1B82}" dt="2024-01-12T10:39:57.263" v="3538" actId="47"/>
        <pc:sldMkLst>
          <pc:docMk/>
          <pc:sldMk cId="3193394457" sldId="308167"/>
        </pc:sldMkLst>
        <pc:graphicFrameChg chg="modGraphic">
          <ac:chgData name="Cheevers, Grainne" userId="1c65c954-75f7-43ec-ad62-f20eb282573e" providerId="ADAL" clId="{90A955C3-0825-427D-ADFA-870CDC1B1B82}" dt="2024-01-12T10:39:04.186" v="3537" actId="14734"/>
          <ac:graphicFrameMkLst>
            <pc:docMk/>
            <pc:sldMk cId="3193394457" sldId="308167"/>
            <ac:graphicFrameMk id="2" creationId="{FB83E438-B37E-9C11-9D65-A268924E5B9A}"/>
          </ac:graphicFrameMkLst>
        </pc:graphicFrameChg>
      </pc:sldChg>
      <pc:sldChg chg="add">
        <pc:chgData name="Cheevers, Grainne" userId="1c65c954-75f7-43ec-ad62-f20eb282573e" providerId="ADAL" clId="{90A955C3-0825-427D-ADFA-870CDC1B1B82}" dt="2024-01-12T10:40:29.120" v="3541"/>
        <pc:sldMkLst>
          <pc:docMk/>
          <pc:sldMk cId="3906650158" sldId="308167"/>
        </pc:sldMkLst>
      </pc:sldChg>
      <pc:sldChg chg="addSp modSp add mod">
        <pc:chgData name="Cheevers, Grainne" userId="1c65c954-75f7-43ec-ad62-f20eb282573e" providerId="ADAL" clId="{90A955C3-0825-427D-ADFA-870CDC1B1B82}" dt="2024-01-12T10:59:17.465" v="4624" actId="20577"/>
        <pc:sldMkLst>
          <pc:docMk/>
          <pc:sldMk cId="1223496220" sldId="308168"/>
        </pc:sldMkLst>
        <pc:spChg chg="mod">
          <ac:chgData name="Cheevers, Grainne" userId="1c65c954-75f7-43ec-ad62-f20eb282573e" providerId="ADAL" clId="{90A955C3-0825-427D-ADFA-870CDC1B1B82}" dt="2024-01-12T10:56:30.663" v="4599"/>
          <ac:spMkLst>
            <pc:docMk/>
            <pc:sldMk cId="1223496220" sldId="308168"/>
            <ac:spMk id="4" creationId="{490EB6BB-0CA2-5B7E-3235-3C27329B7F62}"/>
          </ac:spMkLst>
        </pc:spChg>
        <pc:spChg chg="add mod">
          <ac:chgData name="Cheevers, Grainne" userId="1c65c954-75f7-43ec-ad62-f20eb282573e" providerId="ADAL" clId="{90A955C3-0825-427D-ADFA-870CDC1B1B82}" dt="2024-01-12T10:59:17.465" v="4624" actId="20577"/>
          <ac:spMkLst>
            <pc:docMk/>
            <pc:sldMk cId="1223496220" sldId="308168"/>
            <ac:spMk id="5" creationId="{42B40A3A-BDF5-B1BB-48E9-067CAFC44347}"/>
          </ac:spMkLst>
        </pc:spChg>
        <pc:spChg chg="add mod">
          <ac:chgData name="Cheevers, Grainne" userId="1c65c954-75f7-43ec-ad62-f20eb282573e" providerId="ADAL" clId="{90A955C3-0825-427D-ADFA-870CDC1B1B82}" dt="2024-01-12T10:42:40.689" v="3618" actId="20577"/>
          <ac:spMkLst>
            <pc:docMk/>
            <pc:sldMk cId="1223496220" sldId="308168"/>
            <ac:spMk id="6" creationId="{B8AAF0F4-C140-9C9F-9425-3E8EFCE251F3}"/>
          </ac:spMkLst>
        </pc:spChg>
      </pc:sldChg>
      <pc:sldChg chg="modSp add mod">
        <pc:chgData name="Cheevers, Grainne" userId="1c65c954-75f7-43ec-ad62-f20eb282573e" providerId="ADAL" clId="{90A955C3-0825-427D-ADFA-870CDC1B1B82}" dt="2024-01-12T10:42:15.886" v="3597" actId="20577"/>
        <pc:sldMkLst>
          <pc:docMk/>
          <pc:sldMk cId="2513135158" sldId="308169"/>
        </pc:sldMkLst>
        <pc:spChg chg="mod">
          <ac:chgData name="Cheevers, Grainne" userId="1c65c954-75f7-43ec-ad62-f20eb282573e" providerId="ADAL" clId="{90A955C3-0825-427D-ADFA-870CDC1B1B82}" dt="2024-01-12T10:42:15.886" v="3597" actId="20577"/>
          <ac:spMkLst>
            <pc:docMk/>
            <pc:sldMk cId="2513135158" sldId="308169"/>
            <ac:spMk id="8" creationId="{8CAFC2F4-EDF0-4574-AC0D-B14634EF1C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BBDD-258A-3245-9E76-6E0CFE05E0A8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8A93-5AE0-2048-873B-C7F55F24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3BEF-6330-8B4B-BEF1-BC867D360D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DD5A-981E-F740-ADE0-5BC9A9C44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Who is responsible for sample and equipment management? – arrange time for review of samples / equipment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3DD5A-981E-F740-ADE0-5BC9A9C44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s://crc.ul.com/app/library?library_type=icons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l">
              <a:buNone/>
              <a:tabLst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tabLst/>
              <a:defRPr sz="1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99" r="16709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5993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879" r="17190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1" r="17024"/>
          <a:stretch/>
        </p:blipFill>
        <p:spPr>
          <a:xfrm>
            <a:off x="7613495" y="1657349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B4148-B4F5-8149-8787-C4A0A825D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2390" y="1657349"/>
            <a:ext cx="154193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77630-9BB8-3843-A71D-8FEDE0A2B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3495" y="1654554"/>
            <a:ext cx="15419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9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" y="878960"/>
            <a:ext cx="4114799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000">
                <a:solidFill>
                  <a:schemeClr val="bg1"/>
                </a:solidFill>
              </a:defRPr>
            </a:lvl6pPr>
            <a:lvl7pPr marL="0" indent="0">
              <a:buNone/>
              <a:defRPr sz="3000">
                <a:solidFill>
                  <a:schemeClr val="bg1"/>
                </a:solidFill>
              </a:defRPr>
            </a:lvl7pPr>
            <a:lvl8pPr marL="0" indent="0">
              <a:buNone/>
              <a:defRPr sz="3000">
                <a:solidFill>
                  <a:schemeClr val="bg1"/>
                </a:solidFill>
              </a:defRPr>
            </a:lvl8pPr>
            <a:lvl9pPr marL="0" indent="0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30pt white sentence case. Change the text box color to compliment the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5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5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white sentence case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361951"/>
            <a:ext cx="6556376" cy="13716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B134-93AE-884D-9A69-F8FABA06B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41555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D409-AA84-2E45-820C-609753B400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800" y="971550"/>
            <a:ext cx="8535988" cy="34215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1F32-7023-A742-AC86-057DC08A061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3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971550"/>
            <a:ext cx="4114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85E7-1738-3149-9375-A105E1E34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5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9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461798"/>
            <a:ext cx="9144000" cy="2681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FC466A1-474F-2440-9F70-B6D108C91F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504950"/>
            <a:ext cx="4117976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22A749-A33C-3945-B1AD-1E2E5DAF7A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4399" y="1504950"/>
            <a:ext cx="4122057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.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9320AB5-2E9A-A646-8BB6-0A8AF67C60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56" y="273957"/>
            <a:ext cx="5631543" cy="926193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35655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400" y="2461798"/>
            <a:ext cx="4114800" cy="1938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5946-3149-F44B-8CAA-2BB03309A5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1"/>
            <a:ext cx="8539164" cy="1201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Bullet point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DCC2221-6486-1E44-998F-00DCB0ABFE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2461798"/>
            <a:ext cx="4117976" cy="1947719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Color block example, different from dynamic box. Arial 24pt white.</a:t>
            </a:r>
          </a:p>
        </p:txBody>
      </p:sp>
    </p:spTree>
    <p:extLst>
      <p:ext uri="{BB962C8B-B14F-4D97-AF65-F5344CB8AC3E}">
        <p14:creationId xmlns:p14="http://schemas.microsoft.com/office/powerpoint/2010/main" val="675462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29748-2E1D-ED46-B19A-CB9276569B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3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6994611-DDDA-2E4C-BA97-826A1B2DA96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0"/>
            <a:ext cx="4270376" cy="1200151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 sentence case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D1CBAA5-3516-B446-B9B8-7C49646466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1497332"/>
            <a:ext cx="4270376" cy="29032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971550"/>
            <a:ext cx="6400800" cy="25908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text box color to compliment the image and add a 4.5pt white stoke focus box if needed.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4498976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7966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accent1"/>
                </a:solidFill>
              </a:defRPr>
            </a:lvl6pPr>
            <a:lvl7pPr marL="0" indent="0">
              <a:buNone/>
              <a:defRPr>
                <a:solidFill>
                  <a:schemeClr val="accent1"/>
                </a:solidFill>
              </a:defRPr>
            </a:lvl7pPr>
            <a:lvl8pPr marL="0" indent="0">
              <a:buNone/>
              <a:defRPr>
                <a:solidFill>
                  <a:schemeClr val="accent1"/>
                </a:solidFill>
              </a:defRPr>
            </a:lvl8pPr>
            <a:lvl9pPr marL="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0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2998" y="878960"/>
            <a:ext cx="4191002" cy="3380815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0" indent="0">
              <a:buNone/>
              <a:defRPr sz="2400">
                <a:solidFill>
                  <a:schemeClr val="bg1"/>
                </a:solidFill>
              </a:defRPr>
            </a:lvl7pPr>
            <a:lvl8pPr marL="0" indent="0">
              <a:buNone/>
              <a:defRPr sz="2400">
                <a:solidFill>
                  <a:schemeClr val="bg1"/>
                </a:solidFill>
              </a:defRPr>
            </a:lvl8pPr>
            <a:lvl9pPr marL="0" indent="0"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24pt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676496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881342"/>
            <a:ext cx="8458200" cy="3380815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176213" indent="-176213">
              <a:lnSpc>
                <a:spcPct val="100000"/>
              </a:lnSpc>
              <a:spcBef>
                <a:spcPts val="0"/>
              </a:spcBef>
              <a:buNone/>
              <a:tabLst/>
              <a:defRPr sz="3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173736" indent="-173736">
              <a:buNone/>
              <a:defRPr sz="3000" b="0" cap="none">
                <a:solidFill>
                  <a:schemeClr val="bg1"/>
                </a:solidFill>
                <a:latin typeface="Arial"/>
                <a:cs typeface="Arial"/>
              </a:defRPr>
            </a:lvl2pPr>
            <a:lvl3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173736" indent="-173736">
              <a:buNone/>
              <a:defRPr sz="30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173736" indent="-173736">
              <a:buNone/>
              <a:defRPr sz="3000">
                <a:solidFill>
                  <a:schemeClr val="bg1"/>
                </a:solidFill>
              </a:defRPr>
            </a:lvl6pPr>
            <a:lvl7pPr marL="173736" indent="-173736">
              <a:buNone/>
              <a:defRPr sz="3000">
                <a:solidFill>
                  <a:schemeClr val="bg1"/>
                </a:solidFill>
              </a:defRPr>
            </a:lvl7pPr>
            <a:lvl8pPr marL="173736" indent="-173736">
              <a:buNone/>
              <a:defRPr sz="3000">
                <a:solidFill>
                  <a:schemeClr val="bg1"/>
                </a:solidFill>
              </a:defRPr>
            </a:lvl8pPr>
            <a:lvl9pPr marL="173736" indent="-173736">
              <a:buNone/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“Impact statement </a:t>
            </a:r>
            <a:r>
              <a:rPr lang="en-US" err="1"/>
              <a:t>i.E.</a:t>
            </a:r>
            <a:r>
              <a:rPr lang="en-US"/>
              <a:t> Quote </a:t>
            </a:r>
            <a:r>
              <a:rPr lang="en-US" err="1"/>
              <a:t>arial</a:t>
            </a:r>
            <a:r>
              <a:rPr lang="en-US"/>
              <a:t>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520" y="2828309"/>
            <a:ext cx="7848599" cy="29845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— Quote attribution, Arial 14pt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98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29200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44167-7C34-FB45-A590-B82ACD2E1F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624" y="971550"/>
            <a:ext cx="4270376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2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04006" y="971550"/>
            <a:ext cx="3809999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table, chart, smart art, image or media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478F-A26D-1E42-93B4-3E7E683F7E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0" y="971550"/>
            <a:ext cx="4267200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Main copy Arial 14pt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67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4571195" y="0"/>
            <a:ext cx="0" cy="5143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4587240" y="2577797"/>
            <a:ext cx="455676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6872435" y="2598420"/>
            <a:ext cx="0" cy="254508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9916" y="1732062"/>
            <a:ext cx="4010868" cy="43088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  <a:lvl6pPr marL="0" indent="0">
              <a:buNone/>
              <a:defRPr sz="1400"/>
            </a:lvl6pPr>
            <a:lvl7pPr marL="0" indent="0">
              <a:buNone/>
              <a:defRPr sz="1400"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Fact text Arial 14pt black sentence case. </a:t>
            </a:r>
            <a:br>
              <a:rPr lang="en-US"/>
            </a:br>
            <a:r>
              <a:rPr lang="en-US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5" y="3561819"/>
            <a:ext cx="3584575" cy="830997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800">
                <a:solidFill>
                  <a:schemeClr val="tx1"/>
                </a:solidFill>
              </a:defRPr>
            </a:lvl3pPr>
            <a:lvl4pPr marL="0" indent="0">
              <a:buNone/>
              <a:defRPr sz="1800">
                <a:solidFill>
                  <a:schemeClr val="tx1"/>
                </a:solidFill>
              </a:defRPr>
            </a:lvl4pPr>
            <a:lvl5pPr marL="0" indent="0">
              <a:buNone/>
              <a:defRPr sz="1800"/>
            </a:lvl5pPr>
            <a:lvl6pPr marL="0" indent="0">
              <a:buNone/>
              <a:defRPr sz="1800"/>
            </a:lvl6pPr>
            <a:lvl7pPr marL="0" indent="0">
              <a:buNone/>
              <a:defRPr sz="1800"/>
            </a:lvl7pPr>
            <a:lvl8pPr marL="0" indent="0">
              <a:buNone/>
              <a:defRPr sz="1800"/>
            </a:lvl8pPr>
            <a:lvl9pPr marL="0" indent="0">
              <a:buNone/>
              <a:defRPr sz="1800"/>
            </a:lvl9pPr>
          </a:lstStyle>
          <a:p>
            <a:pPr lvl="0"/>
            <a:r>
              <a:rPr lang="en-US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9917" y="3879960"/>
            <a:ext cx="1780592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34362" y="3879960"/>
            <a:ext cx="1706425" cy="73866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200" b="0" i="0" cap="none" baseline="0">
                <a:solidFill>
                  <a:schemeClr val="tx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/>
              <a:t>Fact text Arial 12pt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01625" y="241935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829916" y="8953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29916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134362" y="3028950"/>
            <a:ext cx="685800" cy="6858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100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3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F5B6-0C60-034D-B7BF-9455A7808C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624" y="971550"/>
            <a:ext cx="8539164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08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Color w/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Arial 24pt white sentence case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EA4420-2445-3947-BB55-6A360C13D37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1625" y="971550"/>
            <a:ext cx="917575" cy="9175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add icon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9DCB-C00A-9E41-A579-705DC6463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47800" y="971550"/>
            <a:ext cx="7391400" cy="2906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Main copy Arial 14pt white. Change the background color as desired.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</a:t>
            </a:r>
            <a:endParaRPr lang="en-US"/>
          </a:p>
          <a:p>
            <a:pPr lvl="3"/>
            <a:r>
              <a:rPr lang="en-US"/>
              <a:t>Fourth level 14pt white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9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2908" y="264"/>
            <a:ext cx="9146908" cy="5143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4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5181600" y="0"/>
            <a:ext cx="3352801" cy="203835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Title</a:t>
            </a:r>
            <a:br>
              <a:rPr lang="en-US"/>
            </a:br>
            <a:r>
              <a:rPr lang="en-US" err="1"/>
              <a:t>UL.com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0C484-8694-7E43-AD2B-94E6868E3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13" y="4624364"/>
            <a:ext cx="309586" cy="309586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FE96EB4-6D77-F649-939E-2E18222DD2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200" y="285750"/>
            <a:ext cx="2822576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68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01626" y="611990"/>
            <a:ext cx="1440609" cy="82296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0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latin typeface="Arial"/>
                <a:cs typeface="Arial"/>
              </a:defRPr>
            </a:lvl2pPr>
            <a:lvl3pPr marL="914400" indent="0">
              <a:buNone/>
              <a:defRPr sz="1600">
                <a:latin typeface="Arial"/>
                <a:cs typeface="Arial"/>
              </a:defRPr>
            </a:lvl3pPr>
            <a:lvl4pPr marL="1371600" indent="0">
              <a:buNone/>
              <a:defRPr sz="1600">
                <a:latin typeface="Arial"/>
                <a:cs typeface="Arial"/>
              </a:defRPr>
            </a:lvl4pPr>
            <a:lvl5pPr marL="1828800" indent="0">
              <a:buNone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Date | Subhead Arial 14pt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Title Arial 32pt red</a:t>
            </a:r>
            <a:br>
              <a:rPr lang="en-US"/>
            </a:br>
            <a:r>
              <a:rPr lang="en-US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7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32pt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914"/>
          <a:stretch/>
        </p:blipFill>
        <p:spPr>
          <a:xfrm>
            <a:off x="6837358" y="578358"/>
            <a:ext cx="230664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0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0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32pt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624" y="4379039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61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3028950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BB1D9-B3CA-634B-B87C-2F9FA30765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7180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72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624" y="2708695"/>
            <a:ext cx="8537576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accent1"/>
                </a:solidFill>
              </a:defRPr>
            </a:lvl6pPr>
            <a:lvl7pPr marL="0" indent="0" algn="ctr">
              <a:buNone/>
              <a:defRPr sz="2200">
                <a:solidFill>
                  <a:schemeClr val="accent1"/>
                </a:solidFill>
              </a:defRPr>
            </a:lvl7pPr>
            <a:lvl8pPr marL="0" indent="0" algn="ctr">
              <a:buNone/>
              <a:defRPr sz="2200">
                <a:solidFill>
                  <a:schemeClr val="accent1"/>
                </a:solidFill>
              </a:defRPr>
            </a:lvl8pPr>
            <a:lvl9pPr marL="0" indent="0" algn="ctr">
              <a:buNone/>
              <a:defRPr sz="2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End copy Arial 22pt red sentence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6012" y="3504449"/>
            <a:ext cx="1828800" cy="21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C445E-77FC-F24A-A73A-7A34E43053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7180" y="1337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81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3034297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3A45F-0AAB-224D-AC92-1157238080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212" y="1657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10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88" y="2708695"/>
            <a:ext cx="853440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 algn="ctr">
              <a:buNone/>
              <a:defRPr sz="2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 algn="ctr">
              <a:buNone/>
              <a:defRPr sz="2200">
                <a:solidFill>
                  <a:schemeClr val="bg1"/>
                </a:solidFill>
              </a:defRPr>
            </a:lvl6pPr>
            <a:lvl7pPr marL="0" indent="0" algn="ctr">
              <a:buNone/>
              <a:defRPr sz="2200">
                <a:solidFill>
                  <a:schemeClr val="bg1"/>
                </a:solidFill>
              </a:defRPr>
            </a:lvl7pPr>
            <a:lvl8pPr marL="0" indent="0" algn="ctr">
              <a:buNone/>
              <a:defRPr sz="2200">
                <a:solidFill>
                  <a:schemeClr val="bg1"/>
                </a:solidFill>
              </a:defRPr>
            </a:lvl8pPr>
            <a:lvl9pPr marL="0" indent="0" algn="ctr">
              <a:buNone/>
              <a:defRPr sz="2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6388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600" y="3504449"/>
            <a:ext cx="1828800" cy="218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8EC8F-6134-804F-B39A-DDCA2BFC5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3212" y="1325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64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256972"/>
              </p:ext>
            </p:extLst>
          </p:nvPr>
        </p:nvGraphicFramePr>
        <p:xfrm>
          <a:off x="301624" y="1525587"/>
          <a:ext cx="8539168" cy="300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700" b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700" b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700" b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700" b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700" b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770"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42664" marR="42664" marT="42664" marB="42664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700" b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42664" marR="42664" marT="42664" marB="42664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 b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700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700" b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700" b="0">
                        <a:solidFill>
                          <a:schemeClr val="bg1"/>
                        </a:solidFill>
                      </a:endParaRPr>
                    </a:p>
                  </a:txBody>
                  <a:tcPr marL="42664" marR="42664" marT="42664" marB="4266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01625" y="235324"/>
            <a:ext cx="8229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24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24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2400">
                <a:solidFill>
                  <a:schemeClr val="accent1"/>
                </a:solidFill>
              </a:defRPr>
            </a:lvl6pPr>
            <a:lvl7pPr marL="0" indent="0">
              <a:buNone/>
              <a:defRPr sz="2400">
                <a:solidFill>
                  <a:schemeClr val="accent1"/>
                </a:solidFill>
              </a:defRPr>
            </a:lvl7pPr>
            <a:lvl8pPr marL="0" indent="0">
              <a:buNone/>
              <a:defRPr sz="2400">
                <a:solidFill>
                  <a:schemeClr val="accent1"/>
                </a:solidFill>
              </a:defRPr>
            </a:lvl8pPr>
            <a:lvl9pPr marL="0" indent="0">
              <a:buNone/>
              <a:defRPr sz="24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New colors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5020490-29EA-A64C-A62C-569A54171F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1624" y="971551"/>
            <a:ext cx="8539164" cy="554036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Brand Hub icon library available at: </a:t>
            </a:r>
            <a:r>
              <a:rPr lang="en-US">
                <a:hlinkClick r:id="rId2"/>
              </a:rPr>
              <a:t>https://crc.ul.com/app/library?library_type=icons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1" y="4707732"/>
            <a:ext cx="64135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7CF61324-115A-429D-86C8-DBBFE27C7CEE}" type="slidenum">
              <a:rPr lang="en-US" smtClean="0">
                <a:solidFill>
                  <a:srgbClr val="000000"/>
                </a:solidFill>
                <a:ea typeface="Geneva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21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42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4123F2-12EB-3B7C-52AE-3F5EB6AE7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55296295-377E-CD23-B847-2B5AA0CF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1479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F9F1F6-03E1-D06C-AD65-0FED52E09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11479" y="1920240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B42FDDB8-0927-C75B-EEB0-871CF9E2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17718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49B07D4-7E8D-77F2-8EFA-83A5D46D5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719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617719" y="1920239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UL Solutions" descr="UL Solutions">
            <a:extLst>
              <a:ext uri="{FF2B5EF4-FFF2-40B4-BE49-F238E27FC236}">
                <a16:creationId xmlns:a16="http://schemas.microsoft.com/office/drawing/2014/main" id="{9AC22A1B-5854-FB74-7FD9-8821EEB6D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1624" y="971550"/>
            <a:ext cx="8539163" cy="34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/>
            </a:lvl1pPr>
            <a:lvl2pPr marL="173038" indent="-16668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2pPr>
            <a:lvl3pPr marL="346075" indent="-173038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/>
            </a:lvl3pPr>
            <a:lvl4pPr marL="517525" indent="-171450">
              <a:buFont typeface="Arial" panose="020B0604020202020204" pitchFamily="34" charset="0"/>
              <a:buChar char="•"/>
              <a:tabLst/>
              <a:defRPr sz="1200"/>
            </a:lvl4pPr>
            <a:lvl5pPr marL="2057400" indent="-228600">
              <a:buFont typeface="Arial" charset="0"/>
              <a:buChar char="•"/>
              <a:defRPr sz="1300"/>
            </a:lvl5pPr>
          </a:lstStyle>
          <a:p>
            <a:pPr lvl="0"/>
            <a:r>
              <a:rPr lang="en-US"/>
              <a:t>Main copy Arial 12pt black.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:</a:t>
            </a:r>
          </a:p>
          <a:p>
            <a:pPr lvl="1"/>
            <a:r>
              <a:rPr lang="en-US"/>
              <a:t>Second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2"/>
            <a:r>
              <a:rPr lang="en-US"/>
              <a:t>Third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  <a:p>
            <a:pPr lvl="3"/>
            <a:r>
              <a:rPr lang="en-US"/>
              <a:t>Fourth level 12pt black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683691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C3BD79BD-6761-8DE7-9424-173C45BE4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1479" y="411479"/>
            <a:ext cx="1336042" cy="548640"/>
          </a:xfrm>
          <a:prstGeom prst="rect">
            <a:avLst/>
          </a:prstGeom>
        </p:spPr>
      </p:pic>
      <p:sp>
        <p:nvSpPr>
          <p:cNvPr id="6" name="TextBox">
            <a:extLst>
              <a:ext uri="{FF2B5EF4-FFF2-40B4-BE49-F238E27FC236}">
                <a16:creationId xmlns:a16="http://schemas.microsoft.com/office/drawing/2014/main" id="{6AB7A281-3456-BF33-0A82-04E98EC29E80}"/>
              </a:ext>
            </a:extLst>
          </p:cNvPr>
          <p:cNvSpPr txBox="1"/>
          <p:nvPr userDrawn="1"/>
        </p:nvSpPr>
        <p:spPr>
          <a:xfrm>
            <a:off x="411162" y="1280159"/>
            <a:ext cx="4114800" cy="15544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3600">
                <a:latin typeface="+mj-lt"/>
              </a:rPr>
              <a:t>Thank you</a:t>
            </a:r>
          </a:p>
        </p:txBody>
      </p:sp>
      <p:sp>
        <p:nvSpPr>
          <p:cNvPr id="10" name="TextBox">
            <a:extLst>
              <a:ext uri="{FF2B5EF4-FFF2-40B4-BE49-F238E27FC236}">
                <a16:creationId xmlns:a16="http://schemas.microsoft.com/office/drawing/2014/main" id="{0C70F0C6-D2F2-BDD4-2986-64FAA9B11884}"/>
              </a:ext>
            </a:extLst>
          </p:cNvPr>
          <p:cNvSpPr txBox="1"/>
          <p:nvPr userDrawn="1"/>
        </p:nvSpPr>
        <p:spPr>
          <a:xfrm>
            <a:off x="411163" y="4069080"/>
            <a:ext cx="4114800" cy="27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000" b="1" err="1"/>
              <a:t>UL.com</a:t>
            </a:r>
            <a:r>
              <a:rPr lang="en-US" sz="1000" b="1"/>
              <a:t>/Solutions</a:t>
            </a:r>
          </a:p>
        </p:txBody>
      </p:sp>
    </p:spTree>
    <p:extLst>
      <p:ext uri="{BB962C8B-B14F-4D97-AF65-F5344CB8AC3E}">
        <p14:creationId xmlns:p14="http://schemas.microsoft.com/office/powerpoint/2010/main" val="45317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114800" cy="6858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79524"/>
            <a:ext cx="4114800" cy="3365627"/>
          </a:xfrm>
        </p:spPr>
        <p:txBody>
          <a:bodyPr/>
          <a:lstStyle>
            <a:lvl1pPr marL="320040" indent="-320040">
              <a:buFont typeface="+mj-lt"/>
              <a:buAutoNum type="arabicPeriod"/>
              <a:tabLst>
                <a:tab pos="4111625" algn="r"/>
              </a:tabLst>
              <a:defRPr/>
            </a:lvl1pPr>
            <a:lvl2pPr marL="457200">
              <a:defRPr/>
            </a:lvl2pPr>
            <a:lvl3pPr marL="594360">
              <a:defRPr/>
            </a:lvl3pPr>
            <a:lvl4pPr marL="731520">
              <a:defRPr/>
            </a:lvl4pPr>
            <a:lvl5pPr marL="868680">
              <a:defRPr/>
            </a:lvl5pPr>
            <a:lvl6pPr marL="1005840">
              <a:defRPr/>
            </a:lvl6pPr>
            <a:lvl7pPr marL="1143000">
              <a:defRPr/>
            </a:lvl7pPr>
            <a:lvl8pPr marL="1280160">
              <a:defRPr/>
            </a:lvl8pPr>
            <a:lvl9pPr marL="141732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03E0033B-F521-5E9A-6DD3-608D205A8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9448" y="4792345"/>
            <a:ext cx="301752" cy="137160"/>
          </a:xfrm>
        </p:spPr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80158"/>
            <a:ext cx="5516245" cy="3364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UL Solutions" descr="UL Solutions">
            <a:extLst>
              <a:ext uri="{FF2B5EF4-FFF2-40B4-BE49-F238E27FC236}">
                <a16:creationId xmlns:a16="http://schemas.microsoft.com/office/drawing/2014/main" id="{7FA5B137-5018-9271-F696-4844A6A5F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86BEC377-228E-84A8-F7AA-8BD7497B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hidden">
          <a:xfrm>
            <a:off x="5314950" y="412750"/>
            <a:ext cx="3417570" cy="3417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164" y="412750"/>
            <a:ext cx="4113212" cy="866775"/>
          </a:xfrm>
        </p:spPr>
        <p:txBody>
          <a:bodyPr anchor="b"/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/>
              <a:t>[Divider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164" y="1371600"/>
            <a:ext cx="4113211" cy="54864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37160" indent="-137160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743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4114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4864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2296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96012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097280" indent="-13716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[Divider subtitle]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pic>
        <p:nvPicPr>
          <p:cNvPr id="7" name="UL Solutions" descr="UL Solutions">
            <a:extLst>
              <a:ext uri="{FF2B5EF4-FFF2-40B4-BE49-F238E27FC236}">
                <a16:creationId xmlns:a16="http://schemas.microsoft.com/office/drawing/2014/main" id="{15C8325F-449B-B238-DD53-BFC132410D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4123F2-12EB-3B7C-52AE-3F5EB6AE7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55296295-377E-CD23-B847-2B5AA0CF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1479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F9F1F6-03E1-D06C-AD65-0FED52E09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163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11479" y="1920240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B42FDDB8-0927-C75B-EEB0-871CF9E2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17718" y="1280160"/>
            <a:ext cx="3803904" cy="0"/>
          </a:xfrm>
          <a:prstGeom prst="line">
            <a:avLst/>
          </a:prstGeom>
          <a:ln w="190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49B07D4-7E8D-77F2-8EFA-83A5D46D5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719" y="1325880"/>
            <a:ext cx="3803904" cy="5029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="1"/>
            </a:lvl1pPr>
            <a:lvl2pPr marL="0" indent="0">
              <a:spcBef>
                <a:spcPts val="0"/>
              </a:spcBef>
              <a:buFontTx/>
              <a:buNone/>
              <a:defRPr sz="1400" b="1"/>
            </a:lvl2pPr>
            <a:lvl3pPr marL="0" indent="0">
              <a:spcBef>
                <a:spcPts val="0"/>
              </a:spcBef>
              <a:buFontTx/>
              <a:buNone/>
              <a:defRPr sz="1400" b="1"/>
            </a:lvl3pPr>
            <a:lvl4pPr marL="0" indent="0">
              <a:spcBef>
                <a:spcPts val="0"/>
              </a:spcBef>
              <a:buFontTx/>
              <a:buNone/>
              <a:defRPr sz="1400" b="1"/>
            </a:lvl4pPr>
            <a:lvl5pPr marL="0" indent="0">
              <a:spcBef>
                <a:spcPts val="0"/>
              </a:spcBef>
              <a:buFontTx/>
              <a:buNone/>
              <a:defRPr sz="1400" b="1"/>
            </a:lvl5pPr>
            <a:lvl6pPr marL="0" indent="0">
              <a:spcBef>
                <a:spcPts val="0"/>
              </a:spcBef>
              <a:buFontTx/>
              <a:buNone/>
              <a:defRPr sz="1400" b="1"/>
            </a:lvl6pPr>
            <a:lvl7pPr marL="0" indent="0">
              <a:spcBef>
                <a:spcPts val="0"/>
              </a:spcBef>
              <a:buFontTx/>
              <a:buNone/>
              <a:defRPr sz="1400" b="1"/>
            </a:lvl7pPr>
            <a:lvl8pPr marL="0" indent="0">
              <a:spcBef>
                <a:spcPts val="0"/>
              </a:spcBef>
              <a:buFontTx/>
              <a:buNone/>
              <a:defRPr sz="1400" b="1"/>
            </a:lvl8pPr>
            <a:lvl9pPr marL="0" indent="0">
              <a:spcBef>
                <a:spcPts val="0"/>
              </a:spcBef>
              <a:buFontTx/>
              <a:buNone/>
              <a:defRPr sz="1400" b="1"/>
            </a:lvl9pPr>
          </a:lstStyle>
          <a:p>
            <a:pPr lvl="0"/>
            <a:r>
              <a:rPr lang="en-US"/>
              <a:t>[Heading]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4617719" y="1920239"/>
            <a:ext cx="3803904" cy="272491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UL Solutions" descr="UL Solutions">
            <a:extLst>
              <a:ext uri="{FF2B5EF4-FFF2-40B4-BE49-F238E27FC236}">
                <a16:creationId xmlns:a16="http://schemas.microsoft.com/office/drawing/2014/main" id="{9AC22A1B-5854-FB74-7FD9-8821EEB6D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924" y="4730243"/>
            <a:ext cx="712556" cy="29260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1624" y="4777313"/>
            <a:ext cx="3046412" cy="156637"/>
          </a:xfrm>
        </p:spPr>
        <p:txBody>
          <a:bodyPr/>
          <a:lstStyle>
            <a:lvl1pPr>
              <a:defRPr lang="en-US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624" y="2335274"/>
            <a:ext cx="5641976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bg1"/>
                </a:solidFill>
              </a:defRPr>
            </a:lvl6pPr>
            <a:lvl7pPr marL="0" indent="0">
              <a:buNone/>
              <a:defRPr sz="3200">
                <a:solidFill>
                  <a:schemeClr val="bg1"/>
                </a:solidFill>
              </a:defRPr>
            </a:lvl7pPr>
            <a:lvl8pPr marL="0" indent="0">
              <a:buNone/>
              <a:defRPr sz="3200">
                <a:solidFill>
                  <a:schemeClr val="bg1"/>
                </a:solidFill>
              </a:defRPr>
            </a:lvl8pPr>
            <a:lvl9pPr marL="0" indent="0">
              <a:buNone/>
              <a:defRPr sz="3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Title Arial 32pt white</a:t>
            </a:r>
            <a:br>
              <a:rPr lang="en-US"/>
            </a:br>
            <a:r>
              <a:rPr lang="en-US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624" y="3562350"/>
            <a:ext cx="6403976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Date | Subhead Arial 14pt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6444"/>
          <a:stretch/>
        </p:blipFill>
        <p:spPr>
          <a:xfrm>
            <a:off x="6851904" y="570644"/>
            <a:ext cx="229209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4746253"/>
            <a:ext cx="1828800" cy="2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Table of contents Arial 24pt red sentence case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302707-5470-1B4A-8DA7-3B7EF4EA0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624" y="972944"/>
            <a:ext cx="8539164" cy="3429000"/>
          </a:xfrm>
        </p:spPr>
        <p:txBody>
          <a:bodyPr/>
          <a:lstStyle>
            <a:lvl1pPr marL="4572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1pPr>
            <a:lvl2pPr marL="9144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2pPr>
            <a:lvl3pPr marL="13716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3pPr>
            <a:lvl4pPr marL="18288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4pPr>
            <a:lvl5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5pPr>
            <a:lvl6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6pPr>
            <a:lvl7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7pPr>
            <a:lvl8pPr marL="2286000" marR="0" indent="-4556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/>
            </a:lvl8pPr>
            <a:lvl9pPr marL="2286000" indent="-455613">
              <a:lnSpc>
                <a:spcPct val="100000"/>
              </a:lnSpc>
              <a:spcAft>
                <a:spcPts val="600"/>
              </a:spcAft>
              <a:buFont typeface="+mj-lt"/>
              <a:buAutoNum type="romanUcPeriod"/>
              <a:tabLst/>
              <a:defRPr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5"/>
            <a:r>
              <a:rPr lang="en-US"/>
              <a:t>Sections are listed here. Arial 14pt black sentence case</a:t>
            </a:r>
          </a:p>
          <a:p>
            <a:pPr lvl="6"/>
            <a:r>
              <a:rPr lang="en-US"/>
              <a:t>Sections are listed here. Arial 14pt black sentence case</a:t>
            </a:r>
          </a:p>
          <a:p>
            <a:pPr lvl="7"/>
            <a:r>
              <a:rPr lang="en-US" err="1"/>
              <a:t>Sdgss</a:t>
            </a:r>
            <a:endParaRPr lang="en-US"/>
          </a:p>
          <a:p>
            <a:pPr lvl="8"/>
            <a:r>
              <a:rPr lang="en-US" err="1"/>
              <a:t>sgsfg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305817" y="972944"/>
            <a:ext cx="3813048" cy="3429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defTabSz="27432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2pPr>
            <a:lvl3pPr marL="13716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3pPr>
            <a:lvl4pPr marL="18288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4pPr>
            <a:lvl5pPr marL="2286000" indent="-457200">
              <a:spcAft>
                <a:spcPts val="600"/>
              </a:spcAft>
              <a:buFont typeface="+mj-lt"/>
              <a:buAutoNum type="romanUcPeriod"/>
              <a:defRPr sz="1400" b="0">
                <a:latin typeface="Arial"/>
                <a:cs typeface="Arial"/>
              </a:defRPr>
            </a:lvl5pPr>
            <a:lvl6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6pPr>
            <a:lvl7pPr marL="22860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romanUcPeriod"/>
              <a:tabLst/>
              <a:defRPr sz="1400" b="0"/>
            </a:lvl7pPr>
            <a:lvl8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8pPr>
            <a:lvl9pPr marL="2286000" indent="-457200">
              <a:spcAft>
                <a:spcPts val="600"/>
              </a:spcAft>
              <a:buFont typeface="+mj-lt"/>
              <a:buAutoNum type="romanUcPeriod"/>
              <a:defRPr sz="1400" b="0"/>
            </a:lvl9pPr>
          </a:lstStyle>
          <a:p>
            <a:pPr lvl="0"/>
            <a:r>
              <a:rPr lang="en-US"/>
              <a:t>Sections are listed here. Arial 14pt black sentence case</a:t>
            </a:r>
          </a:p>
          <a:p>
            <a:pPr lvl="0"/>
            <a:r>
              <a:rPr lang="en-US" err="1"/>
              <a:t>Asdfa</a:t>
            </a:r>
            <a:endParaRPr lang="en-US"/>
          </a:p>
          <a:p>
            <a:pPr lvl="1"/>
            <a:r>
              <a:rPr lang="en-US"/>
              <a:t>Sections are listed here. Arial 14pt black sentence case</a:t>
            </a:r>
          </a:p>
          <a:p>
            <a:pPr lvl="2"/>
            <a:r>
              <a:rPr lang="en-US"/>
              <a:t>Sections are listed here. Arial 14pt black sentence case</a:t>
            </a:r>
          </a:p>
          <a:p>
            <a:pPr lvl="3"/>
            <a:r>
              <a:rPr lang="en-US"/>
              <a:t>Sections are listed here. Arial 14pt black sentence case</a:t>
            </a:r>
          </a:p>
          <a:p>
            <a:pPr lvl="4"/>
            <a:r>
              <a:rPr lang="en-US"/>
              <a:t>Sections are listed here. Arial 14pt black sentence case</a:t>
            </a:r>
          </a:p>
          <a:p>
            <a:pPr lvl="1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3" y="4629150"/>
            <a:ext cx="309586" cy="309586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19600" y="972944"/>
            <a:ext cx="47244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000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624" y="285750"/>
            <a:ext cx="85375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Table of contents Arial 24pt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235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624" y="1194054"/>
            <a:ext cx="6556376" cy="275539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sz="3200" b="0" cap="none">
                <a:solidFill>
                  <a:schemeClr val="accent1"/>
                </a:solidFill>
                <a:latin typeface="Arial"/>
                <a:cs typeface="Arial"/>
              </a:defRPr>
            </a:lvl2pPr>
            <a:lvl3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3pPr>
            <a:lvl4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4pPr>
            <a:lvl5pPr marL="0" indent="0">
              <a:buNone/>
              <a:defRPr sz="3200" b="0">
                <a:solidFill>
                  <a:schemeClr val="accent1"/>
                </a:solidFill>
                <a:latin typeface="Arial"/>
                <a:cs typeface="Arial"/>
              </a:defRPr>
            </a:lvl5pPr>
            <a:lvl6pPr marL="0" indent="0">
              <a:buNone/>
              <a:defRPr sz="3200">
                <a:solidFill>
                  <a:schemeClr val="accent1"/>
                </a:solidFill>
              </a:defRPr>
            </a:lvl6pPr>
            <a:lvl7pPr marL="0" indent="0">
              <a:buNone/>
              <a:defRPr sz="3200">
                <a:solidFill>
                  <a:schemeClr val="accent1"/>
                </a:solidFill>
              </a:defRPr>
            </a:lvl7pPr>
            <a:lvl8pPr marL="0" indent="0">
              <a:buNone/>
              <a:defRPr sz="3200">
                <a:solidFill>
                  <a:schemeClr val="accent1"/>
                </a:solidFill>
              </a:defRPr>
            </a:lvl8pPr>
            <a:lvl9pPr marL="0" indent="0"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Section divider title </a:t>
            </a:r>
            <a:r>
              <a:rPr lang="en-US" err="1"/>
              <a:t>arial</a:t>
            </a:r>
            <a:r>
              <a:rPr lang="en-US"/>
              <a:t> 32pt red sentence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12" r="17022"/>
          <a:stretch/>
        </p:blipFill>
        <p:spPr>
          <a:xfrm>
            <a:off x="7613495" y="1657350"/>
            <a:ext cx="15305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4777313"/>
            <a:ext cx="611188" cy="156637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476250"/>
            <a:ext cx="9144000" cy="6096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533400" y="2647"/>
            <a:ext cx="10210799" cy="5140853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1624" y="4777313"/>
            <a:ext cx="3046412" cy="15663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lang="en-US" sz="600" b="0" i="0" smtClean="0">
                <a:effectLst/>
              </a:defRPr>
            </a:lvl1pPr>
          </a:lstStyle>
          <a:p>
            <a:r>
              <a:rPr lang="en-US"/>
              <a:t>UL and the UL logo are trademarks of UL LLC © 2020.</a:t>
            </a:r>
            <a:endParaRPr lang="en-US">
              <a:ea typeface="Open Sans" charset="0"/>
              <a:cs typeface="Arial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4" y="285750"/>
            <a:ext cx="85375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Title Arial 24pt red sentence case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864752D0-4D09-A04E-9034-73E009B2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3" y="971550"/>
            <a:ext cx="8537563" cy="34215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20" r:id="rId2"/>
    <p:sldLayoutId id="2147483802" r:id="rId3"/>
    <p:sldLayoutId id="2147483649" r:id="rId4"/>
    <p:sldLayoutId id="2147483803" r:id="rId5"/>
    <p:sldLayoutId id="2147483796" r:id="rId6"/>
    <p:sldLayoutId id="2147483685" r:id="rId7"/>
    <p:sldLayoutId id="2147483745" r:id="rId8"/>
    <p:sldLayoutId id="2147483762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810" r:id="rId15"/>
    <p:sldLayoutId id="2147483811" r:id="rId16"/>
    <p:sldLayoutId id="2147483799" r:id="rId17"/>
    <p:sldLayoutId id="2147483724" r:id="rId18"/>
    <p:sldLayoutId id="2147483800" r:id="rId19"/>
    <p:sldLayoutId id="2147483671" r:id="rId20"/>
    <p:sldLayoutId id="2147483650" r:id="rId21"/>
    <p:sldLayoutId id="2147483769" r:id="rId22"/>
    <p:sldLayoutId id="2147483770" r:id="rId23"/>
    <p:sldLayoutId id="2147483772" r:id="rId24"/>
    <p:sldLayoutId id="2147483814" r:id="rId25"/>
    <p:sldLayoutId id="2147483812" r:id="rId26"/>
    <p:sldLayoutId id="2147483771" r:id="rId27"/>
    <p:sldLayoutId id="2147483813" r:id="rId28"/>
    <p:sldLayoutId id="2147483798" r:id="rId29"/>
    <p:sldLayoutId id="2147483777" r:id="rId30"/>
    <p:sldLayoutId id="2147483774" r:id="rId31"/>
    <p:sldLayoutId id="2147483797" r:id="rId32"/>
    <p:sldLayoutId id="2147483778" r:id="rId33"/>
    <p:sldLayoutId id="2147483773" r:id="rId34"/>
    <p:sldLayoutId id="2147483808" r:id="rId35"/>
    <p:sldLayoutId id="2147483809" r:id="rId36"/>
    <p:sldLayoutId id="2147483739" r:id="rId37"/>
    <p:sldLayoutId id="2147483693" r:id="rId38"/>
    <p:sldLayoutId id="2147483815" r:id="rId39"/>
    <p:sldLayoutId id="2147483806" r:id="rId40"/>
    <p:sldLayoutId id="2147483699" r:id="rId41"/>
    <p:sldLayoutId id="2147483807" r:id="rId42"/>
    <p:sldLayoutId id="2147483751" r:id="rId43"/>
    <p:sldLayoutId id="2147483804" r:id="rId44"/>
    <p:sldLayoutId id="2147483767" r:id="rId45"/>
    <p:sldLayoutId id="2147483805" r:id="rId46"/>
    <p:sldLayoutId id="2147483768" r:id="rId47"/>
    <p:sldLayoutId id="2147483728" r:id="rId48"/>
    <p:sldLayoutId id="2147483927" r:id="rId49"/>
    <p:sldLayoutId id="2147483928" r:id="rId50"/>
    <p:sldLayoutId id="2147483929" r:id="rId5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7472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21208" marR="0" indent="-173736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21208" indent="-173736" algn="l" defTabSz="4572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orient="horz" pos="3047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orient="horz" pos="190" userDrawn="1">
          <p15:clr>
            <a:srgbClr val="F26B43"/>
          </p15:clr>
        </p15:guide>
        <p15:guide id="5" orient="horz" pos="766" userDrawn="1">
          <p15:clr>
            <a:srgbClr val="F26B43"/>
          </p15:clr>
        </p15:guide>
        <p15:guide id="6" pos="385" userDrawn="1">
          <p15:clr>
            <a:srgbClr val="F26B43"/>
          </p15:clr>
        </p15:guide>
        <p15:guide id="7" pos="5374" userDrawn="1">
          <p15:clr>
            <a:srgbClr val="F26B43"/>
          </p15:clr>
        </p15:guide>
        <p15:guide id="8" orient="horz" pos="2856" userDrawn="1">
          <p15:clr>
            <a:srgbClr val="F26B43"/>
          </p15:clr>
        </p15:guide>
        <p15:guide id="9" orient="horz" pos="961" userDrawn="1">
          <p15:clr>
            <a:srgbClr val="F26B43"/>
          </p15:clr>
        </p15:guide>
        <p15:guide id="11" orient="horz" pos="2307" userDrawn="1">
          <p15:clr>
            <a:srgbClr val="F26B43"/>
          </p15:clr>
        </p15:guide>
        <p15:guide id="12" orient="horz" pos="2495" userDrawn="1">
          <p15:clr>
            <a:srgbClr val="F26B43"/>
          </p15:clr>
        </p15:guide>
        <p15:guide id="13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685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58"/>
            <a:ext cx="8321040" cy="3364992"/>
          </a:xfrm>
          <a:prstGeom prst="rect">
            <a:avLst/>
          </a:prstGeom>
        </p:spPr>
        <p:txBody>
          <a:bodyPr vert="horz" lIns="0" tIns="0" rIns="0" bIns="0" spcCol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4316" y="4792345"/>
            <a:ext cx="301752" cy="13716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600" b="1">
                <a:solidFill>
                  <a:schemeClr val="tx1"/>
                </a:solidFill>
              </a:defRPr>
            </a:lvl1pPr>
          </a:lstStyle>
          <a:p>
            <a:fld id="{0FB653A9-F313-624D-BF6F-1C4E70BAF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F073CF92-BE09-0B9E-1157-A8F1EF11F1D8}"/>
              </a:ext>
            </a:extLst>
          </p:cNvPr>
          <p:cNvSpPr txBox="1"/>
          <p:nvPr userDrawn="1"/>
        </p:nvSpPr>
        <p:spPr>
          <a:xfrm>
            <a:off x="411479" y="4792345"/>
            <a:ext cx="2011680" cy="13716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600"/>
              <a:t>© 2022 UL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1" r:id="rId2"/>
    <p:sldLayoutId id="2147483662" r:id="rId3"/>
    <p:sldLayoutId id="2147483713" r:id="rId4"/>
    <p:sldLayoutId id="214748393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900"/>
        </a:spcBef>
        <a:buClr>
          <a:srgbClr val="CA012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3716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59" userDrawn="1">
          <p15:clr>
            <a:srgbClr val="F26B43"/>
          </p15:clr>
        </p15:guide>
        <p15:guide id="3" pos="5501" userDrawn="1">
          <p15:clr>
            <a:srgbClr val="F26B43"/>
          </p15:clr>
        </p15:guide>
        <p15:guide id="4" orient="horz" pos="806" userDrawn="1">
          <p15:clr>
            <a:srgbClr val="F26B43"/>
          </p15:clr>
        </p15:guide>
        <p15:guide id="5" orient="horz" pos="260" userDrawn="1">
          <p15:clr>
            <a:srgbClr val="F26B43"/>
          </p15:clr>
        </p15:guide>
        <p15:guide id="7" pos="642" userDrawn="1">
          <p15:clr>
            <a:srgbClr val="A4A3A4"/>
          </p15:clr>
        </p15:guide>
        <p15:guide id="8" pos="700" userDrawn="1">
          <p15:clr>
            <a:srgbClr val="A4A3A4"/>
          </p15:clr>
        </p15:guide>
        <p15:guide id="9" pos="1084" userDrawn="1">
          <p15:clr>
            <a:srgbClr val="A4A3A4"/>
          </p15:clr>
        </p15:guide>
        <p15:guide id="10" pos="1140" userDrawn="1">
          <p15:clr>
            <a:srgbClr val="A4A3A4"/>
          </p15:clr>
        </p15:guide>
        <p15:guide id="11" pos="1526" userDrawn="1">
          <p15:clr>
            <a:srgbClr val="A4A3A4"/>
          </p15:clr>
        </p15:guide>
        <p15:guide id="12" pos="1582" userDrawn="1">
          <p15:clr>
            <a:srgbClr val="A4A3A4"/>
          </p15:clr>
        </p15:guide>
        <p15:guide id="13" pos="1968" userDrawn="1">
          <p15:clr>
            <a:srgbClr val="A4A3A4"/>
          </p15:clr>
        </p15:guide>
        <p15:guide id="14" pos="2024" userDrawn="1">
          <p15:clr>
            <a:srgbClr val="A4A3A4"/>
          </p15:clr>
        </p15:guide>
        <p15:guide id="15" pos="2410" userDrawn="1">
          <p15:clr>
            <a:srgbClr val="A4A3A4"/>
          </p15:clr>
        </p15:guide>
        <p15:guide id="16" pos="2466" userDrawn="1">
          <p15:clr>
            <a:srgbClr val="A4A3A4"/>
          </p15:clr>
        </p15:guide>
        <p15:guide id="17" pos="2850" userDrawn="1">
          <p15:clr>
            <a:srgbClr val="A4A3A4"/>
          </p15:clr>
        </p15:guide>
        <p15:guide id="18" pos="2908" userDrawn="1">
          <p15:clr>
            <a:srgbClr val="A4A3A4"/>
          </p15:clr>
        </p15:guide>
        <p15:guide id="19" pos="3292" userDrawn="1">
          <p15:clr>
            <a:srgbClr val="A4A3A4"/>
          </p15:clr>
        </p15:guide>
        <p15:guide id="20" pos="3348" userDrawn="1">
          <p15:clr>
            <a:srgbClr val="A4A3A4"/>
          </p15:clr>
        </p15:guide>
        <p15:guide id="21" pos="3734" userDrawn="1">
          <p15:clr>
            <a:srgbClr val="A4A3A4"/>
          </p15:clr>
        </p15:guide>
        <p15:guide id="22" pos="3790" userDrawn="1">
          <p15:clr>
            <a:srgbClr val="A4A3A4"/>
          </p15:clr>
        </p15:guide>
        <p15:guide id="23" pos="4176" userDrawn="1">
          <p15:clr>
            <a:srgbClr val="A4A3A4"/>
          </p15:clr>
        </p15:guide>
        <p15:guide id="24" pos="4232" userDrawn="1">
          <p15:clr>
            <a:srgbClr val="A4A3A4"/>
          </p15:clr>
        </p15:guide>
        <p15:guide id="25" pos="4618" userDrawn="1">
          <p15:clr>
            <a:srgbClr val="A4A3A4"/>
          </p15:clr>
        </p15:guide>
        <p15:guide id="26" pos="4674" userDrawn="1">
          <p15:clr>
            <a:srgbClr val="A4A3A4"/>
          </p15:clr>
        </p15:guide>
        <p15:guide id="27" pos="5058" userDrawn="1">
          <p15:clr>
            <a:srgbClr val="A4A3A4"/>
          </p15:clr>
        </p15:guide>
        <p15:guide id="28" pos="5116" userDrawn="1">
          <p15:clr>
            <a:srgbClr val="A4A3A4"/>
          </p15:clr>
        </p15:guide>
        <p15:guide id="29" orient="horz" pos="2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ul.com/Project/Details/ce369ed2-ea4c-45b6-b2e9-fed7890250ad" TargetMode="External"/><Relationship Id="rId2" Type="http://schemas.openxmlformats.org/officeDocument/2006/relationships/hyperlink" Target="https://portal.ul.com/Project/Details/0cc2d1e6-e1b7-4aac-8e67-b90b1e7c27f3" TargetMode="External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ul.com/Project/Details/46c0cdd6-b1a5-4301-ac06-4afffbbd601e" TargetMode="Externa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840E-CF27-57B0-C4AB-E47CC59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C2F4-EDF0-4574-AC0D-B14634EF1C4A}"/>
              </a:ext>
            </a:extLst>
          </p:cNvPr>
          <p:cNvSpPr txBox="1"/>
          <p:nvPr/>
        </p:nvSpPr>
        <p:spPr>
          <a:xfrm>
            <a:off x="129540" y="1263893"/>
            <a:ext cx="5532120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/>
              <a:t>Internal</a:t>
            </a:r>
            <a:r>
              <a:rPr lang="pl-PL" sz="1800" b="1"/>
              <a:t> Compliance</a:t>
            </a:r>
            <a:r>
              <a:rPr lang="en-US" sz="1800" b="1"/>
              <a:t> Audit</a:t>
            </a:r>
          </a:p>
          <a:p>
            <a:pPr>
              <a:spcAft>
                <a:spcPts val="600"/>
              </a:spcAft>
            </a:pPr>
            <a:r>
              <a:rPr lang="en-US" sz="1800" b="1"/>
              <a:t>France - Saint Aubin</a:t>
            </a:r>
          </a:p>
          <a:p>
            <a:pPr>
              <a:spcAft>
                <a:spcPts val="600"/>
              </a:spcAft>
            </a:pPr>
            <a:r>
              <a:rPr lang="en-US" sz="1800" b="1"/>
              <a:t>O</a:t>
            </a:r>
            <a:r>
              <a:rPr lang="en-US" b="1"/>
              <a:t>pening </a:t>
            </a:r>
            <a:r>
              <a:rPr lang="en-US" sz="1800" b="1"/>
              <a:t>Meeting</a:t>
            </a:r>
            <a:r>
              <a:rPr lang="en-US" b="1"/>
              <a:t> </a:t>
            </a:r>
          </a:p>
          <a:p>
            <a:pPr>
              <a:spcAft>
                <a:spcPts val="600"/>
              </a:spcAft>
            </a:pPr>
            <a:r>
              <a:rPr lang="pt-BR" sz="1800" b="1">
                <a:cs typeface="Arial"/>
              </a:rPr>
              <a:t>2024-11-IQA </a:t>
            </a:r>
          </a:p>
          <a:p>
            <a:pPr>
              <a:spcAft>
                <a:spcPts val="600"/>
              </a:spcAft>
            </a:pPr>
            <a:r>
              <a:rPr lang="pt-BR" b="1">
                <a:cs typeface="Arial"/>
              </a:rPr>
              <a:t>DATE: 9th January 2024</a:t>
            </a:r>
            <a:endParaRPr lang="pt-BR" sz="1800" b="1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699-6F39-DFCF-88E8-99A475B39B4D}"/>
              </a:ext>
            </a:extLst>
          </p:cNvPr>
          <p:cNvSpPr txBox="1"/>
          <p:nvPr/>
        </p:nvSpPr>
        <p:spPr>
          <a:xfrm>
            <a:off x="4571967" y="2343150"/>
            <a:ext cx="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7160" indent="-137160" algn="ctr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9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4085DFE-734D-4C09-82D4-1D4243560CAA}"/>
              </a:ext>
            </a:extLst>
          </p:cNvPr>
          <p:cNvSpPr txBox="1">
            <a:spLocks/>
          </p:cNvSpPr>
          <p:nvPr/>
        </p:nvSpPr>
        <p:spPr>
          <a:xfrm>
            <a:off x="251535" y="305539"/>
            <a:ext cx="8458200" cy="746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Confirmation of audit scopes/changes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DC1AC-39ED-F2A9-C8C6-FCC4C5484F73}"/>
              </a:ext>
            </a:extLst>
          </p:cNvPr>
          <p:cNvSpPr txBox="1"/>
          <p:nvPr/>
        </p:nvSpPr>
        <p:spPr>
          <a:xfrm>
            <a:off x="315589" y="768743"/>
            <a:ext cx="606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Refer to completed Pre-Audit Questionnaire – not implemented at time of planning.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840E-CF27-57B0-C4AB-E47CC59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C2F4-EDF0-4574-AC0D-B14634EF1C4A}"/>
              </a:ext>
            </a:extLst>
          </p:cNvPr>
          <p:cNvSpPr txBox="1"/>
          <p:nvPr/>
        </p:nvSpPr>
        <p:spPr>
          <a:xfrm>
            <a:off x="129540" y="1263893"/>
            <a:ext cx="5532120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Internal</a:t>
            </a:r>
            <a:r>
              <a:rPr lang="pl-PL" sz="1800" b="1" dirty="0"/>
              <a:t> Compliance</a:t>
            </a:r>
            <a:r>
              <a:rPr lang="en-US" sz="1800" b="1" dirty="0"/>
              <a:t> Audit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France - Saint Aubin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Closing</a:t>
            </a:r>
            <a:r>
              <a:rPr lang="en-US" b="1" dirty="0"/>
              <a:t> </a:t>
            </a:r>
            <a:r>
              <a:rPr lang="en-US" sz="1800" b="1" dirty="0"/>
              <a:t>Meeting</a:t>
            </a:r>
            <a:r>
              <a:rPr lang="en-US" b="1" dirty="0"/>
              <a:t> </a:t>
            </a:r>
          </a:p>
          <a:p>
            <a:pPr>
              <a:spcAft>
                <a:spcPts val="600"/>
              </a:spcAft>
            </a:pPr>
            <a:r>
              <a:rPr lang="pt-BR" sz="1800" b="1" dirty="0">
                <a:cs typeface="Arial"/>
              </a:rPr>
              <a:t>2024-11-IQA </a:t>
            </a:r>
          </a:p>
          <a:p>
            <a:pPr>
              <a:spcAft>
                <a:spcPts val="600"/>
              </a:spcAft>
            </a:pPr>
            <a:r>
              <a:rPr lang="pt-BR" b="1" dirty="0">
                <a:cs typeface="Arial"/>
              </a:rPr>
              <a:t>DATE: 12th January 2024</a:t>
            </a:r>
            <a:endParaRPr lang="pt-BR" sz="1800" b="1" dirty="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699-6F39-DFCF-88E8-99A475B39B4D}"/>
              </a:ext>
            </a:extLst>
          </p:cNvPr>
          <p:cNvSpPr txBox="1"/>
          <p:nvPr/>
        </p:nvSpPr>
        <p:spPr>
          <a:xfrm>
            <a:off x="4571967" y="2343150"/>
            <a:ext cx="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7160" indent="-137160" algn="ctr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8DC2-0B17-8257-1B95-4D20F15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C9A025E-1331-48E0-BA41-1166A40CE4DC}"/>
              </a:ext>
            </a:extLst>
          </p:cNvPr>
          <p:cNvSpPr txBox="1">
            <a:spLocks/>
          </p:cNvSpPr>
          <p:nvPr/>
        </p:nvSpPr>
        <p:spPr>
          <a:xfrm>
            <a:off x="533400" y="1059180"/>
            <a:ext cx="8362668" cy="3309104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Thanks to all participants</a:t>
            </a:r>
          </a:p>
          <a:p>
            <a:r>
              <a:rPr lang="en-GB" dirty="0"/>
              <a:t>Reminder that this is a sampling exercise</a:t>
            </a:r>
          </a:p>
          <a:p>
            <a:r>
              <a:rPr lang="en-GB" dirty="0"/>
              <a:t>Defer questions until after non-compliances have been agreed</a:t>
            </a:r>
          </a:p>
          <a:p>
            <a:r>
              <a:rPr lang="en-GB" dirty="0"/>
              <a:t>Confirmation of audit objectives and criteria</a:t>
            </a:r>
          </a:p>
          <a:p>
            <a:r>
              <a:rPr lang="en-GB" dirty="0"/>
              <a:t>Individual auditor Summary of report, highlights &amp; concerns</a:t>
            </a:r>
          </a:p>
          <a:p>
            <a:r>
              <a:rPr lang="en-GB" dirty="0"/>
              <a:t>OFIs / Noncompliance </a:t>
            </a:r>
          </a:p>
          <a:p>
            <a:r>
              <a:rPr lang="en-GB" dirty="0"/>
              <a:t>CARs and Owners agreed</a:t>
            </a:r>
          </a:p>
          <a:p>
            <a:r>
              <a:rPr lang="en-GB" dirty="0"/>
              <a:t>Post Audit Risk Assessment Results </a:t>
            </a:r>
          </a:p>
          <a:p>
            <a:r>
              <a:rPr lang="en-GB" dirty="0"/>
              <a:t>Timescales for issuing Report</a:t>
            </a:r>
          </a:p>
          <a:p>
            <a:r>
              <a:rPr lang="en-GB" dirty="0"/>
              <a:t>Agree date for following year</a:t>
            </a:r>
          </a:p>
          <a:p>
            <a:r>
              <a:rPr lang="en-GB" dirty="0"/>
              <a:t>Request Feedback – reminder of importance of the feedback survey</a:t>
            </a:r>
          </a:p>
          <a:p>
            <a:r>
              <a:rPr lang="en-GB" dirty="0"/>
              <a:t>Close Meeting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F47348-1082-4985-891A-E5E1C35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652105"/>
            <a:ext cx="2324676" cy="246221"/>
          </a:xfrm>
        </p:spPr>
        <p:txBody>
          <a:bodyPr/>
          <a:lstStyle/>
          <a:p>
            <a:r>
              <a:rPr lang="en-US" sz="1600" b="1">
                <a:solidFill>
                  <a:srgbClr val="C00000"/>
                </a:solidFill>
              </a:rPr>
              <a:t> Closing  Agenda: 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98DD65D-9DFE-4019-92B5-8EE31B6A74CF}"/>
              </a:ext>
            </a:extLst>
          </p:cNvPr>
          <p:cNvSpPr txBox="1">
            <a:spLocks/>
          </p:cNvSpPr>
          <p:nvPr/>
        </p:nvSpPr>
        <p:spPr>
          <a:xfrm>
            <a:off x="5554980" y="713660"/>
            <a:ext cx="251316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rgbClr val="C00000"/>
                </a:solidFill>
              </a:rPr>
              <a:t>Assessment Team: 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22F5D67-E0FF-49AE-95D4-59A85418A850}"/>
              </a:ext>
            </a:extLst>
          </p:cNvPr>
          <p:cNvSpPr txBox="1">
            <a:spLocks/>
          </p:cNvSpPr>
          <p:nvPr/>
        </p:nvSpPr>
        <p:spPr>
          <a:xfrm>
            <a:off x="5486401" y="847852"/>
            <a:ext cx="3329940" cy="359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666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7303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5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 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Lead Auditor:</a:t>
            </a:r>
            <a:r>
              <a:rPr lang="en-US" dirty="0"/>
              <a:t>   Grainne Cheevers 	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Auditors: </a:t>
            </a:r>
            <a:r>
              <a:rPr lang="en-US" dirty="0"/>
              <a:t>	Thomas Malysa</a:t>
            </a:r>
          </a:p>
          <a:p>
            <a:pPr lvl="5" indent="0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dirty="0"/>
              <a:t>		Manuela Scalisi</a:t>
            </a:r>
          </a:p>
          <a:p>
            <a:pPr lvl="5" indent="0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dirty="0"/>
              <a:t>		Andrew Strachan 	           			</a:t>
            </a:r>
            <a:r>
              <a:rPr lang="en-US" b="1" dirty="0"/>
              <a:t>		</a:t>
            </a: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6163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5DC1-110F-4AE5-85A3-7F79C58E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369332"/>
          </a:xfrm>
        </p:spPr>
        <p:txBody>
          <a:bodyPr/>
          <a:lstStyle/>
          <a:p>
            <a:r>
              <a:rPr lang="en-GB"/>
              <a:t>Attendees – </a:t>
            </a:r>
            <a:r>
              <a:rPr lang="en-GB" sz="1800"/>
              <a:t>Introductions as needed</a:t>
            </a:r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3E66-816F-497E-AA69-FC8E20B40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" y="1025929"/>
            <a:ext cx="3803904" cy="502920"/>
          </a:xfrm>
        </p:spPr>
        <p:txBody>
          <a:bodyPr/>
          <a:lstStyle/>
          <a:p>
            <a:r>
              <a:rPr lang="en-GB"/>
              <a:t>Opening Meeting Attendees – 9</a:t>
            </a:r>
            <a:r>
              <a:rPr lang="en-GB" baseline="30000"/>
              <a:t>th</a:t>
            </a:r>
            <a:r>
              <a:rPr lang="en-GB"/>
              <a:t> January 		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EFD5-1717-4353-8E62-175FC48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1407CD-524E-46E0-8E61-F5A0B0931185}"/>
              </a:ext>
            </a:extLst>
          </p:cNvPr>
          <p:cNvSpPr txBox="1">
            <a:spLocks/>
          </p:cNvSpPr>
          <p:nvPr/>
        </p:nvSpPr>
        <p:spPr>
          <a:xfrm>
            <a:off x="4590573" y="1528849"/>
            <a:ext cx="3944621" cy="3013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B6BB-0CA2-5B7E-3235-3C27329B7F62}"/>
              </a:ext>
            </a:extLst>
          </p:cNvPr>
          <p:cNvSpPr txBox="1"/>
          <p:nvPr/>
        </p:nvSpPr>
        <p:spPr>
          <a:xfrm>
            <a:off x="411480" y="1522567"/>
            <a:ext cx="35374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Ali Assi (Primary Contact)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Luca Tibaldini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Jens 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Nadia Andreola – could not attend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Alain Njontie Djiomou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Carlo A. Ruisch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Stephanie Riss-Bourienne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Neil Friggi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Iman Bagheri – could not attend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Audit Team as listed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40A3A-BDF5-B1BB-48E9-067CAFC44347}"/>
              </a:ext>
            </a:extLst>
          </p:cNvPr>
          <p:cNvSpPr txBox="1"/>
          <p:nvPr/>
        </p:nvSpPr>
        <p:spPr>
          <a:xfrm>
            <a:off x="4590573" y="1475107"/>
            <a:ext cx="40037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Ali Assi (Primary Contact)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Jeanne Mommalier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Luca Tibaldini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Jens 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Nadia Andreola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Alain Njontie Djiomou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Pascal Daniel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Carlo A. Ruisch – could not attend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Stephanie Riss-Bourienne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Neil Friggi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Iman Bagheri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Audit Team as listed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AAF0F4-C140-9C9F-9425-3E8EFCE251F3}"/>
              </a:ext>
            </a:extLst>
          </p:cNvPr>
          <p:cNvSpPr txBox="1">
            <a:spLocks/>
          </p:cNvSpPr>
          <p:nvPr/>
        </p:nvSpPr>
        <p:spPr>
          <a:xfrm>
            <a:off x="4590573" y="972187"/>
            <a:ext cx="3803904" cy="502920"/>
          </a:xfrm>
          <a:prstGeom prst="rect">
            <a:avLst/>
          </a:prstGeom>
        </p:spPr>
        <p:txBody>
          <a:bodyPr vert="horz" lIns="0" tIns="0" rIns="0" bIns="0" spcCol="9144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A0123"/>
              </a:buClr>
              <a:buFontTx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Closing Meeting Attendees – 12</a:t>
            </a:r>
            <a:r>
              <a:rPr lang="en-GB" baseline="30000" dirty="0"/>
              <a:t>th</a:t>
            </a:r>
            <a:r>
              <a:rPr lang="en-GB" dirty="0"/>
              <a:t> January 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114300" y="666750"/>
            <a:ext cx="8915400" cy="359306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scope of the assessment is reviewing the implementation of the </a:t>
            </a:r>
            <a:r>
              <a:rPr lang="pt-BR" dirty="0"/>
              <a:t>UL Solutions Management System (in complaince with ISO 17065:2012), with focus on UL LLC and UL Canada Certification Body Management System in support of US and Canada Safety Scheme (Policies listed).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Product evaluation records;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Certification Review and Decision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/>
              <a:t>Areas sampled and assessed against relevant requirements:</a:t>
            </a:r>
          </a:p>
          <a:p>
            <a:pPr marL="173038" lvl="1" indent="0">
              <a:buNone/>
            </a:pPr>
            <a:r>
              <a:rPr lang="en-US" dirty="0"/>
              <a:t>Competency management, Handling of samples, Reporting of results, Evaluation, Records management, Complaints, Management System Documentation</a:t>
            </a:r>
            <a:r>
              <a:rPr lang="en-US" b="1" dirty="0"/>
              <a:t>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7501"/>
            <a:ext cx="8365717" cy="402757"/>
          </a:xfrm>
        </p:spPr>
        <p:txBody>
          <a:bodyPr/>
          <a:lstStyle/>
          <a:p>
            <a:r>
              <a:rPr lang="en-GB" sz="1800" b="1" dirty="0">
                <a:solidFill>
                  <a:srgbClr val="C00000"/>
                </a:solidFill>
              </a:rPr>
              <a:t>Confirmation of audit objectives and criteria</a:t>
            </a:r>
            <a:endParaRPr lang="en-US" sz="1800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8524A-193A-8A61-D106-461895EC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6" y="2276908"/>
            <a:ext cx="7229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5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273941" y="226838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Original Projects for Review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83E438-B37E-9C11-9D65-A268924E5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00829"/>
              </p:ext>
            </p:extLst>
          </p:nvPr>
        </p:nvGraphicFramePr>
        <p:xfrm>
          <a:off x="377620" y="857756"/>
          <a:ext cx="8250843" cy="3644265"/>
        </p:xfrm>
        <a:graphic>
          <a:graphicData uri="http://schemas.openxmlformats.org/drawingml/2006/table">
            <a:tbl>
              <a:tblPr firstRow="1" firstCol="1" bandRow="1"/>
              <a:tblGrid>
                <a:gridCol w="1298852">
                  <a:extLst>
                    <a:ext uri="{9D8B030D-6E8A-4147-A177-3AD203B41FA5}">
                      <a16:colId xmlns:a16="http://schemas.microsoft.com/office/drawing/2014/main" val="2758045254"/>
                    </a:ext>
                  </a:extLst>
                </a:gridCol>
                <a:gridCol w="636174">
                  <a:extLst>
                    <a:ext uri="{9D8B030D-6E8A-4147-A177-3AD203B41FA5}">
                      <a16:colId xmlns:a16="http://schemas.microsoft.com/office/drawing/2014/main" val="3649419453"/>
                    </a:ext>
                  </a:extLst>
                </a:gridCol>
                <a:gridCol w="582511">
                  <a:extLst>
                    <a:ext uri="{9D8B030D-6E8A-4147-A177-3AD203B41FA5}">
                      <a16:colId xmlns:a16="http://schemas.microsoft.com/office/drawing/2014/main" val="3475218014"/>
                    </a:ext>
                  </a:extLst>
                </a:gridCol>
                <a:gridCol w="588975">
                  <a:extLst>
                    <a:ext uri="{9D8B030D-6E8A-4147-A177-3AD203B41FA5}">
                      <a16:colId xmlns:a16="http://schemas.microsoft.com/office/drawing/2014/main" val="1510099077"/>
                    </a:ext>
                  </a:extLst>
                </a:gridCol>
                <a:gridCol w="837239">
                  <a:extLst>
                    <a:ext uri="{9D8B030D-6E8A-4147-A177-3AD203B41FA5}">
                      <a16:colId xmlns:a16="http://schemas.microsoft.com/office/drawing/2014/main" val="1732410539"/>
                    </a:ext>
                  </a:extLst>
                </a:gridCol>
                <a:gridCol w="1489573">
                  <a:extLst>
                    <a:ext uri="{9D8B030D-6E8A-4147-A177-3AD203B41FA5}">
                      <a16:colId xmlns:a16="http://schemas.microsoft.com/office/drawing/2014/main" val="3153768093"/>
                    </a:ext>
                  </a:extLst>
                </a:gridCol>
                <a:gridCol w="563910">
                  <a:extLst>
                    <a:ext uri="{9D8B030D-6E8A-4147-A177-3AD203B41FA5}">
                      <a16:colId xmlns:a16="http://schemas.microsoft.com/office/drawing/2014/main" val="2615986921"/>
                    </a:ext>
                  </a:extLst>
                </a:gridCol>
                <a:gridCol w="1087948">
                  <a:extLst>
                    <a:ext uri="{9D8B030D-6E8A-4147-A177-3AD203B41FA5}">
                      <a16:colId xmlns:a16="http://schemas.microsoft.com/office/drawing/2014/main" val="405567918"/>
                    </a:ext>
                  </a:extLst>
                </a:gridCol>
                <a:gridCol w="1165661">
                  <a:extLst>
                    <a:ext uri="{9D8B030D-6E8A-4147-A177-3AD203B41FA5}">
                      <a16:colId xmlns:a16="http://schemas.microsoft.com/office/drawing/2014/main" val="1070059329"/>
                    </a:ext>
                  </a:extLst>
                </a:gridCol>
              </a:tblGrid>
              <a:tr h="155111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Sampling Criteria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56634"/>
                  </a:ext>
                </a:extLst>
              </a:tr>
              <a:tr h="697374"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Division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Handler in Division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Handler no. to sample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Projects to sample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Project Number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Handler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ID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Supervisor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Auditor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66050"/>
                  </a:ext>
                </a:extLst>
              </a:tr>
              <a:tr h="33023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CTECH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4790725354**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Coucoureux, Stanislas*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20582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Weise, Jens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Thomas 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57068"/>
                  </a:ext>
                </a:extLst>
              </a:tr>
              <a:tr h="2789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4790968011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Daniel, Pascal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21524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Tibaldini, Luca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Grainne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65019"/>
                  </a:ext>
                </a:extLst>
              </a:tr>
              <a:tr h="280562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Energy &amp; Power Technologies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4790452991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Saidani, Tinhinane*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23919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Andreola, Nadia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785996"/>
                  </a:ext>
                </a:extLst>
              </a:tr>
              <a:tr h="2789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\power &amp; control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4791003190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Saidani, Tinhinane*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23919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Andreola, Nadia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780687"/>
                  </a:ext>
                </a:extLst>
              </a:tr>
              <a:tr h="2789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4790135200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Coucoureux, Stanislas*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20582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Weise, Jens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Thomas 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137541"/>
                  </a:ext>
                </a:extLst>
              </a:tr>
              <a:tr h="280562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Life &amp; Health Sciences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4790731330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Ferrand, Olivier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91105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Tibaldini, Luca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09033"/>
                  </a:ext>
                </a:extLst>
              </a:tr>
              <a:tr h="27895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4790709635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Ferrand, Olivier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91105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Tibaldini, Luca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996320"/>
                  </a:ext>
                </a:extLst>
              </a:tr>
              <a:tr h="27895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Wire &amp; Cable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4790825152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Doitrand, Pierre-Marie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95622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Ruisch, Carlo A.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0694"/>
                  </a:ext>
                </a:extLst>
              </a:tr>
              <a:tr h="420842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EPT - CTDP / TPTDP / DAP Confirmation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4791031702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Roul, David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90451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Schobbe, Holger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Grainne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50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4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42900" y="305539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Points Raised and Owners agreed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CB856-B35C-9C31-8DC6-3A98ED780240}"/>
              </a:ext>
            </a:extLst>
          </p:cNvPr>
          <p:cNvSpPr txBox="1"/>
          <p:nvPr/>
        </p:nvSpPr>
        <p:spPr>
          <a:xfrm>
            <a:off x="428878" y="720180"/>
            <a:ext cx="8458200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44500" lvl="2" indent="276225"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US" sz="18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4790968011 (Grainne)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2024-11-GC-01</a:t>
            </a:r>
            <a:endParaRPr lang="en-US" sz="1800" b="0" i="0" u="none" strike="noStrike" noProof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lvl="2"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US" sz="18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Original project request was to include national difference for a range of countries including China, China was not considered in the final certification and no correspondence from the customer to agree to change of agreed contract / application.</a:t>
            </a:r>
          </a:p>
          <a:p>
            <a:pPr marL="444500" lvl="2"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27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42900" y="305539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Points Raised and Owners agreed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CB856-B35C-9C31-8DC6-3A98ED780240}"/>
              </a:ext>
            </a:extLst>
          </p:cNvPr>
          <p:cNvSpPr txBox="1"/>
          <p:nvPr/>
        </p:nvSpPr>
        <p:spPr>
          <a:xfrm>
            <a:off x="428878" y="720180"/>
            <a:ext cx="8458200" cy="462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160" indent="-137160"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project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4791003190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reviewed. (Manuela)</a:t>
            </a:r>
          </a:p>
          <a:p>
            <a:pPr marL="594360" lvl="1" indent="-137160"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reported in the header is not correct (SR No.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opened to correct the date).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4360" lvl="1" indent="-137160"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ECM Test Record folder is included also a document called 1-DataSheet-1 not associated with the project, as discussed with PH supervisor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 No. 5910566</a:t>
            </a:r>
          </a:p>
          <a:p>
            <a:pPr marL="594360" lvl="1" indent="-137160"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update date in 1-Datasheet-CR1 and eliminate 1-Datasheet-1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94360" lvl="1" indent="-137160"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94360" lvl="1" indent="-137160"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project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4790452991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reviewed.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Close out Letter dated prior to the final review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evidence of sending to the customer (to be checked with PH)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8.0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Number: Standard Operation Procedures-ULID-000899 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 5910562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update close out letter and resend it to the customer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51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42900" y="305539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Points Raised and Owners agreed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CB856-B35C-9C31-8DC6-3A98ED780240}"/>
              </a:ext>
            </a:extLst>
          </p:cNvPr>
          <p:cNvSpPr txBox="1"/>
          <p:nvPr/>
        </p:nvSpPr>
        <p:spPr>
          <a:xfrm>
            <a:off x="428878" y="720180"/>
            <a:ext cx="8458200" cy="1554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1" indent="-285750"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for project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4790731330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was reviewed. (Andy)</a:t>
            </a:r>
          </a:p>
          <a:p>
            <a:pPr marL="0" lvl="1"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Giovanni Di Martino (34038) doesn’t have the competence “TEST” on the TCD (but does have reviewer for 62471 optical radiation). He was selected for testing only for this project.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84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8DC2-0B17-8257-1B95-4D20F15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C9A025E-1331-48E0-BA41-1166A40CE4DC}"/>
              </a:ext>
            </a:extLst>
          </p:cNvPr>
          <p:cNvSpPr txBox="1">
            <a:spLocks/>
          </p:cNvSpPr>
          <p:nvPr/>
        </p:nvSpPr>
        <p:spPr>
          <a:xfrm>
            <a:off x="533400" y="1059180"/>
            <a:ext cx="8362668" cy="3309104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Thanks to all for attending.</a:t>
            </a:r>
          </a:p>
          <a:p>
            <a:pPr marL="0" indent="0">
              <a:buNone/>
            </a:pPr>
            <a:r>
              <a:rPr lang="en-GB"/>
              <a:t>•	Introductions</a:t>
            </a:r>
          </a:p>
          <a:p>
            <a:pPr marL="0" indent="0">
              <a:buNone/>
            </a:pPr>
            <a:r>
              <a:rPr lang="en-GB"/>
              <a:t>•	Confirmation of audit objectives and criteria</a:t>
            </a:r>
          </a:p>
          <a:p>
            <a:pPr marL="0" indent="0">
              <a:buNone/>
            </a:pPr>
            <a:r>
              <a:rPr lang="en-GB"/>
              <a:t>•	Confirmation of audit scopes/changes </a:t>
            </a:r>
          </a:p>
          <a:p>
            <a:pPr marL="0" indent="0">
              <a:buNone/>
            </a:pPr>
            <a:r>
              <a:rPr lang="en-GB"/>
              <a:t>•	Confirm any changes since last audit</a:t>
            </a:r>
          </a:p>
          <a:p>
            <a:pPr marL="0" indent="0">
              <a:buNone/>
            </a:pPr>
            <a:r>
              <a:rPr lang="en-GB"/>
              <a:t>•	Confirm detail of plan (logistics, facilities, breaks, escorts etc.) </a:t>
            </a:r>
          </a:p>
          <a:p>
            <a:pPr marL="0" indent="0">
              <a:buNone/>
            </a:pPr>
            <a:r>
              <a:rPr lang="en-GB"/>
              <a:t>	Any Health and Safety concerns - NA</a:t>
            </a:r>
          </a:p>
          <a:p>
            <a:pPr marL="0" indent="0">
              <a:buNone/>
            </a:pPr>
            <a:r>
              <a:rPr lang="en-GB"/>
              <a:t>•	Date and time of closing meeting</a:t>
            </a:r>
          </a:p>
          <a:p>
            <a:pPr marL="0" indent="0">
              <a:buNone/>
            </a:pPr>
            <a:r>
              <a:rPr lang="en-GB"/>
              <a:t>•	Questions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BF47348-1082-4985-891A-E5E1C35D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652105"/>
            <a:ext cx="2324676" cy="246221"/>
          </a:xfrm>
        </p:spPr>
        <p:txBody>
          <a:bodyPr/>
          <a:lstStyle/>
          <a:p>
            <a:r>
              <a:rPr lang="en-US" sz="1600" b="1">
                <a:solidFill>
                  <a:srgbClr val="C00000"/>
                </a:solidFill>
              </a:rPr>
              <a:t> Opening Agenda: 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98DD65D-9DFE-4019-92B5-8EE31B6A74CF}"/>
              </a:ext>
            </a:extLst>
          </p:cNvPr>
          <p:cNvSpPr txBox="1">
            <a:spLocks/>
          </p:cNvSpPr>
          <p:nvPr/>
        </p:nvSpPr>
        <p:spPr>
          <a:xfrm>
            <a:off x="5554980" y="713660"/>
            <a:ext cx="2513163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rgbClr val="C00000"/>
                </a:solidFill>
              </a:rPr>
              <a:t>Assessment Team: 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22F5D67-E0FF-49AE-95D4-59A85418A850}"/>
              </a:ext>
            </a:extLst>
          </p:cNvPr>
          <p:cNvSpPr txBox="1">
            <a:spLocks/>
          </p:cNvSpPr>
          <p:nvPr/>
        </p:nvSpPr>
        <p:spPr>
          <a:xfrm>
            <a:off x="5486401" y="847852"/>
            <a:ext cx="3329940" cy="359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666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7303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525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 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Lead Auditor:</a:t>
            </a:r>
            <a:r>
              <a:rPr lang="en-US" dirty="0"/>
              <a:t>   Grainne Cheevers 	</a:t>
            </a:r>
          </a:p>
          <a:p>
            <a:pPr marL="285750" indent="-285750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Auditors: </a:t>
            </a:r>
            <a:r>
              <a:rPr lang="en-US" dirty="0"/>
              <a:t>	Thomas Malysa</a:t>
            </a:r>
          </a:p>
          <a:p>
            <a:pPr lvl="5" indent="0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dirty="0"/>
              <a:t>		Manuela Scalisi</a:t>
            </a:r>
          </a:p>
          <a:p>
            <a:pPr lvl="5" indent="0">
              <a:spcAft>
                <a:spcPts val="0"/>
              </a:spcAft>
              <a:buClr>
                <a:srgbClr val="C00000"/>
              </a:buClr>
              <a:buNone/>
            </a:pPr>
            <a:r>
              <a:rPr lang="en-US" dirty="0"/>
              <a:t>		Andrew Strachan           			</a:t>
            </a:r>
            <a:r>
              <a:rPr lang="en-US" b="1" dirty="0"/>
              <a:t>		</a:t>
            </a:r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0196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8871-58E7-4639-BABC-7C7329D2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"/>
              <a:t>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5F758A-A2ED-4824-913E-98B8C25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569" y="15479"/>
            <a:ext cx="5275359" cy="33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C02032"/>
                </a:solidFill>
                <a:effectLst/>
                <a:uLnTx/>
                <a:uFillTx/>
                <a:latin typeface="Arial" panose="020B0604020202020204" pitchFamily="34" charset="0"/>
              </a:rPr>
              <a:t>Process Improvement and Maturity</a:t>
            </a:r>
            <a:endParaRPr kumimoji="0" lang="en-US" altLang="pt-BR" sz="1200" b="1" i="0" u="none" strike="noStrike" kern="1200" cap="none" spc="0" normalizeH="0" baseline="0" noProof="0" dirty="0">
              <a:ln>
                <a:noFill/>
              </a:ln>
              <a:solidFill>
                <a:srgbClr val="C0203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9B5751C-35B5-42C9-844E-CC865B29EFEC}"/>
              </a:ext>
            </a:extLst>
          </p:cNvPr>
          <p:cNvSpPr/>
          <p:nvPr/>
        </p:nvSpPr>
        <p:spPr>
          <a:xfrm flipH="1">
            <a:off x="76200" y="3012490"/>
            <a:ext cx="4171950" cy="1451372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221AE-5FFA-48FF-A57D-D00A8C59CA69}"/>
              </a:ext>
            </a:extLst>
          </p:cNvPr>
          <p:cNvCxnSpPr/>
          <p:nvPr/>
        </p:nvCxnSpPr>
        <p:spPr>
          <a:xfrm>
            <a:off x="76200" y="4552950"/>
            <a:ext cx="417195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F5A96B-4E40-4804-A67D-ECF10B4AEF04}"/>
              </a:ext>
            </a:extLst>
          </p:cNvPr>
          <p:cNvSpPr txBox="1"/>
          <p:nvPr/>
        </p:nvSpPr>
        <p:spPr>
          <a:xfrm>
            <a:off x="1946347" y="4527634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EE459D-70AF-40C2-AF84-6778E44BC1B7}"/>
              </a:ext>
            </a:extLst>
          </p:cNvPr>
          <p:cNvCxnSpPr>
            <a:cxnSpLocks/>
          </p:cNvCxnSpPr>
          <p:nvPr/>
        </p:nvCxnSpPr>
        <p:spPr>
          <a:xfrm flipV="1">
            <a:off x="4400550" y="3012491"/>
            <a:ext cx="0" cy="14798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0D14FB-6E26-4AAE-9A2A-12422DB08244}"/>
              </a:ext>
            </a:extLst>
          </p:cNvPr>
          <p:cNvSpPr txBox="1"/>
          <p:nvPr/>
        </p:nvSpPr>
        <p:spPr>
          <a:xfrm rot="5400000">
            <a:off x="3795829" y="3633671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18A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Improvement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F4D4A5A-04D6-4F34-83B0-3ED8D47E8AE6}"/>
              </a:ext>
            </a:extLst>
          </p:cNvPr>
          <p:cNvSpPr/>
          <p:nvPr/>
        </p:nvSpPr>
        <p:spPr>
          <a:xfrm rot="20433737">
            <a:off x="287517" y="3837593"/>
            <a:ext cx="988693" cy="368862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076B51-A53F-437F-8C10-03508CE184F2}"/>
              </a:ext>
            </a:extLst>
          </p:cNvPr>
          <p:cNvGrpSpPr/>
          <p:nvPr/>
        </p:nvGrpSpPr>
        <p:grpSpPr>
          <a:xfrm>
            <a:off x="2321094" y="3127625"/>
            <a:ext cx="995436" cy="422144"/>
            <a:chOff x="1720563" y="4757739"/>
            <a:chExt cx="1327248" cy="562859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7C94BD16-79A1-4521-8D98-743FB089CC18}"/>
                </a:ext>
              </a:extLst>
            </p:cNvPr>
            <p:cNvSpPr/>
            <p:nvPr/>
          </p:nvSpPr>
          <p:spPr>
            <a:xfrm rot="20433737">
              <a:off x="1729554" y="4757739"/>
              <a:ext cx="1318257" cy="49181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9E3E20-0147-40AC-8C85-AB902E9BA3C3}"/>
                </a:ext>
              </a:extLst>
            </p:cNvPr>
            <p:cNvSpPr txBox="1"/>
            <p:nvPr/>
          </p:nvSpPr>
          <p:spPr>
            <a:xfrm rot="20444361">
              <a:off x="1720563" y="5033339"/>
              <a:ext cx="939127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Standard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E2A441-08A1-4FB1-A30F-E92B5B0F1A0C}"/>
              </a:ext>
            </a:extLst>
          </p:cNvPr>
          <p:cNvSpPr txBox="1"/>
          <p:nvPr/>
        </p:nvSpPr>
        <p:spPr>
          <a:xfrm rot="20444361">
            <a:off x="1588977" y="2532878"/>
            <a:ext cx="1127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Continuous Improvement</a:t>
            </a:r>
          </a:p>
        </p:txBody>
      </p:sp>
      <p:sp>
        <p:nvSpPr>
          <p:cNvPr id="16" name="Curved Down Arrow 43">
            <a:extLst>
              <a:ext uri="{FF2B5EF4-FFF2-40B4-BE49-F238E27FC236}">
                <a16:creationId xmlns:a16="http://schemas.microsoft.com/office/drawing/2014/main" id="{33F14EC2-9DDD-4B4D-98A7-1240C223038C}"/>
              </a:ext>
            </a:extLst>
          </p:cNvPr>
          <p:cNvSpPr/>
          <p:nvPr/>
        </p:nvSpPr>
        <p:spPr>
          <a:xfrm rot="20467028" flipV="1">
            <a:off x="1092007" y="3873934"/>
            <a:ext cx="1718852" cy="427502"/>
          </a:xfrm>
          <a:prstGeom prst="curved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EDAFB-D9F7-48F2-B151-B864BC48F30D}"/>
              </a:ext>
            </a:extLst>
          </p:cNvPr>
          <p:cNvSpPr txBox="1"/>
          <p:nvPr/>
        </p:nvSpPr>
        <p:spPr>
          <a:xfrm rot="20444361">
            <a:off x="1267573" y="3788476"/>
            <a:ext cx="128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Consolidation through Standardization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95E6B6-59ED-4E11-8308-FBCF0DC2D58C}"/>
              </a:ext>
            </a:extLst>
          </p:cNvPr>
          <p:cNvGrpSpPr/>
          <p:nvPr/>
        </p:nvGrpSpPr>
        <p:grpSpPr>
          <a:xfrm>
            <a:off x="587395" y="2870933"/>
            <a:ext cx="1211320" cy="1211801"/>
            <a:chOff x="368297" y="1580834"/>
            <a:chExt cx="1615093" cy="161573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A454CD-1697-4F96-8C6B-FD8C546393FE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57" name="Pie 184">
                <a:extLst>
                  <a:ext uri="{FF2B5EF4-FFF2-40B4-BE49-F238E27FC236}">
                    <a16:creationId xmlns:a16="http://schemas.microsoft.com/office/drawing/2014/main" id="{1EE5D8CE-290A-443E-B14A-66EA3E75C071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8" name="Block Arc 57">
                <a:extLst>
                  <a:ext uri="{FF2B5EF4-FFF2-40B4-BE49-F238E27FC236}">
                    <a16:creationId xmlns:a16="http://schemas.microsoft.com/office/drawing/2014/main" id="{B92537FA-1446-4A9D-B6DA-E8D015CADCC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9" name="Down Arrow 186">
                <a:extLst>
                  <a:ext uri="{FF2B5EF4-FFF2-40B4-BE49-F238E27FC236}">
                    <a16:creationId xmlns:a16="http://schemas.microsoft.com/office/drawing/2014/main" id="{F40CF27B-F43F-432A-B820-742289C32CE7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B633D9-C684-4295-AFDC-E3589C494EF2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54" name="Pie 181">
                <a:extLst>
                  <a:ext uri="{FF2B5EF4-FFF2-40B4-BE49-F238E27FC236}">
                    <a16:creationId xmlns:a16="http://schemas.microsoft.com/office/drawing/2014/main" id="{BB0CB8A9-0275-425F-BE41-011E0020D00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" name="Block Arc 54">
                <a:extLst>
                  <a:ext uri="{FF2B5EF4-FFF2-40B4-BE49-F238E27FC236}">
                    <a16:creationId xmlns:a16="http://schemas.microsoft.com/office/drawing/2014/main" id="{AB93325D-CA26-487E-BAC3-022D7BA7585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" name="Down Arrow 183">
                <a:extLst>
                  <a:ext uri="{FF2B5EF4-FFF2-40B4-BE49-F238E27FC236}">
                    <a16:creationId xmlns:a16="http://schemas.microsoft.com/office/drawing/2014/main" id="{BEAD6B14-9EFD-4F33-B828-C0545B3B5C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FE2F25-B15E-47D1-9261-EEC979ED7B7A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51" name="Pie 178">
                <a:extLst>
                  <a:ext uri="{FF2B5EF4-FFF2-40B4-BE49-F238E27FC236}">
                    <a16:creationId xmlns:a16="http://schemas.microsoft.com/office/drawing/2014/main" id="{EDAD9EA4-A187-4FDE-B4AE-E964D4280453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Block Arc 51">
                <a:extLst>
                  <a:ext uri="{FF2B5EF4-FFF2-40B4-BE49-F238E27FC236}">
                    <a16:creationId xmlns:a16="http://schemas.microsoft.com/office/drawing/2014/main" id="{10A3FE1E-5591-4A80-8873-73CEE83DF6DC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3" name="Down Arrow 180">
                <a:extLst>
                  <a:ext uri="{FF2B5EF4-FFF2-40B4-BE49-F238E27FC236}">
                    <a16:creationId xmlns:a16="http://schemas.microsoft.com/office/drawing/2014/main" id="{563A0A3D-8909-49B7-937B-03B3EE2E0A7E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3BB42B2-01FF-4D1A-9C39-7F41301655B0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48" name="Pie 175">
                <a:extLst>
                  <a:ext uri="{FF2B5EF4-FFF2-40B4-BE49-F238E27FC236}">
                    <a16:creationId xmlns:a16="http://schemas.microsoft.com/office/drawing/2014/main" id="{6A7541B7-9ED1-4424-82EE-96BFA91391BF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Block Arc 48">
                <a:extLst>
                  <a:ext uri="{FF2B5EF4-FFF2-40B4-BE49-F238E27FC236}">
                    <a16:creationId xmlns:a16="http://schemas.microsoft.com/office/drawing/2014/main" id="{267DE412-0DEF-408F-AA11-13C312A6B14B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Down Arrow 177">
                <a:extLst>
                  <a:ext uri="{FF2B5EF4-FFF2-40B4-BE49-F238E27FC236}">
                    <a16:creationId xmlns:a16="http://schemas.microsoft.com/office/drawing/2014/main" id="{80D5CA10-2B79-49F2-9210-3D55304ECBEF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9A9D94-3324-4900-A98A-85ED4C6F64B6}"/>
                </a:ext>
              </a:extLst>
            </p:cNvPr>
            <p:cNvSpPr txBox="1"/>
            <p:nvPr/>
          </p:nvSpPr>
          <p:spPr>
            <a:xfrm>
              <a:off x="474104" y="1893123"/>
              <a:ext cx="712161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Improve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414D5B-7C5A-4AA7-85E6-AC8D812C92A8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Plan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304A96-F8C3-44E7-AA63-01A2B5968E5F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Check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CCD123-11AE-4618-A9E0-CE9B750C7780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81F6CF0-FB67-4A32-9DC8-811F6C3CECD2}"/>
              </a:ext>
            </a:extLst>
          </p:cNvPr>
          <p:cNvSpPr txBox="1"/>
          <p:nvPr/>
        </p:nvSpPr>
        <p:spPr>
          <a:xfrm rot="20444361">
            <a:off x="280853" y="4045070"/>
            <a:ext cx="704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Standard</a:t>
            </a:r>
          </a:p>
        </p:txBody>
      </p:sp>
      <p:grpSp>
        <p:nvGrpSpPr>
          <p:cNvPr id="112" name="Group 3">
            <a:extLst>
              <a:ext uri="{FF2B5EF4-FFF2-40B4-BE49-F238E27FC236}">
                <a16:creationId xmlns:a16="http://schemas.microsoft.com/office/drawing/2014/main" id="{D19C88A8-A4AE-496A-BCDF-6CA04AB56BF9}"/>
              </a:ext>
            </a:extLst>
          </p:cNvPr>
          <p:cNvGrpSpPr>
            <a:grpSpLocks/>
          </p:cNvGrpSpPr>
          <p:nvPr/>
        </p:nvGrpSpPr>
        <p:grpSpPr bwMode="auto">
          <a:xfrm>
            <a:off x="4400550" y="195422"/>
            <a:ext cx="4185435" cy="2373161"/>
            <a:chOff x="192" y="1008"/>
            <a:chExt cx="5502" cy="3166"/>
          </a:xfrm>
        </p:grpSpPr>
        <p:grpSp>
          <p:nvGrpSpPr>
            <p:cNvPr id="113" name="Group 4">
              <a:extLst>
                <a:ext uri="{FF2B5EF4-FFF2-40B4-BE49-F238E27FC236}">
                  <a16:creationId xmlns:a16="http://schemas.microsoft.com/office/drawing/2014/main" id="{63D97B8B-944B-420E-864C-12A3DE84F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632"/>
              <a:ext cx="3504" cy="2150"/>
              <a:chOff x="1104" y="1114"/>
              <a:chExt cx="3984" cy="2372"/>
            </a:xfrm>
          </p:grpSpPr>
          <p:sp>
            <p:nvSpPr>
              <p:cNvPr id="146" name="Oval 5">
                <a:extLst>
                  <a:ext uri="{FF2B5EF4-FFF2-40B4-BE49-F238E27FC236}">
                    <a16:creationId xmlns:a16="http://schemas.microsoft.com/office/drawing/2014/main" id="{0C5F7BF7-09B5-47D0-90E4-3AD54EEF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324"/>
                <a:ext cx="2016" cy="196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7" name="Line 6">
                <a:extLst>
                  <a:ext uri="{FF2B5EF4-FFF2-40B4-BE49-F238E27FC236}">
                    <a16:creationId xmlns:a16="http://schemas.microsoft.com/office/drawing/2014/main" id="{3D66E176-8725-4953-8663-FEF5FB781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39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8" name="Line 7">
                <a:extLst>
                  <a:ext uri="{FF2B5EF4-FFF2-40B4-BE49-F238E27FC236}">
                    <a16:creationId xmlns:a16="http://schemas.microsoft.com/office/drawing/2014/main" id="{26178C3F-93A2-4A62-B3BC-234623BD1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4" y="1344"/>
                <a:ext cx="0" cy="19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9" name="Text Box 8">
                <a:extLst>
                  <a:ext uri="{FF2B5EF4-FFF2-40B4-BE49-F238E27FC236}">
                    <a16:creationId xmlns:a16="http://schemas.microsoft.com/office/drawing/2014/main" id="{EBB60F63-913A-4A3D-97D9-13E6CB435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568"/>
                <a:ext cx="384" cy="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rPr>
                  <a:t>I</a:t>
                </a:r>
                <a:endParaRPr kumimoji="0" lang="el-GR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0" name="Text Box 9">
                <a:extLst>
                  <a:ext uri="{FF2B5EF4-FFF2-40B4-BE49-F238E27FC236}">
                    <a16:creationId xmlns:a16="http://schemas.microsoft.com/office/drawing/2014/main" id="{2A2E9E5D-36D0-4E8C-8720-39571B44E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" y="2406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rPr>
                  <a:t>D</a:t>
                </a:r>
                <a:endParaRPr kumimoji="0" lang="el-GR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1" name="Text Box 10">
                <a:extLst>
                  <a:ext uri="{FF2B5EF4-FFF2-40B4-BE49-F238E27FC236}">
                    <a16:creationId xmlns:a16="http://schemas.microsoft.com/office/drawing/2014/main" id="{D9D765F3-D117-4F0F-A97D-08B888595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2" y="2424"/>
                <a:ext cx="384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rPr>
                  <a:t>C</a:t>
                </a:r>
                <a:endParaRPr kumimoji="0" lang="el-GR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2" name="Text Box 11">
                <a:extLst>
                  <a:ext uri="{FF2B5EF4-FFF2-40B4-BE49-F238E27FC236}">
                    <a16:creationId xmlns:a16="http://schemas.microsoft.com/office/drawing/2014/main" id="{A1642C0B-65C2-400D-9774-C828E23E5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1568"/>
                <a:ext cx="383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rPr>
                  <a:t>P</a:t>
                </a:r>
                <a:endParaRPr kumimoji="0" lang="el-GR" alt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53" name="Group 12">
                <a:extLst>
                  <a:ext uri="{FF2B5EF4-FFF2-40B4-BE49-F238E27FC236}">
                    <a16:creationId xmlns:a16="http://schemas.microsoft.com/office/drawing/2014/main" id="{04243045-F763-480A-88A8-2861EE98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114"/>
                <a:ext cx="2592" cy="2372"/>
                <a:chOff x="1640" y="1412"/>
                <a:chExt cx="2592" cy="2372"/>
              </a:xfrm>
            </p:grpSpPr>
            <p:sp>
              <p:nvSpPr>
                <p:cNvPr id="154" name="Oval 13">
                  <a:extLst>
                    <a:ext uri="{FF2B5EF4-FFF2-40B4-BE49-F238E27FC236}">
                      <a16:creationId xmlns:a16="http://schemas.microsoft.com/office/drawing/2014/main" id="{CA14D7A1-54F6-4059-9E1E-478E00656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5" y="1432"/>
                  <a:ext cx="2444" cy="235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66CCFF"/>
                          </a:gs>
                          <a:gs pos="100000">
                            <a:srgbClr val="FFFFFF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AutoShape 14">
                  <a:extLst>
                    <a:ext uri="{FF2B5EF4-FFF2-40B4-BE49-F238E27FC236}">
                      <a16:creationId xmlns:a16="http://schemas.microsoft.com/office/drawing/2014/main" id="{7BBE1804-E71A-49F2-8CE1-41DC6BDCD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4710534">
                  <a:off x="160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AutoShape 15">
                  <a:extLst>
                    <a:ext uri="{FF2B5EF4-FFF2-40B4-BE49-F238E27FC236}">
                      <a16:creationId xmlns:a16="http://schemas.microsoft.com/office/drawing/2014/main" id="{ED6A6727-FD5C-4803-BE0D-8242B00D2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398341">
                  <a:off x="2322" y="141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AutoShape 16">
                  <a:extLst>
                    <a:ext uri="{FF2B5EF4-FFF2-40B4-BE49-F238E27FC236}">
                      <a16:creationId xmlns:a16="http://schemas.microsoft.com/office/drawing/2014/main" id="{0A3EDA10-2607-4F31-9FAB-D6CA076055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6122638">
                  <a:off x="1592" y="2716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AutoShape 17">
                  <a:extLst>
                    <a:ext uri="{FF2B5EF4-FFF2-40B4-BE49-F238E27FC236}">
                      <a16:creationId xmlns:a16="http://schemas.microsoft.com/office/drawing/2014/main" id="{94108078-87C9-4330-9D4F-6233319E5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520608">
                  <a:off x="2320" y="359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AutoShape 18">
                  <a:extLst>
                    <a:ext uri="{FF2B5EF4-FFF2-40B4-BE49-F238E27FC236}">
                      <a16:creationId xmlns:a16="http://schemas.microsoft.com/office/drawing/2014/main" id="{0242A965-792B-47B4-9144-698E0F4E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2385201">
                  <a:off x="3284" y="3580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AutoShape 19">
                  <a:extLst>
                    <a:ext uri="{FF2B5EF4-FFF2-40B4-BE49-F238E27FC236}">
                      <a16:creationId xmlns:a16="http://schemas.microsoft.com/office/drawing/2014/main" id="{86C2573A-6F0D-4FBE-98D2-9B7511EB6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0115313">
                  <a:off x="3296" y="1432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AutoShape 20">
                  <a:extLst>
                    <a:ext uri="{FF2B5EF4-FFF2-40B4-BE49-F238E27FC236}">
                      <a16:creationId xmlns:a16="http://schemas.microsoft.com/office/drawing/2014/main" id="{B80DAF71-AAF1-450B-A4C0-4A2BB4D7C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6840849">
                  <a:off x="3964" y="223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AutoShape 21">
                  <a:extLst>
                    <a:ext uri="{FF2B5EF4-FFF2-40B4-BE49-F238E27FC236}">
                      <a16:creationId xmlns:a16="http://schemas.microsoft.com/office/drawing/2014/main" id="{84A2D063-B9BB-4857-9B90-5D572E87B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5308721">
                  <a:off x="3992" y="2718"/>
                  <a:ext cx="288" cy="192"/>
                </a:xfrm>
                <a:prstGeom prst="notched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4" name="Group 22">
              <a:extLst>
                <a:ext uri="{FF2B5EF4-FFF2-40B4-BE49-F238E27FC236}">
                  <a16:creationId xmlns:a16="http://schemas.microsoft.com/office/drawing/2014/main" id="{52AB081C-ED81-4614-9E57-0C20779DF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08"/>
              <a:ext cx="816" cy="672"/>
              <a:chOff x="480" y="2880"/>
              <a:chExt cx="960" cy="816"/>
            </a:xfrm>
          </p:grpSpPr>
          <p:sp>
            <p:nvSpPr>
              <p:cNvPr id="144" name="AutoShape 23">
                <a:extLst>
                  <a:ext uri="{FF2B5EF4-FFF2-40B4-BE49-F238E27FC236}">
                    <a16:creationId xmlns:a16="http://schemas.microsoft.com/office/drawing/2014/main" id="{045DA095-0A89-4B99-9F8A-32809CF9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960" cy="576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5-10 </a:t>
                </a:r>
                <a:r>
                  <a:rPr kumimoji="0" lang="en-US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Year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Vision</a:t>
                </a:r>
                <a:endParaRPr kumimoji="0" lang="el-GR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24">
                <a:extLst>
                  <a:ext uri="{FF2B5EF4-FFF2-40B4-BE49-F238E27FC236}">
                    <a16:creationId xmlns:a16="http://schemas.microsoft.com/office/drawing/2014/main" id="{DA1D5D63-2EA7-445C-83E8-55DB8DC3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2880"/>
                <a:ext cx="528" cy="336"/>
              </a:xfrm>
              <a:prstGeom prst="ellipse">
                <a:avLst/>
              </a:prstGeom>
              <a:solidFill>
                <a:srgbClr val="FFC62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Step</a:t>
                </a:r>
                <a:r>
                  <a:rPr kumimoji="0" lang="el-GR" altLang="en-US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1</a:t>
                </a:r>
              </a:p>
            </p:txBody>
          </p:sp>
        </p:grpSp>
        <p:sp>
          <p:nvSpPr>
            <p:cNvPr id="142" name="AutoShape 26">
              <a:extLst>
                <a:ext uri="{FF2B5EF4-FFF2-40B4-BE49-F238E27FC236}">
                  <a16:creationId xmlns:a16="http://schemas.microsoft.com/office/drawing/2014/main" id="{026893A0-D871-4D6C-AFA0-5580586B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52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Annual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Review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0" name="AutoShape 29">
              <a:extLst>
                <a:ext uri="{FF2B5EF4-FFF2-40B4-BE49-F238E27FC236}">
                  <a16:creationId xmlns:a16="http://schemas.microsoft.com/office/drawing/2014/main" id="{295BF17E-BC5C-43E7-A82E-A63B2426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5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3-5</a:t>
              </a: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Year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Plan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" name="AutoShape 32">
              <a:extLst>
                <a:ext uri="{FF2B5EF4-FFF2-40B4-BE49-F238E27FC236}">
                  <a16:creationId xmlns:a16="http://schemas.microsoft.com/office/drawing/2014/main" id="{BD8D8AA2-0A15-47CF-8B1D-A2C0D59F6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2490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Annual Plan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AutoShape 35">
              <a:extLst>
                <a:ext uri="{FF2B5EF4-FFF2-40B4-BE49-F238E27FC236}">
                  <a16:creationId xmlns:a16="http://schemas.microsoft.com/office/drawing/2014/main" id="{238E8A2C-349A-41CA-8749-19881376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3627"/>
              <a:ext cx="1188" cy="54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Development of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Initiatives (plan)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" name="AutoShape 38">
              <a:extLst>
                <a:ext uri="{FF2B5EF4-FFF2-40B4-BE49-F238E27FC236}">
                  <a16:creationId xmlns:a16="http://schemas.microsoft.com/office/drawing/2014/main" id="{24C96234-0B63-425F-9FC7-C3540CE1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316"/>
              <a:ext cx="816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Progress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AutoShape 41">
              <a:extLst>
                <a:ext uri="{FF2B5EF4-FFF2-40B4-BE49-F238E27FC236}">
                  <a16:creationId xmlns:a16="http://schemas.microsoft.com/office/drawing/2014/main" id="{0406808D-891A-4B89-8168-97C6BA7F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00"/>
              <a:ext cx="1182" cy="474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Implementation</a:t>
              </a:r>
              <a:endPara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Line 43">
              <a:extLst>
                <a:ext uri="{FF2B5EF4-FFF2-40B4-BE49-F238E27FC236}">
                  <a16:creationId xmlns:a16="http://schemas.microsoft.com/office/drawing/2014/main" id="{6DE48199-8D58-4972-B885-4CACB4A1B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Line 44">
              <a:extLst>
                <a:ext uri="{FF2B5EF4-FFF2-40B4-BE49-F238E27FC236}">
                  <a16:creationId xmlns:a16="http://schemas.microsoft.com/office/drawing/2014/main" id="{37DDA39C-1222-4CD7-959C-2AB567CBA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3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Line 45">
              <a:extLst>
                <a:ext uri="{FF2B5EF4-FFF2-40B4-BE49-F238E27FC236}">
                  <a16:creationId xmlns:a16="http://schemas.microsoft.com/office/drawing/2014/main" id="{A5C64818-5894-4499-AE01-D62DDC06F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39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Line 46">
              <a:extLst>
                <a:ext uri="{FF2B5EF4-FFF2-40B4-BE49-F238E27FC236}">
                  <a16:creationId xmlns:a16="http://schemas.microsoft.com/office/drawing/2014/main" id="{967299DE-9035-4E18-B1BA-B18BDE86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Line 47">
              <a:extLst>
                <a:ext uri="{FF2B5EF4-FFF2-40B4-BE49-F238E27FC236}">
                  <a16:creationId xmlns:a16="http://schemas.microsoft.com/office/drawing/2014/main" id="{20119C8E-3159-48B2-AB86-BEE0B796E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Line 48">
              <a:extLst>
                <a:ext uri="{FF2B5EF4-FFF2-40B4-BE49-F238E27FC236}">
                  <a16:creationId xmlns:a16="http://schemas.microsoft.com/office/drawing/2014/main" id="{0006AE0F-9AF5-4639-B213-B8C3962C6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35" y="3918"/>
              <a:ext cx="1305" cy="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Line 49">
              <a:extLst>
                <a:ext uri="{FF2B5EF4-FFF2-40B4-BE49-F238E27FC236}">
                  <a16:creationId xmlns:a16="http://schemas.microsoft.com/office/drawing/2014/main" id="{879F61C1-CC6C-40BB-BA46-0CF994934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937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Line 50">
              <a:extLst>
                <a:ext uri="{FF2B5EF4-FFF2-40B4-BE49-F238E27FC236}">
                  <a16:creationId xmlns:a16="http://schemas.microsoft.com/office/drawing/2014/main" id="{A5B93144-2C1B-4848-970E-D7D920785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37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Line 51">
              <a:extLst>
                <a:ext uri="{FF2B5EF4-FFF2-40B4-BE49-F238E27FC236}">
                  <a16:creationId xmlns:a16="http://schemas.microsoft.com/office/drawing/2014/main" id="{01DCB269-D30C-42C9-9F70-13E0C5D4F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29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Line 52">
              <a:extLst>
                <a:ext uri="{FF2B5EF4-FFF2-40B4-BE49-F238E27FC236}">
                  <a16:creationId xmlns:a16="http://schemas.microsoft.com/office/drawing/2014/main" id="{F1C39A00-DA3B-409C-BF5E-71C726F0E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14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Line 53">
              <a:extLst>
                <a:ext uri="{FF2B5EF4-FFF2-40B4-BE49-F238E27FC236}">
                  <a16:creationId xmlns:a16="http://schemas.microsoft.com/office/drawing/2014/main" id="{2E35D165-20ED-40C7-8DFA-9464DDF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3" name="Oval 24">
            <a:extLst>
              <a:ext uri="{FF2B5EF4-FFF2-40B4-BE49-F238E27FC236}">
                <a16:creationId xmlns:a16="http://schemas.microsoft.com/office/drawing/2014/main" id="{27733F7F-45C7-450E-B95D-4221B2FC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982" y="169029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4" name="Oval 24">
            <a:extLst>
              <a:ext uri="{FF2B5EF4-FFF2-40B4-BE49-F238E27FC236}">
                <a16:creationId xmlns:a16="http://schemas.microsoft.com/office/drawing/2014/main" id="{81C12EF0-A52B-457D-956C-6882EC33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864" y="1129460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3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Oval 24">
            <a:extLst>
              <a:ext uri="{FF2B5EF4-FFF2-40B4-BE49-F238E27FC236}">
                <a16:creationId xmlns:a16="http://schemas.microsoft.com/office/drawing/2014/main" id="{0D436D9C-2B9D-442A-AD01-5C6CC67B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426" y="2005668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Oval 24">
            <a:extLst>
              <a:ext uri="{FF2B5EF4-FFF2-40B4-BE49-F238E27FC236}">
                <a16:creationId xmlns:a16="http://schemas.microsoft.com/office/drawing/2014/main" id="{A9197B73-923B-428E-A401-8FA4E6D2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739" y="2050153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" name="Oval 24">
            <a:extLst>
              <a:ext uri="{FF2B5EF4-FFF2-40B4-BE49-F238E27FC236}">
                <a16:creationId xmlns:a16="http://schemas.microsoft.com/office/drawing/2014/main" id="{05AC83B6-1DDF-4C0A-978A-F7F98E51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85" y="1763067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8" name="Oval 24">
            <a:extLst>
              <a:ext uri="{FF2B5EF4-FFF2-40B4-BE49-F238E27FC236}">
                <a16:creationId xmlns:a16="http://schemas.microsoft.com/office/drawing/2014/main" id="{89E4BFA6-5FED-4FE1-B0C4-54429E2F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68" y="1100162"/>
            <a:ext cx="341408" cy="207412"/>
          </a:xfrm>
          <a:prstGeom prst="ellipse">
            <a:avLst/>
          </a:prstGeom>
          <a:solidFill>
            <a:srgbClr val="FFC62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</a:t>
            </a:r>
            <a:r>
              <a:rPr kumimoji="0" lang="el-GR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BC694E2-7D28-4E74-987B-B3A613435A84}"/>
              </a:ext>
            </a:extLst>
          </p:cNvPr>
          <p:cNvGrpSpPr/>
          <p:nvPr/>
        </p:nvGrpSpPr>
        <p:grpSpPr>
          <a:xfrm>
            <a:off x="2715370" y="2160250"/>
            <a:ext cx="1211320" cy="1211801"/>
            <a:chOff x="368297" y="1580834"/>
            <a:chExt cx="1615093" cy="161573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75A4DFD-D097-444F-88EB-93791CA442D5}"/>
                </a:ext>
              </a:extLst>
            </p:cNvPr>
            <p:cNvGrpSpPr/>
            <p:nvPr/>
          </p:nvGrpSpPr>
          <p:grpSpPr>
            <a:xfrm>
              <a:off x="431565" y="1580834"/>
              <a:ext cx="1460592" cy="1554253"/>
              <a:chOff x="431565" y="1580834"/>
              <a:chExt cx="1460592" cy="1554253"/>
            </a:xfrm>
          </p:grpSpPr>
          <p:sp>
            <p:nvSpPr>
              <p:cNvPr id="188" name="Pie 184">
                <a:extLst>
                  <a:ext uri="{FF2B5EF4-FFF2-40B4-BE49-F238E27FC236}">
                    <a16:creationId xmlns:a16="http://schemas.microsoft.com/office/drawing/2014/main" id="{CDC4A59A-B2EE-4AC1-B8C1-14B1B525DF6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9" name="Block Arc 188">
                <a:extLst>
                  <a:ext uri="{FF2B5EF4-FFF2-40B4-BE49-F238E27FC236}">
                    <a16:creationId xmlns:a16="http://schemas.microsoft.com/office/drawing/2014/main" id="{B2931E63-36B0-4F00-9177-47FB47CE9A12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0" name="Down Arrow 186">
                <a:extLst>
                  <a:ext uri="{FF2B5EF4-FFF2-40B4-BE49-F238E27FC236}">
                    <a16:creationId xmlns:a16="http://schemas.microsoft.com/office/drawing/2014/main" id="{2F750201-A97E-4B14-88FF-C3A726B2EA50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D1704FF-CE6E-445B-9878-D8E0E2BA0ADC}"/>
                </a:ext>
              </a:extLst>
            </p:cNvPr>
            <p:cNvGrpSpPr/>
            <p:nvPr/>
          </p:nvGrpSpPr>
          <p:grpSpPr>
            <a:xfrm rot="5400000">
              <a:off x="475968" y="1598115"/>
              <a:ext cx="1460592" cy="1554253"/>
              <a:chOff x="431565" y="1580834"/>
              <a:chExt cx="1460592" cy="1554253"/>
            </a:xfrm>
          </p:grpSpPr>
          <p:sp>
            <p:nvSpPr>
              <p:cNvPr id="185" name="Pie 181">
                <a:extLst>
                  <a:ext uri="{FF2B5EF4-FFF2-40B4-BE49-F238E27FC236}">
                    <a16:creationId xmlns:a16="http://schemas.microsoft.com/office/drawing/2014/main" id="{D2D06605-0044-42C1-B795-ACF827A14099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6" name="Block Arc 185">
                <a:extLst>
                  <a:ext uri="{FF2B5EF4-FFF2-40B4-BE49-F238E27FC236}">
                    <a16:creationId xmlns:a16="http://schemas.microsoft.com/office/drawing/2014/main" id="{FC3B76B1-60E2-44BC-86B4-E1A916939E09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7" name="Down Arrow 183">
                <a:extLst>
                  <a:ext uri="{FF2B5EF4-FFF2-40B4-BE49-F238E27FC236}">
                    <a16:creationId xmlns:a16="http://schemas.microsoft.com/office/drawing/2014/main" id="{DF12F7A6-B502-40B9-AF65-BA897B5794A3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14E68E9-4C38-46F0-B746-88BA1860D91E}"/>
                </a:ext>
              </a:extLst>
            </p:cNvPr>
            <p:cNvGrpSpPr/>
            <p:nvPr/>
          </p:nvGrpSpPr>
          <p:grpSpPr>
            <a:xfrm rot="10800000">
              <a:off x="461317" y="1642316"/>
              <a:ext cx="1460592" cy="1554253"/>
              <a:chOff x="431565" y="1580834"/>
              <a:chExt cx="1460592" cy="1554253"/>
            </a:xfrm>
          </p:grpSpPr>
          <p:sp>
            <p:nvSpPr>
              <p:cNvPr id="182" name="Pie 178">
                <a:extLst>
                  <a:ext uri="{FF2B5EF4-FFF2-40B4-BE49-F238E27FC236}">
                    <a16:creationId xmlns:a16="http://schemas.microsoft.com/office/drawing/2014/main" id="{2AD0A573-3A47-4C2F-98D9-2F76F592DA8C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3" name="Block Arc 182">
                <a:extLst>
                  <a:ext uri="{FF2B5EF4-FFF2-40B4-BE49-F238E27FC236}">
                    <a16:creationId xmlns:a16="http://schemas.microsoft.com/office/drawing/2014/main" id="{17688EE1-70ED-461C-B226-03522B5B8290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4" name="Down Arrow 180">
                <a:extLst>
                  <a:ext uri="{FF2B5EF4-FFF2-40B4-BE49-F238E27FC236}">
                    <a16:creationId xmlns:a16="http://schemas.microsoft.com/office/drawing/2014/main" id="{C930A5A1-453D-4E6D-980D-88E57AB4046A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3013A0D-E285-4691-AB00-C7F11A66BCEF}"/>
                </a:ext>
              </a:extLst>
            </p:cNvPr>
            <p:cNvGrpSpPr/>
            <p:nvPr/>
          </p:nvGrpSpPr>
          <p:grpSpPr>
            <a:xfrm rot="16200000">
              <a:off x="415128" y="1627663"/>
              <a:ext cx="1460592" cy="1554253"/>
              <a:chOff x="431565" y="1580834"/>
              <a:chExt cx="1460592" cy="1554253"/>
            </a:xfrm>
          </p:grpSpPr>
          <p:sp>
            <p:nvSpPr>
              <p:cNvPr id="179" name="Pie 175">
                <a:extLst>
                  <a:ext uri="{FF2B5EF4-FFF2-40B4-BE49-F238E27FC236}">
                    <a16:creationId xmlns:a16="http://schemas.microsoft.com/office/drawing/2014/main" id="{E580894A-3189-445E-8A9A-0A65B4E0C445}"/>
                  </a:ext>
                </a:extLst>
              </p:cNvPr>
              <p:cNvSpPr/>
              <p:nvPr/>
            </p:nvSpPr>
            <p:spPr>
              <a:xfrm>
                <a:off x="450272" y="1656732"/>
                <a:ext cx="1427597" cy="1440742"/>
              </a:xfrm>
              <a:prstGeom prst="pie">
                <a:avLst>
                  <a:gd name="adj1" fmla="val 10796278"/>
                  <a:gd name="adj2" fmla="val 162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solidFill>
                      <a:srgbClr val="C02032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0" name="Block Arc 179">
                <a:extLst>
                  <a:ext uri="{FF2B5EF4-FFF2-40B4-BE49-F238E27FC236}">
                    <a16:creationId xmlns:a16="http://schemas.microsoft.com/office/drawing/2014/main" id="{1ED575E9-9AF8-45DB-B1EB-513C9C869A6F}"/>
                  </a:ext>
                </a:extLst>
              </p:cNvPr>
              <p:cNvSpPr/>
              <p:nvPr/>
            </p:nvSpPr>
            <p:spPr>
              <a:xfrm>
                <a:off x="431565" y="1642317"/>
                <a:ext cx="1460592" cy="1492770"/>
              </a:xfrm>
              <a:prstGeom prst="blockArc">
                <a:avLst>
                  <a:gd name="adj1" fmla="val 10851617"/>
                  <a:gd name="adj2" fmla="val 16024693"/>
                  <a:gd name="adj3" fmla="val 128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1" name="Down Arrow 177">
                <a:extLst>
                  <a:ext uri="{FF2B5EF4-FFF2-40B4-BE49-F238E27FC236}">
                    <a16:creationId xmlns:a16="http://schemas.microsoft.com/office/drawing/2014/main" id="{1F23E1E4-78A7-46A0-B3EB-3A8506041A8C}"/>
                  </a:ext>
                </a:extLst>
              </p:cNvPr>
              <p:cNvSpPr/>
              <p:nvPr/>
            </p:nvSpPr>
            <p:spPr>
              <a:xfrm rot="16200000">
                <a:off x="1047409" y="1615889"/>
                <a:ext cx="151795" cy="81685"/>
              </a:xfrm>
              <a:prstGeom prst="downArrow">
                <a:avLst>
                  <a:gd name="adj1" fmla="val 10000"/>
                  <a:gd name="adj2" fmla="val 9714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928833E-3AD1-4149-8A61-6CE4417A9131}"/>
                </a:ext>
              </a:extLst>
            </p:cNvPr>
            <p:cNvSpPr txBox="1"/>
            <p:nvPr/>
          </p:nvSpPr>
          <p:spPr>
            <a:xfrm>
              <a:off x="474104" y="1893123"/>
              <a:ext cx="742084" cy="26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Improve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369493F-8E6B-41B1-A561-3406A8A1E061}"/>
                </a:ext>
              </a:extLst>
            </p:cNvPr>
            <p:cNvSpPr txBox="1"/>
            <p:nvPr/>
          </p:nvSpPr>
          <p:spPr>
            <a:xfrm>
              <a:off x="1189011" y="1905598"/>
              <a:ext cx="49842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Plan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AEC4A53-0E71-40ED-8B5A-09089D85E530}"/>
                </a:ext>
              </a:extLst>
            </p:cNvPr>
            <p:cNvSpPr txBox="1"/>
            <p:nvPr/>
          </p:nvSpPr>
          <p:spPr>
            <a:xfrm>
              <a:off x="502454" y="2507152"/>
              <a:ext cx="603157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Check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541D7E4-4225-4C48-B1E8-6F02E32EC753}"/>
                </a:ext>
              </a:extLst>
            </p:cNvPr>
            <p:cNvSpPr txBox="1"/>
            <p:nvPr/>
          </p:nvSpPr>
          <p:spPr>
            <a:xfrm>
              <a:off x="1239269" y="2520265"/>
              <a:ext cx="404384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Do</a:t>
              </a:r>
            </a:p>
          </p:txBody>
        </p:sp>
      </p:grpSp>
      <p:sp>
        <p:nvSpPr>
          <p:cNvPr id="191" name="Text Box 24">
            <a:extLst>
              <a:ext uri="{FF2B5EF4-FFF2-40B4-BE49-F238E27FC236}">
                <a16:creationId xmlns:a16="http://schemas.microsoft.com/office/drawing/2014/main" id="{64428625-5CC3-4B78-A78D-671CE2D3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774" y="3841092"/>
            <a:ext cx="1616993" cy="40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365" tIns="39183" rIns="78365" bIns="39183">
            <a:spAutoFit/>
          </a:bodyPr>
          <a:lstStyle>
            <a:lvl1pPr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1pPr>
            <a:lvl2pPr marL="52228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2pPr>
            <a:lvl3pPr marL="1044575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3pPr>
            <a:lvl4pPr marL="1566863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4pPr>
            <a:lvl5pPr marL="2090738" defTabSz="1044575"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5pPr>
            <a:lvl6pPr marL="25479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6pPr>
            <a:lvl7pPr marL="30051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7pPr>
            <a:lvl8pPr marL="34623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8pPr>
            <a:lvl9pPr marL="3919538" defTabSz="1044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 (Arabic)" charset="-78"/>
              </a:defRPr>
            </a:lvl9pPr>
          </a:lstStyle>
          <a:p>
            <a:pPr marL="0" marR="0" lvl="0" indent="0" algn="ctr" defTabSz="1044575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2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 (Arabic)" charset="-78"/>
              </a:rPr>
              <a:t>Laboratory</a:t>
            </a:r>
            <a:r>
              <a:rPr kumimoji="0" lang="pl-PL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 (Arabic)" charset="-78"/>
              </a:rPr>
              <a:t> services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Times New Roman (Arabic)" charset="-78"/>
            </a:endParaRPr>
          </a:p>
          <a:p>
            <a:pPr marL="0" marR="0" lvl="0" indent="0" algn="ctr" defTabSz="1044575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 (Arabic)" charset="-78"/>
              </a:rPr>
              <a:t>Processes</a:t>
            </a:r>
          </a:p>
        </p:txBody>
      </p:sp>
      <p:sp>
        <p:nvSpPr>
          <p:cNvPr id="275" name="AutoShape 35">
            <a:extLst>
              <a:ext uri="{FF2B5EF4-FFF2-40B4-BE49-F238E27FC236}">
                <a16:creationId xmlns:a16="http://schemas.microsoft.com/office/drawing/2014/main" id="{11186307-F882-4954-9A61-580FE6A5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96" y="402292"/>
            <a:ext cx="814204" cy="29145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OBJECTIVE</a:t>
            </a:r>
            <a:endParaRPr kumimoji="0" lang="el-GR" alt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7" name="Arc 1027">
            <a:extLst>
              <a:ext uri="{FF2B5EF4-FFF2-40B4-BE49-F238E27FC236}">
                <a16:creationId xmlns:a16="http://schemas.microsoft.com/office/drawing/2014/main" id="{E1F2ADB4-8EF4-4657-93D1-E66FAC713BD4}"/>
              </a:ext>
            </a:extLst>
          </p:cNvPr>
          <p:cNvSpPr>
            <a:spLocks/>
          </p:cNvSpPr>
          <p:nvPr/>
        </p:nvSpPr>
        <p:spPr bwMode="auto">
          <a:xfrm flipH="1" flipV="1">
            <a:off x="177701" y="2445129"/>
            <a:ext cx="228600" cy="37427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8" name="Arc 1028">
            <a:extLst>
              <a:ext uri="{FF2B5EF4-FFF2-40B4-BE49-F238E27FC236}">
                <a16:creationId xmlns:a16="http://schemas.microsoft.com/office/drawing/2014/main" id="{7C0F568A-C76C-4C79-8892-71661570FDC1}"/>
              </a:ext>
            </a:extLst>
          </p:cNvPr>
          <p:cNvSpPr>
            <a:spLocks/>
          </p:cNvSpPr>
          <p:nvPr/>
        </p:nvSpPr>
        <p:spPr bwMode="auto">
          <a:xfrm rot="-6122485" flipH="1" flipV="1">
            <a:off x="638072" y="2539708"/>
            <a:ext cx="263526" cy="29299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9" name="Arc 1029">
            <a:extLst>
              <a:ext uri="{FF2B5EF4-FFF2-40B4-BE49-F238E27FC236}">
                <a16:creationId xmlns:a16="http://schemas.microsoft.com/office/drawing/2014/main" id="{3F4008D5-8C91-498B-9F4E-C53874F621CD}"/>
              </a:ext>
            </a:extLst>
          </p:cNvPr>
          <p:cNvSpPr>
            <a:spLocks/>
          </p:cNvSpPr>
          <p:nvPr/>
        </p:nvSpPr>
        <p:spPr bwMode="auto">
          <a:xfrm rot="8706597" flipH="1" flipV="1">
            <a:off x="586956" y="2196421"/>
            <a:ext cx="145619" cy="2330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0" name="Arc 1036">
            <a:extLst>
              <a:ext uri="{FF2B5EF4-FFF2-40B4-BE49-F238E27FC236}">
                <a16:creationId xmlns:a16="http://schemas.microsoft.com/office/drawing/2014/main" id="{C403CA89-81DB-44AD-A831-886C38769192}"/>
              </a:ext>
            </a:extLst>
          </p:cNvPr>
          <p:cNvSpPr>
            <a:spLocks/>
          </p:cNvSpPr>
          <p:nvPr/>
        </p:nvSpPr>
        <p:spPr bwMode="auto">
          <a:xfrm rot="10570857" flipV="1">
            <a:off x="99993" y="1689640"/>
            <a:ext cx="989016" cy="58432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1" name="Line 1039">
            <a:extLst>
              <a:ext uri="{FF2B5EF4-FFF2-40B4-BE49-F238E27FC236}">
                <a16:creationId xmlns:a16="http://schemas.microsoft.com/office/drawing/2014/main" id="{229A7E8A-63B5-473D-A211-82B5D2270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989" y="1379537"/>
            <a:ext cx="206320" cy="255814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2" name="Text Box 1040">
            <a:extLst>
              <a:ext uri="{FF2B5EF4-FFF2-40B4-BE49-F238E27FC236}">
                <a16:creationId xmlns:a16="http://schemas.microsoft.com/office/drawing/2014/main" id="{7A8CCF80-E470-48C7-8B9F-B40C624B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89" y="2116999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P1</a:t>
            </a:r>
          </a:p>
        </p:txBody>
      </p:sp>
      <p:sp>
        <p:nvSpPr>
          <p:cNvPr id="283" name="Text Box 1044">
            <a:extLst>
              <a:ext uri="{FF2B5EF4-FFF2-40B4-BE49-F238E27FC236}">
                <a16:creationId xmlns:a16="http://schemas.microsoft.com/office/drawing/2014/main" id="{BAC79E30-4A03-4E89-AB77-8563609E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13" y="232418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D1</a:t>
            </a:r>
          </a:p>
        </p:txBody>
      </p:sp>
      <p:sp>
        <p:nvSpPr>
          <p:cNvPr id="284" name="Text Box 1046">
            <a:extLst>
              <a:ext uri="{FF2B5EF4-FFF2-40B4-BE49-F238E27FC236}">
                <a16:creationId xmlns:a16="http://schemas.microsoft.com/office/drawing/2014/main" id="{3697D480-9C42-41D0-9130-A1FA2689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88" y="185274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I2</a:t>
            </a:r>
          </a:p>
        </p:txBody>
      </p:sp>
      <p:sp>
        <p:nvSpPr>
          <p:cNvPr id="285" name="Text Box 1051">
            <a:extLst>
              <a:ext uri="{FF2B5EF4-FFF2-40B4-BE49-F238E27FC236}">
                <a16:creationId xmlns:a16="http://schemas.microsoft.com/office/drawing/2014/main" id="{ACBD84EF-6366-4981-8368-53209D4F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74" y="2724151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C1</a:t>
            </a:r>
          </a:p>
        </p:txBody>
      </p:sp>
      <p:sp>
        <p:nvSpPr>
          <p:cNvPr id="286" name="Text Box 1052">
            <a:extLst>
              <a:ext uri="{FF2B5EF4-FFF2-40B4-BE49-F238E27FC236}">
                <a16:creationId xmlns:a16="http://schemas.microsoft.com/office/drawing/2014/main" id="{E49CE26E-A105-4AAA-9A2D-E5CFD577C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80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I1</a:t>
            </a:r>
          </a:p>
        </p:txBody>
      </p:sp>
      <p:sp>
        <p:nvSpPr>
          <p:cNvPr id="287" name="Arc 1029">
            <a:extLst>
              <a:ext uri="{FF2B5EF4-FFF2-40B4-BE49-F238E27FC236}">
                <a16:creationId xmlns:a16="http://schemas.microsoft.com/office/drawing/2014/main" id="{B254A28B-6F32-4D0F-AF2D-234DC7852EAA}"/>
              </a:ext>
            </a:extLst>
          </p:cNvPr>
          <p:cNvSpPr>
            <a:spLocks/>
          </p:cNvSpPr>
          <p:nvPr/>
        </p:nvSpPr>
        <p:spPr bwMode="auto">
          <a:xfrm rot="20474829" flipH="1" flipV="1">
            <a:off x="891115" y="1994050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8" name="Text Box 1051">
            <a:extLst>
              <a:ext uri="{FF2B5EF4-FFF2-40B4-BE49-F238E27FC236}">
                <a16:creationId xmlns:a16="http://schemas.microsoft.com/office/drawing/2014/main" id="{1C8372D2-61DC-4D4E-A03A-C99A9CAD1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155" y="2153026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C2</a:t>
            </a:r>
          </a:p>
        </p:txBody>
      </p:sp>
      <p:sp>
        <p:nvSpPr>
          <p:cNvPr id="289" name="Arc 1029">
            <a:extLst>
              <a:ext uri="{FF2B5EF4-FFF2-40B4-BE49-F238E27FC236}">
                <a16:creationId xmlns:a16="http://schemas.microsoft.com/office/drawing/2014/main" id="{0455875C-606F-4804-83A8-EB8522E3A051}"/>
              </a:ext>
            </a:extLst>
          </p:cNvPr>
          <p:cNvSpPr>
            <a:spLocks/>
          </p:cNvSpPr>
          <p:nvPr/>
        </p:nvSpPr>
        <p:spPr bwMode="auto">
          <a:xfrm rot="15117053" flipH="1" flipV="1">
            <a:off x="1369404" y="1974472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0" name="Arc 1029">
            <a:extLst>
              <a:ext uri="{FF2B5EF4-FFF2-40B4-BE49-F238E27FC236}">
                <a16:creationId xmlns:a16="http://schemas.microsoft.com/office/drawing/2014/main" id="{C226A224-1F90-4209-9D9E-526BE9DE1016}"/>
              </a:ext>
            </a:extLst>
          </p:cNvPr>
          <p:cNvSpPr>
            <a:spLocks/>
          </p:cNvSpPr>
          <p:nvPr/>
        </p:nvSpPr>
        <p:spPr bwMode="auto">
          <a:xfrm rot="9523226" flipH="1" flipV="1">
            <a:off x="1350987" y="160465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1" name="Arc 1029">
            <a:extLst>
              <a:ext uri="{FF2B5EF4-FFF2-40B4-BE49-F238E27FC236}">
                <a16:creationId xmlns:a16="http://schemas.microsoft.com/office/drawing/2014/main" id="{E43DBF4F-1B75-4AAD-ACCC-4DBBC68B1A71}"/>
              </a:ext>
            </a:extLst>
          </p:cNvPr>
          <p:cNvSpPr>
            <a:spLocks/>
          </p:cNvSpPr>
          <p:nvPr/>
        </p:nvSpPr>
        <p:spPr bwMode="auto">
          <a:xfrm rot="21021379" flipH="1" flipV="1">
            <a:off x="1583075" y="1186804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2" name="Arc 1029">
            <a:extLst>
              <a:ext uri="{FF2B5EF4-FFF2-40B4-BE49-F238E27FC236}">
                <a16:creationId xmlns:a16="http://schemas.microsoft.com/office/drawing/2014/main" id="{DECA596A-F0F1-4F63-9499-AC275F8D72B9}"/>
              </a:ext>
            </a:extLst>
          </p:cNvPr>
          <p:cNvSpPr>
            <a:spLocks/>
          </p:cNvSpPr>
          <p:nvPr/>
        </p:nvSpPr>
        <p:spPr bwMode="auto">
          <a:xfrm rot="11239064" flipH="1" flipV="1">
            <a:off x="2066092" y="862006"/>
            <a:ext cx="236117" cy="13736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3" name="Arc 1029">
            <a:extLst>
              <a:ext uri="{FF2B5EF4-FFF2-40B4-BE49-F238E27FC236}">
                <a16:creationId xmlns:a16="http://schemas.microsoft.com/office/drawing/2014/main" id="{FB553970-6267-47A8-B9C0-154FBD1123C4}"/>
              </a:ext>
            </a:extLst>
          </p:cNvPr>
          <p:cNvSpPr>
            <a:spLocks/>
          </p:cNvSpPr>
          <p:nvPr/>
        </p:nvSpPr>
        <p:spPr bwMode="auto">
          <a:xfrm rot="15357664" flipH="1" flipV="1">
            <a:off x="2048783" y="1184027"/>
            <a:ext cx="202468" cy="288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4" name="Text Box 1044">
            <a:extLst>
              <a:ext uri="{FF2B5EF4-FFF2-40B4-BE49-F238E27FC236}">
                <a16:creationId xmlns:a16="http://schemas.microsoft.com/office/drawing/2014/main" id="{64421896-76BE-4B70-B230-637B6C3E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285" y="1809542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D2</a:t>
            </a:r>
          </a:p>
        </p:txBody>
      </p:sp>
      <p:sp>
        <p:nvSpPr>
          <p:cNvPr id="295" name="Text Box 1040">
            <a:extLst>
              <a:ext uri="{FF2B5EF4-FFF2-40B4-BE49-F238E27FC236}">
                <a16:creationId xmlns:a16="http://schemas.microsoft.com/office/drawing/2014/main" id="{F487B02A-58A9-461F-AF5A-072CBF4E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78" y="1510420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P2</a:t>
            </a:r>
          </a:p>
        </p:txBody>
      </p:sp>
      <p:sp>
        <p:nvSpPr>
          <p:cNvPr id="296" name="Arc 1036">
            <a:extLst>
              <a:ext uri="{FF2B5EF4-FFF2-40B4-BE49-F238E27FC236}">
                <a16:creationId xmlns:a16="http://schemas.microsoft.com/office/drawing/2014/main" id="{9B062C8E-C6A8-431D-87DB-81EA572333B5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745354" y="910437"/>
            <a:ext cx="1171867" cy="90265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7" name="Text Box 1046">
            <a:extLst>
              <a:ext uri="{FF2B5EF4-FFF2-40B4-BE49-F238E27FC236}">
                <a16:creationId xmlns:a16="http://schemas.microsoft.com/office/drawing/2014/main" id="{2C26CC9B-6B0E-4746-8822-5C6FDB8E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151" y="1047750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In</a:t>
            </a:r>
          </a:p>
        </p:txBody>
      </p:sp>
      <p:sp>
        <p:nvSpPr>
          <p:cNvPr id="298" name="Text Box 1051">
            <a:extLst>
              <a:ext uri="{FF2B5EF4-FFF2-40B4-BE49-F238E27FC236}">
                <a16:creationId xmlns:a16="http://schemas.microsoft.com/office/drawing/2014/main" id="{ECFDA774-45EC-49F2-8644-D479589BC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792" y="1359498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Cn</a:t>
            </a:r>
          </a:p>
        </p:txBody>
      </p:sp>
      <p:sp>
        <p:nvSpPr>
          <p:cNvPr id="299" name="Text Box 1044">
            <a:extLst>
              <a:ext uri="{FF2B5EF4-FFF2-40B4-BE49-F238E27FC236}">
                <a16:creationId xmlns:a16="http://schemas.microsoft.com/office/drawing/2014/main" id="{55691D7D-5173-44B7-B0D3-BF33A404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872" y="989309"/>
            <a:ext cx="4000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Dn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0" name="Text Box 1040">
            <a:extLst>
              <a:ext uri="{FF2B5EF4-FFF2-40B4-BE49-F238E27FC236}">
                <a16:creationId xmlns:a16="http://schemas.microsoft.com/office/drawing/2014/main" id="{C6AC73BB-CD10-4EA5-A528-AC1E138BD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779" y="698528"/>
            <a:ext cx="400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 (Arabic)" pitchFamily="26" charset="0"/>
                <a:cs typeface="Times New Roman (Arabic)" pitchFamily="26" charset="0"/>
              </a:rPr>
              <a:t>Pn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Times New Roman (Arabic)" pitchFamily="26" charset="0"/>
              <a:cs typeface="Times New Roman (Arabic)" pitchFamily="26" charset="0"/>
            </a:endParaRPr>
          </a:p>
        </p:txBody>
      </p:sp>
      <p:sp>
        <p:nvSpPr>
          <p:cNvPr id="301" name="Arc 1036">
            <a:extLst>
              <a:ext uri="{FF2B5EF4-FFF2-40B4-BE49-F238E27FC236}">
                <a16:creationId xmlns:a16="http://schemas.microsoft.com/office/drawing/2014/main" id="{A4137B1D-66DA-47FC-BADB-556F6940D397}"/>
              </a:ext>
            </a:extLst>
          </p:cNvPr>
          <p:cNvSpPr>
            <a:spLocks/>
          </p:cNvSpPr>
          <p:nvPr/>
        </p:nvSpPr>
        <p:spPr bwMode="auto">
          <a:xfrm rot="10421482" flipV="1">
            <a:off x="1514650" y="559839"/>
            <a:ext cx="716108" cy="493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2" name="Shape 301">
            <a:extLst>
              <a:ext uri="{FF2B5EF4-FFF2-40B4-BE49-F238E27FC236}">
                <a16:creationId xmlns:a16="http://schemas.microsoft.com/office/drawing/2014/main" id="{D4BB5441-13B9-460C-84BD-3B65B425AFA3}"/>
              </a:ext>
            </a:extLst>
          </p:cNvPr>
          <p:cNvSpPr/>
          <p:nvPr/>
        </p:nvSpPr>
        <p:spPr>
          <a:xfrm>
            <a:off x="5328377" y="2486110"/>
            <a:ext cx="3455117" cy="2123908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69F8C3-6E2E-4E40-81B7-0947AE132F28}"/>
              </a:ext>
            </a:extLst>
          </p:cNvPr>
          <p:cNvCxnSpPr>
            <a:cxnSpLocks/>
          </p:cNvCxnSpPr>
          <p:nvPr/>
        </p:nvCxnSpPr>
        <p:spPr>
          <a:xfrm flipV="1">
            <a:off x="8839200" y="2969459"/>
            <a:ext cx="0" cy="15834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7A93291-2DAB-49B4-97CB-A395C6BA33E4}"/>
              </a:ext>
            </a:extLst>
          </p:cNvPr>
          <p:cNvSpPr txBox="1"/>
          <p:nvPr/>
        </p:nvSpPr>
        <p:spPr>
          <a:xfrm rot="5400000">
            <a:off x="8209163" y="3770513"/>
            <a:ext cx="1463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18A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Process Maturity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977D920-2AEF-4515-AC28-CADE093D0C16}"/>
              </a:ext>
            </a:extLst>
          </p:cNvPr>
          <p:cNvCxnSpPr>
            <a:cxnSpLocks/>
          </p:cNvCxnSpPr>
          <p:nvPr/>
        </p:nvCxnSpPr>
        <p:spPr>
          <a:xfrm>
            <a:off x="5328377" y="4610018"/>
            <a:ext cx="343462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076788A1-E452-4700-B5D9-60539720875B}"/>
              </a:ext>
            </a:extLst>
          </p:cNvPr>
          <p:cNvSpPr/>
          <p:nvPr/>
        </p:nvSpPr>
        <p:spPr>
          <a:xfrm>
            <a:off x="7732549" y="2917044"/>
            <a:ext cx="288431" cy="3257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5FF145BC-2F2A-42F7-B774-A7FC783C400B}"/>
              </a:ext>
            </a:extLst>
          </p:cNvPr>
          <p:cNvSpPr/>
          <p:nvPr/>
        </p:nvSpPr>
        <p:spPr>
          <a:xfrm>
            <a:off x="7138695" y="3122706"/>
            <a:ext cx="226039" cy="2260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4C81FA3D-2BBA-4EAD-88A4-3BA6956337E2}"/>
              </a:ext>
            </a:extLst>
          </p:cNvPr>
          <p:cNvSpPr/>
          <p:nvPr/>
        </p:nvSpPr>
        <p:spPr>
          <a:xfrm>
            <a:off x="6657444" y="3335146"/>
            <a:ext cx="185998" cy="1725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CE93C013-20E9-4460-A3FD-CA41C3F1378C}"/>
              </a:ext>
            </a:extLst>
          </p:cNvPr>
          <p:cNvSpPr/>
          <p:nvPr/>
        </p:nvSpPr>
        <p:spPr>
          <a:xfrm>
            <a:off x="6222873" y="3596579"/>
            <a:ext cx="107934" cy="126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dkEdge"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D009BD1-9F3C-4AED-8823-1990732FD1AE}"/>
              </a:ext>
            </a:extLst>
          </p:cNvPr>
          <p:cNvSpPr txBox="1"/>
          <p:nvPr/>
        </p:nvSpPr>
        <p:spPr>
          <a:xfrm>
            <a:off x="6134999" y="4596884"/>
            <a:ext cx="362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Y1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3620423-DB99-498F-A0A0-F876FCF6D12F}"/>
              </a:ext>
            </a:extLst>
          </p:cNvPr>
          <p:cNvSpPr txBox="1"/>
          <p:nvPr/>
        </p:nvSpPr>
        <p:spPr>
          <a:xfrm>
            <a:off x="6637990" y="4610018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Y2</a:t>
            </a: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451A1D4-EC97-44AF-B9AF-089C0774C999}"/>
              </a:ext>
            </a:extLst>
          </p:cNvPr>
          <p:cNvSpPr txBox="1"/>
          <p:nvPr/>
        </p:nvSpPr>
        <p:spPr>
          <a:xfrm>
            <a:off x="7165223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Y3 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77EDBFA-620D-469E-9861-14F38E6B046C}"/>
              </a:ext>
            </a:extLst>
          </p:cNvPr>
          <p:cNvSpPr txBox="1"/>
          <p:nvPr/>
        </p:nvSpPr>
        <p:spPr>
          <a:xfrm>
            <a:off x="7732549" y="4603839"/>
            <a:ext cx="36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Y4 </a:t>
            </a: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627811C4-5125-4F6C-85F6-3871A9448AC9}"/>
              </a:ext>
            </a:extLst>
          </p:cNvPr>
          <p:cNvCxnSpPr>
            <a:cxnSpLocks/>
          </p:cNvCxnSpPr>
          <p:nvPr/>
        </p:nvCxnSpPr>
        <p:spPr>
          <a:xfrm flipV="1">
            <a:off x="6276840" y="3841092"/>
            <a:ext cx="0" cy="71185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7EEBBE0-13B6-4B77-A4A3-2CF189DF2A8F}"/>
              </a:ext>
            </a:extLst>
          </p:cNvPr>
          <p:cNvCxnSpPr>
            <a:cxnSpLocks/>
          </p:cNvCxnSpPr>
          <p:nvPr/>
        </p:nvCxnSpPr>
        <p:spPr>
          <a:xfrm flipH="1" flipV="1">
            <a:off x="6779830" y="3607297"/>
            <a:ext cx="1970" cy="945653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801CA3E-0F79-49EC-9933-6F46A8BCFF2A}"/>
              </a:ext>
            </a:extLst>
          </p:cNvPr>
          <p:cNvCxnSpPr>
            <a:cxnSpLocks/>
          </p:cNvCxnSpPr>
          <p:nvPr/>
        </p:nvCxnSpPr>
        <p:spPr>
          <a:xfrm flipH="1" flipV="1">
            <a:off x="7310163" y="3466739"/>
            <a:ext cx="5037" cy="1086212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9DC9AA-B07F-41E5-B2E1-722DCBD343F6}"/>
              </a:ext>
            </a:extLst>
          </p:cNvPr>
          <p:cNvCxnSpPr>
            <a:cxnSpLocks/>
          </p:cNvCxnSpPr>
          <p:nvPr/>
        </p:nvCxnSpPr>
        <p:spPr>
          <a:xfrm flipV="1">
            <a:off x="7883085" y="3372051"/>
            <a:ext cx="20291" cy="118090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Rectangle 14">
            <a:extLst>
              <a:ext uri="{FF2B5EF4-FFF2-40B4-BE49-F238E27FC236}">
                <a16:creationId xmlns:a16="http://schemas.microsoft.com/office/drawing/2014/main" id="{FDC7932F-CE18-40BB-8C79-C58E6D0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461" y="1776567"/>
            <a:ext cx="316480" cy="19255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l-PL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+mn-ea"/>
                <a:cs typeface="Times New Roman" panose="02020603050405020304" pitchFamily="18" charset="0"/>
              </a:rPr>
              <a:t>Lab</a:t>
            </a:r>
            <a:endParaRPr kumimoji="1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6" name="Rectangle 14">
            <a:extLst>
              <a:ext uri="{FF2B5EF4-FFF2-40B4-BE49-F238E27FC236}">
                <a16:creationId xmlns:a16="http://schemas.microsoft.com/office/drawing/2014/main" id="{E3C016B6-54BB-47EB-954F-831820C9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6" y="1519225"/>
            <a:ext cx="437260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l-PL" alt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+mn-ea"/>
                <a:cs typeface="Times New Roman" panose="02020603050405020304" pitchFamily="18" charset="0"/>
              </a:rPr>
              <a:t>Technology</a:t>
            </a: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77" name="Group 55">
            <a:extLst>
              <a:ext uri="{FF2B5EF4-FFF2-40B4-BE49-F238E27FC236}">
                <a16:creationId xmlns:a16="http://schemas.microsoft.com/office/drawing/2014/main" id="{4EBDC992-C68D-42C0-8FB2-061C920FD99C}"/>
              </a:ext>
            </a:extLst>
          </p:cNvPr>
          <p:cNvGrpSpPr>
            <a:grpSpLocks/>
          </p:cNvGrpSpPr>
          <p:nvPr/>
        </p:nvGrpSpPr>
        <p:grpSpPr bwMode="auto">
          <a:xfrm>
            <a:off x="3642700" y="1209071"/>
            <a:ext cx="272952" cy="287838"/>
            <a:chOff x="1021" y="3385"/>
            <a:chExt cx="680" cy="636"/>
          </a:xfrm>
        </p:grpSpPr>
        <p:grpSp>
          <p:nvGrpSpPr>
            <p:cNvPr id="378" name="Group 56">
              <a:extLst>
                <a:ext uri="{FF2B5EF4-FFF2-40B4-BE49-F238E27FC236}">
                  <a16:creationId xmlns:a16="http://schemas.microsoft.com/office/drawing/2014/main" id="{FDA08835-5C44-4422-98A2-4FEFB0F34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81" name="Group 57">
                <a:extLst>
                  <a:ext uri="{FF2B5EF4-FFF2-40B4-BE49-F238E27FC236}">
                    <a16:creationId xmlns:a16="http://schemas.microsoft.com/office/drawing/2014/main" id="{F49DBADB-A44B-42EE-BD18-BBA579B4C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387" name="Oval 58">
                  <a:extLst>
                    <a:ext uri="{FF2B5EF4-FFF2-40B4-BE49-F238E27FC236}">
                      <a16:creationId xmlns:a16="http://schemas.microsoft.com/office/drawing/2014/main" id="{122AC2F7-19E2-4E55-AB47-7B201068C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59">
                  <a:extLst>
                    <a:ext uri="{FF2B5EF4-FFF2-40B4-BE49-F238E27FC236}">
                      <a16:creationId xmlns:a16="http://schemas.microsoft.com/office/drawing/2014/main" id="{F12C6890-BFB6-46EA-85EC-1D478FABD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Line 60">
                  <a:extLst>
                    <a:ext uri="{FF2B5EF4-FFF2-40B4-BE49-F238E27FC236}">
                      <a16:creationId xmlns:a16="http://schemas.microsoft.com/office/drawing/2014/main" id="{7A359BD5-9894-4AAB-9C55-5461157B6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2" name="Group 61">
                <a:extLst>
                  <a:ext uri="{FF2B5EF4-FFF2-40B4-BE49-F238E27FC236}">
                    <a16:creationId xmlns:a16="http://schemas.microsoft.com/office/drawing/2014/main" id="{0794469D-B55A-405C-8E36-20D3CB0D0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83" name="Rectangle 62">
                  <a:extLst>
                    <a:ext uri="{FF2B5EF4-FFF2-40B4-BE49-F238E27FC236}">
                      <a16:creationId xmlns:a16="http://schemas.microsoft.com/office/drawing/2014/main" id="{BA709D50-0156-4234-946D-2126B7B66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84" name="Rectangle 63">
                  <a:extLst>
                    <a:ext uri="{FF2B5EF4-FFF2-40B4-BE49-F238E27FC236}">
                      <a16:creationId xmlns:a16="http://schemas.microsoft.com/office/drawing/2014/main" id="{3FE6B30D-E8C7-4985-9754-22D391A93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85" name="Rectangle 64">
                  <a:extLst>
                    <a:ext uri="{FF2B5EF4-FFF2-40B4-BE49-F238E27FC236}">
                      <a16:creationId xmlns:a16="http://schemas.microsoft.com/office/drawing/2014/main" id="{9915397B-23D3-4CC4-BCEE-6E6080F60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86" name="Rectangle 65">
                  <a:extLst>
                    <a:ext uri="{FF2B5EF4-FFF2-40B4-BE49-F238E27FC236}">
                      <a16:creationId xmlns:a16="http://schemas.microsoft.com/office/drawing/2014/main" id="{E2EA3710-9008-41B2-B864-1C36FAEB6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79" name="Arc 66">
              <a:extLst>
                <a:ext uri="{FF2B5EF4-FFF2-40B4-BE49-F238E27FC236}">
                  <a16:creationId xmlns:a16="http://schemas.microsoft.com/office/drawing/2014/main" id="{EC7F5C91-777F-4FA1-AF0D-AA3AC99C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Arc 67">
              <a:extLst>
                <a:ext uri="{FF2B5EF4-FFF2-40B4-BE49-F238E27FC236}">
                  <a16:creationId xmlns:a16="http://schemas.microsoft.com/office/drawing/2014/main" id="{C1BD194D-BEB0-4C52-8477-911BB9BEB28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90" name="Group 55">
            <a:extLst>
              <a:ext uri="{FF2B5EF4-FFF2-40B4-BE49-F238E27FC236}">
                <a16:creationId xmlns:a16="http://schemas.microsoft.com/office/drawing/2014/main" id="{463F968D-7BDF-4D32-9C37-424740674A9D}"/>
              </a:ext>
            </a:extLst>
          </p:cNvPr>
          <p:cNvGrpSpPr>
            <a:grpSpLocks/>
          </p:cNvGrpSpPr>
          <p:nvPr/>
        </p:nvGrpSpPr>
        <p:grpSpPr bwMode="auto">
          <a:xfrm>
            <a:off x="2426308" y="1474874"/>
            <a:ext cx="272952" cy="287838"/>
            <a:chOff x="1021" y="3385"/>
            <a:chExt cx="680" cy="636"/>
          </a:xfrm>
        </p:grpSpPr>
        <p:grpSp>
          <p:nvGrpSpPr>
            <p:cNvPr id="391" name="Group 56">
              <a:extLst>
                <a:ext uri="{FF2B5EF4-FFF2-40B4-BE49-F238E27FC236}">
                  <a16:creationId xmlns:a16="http://schemas.microsoft.com/office/drawing/2014/main" id="{CE6E3330-CFFD-44AD-87CA-DD7B3E1B6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394" name="Group 57">
                <a:extLst>
                  <a:ext uri="{FF2B5EF4-FFF2-40B4-BE49-F238E27FC236}">
                    <a16:creationId xmlns:a16="http://schemas.microsoft.com/office/drawing/2014/main" id="{ABB3B746-82DB-409A-BB17-A17EC56C87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00" name="Oval 58">
                  <a:extLst>
                    <a:ext uri="{FF2B5EF4-FFF2-40B4-BE49-F238E27FC236}">
                      <a16:creationId xmlns:a16="http://schemas.microsoft.com/office/drawing/2014/main" id="{45418AC4-F161-40C9-AD0A-43AA16999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Line 59">
                  <a:extLst>
                    <a:ext uri="{FF2B5EF4-FFF2-40B4-BE49-F238E27FC236}">
                      <a16:creationId xmlns:a16="http://schemas.microsoft.com/office/drawing/2014/main" id="{A639441D-C685-4DC7-A949-6243A85F0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Line 60">
                  <a:extLst>
                    <a:ext uri="{FF2B5EF4-FFF2-40B4-BE49-F238E27FC236}">
                      <a16:creationId xmlns:a16="http://schemas.microsoft.com/office/drawing/2014/main" id="{7C01B1FB-5EC6-4B23-84D7-29EC810C9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5" name="Group 61">
                <a:extLst>
                  <a:ext uri="{FF2B5EF4-FFF2-40B4-BE49-F238E27FC236}">
                    <a16:creationId xmlns:a16="http://schemas.microsoft.com/office/drawing/2014/main" id="{68679539-B4EB-4C33-85F2-445B5C751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396" name="Rectangle 62">
                  <a:extLst>
                    <a:ext uri="{FF2B5EF4-FFF2-40B4-BE49-F238E27FC236}">
                      <a16:creationId xmlns:a16="http://schemas.microsoft.com/office/drawing/2014/main" id="{8341DC50-EE9F-4DFB-8E87-044F500D0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397" name="Rectangle 63">
                  <a:extLst>
                    <a:ext uri="{FF2B5EF4-FFF2-40B4-BE49-F238E27FC236}">
                      <a16:creationId xmlns:a16="http://schemas.microsoft.com/office/drawing/2014/main" id="{7C0BD65F-A49D-44A3-93C1-C22A4DEE5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398" name="Rectangle 64">
                  <a:extLst>
                    <a:ext uri="{FF2B5EF4-FFF2-40B4-BE49-F238E27FC236}">
                      <a16:creationId xmlns:a16="http://schemas.microsoft.com/office/drawing/2014/main" id="{96B6E6A5-DC02-4854-89E3-E0397AF24A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399" name="Rectangle 65">
                  <a:extLst>
                    <a:ext uri="{FF2B5EF4-FFF2-40B4-BE49-F238E27FC236}">
                      <a16:creationId xmlns:a16="http://schemas.microsoft.com/office/drawing/2014/main" id="{BF4C319C-12E1-49EF-AE7F-785A042C3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392" name="Arc 66">
              <a:extLst>
                <a:ext uri="{FF2B5EF4-FFF2-40B4-BE49-F238E27FC236}">
                  <a16:creationId xmlns:a16="http://schemas.microsoft.com/office/drawing/2014/main" id="{635DFD2D-B0B0-484F-8386-73B2E7FA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3" name="Arc 67">
              <a:extLst>
                <a:ext uri="{FF2B5EF4-FFF2-40B4-BE49-F238E27FC236}">
                  <a16:creationId xmlns:a16="http://schemas.microsoft.com/office/drawing/2014/main" id="{A9474994-908A-4365-AE5E-3AE0FF42F83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03" name="Rectangle 14">
            <a:extLst>
              <a:ext uri="{FF2B5EF4-FFF2-40B4-BE49-F238E27FC236}">
                <a16:creationId xmlns:a16="http://schemas.microsoft.com/office/drawing/2014/main" id="{5D064DF0-2C31-48FE-8F2E-B34F0266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392" y="1738904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l-PL" alt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+mn-ea"/>
                <a:cs typeface="Times New Roman" panose="02020603050405020304" pitchFamily="18" charset="0"/>
              </a:rPr>
              <a:t>CSE</a:t>
            </a: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04" name="Group 55">
            <a:extLst>
              <a:ext uri="{FF2B5EF4-FFF2-40B4-BE49-F238E27FC236}">
                <a16:creationId xmlns:a16="http://schemas.microsoft.com/office/drawing/2014/main" id="{90640925-A5D6-477E-98AF-E5EE7919AB0D}"/>
              </a:ext>
            </a:extLst>
          </p:cNvPr>
          <p:cNvGrpSpPr>
            <a:grpSpLocks/>
          </p:cNvGrpSpPr>
          <p:nvPr/>
        </p:nvGrpSpPr>
        <p:grpSpPr bwMode="auto">
          <a:xfrm>
            <a:off x="3232248" y="1428750"/>
            <a:ext cx="272952" cy="287838"/>
            <a:chOff x="1021" y="3385"/>
            <a:chExt cx="680" cy="636"/>
          </a:xfrm>
        </p:grpSpPr>
        <p:grpSp>
          <p:nvGrpSpPr>
            <p:cNvPr id="405" name="Group 56">
              <a:extLst>
                <a:ext uri="{FF2B5EF4-FFF2-40B4-BE49-F238E27FC236}">
                  <a16:creationId xmlns:a16="http://schemas.microsoft.com/office/drawing/2014/main" id="{D036C4D5-70B1-42DA-9B3E-19FE0EB5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08" name="Group 57">
                <a:extLst>
                  <a:ext uri="{FF2B5EF4-FFF2-40B4-BE49-F238E27FC236}">
                    <a16:creationId xmlns:a16="http://schemas.microsoft.com/office/drawing/2014/main" id="{683D2411-CD45-4012-A409-6AC9AC2D6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14" name="Oval 58">
                  <a:extLst>
                    <a:ext uri="{FF2B5EF4-FFF2-40B4-BE49-F238E27FC236}">
                      <a16:creationId xmlns:a16="http://schemas.microsoft.com/office/drawing/2014/main" id="{89CFE95D-AF4C-4E1B-95F3-75CF8F898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Line 59">
                  <a:extLst>
                    <a:ext uri="{FF2B5EF4-FFF2-40B4-BE49-F238E27FC236}">
                      <a16:creationId xmlns:a16="http://schemas.microsoft.com/office/drawing/2014/main" id="{A41E6B97-D9F6-4D6B-91BD-9E179D940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Line 60">
                  <a:extLst>
                    <a:ext uri="{FF2B5EF4-FFF2-40B4-BE49-F238E27FC236}">
                      <a16:creationId xmlns:a16="http://schemas.microsoft.com/office/drawing/2014/main" id="{6314CC9E-D71C-4ADE-892F-B9AE5DDD6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9" name="Group 61">
                <a:extLst>
                  <a:ext uri="{FF2B5EF4-FFF2-40B4-BE49-F238E27FC236}">
                    <a16:creationId xmlns:a16="http://schemas.microsoft.com/office/drawing/2014/main" id="{E147F480-C059-413E-9FF9-D4B1D04268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10" name="Rectangle 62">
                  <a:extLst>
                    <a:ext uri="{FF2B5EF4-FFF2-40B4-BE49-F238E27FC236}">
                      <a16:creationId xmlns:a16="http://schemas.microsoft.com/office/drawing/2014/main" id="{1D11BD38-3F4E-42C6-AB1F-B10013161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11" name="Rectangle 63">
                  <a:extLst>
                    <a:ext uri="{FF2B5EF4-FFF2-40B4-BE49-F238E27FC236}">
                      <a16:creationId xmlns:a16="http://schemas.microsoft.com/office/drawing/2014/main" id="{AD233F25-4583-477E-B304-17D248BAA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12" name="Rectangle 64">
                  <a:extLst>
                    <a:ext uri="{FF2B5EF4-FFF2-40B4-BE49-F238E27FC236}">
                      <a16:creationId xmlns:a16="http://schemas.microsoft.com/office/drawing/2014/main" id="{EE7DA12E-ED04-4B92-8220-EFF809228B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13" name="Rectangle 65">
                  <a:extLst>
                    <a:ext uri="{FF2B5EF4-FFF2-40B4-BE49-F238E27FC236}">
                      <a16:creationId xmlns:a16="http://schemas.microsoft.com/office/drawing/2014/main" id="{F65D6B34-77CD-4CE2-BDB7-4AF5A0AB0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06" name="Arc 66">
              <a:extLst>
                <a:ext uri="{FF2B5EF4-FFF2-40B4-BE49-F238E27FC236}">
                  <a16:creationId xmlns:a16="http://schemas.microsoft.com/office/drawing/2014/main" id="{64D47570-CE65-4A51-A76C-F6E074AE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Arc 67">
              <a:extLst>
                <a:ext uri="{FF2B5EF4-FFF2-40B4-BE49-F238E27FC236}">
                  <a16:creationId xmlns:a16="http://schemas.microsoft.com/office/drawing/2014/main" id="{D4C9F07D-CC36-4363-B2A4-E65F9E5D23B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17" name="Rectangle 14">
            <a:extLst>
              <a:ext uri="{FF2B5EF4-FFF2-40B4-BE49-F238E27FC236}">
                <a16:creationId xmlns:a16="http://schemas.microsoft.com/office/drawing/2014/main" id="{C9AB4485-D7C7-4AC1-AA3A-7D141F4D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392" y="1515375"/>
            <a:ext cx="313263" cy="2181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l-PL" altLang="en-US" sz="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+mn-ea"/>
                <a:cs typeface="Times New Roman" panose="02020603050405020304" pitchFamily="18" charset="0"/>
              </a:rPr>
              <a:t>CSA</a:t>
            </a:r>
            <a:endParaRPr kumimoji="1" lang="en-US" altLang="en-US" sz="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18" name="Group 55">
            <a:extLst>
              <a:ext uri="{FF2B5EF4-FFF2-40B4-BE49-F238E27FC236}">
                <a16:creationId xmlns:a16="http://schemas.microsoft.com/office/drawing/2014/main" id="{1E0D5976-B938-4A02-93CD-FA931BD236D6}"/>
              </a:ext>
            </a:extLst>
          </p:cNvPr>
          <p:cNvGrpSpPr>
            <a:grpSpLocks/>
          </p:cNvGrpSpPr>
          <p:nvPr/>
        </p:nvGrpSpPr>
        <p:grpSpPr bwMode="auto">
          <a:xfrm>
            <a:off x="2851248" y="1205221"/>
            <a:ext cx="272952" cy="287838"/>
            <a:chOff x="1021" y="3385"/>
            <a:chExt cx="680" cy="636"/>
          </a:xfrm>
        </p:grpSpPr>
        <p:grpSp>
          <p:nvGrpSpPr>
            <p:cNvPr id="419" name="Group 56">
              <a:extLst>
                <a:ext uri="{FF2B5EF4-FFF2-40B4-BE49-F238E27FC236}">
                  <a16:creationId xmlns:a16="http://schemas.microsoft.com/office/drawing/2014/main" id="{5C5FBBAB-9090-43D4-89D4-EB64B8283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430"/>
              <a:ext cx="590" cy="544"/>
              <a:chOff x="1201" y="3566"/>
              <a:chExt cx="590" cy="544"/>
            </a:xfrm>
          </p:grpSpPr>
          <p:grpSp>
            <p:nvGrpSpPr>
              <p:cNvPr id="422" name="Group 57">
                <a:extLst>
                  <a:ext uri="{FF2B5EF4-FFF2-40B4-BE49-F238E27FC236}">
                    <a16:creationId xmlns:a16="http://schemas.microsoft.com/office/drawing/2014/main" id="{B9A3AC29-4419-48AC-97D8-BC8C56E549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1" y="3566"/>
                <a:ext cx="590" cy="544"/>
                <a:chOff x="884" y="2478"/>
                <a:chExt cx="590" cy="544"/>
              </a:xfrm>
            </p:grpSpPr>
            <p:sp>
              <p:nvSpPr>
                <p:cNvPr id="428" name="Oval 58">
                  <a:extLst>
                    <a:ext uri="{FF2B5EF4-FFF2-40B4-BE49-F238E27FC236}">
                      <a16:creationId xmlns:a16="http://schemas.microsoft.com/office/drawing/2014/main" id="{BC91A08D-A13F-4285-952F-EA59FFFAA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" y="2478"/>
                  <a:ext cx="590" cy="5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Line 59">
                  <a:extLst>
                    <a:ext uri="{FF2B5EF4-FFF2-40B4-BE49-F238E27FC236}">
                      <a16:creationId xmlns:a16="http://schemas.microsoft.com/office/drawing/2014/main" id="{491EA829-72FF-490E-B1AB-9C783C885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5" y="2478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Line 60">
                  <a:extLst>
                    <a:ext uri="{FF2B5EF4-FFF2-40B4-BE49-F238E27FC236}">
                      <a16:creationId xmlns:a16="http://schemas.microsoft.com/office/drawing/2014/main" id="{3C587E5D-BB95-43E0-9132-9BB104CB2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" y="2759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3" name="Group 61">
                <a:extLst>
                  <a:ext uri="{FF2B5EF4-FFF2-40B4-BE49-F238E27FC236}">
                    <a16:creationId xmlns:a16="http://schemas.microsoft.com/office/drawing/2014/main" id="{BEB55688-13A6-4D80-89B6-B2855C27AC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3639"/>
                <a:ext cx="464" cy="427"/>
                <a:chOff x="1216" y="3639"/>
                <a:chExt cx="464" cy="427"/>
              </a:xfrm>
            </p:grpSpPr>
            <p:sp>
              <p:nvSpPr>
                <p:cNvPr id="424" name="Rectangle 62">
                  <a:extLst>
                    <a:ext uri="{FF2B5EF4-FFF2-40B4-BE49-F238E27FC236}">
                      <a16:creationId xmlns:a16="http://schemas.microsoft.com/office/drawing/2014/main" id="{326D768E-4F36-46A8-A1B7-326F8B7C0D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P</a:t>
                  </a:r>
                </a:p>
              </p:txBody>
            </p:sp>
            <p:sp>
              <p:nvSpPr>
                <p:cNvPr id="425" name="Rectangle 63">
                  <a:extLst>
                    <a:ext uri="{FF2B5EF4-FFF2-40B4-BE49-F238E27FC236}">
                      <a16:creationId xmlns:a16="http://schemas.microsoft.com/office/drawing/2014/main" id="{1973EBC5-988C-48C4-88DE-3635B4F2F5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3639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26" name="Rectangle 64">
                  <a:extLst>
                    <a:ext uri="{FF2B5EF4-FFF2-40B4-BE49-F238E27FC236}">
                      <a16:creationId xmlns:a16="http://schemas.microsoft.com/office/drawing/2014/main" id="{FF8053DD-176F-4E02-84F7-FEAAAB037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885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27" name="Rectangle 65">
                  <a:extLst>
                    <a:ext uri="{FF2B5EF4-FFF2-40B4-BE49-F238E27FC236}">
                      <a16:creationId xmlns:a16="http://schemas.microsoft.com/office/drawing/2014/main" id="{FC826C7A-CB96-49E5-8026-B8C16BEB0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4" y="3884"/>
                  <a:ext cx="227" cy="1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Arial Narrow" panose="020B0606020202030204" pitchFamily="34" charset="0"/>
                      <a:ea typeface="+mn-ea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sp>
          <p:nvSpPr>
            <p:cNvPr id="420" name="Arc 66">
              <a:extLst>
                <a:ext uri="{FF2B5EF4-FFF2-40B4-BE49-F238E27FC236}">
                  <a16:creationId xmlns:a16="http://schemas.microsoft.com/office/drawing/2014/main" id="{105B7F53-F7D7-45B9-A42E-BB1B56AD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385"/>
              <a:ext cx="318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1" name="Arc 67">
              <a:extLst>
                <a:ext uri="{FF2B5EF4-FFF2-40B4-BE49-F238E27FC236}">
                  <a16:creationId xmlns:a16="http://schemas.microsoft.com/office/drawing/2014/main" id="{4E83D0D3-2BA6-4F72-9848-1F9943A41B9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021" y="3702"/>
              <a:ext cx="318" cy="319"/>
            </a:xfrm>
            <a:custGeom>
              <a:avLst/>
              <a:gdLst>
                <a:gd name="G0" fmla="+- 59 0 0"/>
                <a:gd name="G1" fmla="+- 21600 0 0"/>
                <a:gd name="G2" fmla="+- 21600 0 0"/>
                <a:gd name="T0" fmla="*/ 0 w 21659"/>
                <a:gd name="T1" fmla="*/ 0 h 21600"/>
                <a:gd name="T2" fmla="*/ 21659 w 21659"/>
                <a:gd name="T3" fmla="*/ 21600 h 21600"/>
                <a:gd name="T4" fmla="*/ 59 w 2165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0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68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496649" y="507840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Improvement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C9EC8-A4B6-1FF0-1A12-33D6A73572A0}"/>
              </a:ext>
            </a:extLst>
          </p:cNvPr>
          <p:cNvSpPr txBox="1"/>
          <p:nvPr/>
        </p:nvSpPr>
        <p:spPr>
          <a:xfrm>
            <a:off x="542166" y="1124793"/>
            <a:ext cx="8229600" cy="296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b="1" dirty="0"/>
              <a:t>GENERAL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b="1" dirty="0"/>
              <a:t>Samples: 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dirty="0"/>
              <a:t>Open in Labware but project closed. Dating back to 2019. These need to be tidied up. GC will send list of samples to Jeanne – overseen by Ali.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b="1" dirty="0"/>
              <a:t>Equipment: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dirty="0"/>
              <a:t>There is no one person responsible for ensuring equipment is fit for purpose. Ali will agree with Engineer Mangers who will be responsible. Suggest more than one.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b="1" dirty="0"/>
              <a:t>Project Registration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dirty="0"/>
              <a:t>Projects are registered against the incorrect Scheme. GC will follow up as this is a global issue.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51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08CC5B-EACD-7D44-8ADE-34D2EB8D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8560"/>
            <a:ext cx="8537576" cy="246221"/>
          </a:xfrm>
        </p:spPr>
        <p:txBody>
          <a:bodyPr/>
          <a:lstStyle/>
          <a:p>
            <a:r>
              <a:rPr lang="en-GB" sz="1600" b="1"/>
              <a:t>Risks and Raised Concerns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AEE2E5E0-8816-FB42-BCF7-F7E45E1C99E0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732257933"/>
              </p:ext>
            </p:extLst>
          </p:nvPr>
        </p:nvGraphicFramePr>
        <p:xfrm>
          <a:off x="171855" y="45815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ISO</a:t>
                      </a:r>
                      <a:r>
                        <a:rPr lang="en-GB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17065:2012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 of Finding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800" b="1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pl-PL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l-PL" sz="800" b="1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outcome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Risk </a:t>
                      </a:r>
                    </a:p>
                    <a:p>
                      <a:pPr algn="ctr" fontAlgn="b"/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9" name="Table Placeholder 6">
            <a:extLst>
              <a:ext uri="{FF2B5EF4-FFF2-40B4-BE49-F238E27FC236}">
                <a16:creationId xmlns:a16="http://schemas.microsoft.com/office/drawing/2014/main" id="{C5F3CDA7-1998-4A07-AE75-5D7948246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3752"/>
              </p:ext>
            </p:extLst>
          </p:nvPr>
        </p:nvGraphicFramePr>
        <p:xfrm>
          <a:off x="171855" y="71015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r>
                        <a:rPr lang="en-GB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Risks other than those </a:t>
                      </a:r>
                      <a:r>
                        <a:rPr lang="en-GB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idenitifed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0" name="Table Placeholder 6">
            <a:extLst>
              <a:ext uri="{FF2B5EF4-FFF2-40B4-BE49-F238E27FC236}">
                <a16:creationId xmlns:a16="http://schemas.microsoft.com/office/drawing/2014/main" id="{29026DE3-B8AF-4CD2-9E98-B3D80004CB55}"/>
              </a:ext>
            </a:extLst>
          </p:cNvPr>
          <p:cNvGraphicFramePr>
            <a:graphicFrameLocks/>
          </p:cNvGraphicFramePr>
          <p:nvPr/>
        </p:nvGraphicFramePr>
        <p:xfrm>
          <a:off x="171855" y="1062990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2" name="Table Placeholder 6">
            <a:extLst>
              <a:ext uri="{FF2B5EF4-FFF2-40B4-BE49-F238E27FC236}">
                <a16:creationId xmlns:a16="http://schemas.microsoft.com/office/drawing/2014/main" id="{4CD2772E-E7F3-499F-AF33-8B55889366C0}"/>
              </a:ext>
            </a:extLst>
          </p:cNvPr>
          <p:cNvGraphicFramePr>
            <a:graphicFrameLocks/>
          </p:cNvGraphicFramePr>
          <p:nvPr/>
        </p:nvGraphicFramePr>
        <p:xfrm>
          <a:off x="174648" y="3096007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4" name="Table Placeholder 6">
            <a:extLst>
              <a:ext uri="{FF2B5EF4-FFF2-40B4-BE49-F238E27FC236}">
                <a16:creationId xmlns:a16="http://schemas.microsoft.com/office/drawing/2014/main" id="{FFB0EBB9-6CF3-484D-8928-5A2AA86AD0E6}"/>
              </a:ext>
            </a:extLst>
          </p:cNvPr>
          <p:cNvGraphicFramePr>
            <a:graphicFrameLocks/>
          </p:cNvGraphicFramePr>
          <p:nvPr/>
        </p:nvGraphicFramePr>
        <p:xfrm>
          <a:off x="174648" y="3844784"/>
          <a:ext cx="8839200" cy="624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5" name="Table Placeholder 6">
            <a:extLst>
              <a:ext uri="{FF2B5EF4-FFF2-40B4-BE49-F238E27FC236}">
                <a16:creationId xmlns:a16="http://schemas.microsoft.com/office/drawing/2014/main" id="{BB63B69C-E67D-4DDB-940D-3AA86D1F79C6}"/>
              </a:ext>
            </a:extLst>
          </p:cNvPr>
          <p:cNvGraphicFramePr>
            <a:graphicFrameLocks/>
          </p:cNvGraphicFramePr>
          <p:nvPr/>
        </p:nvGraphicFramePr>
        <p:xfrm>
          <a:off x="171855" y="2295362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6" name="Table Placeholder 6">
            <a:extLst>
              <a:ext uri="{FF2B5EF4-FFF2-40B4-BE49-F238E27FC236}">
                <a16:creationId xmlns:a16="http://schemas.microsoft.com/office/drawing/2014/main" id="{FEAEFB45-0894-4969-98DB-464E05408CE2}"/>
              </a:ext>
            </a:extLst>
          </p:cNvPr>
          <p:cNvGraphicFramePr>
            <a:graphicFrameLocks/>
          </p:cNvGraphicFramePr>
          <p:nvPr/>
        </p:nvGraphicFramePr>
        <p:xfrm>
          <a:off x="152400" y="1473394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  <p:graphicFrame>
        <p:nvGraphicFramePr>
          <p:cNvPr id="17" name="Table Placeholder 6">
            <a:extLst>
              <a:ext uri="{FF2B5EF4-FFF2-40B4-BE49-F238E27FC236}">
                <a16:creationId xmlns:a16="http://schemas.microsoft.com/office/drawing/2014/main" id="{8F71B015-33D3-4D70-9B27-7C62D08875E3}"/>
              </a:ext>
            </a:extLst>
          </p:cNvPr>
          <p:cNvGraphicFramePr>
            <a:graphicFrameLocks/>
          </p:cNvGraphicFramePr>
          <p:nvPr/>
        </p:nvGraphicFramePr>
        <p:xfrm>
          <a:off x="171855" y="1862056"/>
          <a:ext cx="8839200" cy="25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756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961086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5154618"/>
                    </a:ext>
                  </a:extLst>
                </a:gridCol>
                <a:gridCol w="531444">
                  <a:extLst>
                    <a:ext uri="{9D8B030D-6E8A-4147-A177-3AD203B41FA5}">
                      <a16:colId xmlns:a16="http://schemas.microsoft.com/office/drawing/2014/main" val="750055400"/>
                    </a:ext>
                  </a:extLst>
                </a:gridCol>
                <a:gridCol w="763956">
                  <a:extLst>
                    <a:ext uri="{9D8B030D-6E8A-4147-A177-3AD203B41FA5}">
                      <a16:colId xmlns:a16="http://schemas.microsoft.com/office/drawing/2014/main" val="34533245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Aft>
                          <a:spcPts val="0"/>
                        </a:spcAft>
                      </a:pPr>
                      <a:endParaRPr lang="en-US" sz="8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8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78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283904" y="532116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Timescales for issuing Report</a:t>
            </a:r>
          </a:p>
          <a:p>
            <a:r>
              <a:rPr lang="en-GB" sz="1800" b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387DA-D8E7-FA01-4771-0BDB39AA0756}"/>
              </a:ext>
            </a:extLst>
          </p:cNvPr>
          <p:cNvSpPr txBox="1"/>
          <p:nvPr/>
        </p:nvSpPr>
        <p:spPr>
          <a:xfrm>
            <a:off x="542166" y="1124793"/>
            <a:ext cx="8229600" cy="1208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b="1" dirty="0"/>
              <a:t>IQA Tool will be updated Monday 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 b="1" dirty="0"/>
              <a:t>CAR will be confirmed and created on Monday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GB" sz="1400" dirty="0"/>
          </a:p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66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4DD6F-33A4-4014-899B-2114FBF769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6509" y="701499"/>
            <a:ext cx="7444673" cy="4202980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 dirty="0"/>
              <a:t>Based on review of testing and evaluation methods, and interviews with the staff the assessment team concluded that the quality system of  UL Saint Aubain meets the requirements of </a:t>
            </a:r>
            <a:r>
              <a:rPr lang="en-GB" dirty="0"/>
              <a:t>UL LLC Certification Body Compliance Manual  and</a:t>
            </a:r>
            <a:r>
              <a:rPr lang="en-US" dirty="0"/>
              <a:t> ISO / IECE 17065:2012 where applicable. Observations / Nonconformance's and opportunities for improvement (Improvement Plan) have been raised to further strengthen the system and ensure continued compliance.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cs typeface="Arial"/>
              </a:rPr>
              <a:t>Overall with the i</a:t>
            </a:r>
            <a:r>
              <a:rPr lang="en-US" b="1" i="0" dirty="0">
                <a:effectLst/>
                <a:cs typeface="Arial"/>
              </a:rPr>
              <a:t>ssues raised, there were none significant enough in nature to provide a high risk to the business. 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b="1" u="sng" dirty="0"/>
              <a:t>Strengths</a:t>
            </a:r>
          </a:p>
          <a:p>
            <a:r>
              <a:rPr lang="en-US" dirty="0"/>
              <a:t>Cooperation of the engineers and mangers.</a:t>
            </a:r>
          </a:p>
          <a:p>
            <a:r>
              <a:rPr lang="en-US" b="1" u="sng" dirty="0"/>
              <a:t>Weaknesses</a:t>
            </a:r>
          </a:p>
          <a:p>
            <a:r>
              <a:rPr lang="en-US" dirty="0"/>
              <a:t>Communication records, and detail within the reports.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F7B02-1757-47D9-9E92-31CE1E4D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7501"/>
            <a:ext cx="5638800" cy="553998"/>
          </a:xfrm>
        </p:spPr>
        <p:txBody>
          <a:bodyPr/>
          <a:lstStyle/>
          <a:p>
            <a:r>
              <a:rPr lang="en-US" sz="1800" b="1" dirty="0"/>
              <a:t>FINAL Summary</a:t>
            </a:r>
            <a:br>
              <a:rPr lang="en-US" sz="1800" b="1" dirty="0">
                <a:highlight>
                  <a:srgbClr val="FFFF00"/>
                </a:highlight>
              </a:rPr>
            </a:br>
            <a:endParaRPr lang="en-US" sz="1800" dirty="0"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50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>
            <a:extLst>
              <a:ext uri="{FF2B5EF4-FFF2-40B4-BE49-F238E27FC236}">
                <a16:creationId xmlns:a16="http://schemas.microsoft.com/office/drawing/2014/main" id="{1F772717-CC54-4FC7-A052-816ED4AF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5750"/>
            <a:ext cx="6543675" cy="60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344488" indent="-171450"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2pPr>
            <a:lvl3pPr marL="569913" indent="-225425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3pPr>
            <a:lvl4pPr marL="801688" indent="-231775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4pPr>
            <a:lvl5pPr marL="974725" indent="-173038">
              <a:spcBef>
                <a:spcPts val="6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Geneva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2100" b="1">
                <a:solidFill>
                  <a:srgbClr val="C00000"/>
                </a:solidFill>
              </a:rPr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6B47D-0AC7-4BFC-B83B-E8AEF1CBE40E}"/>
              </a:ext>
            </a:extLst>
          </p:cNvPr>
          <p:cNvSpPr/>
          <p:nvPr/>
        </p:nvSpPr>
        <p:spPr>
          <a:xfrm>
            <a:off x="131619" y="1290205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400" b="1">
                <a:latin typeface="+mj-lt"/>
              </a:rPr>
              <a:t>Plan Nest Year Audit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en-US" sz="1400">
                <a:latin typeface="+mj-lt"/>
              </a:rPr>
              <a:t>Dates: 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en-US" sz="1400">
                <a:latin typeface="+mj-lt"/>
              </a:rPr>
              <a:t>Expectation: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32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08180" y="540208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4490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AED0-8AA3-C60B-1B92-735F53FB0332}"/>
              </a:ext>
            </a:extLst>
          </p:cNvPr>
          <p:cNvSpPr txBox="1">
            <a:spLocks/>
          </p:cNvSpPr>
          <p:nvPr/>
        </p:nvSpPr>
        <p:spPr>
          <a:xfrm>
            <a:off x="453837" y="1899670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 dirty="0">
                <a:solidFill>
                  <a:srgbClr val="C00000"/>
                </a:solidFill>
              </a:rPr>
              <a:t>Request Feedback – reminder of importance of the feedback survey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2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5DC1-110F-4AE5-85A3-7F79C58E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11480"/>
            <a:ext cx="5516245" cy="369332"/>
          </a:xfrm>
        </p:spPr>
        <p:txBody>
          <a:bodyPr/>
          <a:lstStyle/>
          <a:p>
            <a:r>
              <a:rPr lang="en-GB"/>
              <a:t>Attendees – </a:t>
            </a:r>
            <a:r>
              <a:rPr lang="en-GB" sz="1800"/>
              <a:t>Introductions as needed</a:t>
            </a:r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3E66-816F-497E-AA69-FC8E20B40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" y="1025929"/>
            <a:ext cx="3803904" cy="502920"/>
          </a:xfrm>
        </p:spPr>
        <p:txBody>
          <a:bodyPr/>
          <a:lstStyle/>
          <a:p>
            <a:r>
              <a:rPr lang="en-GB"/>
              <a:t>Opening Meeting Attendees – 9</a:t>
            </a:r>
            <a:r>
              <a:rPr lang="en-GB" baseline="30000"/>
              <a:t>th</a:t>
            </a:r>
            <a:r>
              <a:rPr lang="en-GB"/>
              <a:t> January 		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EFD5-1717-4353-8E62-175FC48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1407CD-524E-46E0-8E61-F5A0B0931185}"/>
              </a:ext>
            </a:extLst>
          </p:cNvPr>
          <p:cNvSpPr txBox="1">
            <a:spLocks/>
          </p:cNvSpPr>
          <p:nvPr/>
        </p:nvSpPr>
        <p:spPr>
          <a:xfrm>
            <a:off x="4590573" y="1528849"/>
            <a:ext cx="3944621" cy="3013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1208" marR="0" indent="-17373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1208" indent="-173736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EB6BB-0CA2-5B7E-3235-3C27329B7F62}"/>
              </a:ext>
            </a:extLst>
          </p:cNvPr>
          <p:cNvSpPr txBox="1"/>
          <p:nvPr/>
        </p:nvSpPr>
        <p:spPr>
          <a:xfrm>
            <a:off x="411480" y="1399309"/>
            <a:ext cx="29551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Ali Assi (Primary Contact)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Luca Tibaldini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Jens 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Nadia Andreola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Alain Njontie Djiomou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Carlo A. Ruisch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Stephanie Riss-Bourienne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Neil Friggi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Iman Bagheri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Audit Team as listed</a:t>
            </a:r>
          </a:p>
        </p:txBody>
      </p:sp>
    </p:spTree>
    <p:extLst>
      <p:ext uri="{BB962C8B-B14F-4D97-AF65-F5344CB8AC3E}">
        <p14:creationId xmlns:p14="http://schemas.microsoft.com/office/powerpoint/2010/main" val="142822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114300" y="666750"/>
            <a:ext cx="8915400" cy="359306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7501"/>
            <a:ext cx="8365717" cy="402757"/>
          </a:xfrm>
        </p:spPr>
        <p:txBody>
          <a:bodyPr/>
          <a:lstStyle/>
          <a:p>
            <a:r>
              <a:rPr lang="en-GB" sz="1800" b="1">
                <a:solidFill>
                  <a:srgbClr val="C00000"/>
                </a:solidFill>
              </a:rPr>
              <a:t>Confirmation of ATLAS</a:t>
            </a:r>
            <a:endParaRPr lang="en-US" sz="1800" i="1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53552-AA12-5DBC-0A42-B3080AEF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3" y="666750"/>
            <a:ext cx="8696325" cy="2047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88321-F867-B407-A40D-9D9FD605E0E8}"/>
              </a:ext>
            </a:extLst>
          </p:cNvPr>
          <p:cNvSpPr txBox="1"/>
          <p:nvPr/>
        </p:nvSpPr>
        <p:spPr>
          <a:xfrm>
            <a:off x="266125" y="3061629"/>
            <a:ext cx="8563559" cy="10926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/>
              <a:t>Sampled projects based on the above Enterprise Services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/>
              <a:t>US/CAN Safety scheme Projects extracted based on sampling criteria</a:t>
            </a:r>
          </a:p>
          <a:p>
            <a:pPr marL="137160" indent="-137160"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  <a:buFont typeface="Arial"/>
              <a:buChar char="•"/>
            </a:pPr>
            <a:r>
              <a:rPr lang="en-GB" sz="1400"/>
              <a:t>IECEE CB Scheme no Certifier Employees based in Saint Aubain, therefore sampling criteria has not been met. No review required.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715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C9B7-FAE1-4AE4-AAB8-AA1EEC5D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53A9-F313-624D-BF6F-1C4E70BAF06A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C3556FB-9DEA-470D-AA8B-407D21CA9C31}"/>
              </a:ext>
            </a:extLst>
          </p:cNvPr>
          <p:cNvSpPr txBox="1">
            <a:spLocks/>
          </p:cNvSpPr>
          <p:nvPr/>
        </p:nvSpPr>
        <p:spPr>
          <a:xfrm>
            <a:off x="114300" y="666750"/>
            <a:ext cx="8915400" cy="3593068"/>
          </a:xfrm>
          <a:prstGeom prst="rect">
            <a:avLst/>
          </a:prstGeom>
        </p:spPr>
        <p:txBody>
          <a:bodyPr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6012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34440" indent="-13716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/>
              <a:t> </a:t>
            </a:r>
            <a:r>
              <a:rPr lang="en-US"/>
              <a:t>The scope of the assessment is reviewing the implementation of the </a:t>
            </a:r>
            <a:r>
              <a:rPr lang="pt-BR"/>
              <a:t>UL Solutions Management System (in complaince with ISO 17065:2012), with focus on UL LLC and UL Canada Certification Body Management System in support of US and Canada Safety Scheme (Policies listed).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/>
              <a:t>Product evaluation records;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/>
              <a:t>Certification Review and Decision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/>
              <a:t>Areas sampled and assessed against relevant requirements:</a:t>
            </a:r>
          </a:p>
          <a:p>
            <a:pPr marL="173038" lvl="1" indent="0">
              <a:buNone/>
            </a:pPr>
            <a:r>
              <a:rPr lang="en-US"/>
              <a:t>Competency management, Handling of samples, Reporting of results, Evaluation, Records management, Complaints, Management System Documentation</a:t>
            </a:r>
            <a:r>
              <a:rPr lang="en-US" b="1"/>
              <a:t>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CCA122E-0166-43BB-90B7-BC9C24E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7501"/>
            <a:ext cx="8365717" cy="402757"/>
          </a:xfrm>
        </p:spPr>
        <p:txBody>
          <a:bodyPr/>
          <a:lstStyle/>
          <a:p>
            <a:r>
              <a:rPr lang="en-GB" sz="1800" b="1">
                <a:solidFill>
                  <a:srgbClr val="C00000"/>
                </a:solidFill>
              </a:rPr>
              <a:t>Confirmation of audit objectives and criteria</a:t>
            </a:r>
            <a:endParaRPr lang="en-US" sz="1800" i="1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8524A-193A-8A61-D106-461895EC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6" y="2276908"/>
            <a:ext cx="7229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42900" y="337907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Projects, Handlers, Supervisors and Auditors</a:t>
            </a:r>
          </a:p>
          <a:p>
            <a:r>
              <a:rPr lang="en-GB" sz="1800" b="1">
                <a:solidFill>
                  <a:srgbClr val="C00000"/>
                </a:solidFill>
              </a:rPr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E6462-A889-6FB9-7CE1-712CFE443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63551"/>
              </p:ext>
            </p:extLst>
          </p:nvPr>
        </p:nvGraphicFramePr>
        <p:xfrm>
          <a:off x="342900" y="752548"/>
          <a:ext cx="8458201" cy="3866939"/>
        </p:xfrm>
        <a:graphic>
          <a:graphicData uri="http://schemas.openxmlformats.org/drawingml/2006/table">
            <a:tbl>
              <a:tblPr firstRow="1" firstCol="1" bandRow="1"/>
              <a:tblGrid>
                <a:gridCol w="1331494">
                  <a:extLst>
                    <a:ext uri="{9D8B030D-6E8A-4147-A177-3AD203B41FA5}">
                      <a16:colId xmlns:a16="http://schemas.microsoft.com/office/drawing/2014/main" val="2758045254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3649419453"/>
                    </a:ext>
                  </a:extLst>
                </a:gridCol>
                <a:gridCol w="597151">
                  <a:extLst>
                    <a:ext uri="{9D8B030D-6E8A-4147-A177-3AD203B41FA5}">
                      <a16:colId xmlns:a16="http://schemas.microsoft.com/office/drawing/2014/main" val="3475218014"/>
                    </a:ext>
                  </a:extLst>
                </a:gridCol>
                <a:gridCol w="603777">
                  <a:extLst>
                    <a:ext uri="{9D8B030D-6E8A-4147-A177-3AD203B41FA5}">
                      <a16:colId xmlns:a16="http://schemas.microsoft.com/office/drawing/2014/main" val="1510099077"/>
                    </a:ext>
                  </a:extLst>
                </a:gridCol>
                <a:gridCol w="858280">
                  <a:extLst>
                    <a:ext uri="{9D8B030D-6E8A-4147-A177-3AD203B41FA5}">
                      <a16:colId xmlns:a16="http://schemas.microsoft.com/office/drawing/2014/main" val="1732410539"/>
                    </a:ext>
                  </a:extLst>
                </a:gridCol>
                <a:gridCol w="1527009">
                  <a:extLst>
                    <a:ext uri="{9D8B030D-6E8A-4147-A177-3AD203B41FA5}">
                      <a16:colId xmlns:a16="http://schemas.microsoft.com/office/drawing/2014/main" val="3153768093"/>
                    </a:ext>
                  </a:extLst>
                </a:gridCol>
                <a:gridCol w="578082">
                  <a:extLst>
                    <a:ext uri="{9D8B030D-6E8A-4147-A177-3AD203B41FA5}">
                      <a16:colId xmlns:a16="http://schemas.microsoft.com/office/drawing/2014/main" val="2615986921"/>
                    </a:ext>
                  </a:extLst>
                </a:gridCol>
                <a:gridCol w="1115290">
                  <a:extLst>
                    <a:ext uri="{9D8B030D-6E8A-4147-A177-3AD203B41FA5}">
                      <a16:colId xmlns:a16="http://schemas.microsoft.com/office/drawing/2014/main" val="405567918"/>
                    </a:ext>
                  </a:extLst>
                </a:gridCol>
                <a:gridCol w="1194956">
                  <a:extLst>
                    <a:ext uri="{9D8B030D-6E8A-4147-A177-3AD203B41FA5}">
                      <a16:colId xmlns:a16="http://schemas.microsoft.com/office/drawing/2014/main" val="1070059329"/>
                    </a:ext>
                  </a:extLst>
                </a:gridCol>
              </a:tblGrid>
              <a:tr h="168512"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Sampling Criteria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+mn-lt"/>
                      </a:endParaRPr>
                    </a:p>
                  </a:txBody>
                  <a:tcPr marL="62260" marR="622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56634"/>
                  </a:ext>
                </a:extLst>
              </a:tr>
              <a:tr h="757622"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Division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Handler in Division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Handler no. to sample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Projects to sample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Project Number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Handler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ID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Supervisor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Auditor</a:t>
                      </a:r>
                      <a:endParaRPr lang="en-US" sz="11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66050"/>
                  </a:ext>
                </a:extLst>
              </a:tr>
              <a:tr h="35876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CTECH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4790725354**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Coucoureux, Stanislas*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20582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Weise, Jens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Thomas 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57068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4790968011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Daniel, Pascal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21524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Tibaldini, Luca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Grainne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65019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Energy &amp; Power Technologies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4790452991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Saidani, Tinhinane*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23919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Andreola, Nadia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785996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\power &amp; control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4791003190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Saidani, Tinhinane*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23919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Andreola, Nadia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Manuela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780687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4790135200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Coucoureux, Stanislas*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20582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Weise, Jens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Thomas 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137541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Life &amp; Health Sciences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4790731330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Ferrand, Olivier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91105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Tibaldini, Luca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09033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4790709635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Ferrand, Olivier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91105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Tibaldini, Luca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996320"/>
                  </a:ext>
                </a:extLst>
              </a:tr>
              <a:tr h="30304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Wire &amp; Cable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4790825152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Doitrand, Pierre-Marie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95622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Ruisch, Carlo A.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Andrew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0694"/>
                  </a:ext>
                </a:extLst>
              </a:tr>
              <a:tr h="440264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EPT - CTDP / TPTDP / DAP Confirmation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4791031702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Roul, David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90451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Schobbe, Holger</a:t>
                      </a:r>
                      <a:endParaRPr lang="en-US" sz="1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Grainne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2260" marR="6226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5078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CEF63C-5904-DE07-3235-984E0AF25DBC}"/>
              </a:ext>
            </a:extLst>
          </p:cNvPr>
          <p:cNvSpPr txBox="1"/>
          <p:nvPr/>
        </p:nvSpPr>
        <p:spPr>
          <a:xfrm>
            <a:off x="1579418" y="4710545"/>
            <a:ext cx="21197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Clr>
                <a:srgbClr val="CA0123"/>
              </a:buClr>
              <a:buSzPct val="100000"/>
            </a:pPr>
            <a:r>
              <a:rPr lang="en-GB" sz="1400"/>
              <a:t>* Annual Leave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634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42900" y="337907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Confirm detail of plan (logistics, facilities, breaks, escorts etc.) </a:t>
            </a:r>
          </a:p>
          <a:p>
            <a:r>
              <a:rPr lang="en-GB" sz="1800" b="1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F99F7-DA6C-4D55-3D7F-D2070111628A}"/>
              </a:ext>
            </a:extLst>
          </p:cNvPr>
          <p:cNvSpPr txBox="1"/>
          <p:nvPr/>
        </p:nvSpPr>
        <p:spPr>
          <a:xfrm>
            <a:off x="342900" y="1036566"/>
            <a:ext cx="7829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Confirm and clarify: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Primary Contact is correct? Ali is Site Leader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Is the scope of the activities listed, correct?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Any major changes since previous audit?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Who is responsible for sample and equipment management? Jeanne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Who is the right Human Resources Contact?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Who is customer advocacy contact for Saint Aubain?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Is there a Principal Engineer associated with Saint Aubain?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Is Management Review held for location?</a:t>
            </a:r>
          </a:p>
          <a:p>
            <a:endParaRPr lang="en-GB" sz="1600"/>
          </a:p>
          <a:p>
            <a:endParaRPr lang="en-GB" sz="1600"/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5863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496649" y="507840"/>
            <a:ext cx="845820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Date and time of closing meeting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D1A6E-0B35-F6E0-6E52-78FA60CEF281}"/>
              </a:ext>
            </a:extLst>
          </p:cNvPr>
          <p:cNvSpPr txBox="1"/>
          <p:nvPr/>
        </p:nvSpPr>
        <p:spPr>
          <a:xfrm>
            <a:off x="117764" y="1101681"/>
            <a:ext cx="7377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	Summary of audit provided during Closing meeting – Friday 12</a:t>
            </a:r>
            <a:r>
              <a:rPr lang="en-GB" sz="1400" baseline="30000"/>
              <a:t>th</a:t>
            </a:r>
            <a:r>
              <a:rPr lang="en-GB" sz="1400"/>
              <a:t> January (12:00)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	Review of any OFI / Noncompliance’s</a:t>
            </a:r>
          </a:p>
          <a:p>
            <a:pPr marL="450850" lvl="1" indent="-450850">
              <a:buFont typeface="Arial" panose="020B0604020202020204" pitchFamily="34" charset="0"/>
              <a:buChar char="•"/>
            </a:pPr>
            <a:r>
              <a:rPr lang="en-GB" sz="1400"/>
              <a:t>Improvement Plan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	Agree Ownership if applicable</a:t>
            </a:r>
          </a:p>
          <a:p>
            <a:pPr marL="450850" lvl="1" indent="-450850">
              <a:buFont typeface="Arial" panose="020B0604020202020204" pitchFamily="34" charset="0"/>
              <a:buChar char="•"/>
            </a:pPr>
            <a:r>
              <a:rPr lang="en-GB" sz="1400"/>
              <a:t>Agree Dates for 2025</a:t>
            </a:r>
          </a:p>
          <a:p>
            <a:r>
              <a:rPr lang="en-GB" sz="1400"/>
              <a:t>	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126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E4B2B-EF6D-4708-B9B0-E2B3BBB7BE9A}"/>
              </a:ext>
            </a:extLst>
          </p:cNvPr>
          <p:cNvSpPr txBox="1">
            <a:spLocks/>
          </p:cNvSpPr>
          <p:nvPr/>
        </p:nvSpPr>
        <p:spPr>
          <a:xfrm>
            <a:off x="3127580" y="2157109"/>
            <a:ext cx="2130220" cy="41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b="1">
                <a:solidFill>
                  <a:srgbClr val="C00000"/>
                </a:solidFill>
              </a:rPr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4546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_new PPT template_Draft_2017-11-21" id="{D1AC2EB6-3007-A048-86A7-389AD14C5995}" vid="{A02AE38B-0D4D-9A41-A4B5-542F28FCF706}"/>
    </a:ext>
  </a:extLst>
</a:theme>
</file>

<file path=ppt/theme/theme2.xml><?xml version="1.0" encoding="utf-8"?>
<a:theme xmlns:a="http://schemas.openxmlformats.org/drawingml/2006/main" name="UL Solutions">
  <a:themeElements>
    <a:clrScheme name="UL Solution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3AB98"/>
      </a:accent1>
      <a:accent2>
        <a:srgbClr val="122C49"/>
      </a:accent2>
      <a:accent3>
        <a:srgbClr val="9EC5D9"/>
      </a:accent3>
      <a:accent4>
        <a:srgbClr val="577E9E"/>
      </a:accent4>
      <a:accent5>
        <a:srgbClr val="00E2E6"/>
      </a:accent5>
      <a:accent6>
        <a:srgbClr val="FF6255"/>
      </a:accent6>
      <a:hlink>
        <a:srgbClr val="CA0123"/>
      </a:hlink>
      <a:folHlink>
        <a:srgbClr val="CA0123"/>
      </a:folHlink>
    </a:clrScheme>
    <a:fontScheme name="UL Solution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L Solution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 w="19050" cap="flat">
          <a:miter lim="800000"/>
        </a:ln>
      </a:spPr>
      <a:bodyPr/>
      <a:lstStyle>
        <a:defPPr algn="ctr">
          <a:lnSpc>
            <a:spcPct val="100000"/>
          </a:lnSpc>
          <a:defRPr sz="1400"/>
        </a:defPPr>
      </a:lstStyle>
      <a:style>
        <a:lnRef idx="0">
          <a:schemeClr val="tx1"/>
        </a:lnRef>
        <a:fillRef idx="1">
          <a:schemeClr val="accent1"/>
        </a:fillRef>
        <a:effectRef idx="0">
          <a:srgbClr val="000000"/>
        </a:effectRef>
        <a:fontRef idx="minor">
          <a:schemeClr val="tx1"/>
        </a:fontRef>
      </a:style>
    </a:spDef>
    <a:lnDef>
      <a:spPr>
        <a:ln w="19050" cap="flat">
          <a:miter lim="800000"/>
        </a:ln>
      </a:spPr>
      <a:bodyPr/>
      <a:lstStyle/>
      <a:style>
        <a:lnRef idx="1">
          <a:schemeClr val="tx1"/>
        </a:lnRef>
        <a:fillRef idx="0">
          <a:schemeClr val="accent1"/>
        </a:fillRef>
        <a:effectRef idx="0">
          <a:srgbClr val="000000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37160" indent="-137160" algn="l">
          <a:lnSpc>
            <a:spcPct val="100000"/>
          </a:lnSpc>
          <a:spcBef>
            <a:spcPts val="900"/>
          </a:spcBef>
          <a:buClr>
            <a:srgbClr val="CA0123"/>
          </a:buClr>
          <a:buSzPct val="100000"/>
          <a:buFont typeface="Arial"/>
          <a:buChar char="•"/>
          <a:defRPr sz="1400" dirty="0"/>
        </a:defPPr>
      </a:lstStyle>
    </a:txDef>
  </a:objectDefaults>
  <a:extraClrSchemeLst/>
  <a:custClrLst>
    <a:custClr name="Bright Blue">
      <a:srgbClr val="0A32FF"/>
    </a:custClr>
    <a:custClr name="Dark Blue">
      <a:srgbClr val="000095"/>
    </a:custClr>
    <a:custClr name="Bright Green">
      <a:srgbClr val="00A451"/>
    </a:custClr>
    <a:custClr name="Dark Green">
      <a:srgbClr val="123A28"/>
    </a:custClr>
    <a:custClr name="Bright Red">
      <a:srgbClr val="CA0123"/>
    </a:custClr>
    <a:custClr name="Dark Red">
      <a:srgbClr val="5B0428"/>
    </a:custClr>
    <a:custClr name="White">
      <a:srgbClr val="FFFFFF"/>
    </a:custClr>
    <a:custClr name="Pebble">
      <a:srgbClr val="E5DDCA"/>
    </a:custClr>
  </a:custClrLst>
  <a:extLst>
    <a:ext uri="{05A4C25C-085E-4340-85A3-A5531E510DB2}">
      <thm15:themeFamily xmlns:thm15="http://schemas.microsoft.com/office/thememl/2012/main" name="UL PowerPoint Template.potx  -  Read-Only" id="{CB4E5ECB-C179-48F3-864C-E295DD801441}" vid="{D82A6C5E-B19D-42A3-A43D-0F0D911F43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97664390EC04084992733E3576D39" ma:contentTypeVersion="15" ma:contentTypeDescription="Create a new document." ma:contentTypeScope="" ma:versionID="d91ca0bd14cb9eec9983d343ace59644">
  <xsd:schema xmlns:xsd="http://www.w3.org/2001/XMLSchema" xmlns:xs="http://www.w3.org/2001/XMLSchema" xmlns:p="http://schemas.microsoft.com/office/2006/metadata/properties" xmlns:ns2="faf5d408-3899-47b8-9562-4f160ee88f98" xmlns:ns3="f923a017-90dd-4873-8529-5ce3ec654156" targetNamespace="http://schemas.microsoft.com/office/2006/metadata/properties" ma:root="true" ma:fieldsID="15126e9cfed914e1d0c42e2ecffca683" ns2:_="" ns3:_="">
    <xsd:import namespace="faf5d408-3899-47b8-9562-4f160ee88f98"/>
    <xsd:import namespace="f923a017-90dd-4873-8529-5ce3ec654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ocation" minOccurs="0"/>
                <xsd:element ref="ns2:MediaServiceObjectDetectorVersion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5d408-3899-47b8-9562-4f160ee88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4937bdf-42e3-4142-868d-c06716fb8c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ocation" ma:index="17" nillable="true" ma:displayName="Location" ma:format="Dropdown" ma:internalName="Location">
      <xsd:simpleType>
        <xsd:restriction base="dms:Choice">
          <xsd:enumeration value="United Kingdom - Basingstoke"/>
          <xsd:enumeration value="Italy - Carugate"/>
          <xsd:enumeration value="Netherlands - Arnhem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a017-90dd-4873-8529-5ce3ec65415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2898a44-544b-4fcc-b1d7-b8f02168a46b}" ma:internalName="TaxCatchAll" ma:showField="CatchAllData" ma:web="f923a017-90dd-4873-8529-5ce3ec654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f5d408-3899-47b8-9562-4f160ee88f98">
      <Terms xmlns="http://schemas.microsoft.com/office/infopath/2007/PartnerControls"/>
    </lcf76f155ced4ddcb4097134ff3c332f>
    <Location xmlns="faf5d408-3899-47b8-9562-4f160ee88f98" xsi:nil="true"/>
    <TaxCatchAll xmlns="f923a017-90dd-4873-8529-5ce3ec654156" xsi:nil="true"/>
  </documentManagement>
</p:properties>
</file>

<file path=customXml/itemProps1.xml><?xml version="1.0" encoding="utf-8"?>
<ds:datastoreItem xmlns:ds="http://schemas.openxmlformats.org/officeDocument/2006/customXml" ds:itemID="{9EBB6C0A-7D64-49F1-B0A8-E2ADAC852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5d408-3899-47b8-9562-4f160ee88f98"/>
    <ds:schemaRef ds:uri="f923a017-90dd-4873-8529-5ce3ec6541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3BB88F-B46E-44B7-AA12-527BF45F8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64CFE5-2DB1-45C4-9AF2-670A350BCC57}">
  <ds:schemaRefs>
    <ds:schemaRef ds:uri="55240e9d-2606-4629-8a58-8f87e6d52f6f"/>
    <ds:schemaRef ds:uri="819b20ff-c102-4094-b210-1f8fb7006d15"/>
    <ds:schemaRef ds:uri="f923a017-90dd-4873-8529-5ce3ec654156"/>
    <ds:schemaRef ds:uri="faf5d408-3899-47b8-9562-4f160ee88f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0115954-0ccd-45f0-87bd-03b2a3587569}" enabled="0" method="" siteId="{70115954-0ccd-45f0-87bd-03b2a358756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UL_Corporate_16x9_v1</Template>
  <TotalTime>15</TotalTime>
  <Words>1712</Words>
  <Application>Microsoft Office PowerPoint</Application>
  <PresentationFormat>On-screen Show (16:9)</PresentationFormat>
  <Paragraphs>467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Geneva</vt:lpstr>
      <vt:lpstr>Open Sans</vt:lpstr>
      <vt:lpstr>Tahoma</vt:lpstr>
      <vt:lpstr>Wingdings</vt:lpstr>
      <vt:lpstr>UL Corporate (16x9) 2017</vt:lpstr>
      <vt:lpstr>UL Solutions</vt:lpstr>
      <vt:lpstr>PowerPoint Presentation</vt:lpstr>
      <vt:lpstr> Opening Agenda: </vt:lpstr>
      <vt:lpstr>Attendees – Introductions as needed</vt:lpstr>
      <vt:lpstr>Confirmation of ATLAS</vt:lpstr>
      <vt:lpstr>Confirmation of audit objectives and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Closing  Agenda: </vt:lpstr>
      <vt:lpstr>Attendees – Introductions as needed</vt:lpstr>
      <vt:lpstr>Confirmation of audit objectives and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Risks and Raised Concerns</vt:lpstr>
      <vt:lpstr>PowerPoint Presentation</vt:lpstr>
      <vt:lpstr>FINAL Summary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Cheevers, Grainne</cp:lastModifiedBy>
  <cp:revision>1</cp:revision>
  <cp:lastPrinted>2018-01-11T17:48:36Z</cp:lastPrinted>
  <dcterms:created xsi:type="dcterms:W3CDTF">2017-12-19T02:07:46Z</dcterms:created>
  <dcterms:modified xsi:type="dcterms:W3CDTF">2024-01-17T14:15:44Z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0x010100A6097664390EC04084992733E3576D39</vt:lpwstr>
  </property>
</Properties>
</file>