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4"/>
    <p:sldMasterId id="2147483660" r:id="rId5"/>
  </p:sldMasterIdLst>
  <p:notesMasterIdLst>
    <p:notesMasterId r:id="rId34"/>
  </p:notesMasterIdLst>
  <p:handoutMasterIdLst>
    <p:handoutMasterId r:id="rId35"/>
  </p:handoutMasterIdLst>
  <p:sldIdLst>
    <p:sldId id="308131" r:id="rId6"/>
    <p:sldId id="308132" r:id="rId7"/>
    <p:sldId id="421" r:id="rId8"/>
    <p:sldId id="308164" r:id="rId9"/>
    <p:sldId id="308133" r:id="rId10"/>
    <p:sldId id="308134" r:id="rId11"/>
    <p:sldId id="308170" r:id="rId12"/>
    <p:sldId id="308146" r:id="rId13"/>
    <p:sldId id="308135" r:id="rId14"/>
    <p:sldId id="308144" r:id="rId15"/>
    <p:sldId id="308143" r:id="rId16"/>
    <p:sldId id="308169" r:id="rId17"/>
    <p:sldId id="308148" r:id="rId18"/>
    <p:sldId id="308171" r:id="rId19"/>
    <p:sldId id="308172" r:id="rId20"/>
    <p:sldId id="308173" r:id="rId21"/>
    <p:sldId id="308174" r:id="rId22"/>
    <p:sldId id="308175" r:id="rId23"/>
    <p:sldId id="308165" r:id="rId24"/>
    <p:sldId id="308153" r:id="rId25"/>
    <p:sldId id="1516" r:id="rId26"/>
    <p:sldId id="308176" r:id="rId27"/>
    <p:sldId id="1448" r:id="rId28"/>
    <p:sldId id="308177" r:id="rId29"/>
    <p:sldId id="1528" r:id="rId30"/>
    <p:sldId id="1522" r:id="rId31"/>
    <p:sldId id="308162" r:id="rId32"/>
    <p:sldId id="308160" r:id="rId33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84174F-1405-40FE-972F-3D709E5C6425}">
          <p14:sldIdLst/>
        </p14:section>
        <p14:section name="Default Section" id="{398C89AC-32AC-442E-8922-96A1A35113FC}">
          <p14:sldIdLst>
            <p14:sldId id="308131"/>
            <p14:sldId id="308132"/>
            <p14:sldId id="421"/>
            <p14:sldId id="308164"/>
            <p14:sldId id="308133"/>
            <p14:sldId id="308134"/>
            <p14:sldId id="308170"/>
            <p14:sldId id="308146"/>
            <p14:sldId id="308135"/>
            <p14:sldId id="308144"/>
            <p14:sldId id="308143"/>
            <p14:sldId id="308169"/>
            <p14:sldId id="308148"/>
            <p14:sldId id="308171"/>
            <p14:sldId id="308172"/>
            <p14:sldId id="308173"/>
            <p14:sldId id="308174"/>
            <p14:sldId id="308175"/>
            <p14:sldId id="308165"/>
            <p14:sldId id="308153"/>
            <p14:sldId id="1516"/>
            <p14:sldId id="308176"/>
            <p14:sldId id="1448"/>
            <p14:sldId id="308177"/>
            <p14:sldId id="1528"/>
            <p14:sldId id="1522"/>
            <p14:sldId id="308162"/>
            <p14:sldId id="3081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Rutland" initials="MR" lastIdx="1" clrIdx="0"/>
  <p:cmAuthor id="2" name="Maria Rutland" initials="MR [2]" lastIdx="1" clrIdx="1"/>
  <p:cmAuthor id="3" name="Maria Rutland" initials="MR [3]" lastIdx="1" clrIdx="2"/>
  <p:cmAuthor id="4" name="Maria Rutland" initials="MR [4]" lastIdx="1" clrIdx="3"/>
  <p:cmAuthor id="5" name="Maria Rutland" initials="MR [5]" lastIdx="1" clrIdx="4"/>
  <p:cmAuthor id="6" name="Maria Rutland" initials="MR [6]" lastIdx="1" clrIdx="5"/>
  <p:cmAuthor id="7" name="Maria Rutland" initials="MR [7]" lastIdx="1" clrIdx="6"/>
  <p:cmAuthor id="8" name="Maria Rutland" initials="MR [8]" lastIdx="1" clrIdx="7"/>
  <p:cmAuthor id="9" name="Maria Rutland" initials="MR [9]" lastIdx="1" clrIdx="8"/>
  <p:cmAuthor id="10" name="Maria Rutland" initials="MR [10]" lastIdx="1" clrIdx="9"/>
  <p:cmAuthor id="11" name="Maria Rutland" initials="MR [11]" lastIdx="1" clrIdx="10"/>
  <p:cmAuthor id="12" name="Maria Rutland" initials="MR [12]" lastIdx="1" clrIdx="11"/>
  <p:cmAuthor id="13" name="Maria Rutland" initials="MR [13]" lastIdx="1" clrIdx="12"/>
  <p:cmAuthor id="14" name="Maria Rutland" initials="MR [14]" lastIdx="1" clrIdx="13"/>
  <p:cmAuthor id="15" name="Maria Rutland" initials="MR [15]" lastIdx="1" clrIdx="14"/>
  <p:cmAuthor id="16" name="Maria Rutland" initials="MR [16]" lastIdx="1" clrIdx="1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2F"/>
    <a:srgbClr val="FFDE8B"/>
    <a:srgbClr val="67B1E2"/>
    <a:srgbClr val="59B7B3"/>
    <a:srgbClr val="C4B8AA"/>
    <a:srgbClr val="F18A21"/>
    <a:srgbClr val="92C83E"/>
    <a:srgbClr val="892433"/>
    <a:srgbClr val="0B3C61"/>
    <a:srgbClr val="A96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8E7F7-C54E-4E1B-B071-451EBAE97432}" v="70" dt="2024-02-16T10:38:21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vers, Grainne" userId="1c65c954-75f7-43ec-ad62-f20eb282573e" providerId="ADAL" clId="{4298E7F7-C54E-4E1B-B071-451EBAE97432}"/>
    <pc:docChg chg="undo custSel addSld delSld modSld sldOrd modSection">
      <pc:chgData name="Cheevers, Grainne" userId="1c65c954-75f7-43ec-ad62-f20eb282573e" providerId="ADAL" clId="{4298E7F7-C54E-4E1B-B071-451EBAE97432}" dt="2024-02-16T14:47:48.911" v="2181" actId="6549"/>
      <pc:docMkLst>
        <pc:docMk/>
      </pc:docMkLst>
      <pc:sldChg chg="addSp delSp modSp mod">
        <pc:chgData name="Cheevers, Grainne" userId="1c65c954-75f7-43ec-ad62-f20eb282573e" providerId="ADAL" clId="{4298E7F7-C54E-4E1B-B071-451EBAE97432}" dt="2024-02-16T09:49:04.297" v="494"/>
        <pc:sldMkLst>
          <pc:docMk/>
          <pc:sldMk cId="1428222602" sldId="421"/>
        </pc:sldMkLst>
        <pc:spChg chg="mod">
          <ac:chgData name="Cheevers, Grainne" userId="1c65c954-75f7-43ec-ad62-f20eb282573e" providerId="ADAL" clId="{4298E7F7-C54E-4E1B-B071-451EBAE97432}" dt="2024-02-09T11:35:40.831" v="90" actId="20577"/>
          <ac:spMkLst>
            <pc:docMk/>
            <pc:sldMk cId="1428222602" sldId="421"/>
            <ac:spMk id="3" creationId="{B0DA3E66-816F-497E-AA69-FC8E20B40784}"/>
          </ac:spMkLst>
        </pc:spChg>
        <pc:spChg chg="del mod">
          <ac:chgData name="Cheevers, Grainne" userId="1c65c954-75f7-43ec-ad62-f20eb282573e" providerId="ADAL" clId="{4298E7F7-C54E-4E1B-B071-451EBAE97432}" dt="2024-02-16T09:49:04.297" v="494"/>
          <ac:spMkLst>
            <pc:docMk/>
            <pc:sldMk cId="1428222602" sldId="421"/>
            <ac:spMk id="4" creationId="{490EB6BB-0CA2-5B7E-3235-3C27329B7F62}"/>
          </ac:spMkLst>
        </pc:spChg>
        <pc:graphicFrameChg chg="add mod">
          <ac:chgData name="Cheevers, Grainne" userId="1c65c954-75f7-43ec-ad62-f20eb282573e" providerId="ADAL" clId="{4298E7F7-C54E-4E1B-B071-451EBAE97432}" dt="2024-02-16T09:48:43.033" v="488"/>
          <ac:graphicFrameMkLst>
            <pc:docMk/>
            <pc:sldMk cId="1428222602" sldId="421"/>
            <ac:graphicFrameMk id="5" creationId="{57BC09ED-14EB-5D78-1181-39AD3B062B40}"/>
          </ac:graphicFrameMkLst>
        </pc:graphicFrameChg>
        <pc:graphicFrameChg chg="add mod modGraphic">
          <ac:chgData name="Cheevers, Grainne" userId="1c65c954-75f7-43ec-ad62-f20eb282573e" providerId="ADAL" clId="{4298E7F7-C54E-4E1B-B071-451EBAE97432}" dt="2024-02-16T09:49:01.493" v="492" actId="12"/>
          <ac:graphicFrameMkLst>
            <pc:docMk/>
            <pc:sldMk cId="1428222602" sldId="421"/>
            <ac:graphicFrameMk id="6" creationId="{C4A73057-FBB1-1BC3-8A09-F0454434C24A}"/>
          </ac:graphicFrameMkLst>
        </pc:graphicFrameChg>
      </pc:sldChg>
      <pc:sldChg chg="addSp delSp modSp mod ord">
        <pc:chgData name="Cheevers, Grainne" userId="1c65c954-75f7-43ec-ad62-f20eb282573e" providerId="ADAL" clId="{4298E7F7-C54E-4E1B-B071-451EBAE97432}" dt="2024-02-16T10:42:12.198" v="2119" actId="20577"/>
        <pc:sldMkLst>
          <pc:docMk/>
          <pc:sldMk cId="287768598" sldId="1448"/>
        </pc:sldMkLst>
        <pc:spChg chg="add del">
          <ac:chgData name="Cheevers, Grainne" userId="1c65c954-75f7-43ec-ad62-f20eb282573e" providerId="ADAL" clId="{4298E7F7-C54E-4E1B-B071-451EBAE97432}" dt="2024-02-16T10:37:25.685" v="1930" actId="11529"/>
          <ac:spMkLst>
            <pc:docMk/>
            <pc:sldMk cId="287768598" sldId="1448"/>
            <ac:spMk id="2" creationId="{E2EBB26A-DA67-9167-EB14-BD01A5B76304}"/>
          </ac:spMkLst>
        </pc:spChg>
        <pc:spChg chg="mod">
          <ac:chgData name="Cheevers, Grainne" userId="1c65c954-75f7-43ec-ad62-f20eb282573e" providerId="ADAL" clId="{4298E7F7-C54E-4E1B-B071-451EBAE97432}" dt="2024-02-16T10:36:54.987" v="1924" actId="1076"/>
          <ac:spMkLst>
            <pc:docMk/>
            <pc:sldMk cId="287768598" sldId="1448"/>
            <ac:spMk id="3" creationId="{67CD8871-58E7-4639-BABC-7C7329D218A2}"/>
          </ac:spMkLst>
        </pc:spChg>
        <pc:spChg chg="mod ord">
          <ac:chgData name="Cheevers, Grainne" userId="1c65c954-75f7-43ec-ad62-f20eb282573e" providerId="ADAL" clId="{4298E7F7-C54E-4E1B-B071-451EBAE97432}" dt="2024-02-16T10:37:43.565" v="1932" actId="1076"/>
          <ac:spMkLst>
            <pc:docMk/>
            <pc:sldMk cId="287768598" sldId="1448"/>
            <ac:spMk id="6" creationId="{A9B5751C-35B5-42C9-844E-CC865B29EFEC}"/>
          </ac:spMkLst>
        </pc:spChg>
        <pc:spChg chg="mod">
          <ac:chgData name="Cheevers, Grainne" userId="1c65c954-75f7-43ec-ad62-f20eb282573e" providerId="ADAL" clId="{4298E7F7-C54E-4E1B-B071-451EBAE97432}" dt="2024-02-16T10:42:12.198" v="2119" actId="20577"/>
          <ac:spMkLst>
            <pc:docMk/>
            <pc:sldMk cId="287768598" sldId="1448"/>
            <ac:spMk id="191" creationId="{64428625-5CC3-4B78-A78D-671CE2D3A4C1}"/>
          </ac:spMkLst>
        </pc:spChg>
        <pc:cxnChg chg="mod ord">
          <ac:chgData name="Cheevers, Grainne" userId="1c65c954-75f7-43ec-ad62-f20eb282573e" providerId="ADAL" clId="{4298E7F7-C54E-4E1B-B071-451EBAE97432}" dt="2024-02-16T10:37:35.628" v="1931" actId="171"/>
          <ac:cxnSpMkLst>
            <pc:docMk/>
            <pc:sldMk cId="287768598" sldId="1448"/>
            <ac:cxnSpMk id="7" creationId="{070221AE-5FFA-48FF-A57D-D00A8C59CA69}"/>
          </ac:cxnSpMkLst>
        </pc:cxnChg>
      </pc:sldChg>
      <pc:sldChg chg="addSp modSp mod">
        <pc:chgData name="Cheevers, Grainne" userId="1c65c954-75f7-43ec-ad62-f20eb282573e" providerId="ADAL" clId="{4298E7F7-C54E-4E1B-B071-451EBAE97432}" dt="2024-02-16T10:38:24.632" v="1939" actId="1076"/>
        <pc:sldMkLst>
          <pc:docMk/>
          <pc:sldMk cId="34532558" sldId="1522"/>
        </pc:sldMkLst>
        <pc:spChg chg="add mod">
          <ac:chgData name="Cheevers, Grainne" userId="1c65c954-75f7-43ec-ad62-f20eb282573e" providerId="ADAL" clId="{4298E7F7-C54E-4E1B-B071-451EBAE97432}" dt="2024-02-16T10:38:24.632" v="1939" actId="1076"/>
          <ac:spMkLst>
            <pc:docMk/>
            <pc:sldMk cId="34532558" sldId="1522"/>
            <ac:spMk id="2" creationId="{D05387DA-D8E7-FA01-4771-0BDB39AA0756}"/>
          </ac:spMkLst>
        </pc:spChg>
      </pc:sldChg>
      <pc:sldChg chg="modSp mod">
        <pc:chgData name="Cheevers, Grainne" userId="1c65c954-75f7-43ec-ad62-f20eb282573e" providerId="ADAL" clId="{4298E7F7-C54E-4E1B-B071-451EBAE97432}" dt="2024-02-16T14:47:48.911" v="2181" actId="6549"/>
        <pc:sldMkLst>
          <pc:docMk/>
          <pc:sldMk cId="2608506759" sldId="1528"/>
        </pc:sldMkLst>
        <pc:spChg chg="mod">
          <ac:chgData name="Cheevers, Grainne" userId="1c65c954-75f7-43ec-ad62-f20eb282573e" providerId="ADAL" clId="{4298E7F7-C54E-4E1B-B071-451EBAE97432}" dt="2024-02-16T14:47:48.911" v="2181" actId="6549"/>
          <ac:spMkLst>
            <pc:docMk/>
            <pc:sldMk cId="2608506759" sldId="1528"/>
            <ac:spMk id="2" creationId="{E894DD6F-33A4-4014-899B-2114FBF76939}"/>
          </ac:spMkLst>
        </pc:spChg>
      </pc:sldChg>
      <pc:sldChg chg="modSp mod">
        <pc:chgData name="Cheevers, Grainne" userId="1c65c954-75f7-43ec-ad62-f20eb282573e" providerId="ADAL" clId="{4298E7F7-C54E-4E1B-B071-451EBAE97432}" dt="2024-02-09T11:31:43.955" v="36" actId="20577"/>
        <pc:sldMkLst>
          <pc:docMk/>
          <pc:sldMk cId="1621195322" sldId="308131"/>
        </pc:sldMkLst>
        <pc:spChg chg="mod">
          <ac:chgData name="Cheevers, Grainne" userId="1c65c954-75f7-43ec-ad62-f20eb282573e" providerId="ADAL" clId="{4298E7F7-C54E-4E1B-B071-451EBAE97432}" dt="2024-02-09T11:31:43.955" v="36" actId="20577"/>
          <ac:spMkLst>
            <pc:docMk/>
            <pc:sldMk cId="1621195322" sldId="308131"/>
            <ac:spMk id="8" creationId="{8CAFC2F4-EDF0-4574-AC0D-B14634EF1C4A}"/>
          </ac:spMkLst>
        </pc:spChg>
      </pc:sldChg>
      <pc:sldChg chg="modSp mod">
        <pc:chgData name="Cheevers, Grainne" userId="1c65c954-75f7-43ec-ad62-f20eb282573e" providerId="ADAL" clId="{4298E7F7-C54E-4E1B-B071-451EBAE97432}" dt="2024-02-12T09:56:56.504" v="384" actId="313"/>
        <pc:sldMkLst>
          <pc:docMk/>
          <pc:sldMk cId="3019690263" sldId="308132"/>
        </pc:sldMkLst>
        <pc:spChg chg="mod">
          <ac:chgData name="Cheevers, Grainne" userId="1c65c954-75f7-43ec-ad62-f20eb282573e" providerId="ADAL" clId="{4298E7F7-C54E-4E1B-B071-451EBAE97432}" dt="2024-02-12T09:56:56.504" v="384" actId="313"/>
          <ac:spMkLst>
            <pc:docMk/>
            <pc:sldMk cId="3019690263" sldId="308132"/>
            <ac:spMk id="12" creationId="{422F5D67-E0FF-49AE-95D4-59A85418A850}"/>
          </ac:spMkLst>
        </pc:spChg>
      </pc:sldChg>
      <pc:sldChg chg="addSp delSp modSp mod">
        <pc:chgData name="Cheevers, Grainne" userId="1c65c954-75f7-43ec-ad62-f20eb282573e" providerId="ADAL" clId="{4298E7F7-C54E-4E1B-B071-451EBAE97432}" dt="2024-02-09T13:51:01.987" v="183" actId="1076"/>
        <pc:sldMkLst>
          <pc:docMk/>
          <pc:sldMk cId="2121757980" sldId="308133"/>
        </pc:sldMkLst>
        <pc:picChg chg="del">
          <ac:chgData name="Cheevers, Grainne" userId="1c65c954-75f7-43ec-ad62-f20eb282573e" providerId="ADAL" clId="{4298E7F7-C54E-4E1B-B071-451EBAE97432}" dt="2024-02-09T13:50:15.725" v="181" actId="478"/>
          <ac:picMkLst>
            <pc:docMk/>
            <pc:sldMk cId="2121757980" sldId="308133"/>
            <ac:picMk id="3" creationId="{9848524A-193A-8A61-D106-461895EC29C5}"/>
          </ac:picMkLst>
        </pc:picChg>
        <pc:picChg chg="add mod">
          <ac:chgData name="Cheevers, Grainne" userId="1c65c954-75f7-43ec-ad62-f20eb282573e" providerId="ADAL" clId="{4298E7F7-C54E-4E1B-B071-451EBAE97432}" dt="2024-02-09T13:51:01.987" v="183" actId="1076"/>
          <ac:picMkLst>
            <pc:docMk/>
            <pc:sldMk cId="2121757980" sldId="308133"/>
            <ac:picMk id="7" creationId="{285866A4-C8F8-9451-996D-73DA58247654}"/>
          </ac:picMkLst>
        </pc:picChg>
      </pc:sldChg>
      <pc:sldChg chg="addSp delSp modSp mod">
        <pc:chgData name="Cheevers, Grainne" userId="1c65c954-75f7-43ec-ad62-f20eb282573e" providerId="ADAL" clId="{4298E7F7-C54E-4E1B-B071-451EBAE97432}" dt="2024-02-12T10:17:42.952" v="470" actId="14734"/>
        <pc:sldMkLst>
          <pc:docMk/>
          <pc:sldMk cId="1463414886" sldId="308134"/>
        </pc:sldMkLst>
        <pc:spChg chg="mod">
          <ac:chgData name="Cheevers, Grainne" userId="1c65c954-75f7-43ec-ad62-f20eb282573e" providerId="ADAL" clId="{4298E7F7-C54E-4E1B-B071-451EBAE97432}" dt="2024-02-09T13:52:21.606" v="191" actId="20577"/>
          <ac:spMkLst>
            <pc:docMk/>
            <pc:sldMk cId="1463414886" sldId="308134"/>
            <ac:spMk id="4" creationId="{D54E4B2B-EF6D-4708-B9B0-E2B3BBB7BE9A}"/>
          </ac:spMkLst>
        </pc:spChg>
        <pc:spChg chg="del mod">
          <ac:chgData name="Cheevers, Grainne" userId="1c65c954-75f7-43ec-ad62-f20eb282573e" providerId="ADAL" clId="{4298E7F7-C54E-4E1B-B071-451EBAE97432}" dt="2024-02-09T13:51:20.470" v="187" actId="478"/>
          <ac:spMkLst>
            <pc:docMk/>
            <pc:sldMk cId="1463414886" sldId="308134"/>
            <ac:spMk id="6" creationId="{A4CEF63C-5904-DE07-3235-984E0AF25DBC}"/>
          </ac:spMkLst>
        </pc:spChg>
        <pc:graphicFrameChg chg="add mod modGraphic">
          <ac:chgData name="Cheevers, Grainne" userId="1c65c954-75f7-43ec-ad62-f20eb282573e" providerId="ADAL" clId="{4298E7F7-C54E-4E1B-B071-451EBAE97432}" dt="2024-02-12T10:17:42.952" v="470" actId="14734"/>
          <ac:graphicFrameMkLst>
            <pc:docMk/>
            <pc:sldMk cId="1463414886" sldId="308134"/>
            <ac:graphicFrameMk id="2" creationId="{55E97625-1969-1099-C4BB-693555561BFA}"/>
          </ac:graphicFrameMkLst>
        </pc:graphicFrameChg>
        <pc:graphicFrameChg chg="add mod">
          <ac:chgData name="Cheevers, Grainne" userId="1c65c954-75f7-43ec-ad62-f20eb282573e" providerId="ADAL" clId="{4298E7F7-C54E-4E1B-B071-451EBAE97432}" dt="2024-02-09T14:00:34.864" v="200"/>
          <ac:graphicFrameMkLst>
            <pc:docMk/>
            <pc:sldMk cId="1463414886" sldId="308134"/>
            <ac:graphicFrameMk id="2" creationId="{7BD67218-E540-20A5-DC53-05C05A75D65C}"/>
          </ac:graphicFrameMkLst>
        </pc:graphicFrameChg>
        <pc:graphicFrameChg chg="add mod">
          <ac:chgData name="Cheevers, Grainne" userId="1c65c954-75f7-43ec-ad62-f20eb282573e" providerId="ADAL" clId="{4298E7F7-C54E-4E1B-B071-451EBAE97432}" dt="2024-02-09T14:00:51.577" v="201"/>
          <ac:graphicFrameMkLst>
            <pc:docMk/>
            <pc:sldMk cId="1463414886" sldId="308134"/>
            <ac:graphicFrameMk id="3" creationId="{42476CAB-ED9B-A5B4-E3DF-D19E06568C0C}"/>
          </ac:graphicFrameMkLst>
        </pc:graphicFrameChg>
        <pc:graphicFrameChg chg="del modGraphic">
          <ac:chgData name="Cheevers, Grainne" userId="1c65c954-75f7-43ec-ad62-f20eb282573e" providerId="ADAL" clId="{4298E7F7-C54E-4E1B-B071-451EBAE97432}" dt="2024-02-09T13:51:17.561" v="185" actId="478"/>
          <ac:graphicFrameMkLst>
            <pc:docMk/>
            <pc:sldMk cId="1463414886" sldId="308134"/>
            <ac:graphicFrameMk id="5" creationId="{48FE6462-A889-6FB9-7CE1-712CFE4434B9}"/>
          </ac:graphicFrameMkLst>
        </pc:graphicFrameChg>
        <pc:graphicFrameChg chg="add del mod modGraphic">
          <ac:chgData name="Cheevers, Grainne" userId="1c65c954-75f7-43ec-ad62-f20eb282573e" providerId="ADAL" clId="{4298E7F7-C54E-4E1B-B071-451EBAE97432}" dt="2024-02-12T09:56:00.056" v="377" actId="478"/>
          <ac:graphicFrameMkLst>
            <pc:docMk/>
            <pc:sldMk cId="1463414886" sldId="308134"/>
            <ac:graphicFrameMk id="7" creationId="{31AD1B7F-DA9E-09A3-088B-71E7DB580599}"/>
          </ac:graphicFrameMkLst>
        </pc:graphicFrameChg>
      </pc:sldChg>
      <pc:sldChg chg="modSp mod">
        <pc:chgData name="Cheevers, Grainne" userId="1c65c954-75f7-43ec-ad62-f20eb282573e" providerId="ADAL" clId="{4298E7F7-C54E-4E1B-B071-451EBAE97432}" dt="2024-02-12T10:18:10.916" v="486" actId="20577"/>
        <pc:sldMkLst>
          <pc:docMk/>
          <pc:sldMk cId="3312697816" sldId="308146"/>
        </pc:sldMkLst>
        <pc:spChg chg="mod">
          <ac:chgData name="Cheevers, Grainne" userId="1c65c954-75f7-43ec-ad62-f20eb282573e" providerId="ADAL" clId="{4298E7F7-C54E-4E1B-B071-451EBAE97432}" dt="2024-02-12T10:18:10.916" v="486" actId="20577"/>
          <ac:spMkLst>
            <pc:docMk/>
            <pc:sldMk cId="3312697816" sldId="308146"/>
            <ac:spMk id="2" creationId="{9ADD1A6E-0B35-F6E0-6E52-78FA60CEF281}"/>
          </ac:spMkLst>
        </pc:spChg>
      </pc:sldChg>
      <pc:sldChg chg="modSp mod">
        <pc:chgData name="Cheevers, Grainne" userId="1c65c954-75f7-43ec-ad62-f20eb282573e" providerId="ADAL" clId="{4298E7F7-C54E-4E1B-B071-451EBAE97432}" dt="2024-02-16T10:40:31.907" v="1994" actId="20577"/>
        <pc:sldMkLst>
          <pc:docMk/>
          <pc:sldMk cId="3616333507" sldId="308148"/>
        </pc:sldMkLst>
        <pc:spChg chg="mod">
          <ac:chgData name="Cheevers, Grainne" userId="1c65c954-75f7-43ec-ad62-f20eb282573e" providerId="ADAL" clId="{4298E7F7-C54E-4E1B-B071-451EBAE97432}" dt="2024-02-16T10:40:31.907" v="1994" actId="20577"/>
          <ac:spMkLst>
            <pc:docMk/>
            <pc:sldMk cId="3616333507" sldId="308148"/>
            <ac:spMk id="12" creationId="{422F5D67-E0FF-49AE-95D4-59A85418A850}"/>
          </ac:spMkLst>
        </pc:spChg>
      </pc:sldChg>
      <pc:sldChg chg="modSp mod">
        <pc:chgData name="Cheevers, Grainne" userId="1c65c954-75f7-43ec-ad62-f20eb282573e" providerId="ADAL" clId="{4298E7F7-C54E-4E1B-B071-451EBAE97432}" dt="2024-02-16T10:26:28.195" v="1539" actId="20577"/>
        <pc:sldMkLst>
          <pc:docMk/>
          <pc:sldMk cId="835195143" sldId="308153"/>
        </pc:sldMkLst>
        <pc:spChg chg="mod">
          <ac:chgData name="Cheevers, Grainne" userId="1c65c954-75f7-43ec-ad62-f20eb282573e" providerId="ADAL" clId="{4298E7F7-C54E-4E1B-B071-451EBAE97432}" dt="2024-02-16T10:26:28.195" v="1539" actId="20577"/>
          <ac:spMkLst>
            <pc:docMk/>
            <pc:sldMk cId="835195143" sldId="308153"/>
            <ac:spMk id="2" creationId="{172C9EC8-A4B6-1FF0-1A12-33D6A73572A0}"/>
          </ac:spMkLst>
        </pc:spChg>
      </pc:sldChg>
      <pc:sldChg chg="del">
        <pc:chgData name="Cheevers, Grainne" userId="1c65c954-75f7-43ec-ad62-f20eb282573e" providerId="ADAL" clId="{4298E7F7-C54E-4E1B-B071-451EBAE97432}" dt="2024-02-16T09:50:33.913" v="528" actId="47"/>
        <pc:sldMkLst>
          <pc:docMk/>
          <pc:sldMk cId="1972431011" sldId="308154"/>
        </pc:sldMkLst>
      </pc:sldChg>
      <pc:sldChg chg="del">
        <pc:chgData name="Cheevers, Grainne" userId="1c65c954-75f7-43ec-ad62-f20eb282573e" providerId="ADAL" clId="{4298E7F7-C54E-4E1B-B071-451EBAE97432}" dt="2024-02-16T10:21:52.524" v="1206" actId="2696"/>
        <pc:sldMkLst>
          <pc:docMk/>
          <pc:sldMk cId="2482792291" sldId="308155"/>
        </pc:sldMkLst>
      </pc:sldChg>
      <pc:sldChg chg="delSp modSp del mod ord">
        <pc:chgData name="Cheevers, Grainne" userId="1c65c954-75f7-43ec-ad62-f20eb282573e" providerId="ADAL" clId="{4298E7F7-C54E-4E1B-B071-451EBAE97432}" dt="2024-02-16T10:38:29.060" v="1940" actId="47"/>
        <pc:sldMkLst>
          <pc:docMk/>
          <pc:sldMk cId="1656633643" sldId="308158"/>
        </pc:sldMkLst>
        <pc:spChg chg="del mod">
          <ac:chgData name="Cheevers, Grainne" userId="1c65c954-75f7-43ec-ad62-f20eb282573e" providerId="ADAL" clId="{4298E7F7-C54E-4E1B-B071-451EBAE97432}" dt="2024-02-16T10:38:19.570" v="1937" actId="21"/>
          <ac:spMkLst>
            <pc:docMk/>
            <pc:sldMk cId="1656633643" sldId="308158"/>
            <ac:spMk id="2" creationId="{D05387DA-D8E7-FA01-4771-0BDB39AA0756}"/>
          </ac:spMkLst>
        </pc:spChg>
      </pc:sldChg>
      <pc:sldChg chg="modSp mod">
        <pc:chgData name="Cheevers, Grainne" userId="1c65c954-75f7-43ec-ad62-f20eb282573e" providerId="ADAL" clId="{4298E7F7-C54E-4E1B-B071-451EBAE97432}" dt="2024-02-16T10:43:17.263" v="2176" actId="122"/>
        <pc:sldMkLst>
          <pc:docMk/>
          <pc:sldMk cId="1764228578" sldId="308160"/>
        </pc:sldMkLst>
        <pc:spChg chg="mod">
          <ac:chgData name="Cheevers, Grainne" userId="1c65c954-75f7-43ec-ad62-f20eb282573e" providerId="ADAL" clId="{4298E7F7-C54E-4E1B-B071-451EBAE97432}" dt="2024-02-16T10:43:17.263" v="2176" actId="122"/>
          <ac:spMkLst>
            <pc:docMk/>
            <pc:sldMk cId="1764228578" sldId="308160"/>
            <ac:spMk id="2" creationId="{E453AED0-8AA3-C60B-1B92-735F53FB0332}"/>
          </ac:spMkLst>
        </pc:spChg>
      </pc:sldChg>
      <pc:sldChg chg="modSp del mod">
        <pc:chgData name="Cheevers, Grainne" userId="1c65c954-75f7-43ec-ad62-f20eb282573e" providerId="ADAL" clId="{4298E7F7-C54E-4E1B-B071-451EBAE97432}" dt="2024-02-09T14:02:47.398" v="258" actId="47"/>
        <pc:sldMkLst>
          <pc:docMk/>
          <pc:sldMk cId="586398566" sldId="308163"/>
        </pc:sldMkLst>
        <pc:spChg chg="mod">
          <ac:chgData name="Cheevers, Grainne" userId="1c65c954-75f7-43ec-ad62-f20eb282573e" providerId="ADAL" clId="{4298E7F7-C54E-4E1B-B071-451EBAE97432}" dt="2024-02-09T14:02:36.523" v="257" actId="20577"/>
          <ac:spMkLst>
            <pc:docMk/>
            <pc:sldMk cId="586398566" sldId="308163"/>
            <ac:spMk id="2" creationId="{287F99F7-DA6C-4D55-3D7F-D2070111628A}"/>
          </ac:spMkLst>
        </pc:spChg>
      </pc:sldChg>
      <pc:sldChg chg="addSp delSp modSp mod">
        <pc:chgData name="Cheevers, Grainne" userId="1c65c954-75f7-43ec-ad62-f20eb282573e" providerId="ADAL" clId="{4298E7F7-C54E-4E1B-B071-451EBAE97432}" dt="2024-02-12T10:16:05.469" v="447" actId="20577"/>
        <pc:sldMkLst>
          <pc:docMk/>
          <pc:sldMk cId="2671589609" sldId="308164"/>
        </pc:sldMkLst>
        <pc:spChg chg="mod">
          <ac:chgData name="Cheevers, Grainne" userId="1c65c954-75f7-43ec-ad62-f20eb282573e" providerId="ADAL" clId="{4298E7F7-C54E-4E1B-B071-451EBAE97432}" dt="2024-02-12T10:16:05.469" v="447" actId="20577"/>
          <ac:spMkLst>
            <pc:docMk/>
            <pc:sldMk cId="2671589609" sldId="308164"/>
            <ac:spMk id="7" creationId="{CDD88321-F867-B407-A40D-9D9FD605E0E8}"/>
          </ac:spMkLst>
        </pc:spChg>
        <pc:picChg chg="del">
          <ac:chgData name="Cheevers, Grainne" userId="1c65c954-75f7-43ec-ad62-f20eb282573e" providerId="ADAL" clId="{4298E7F7-C54E-4E1B-B071-451EBAE97432}" dt="2024-02-09T11:36:28.607" v="92" actId="478"/>
          <ac:picMkLst>
            <pc:docMk/>
            <pc:sldMk cId="2671589609" sldId="308164"/>
            <ac:picMk id="3" creationId="{60553552-AA12-5DBC-0A42-B3080AEFBC67}"/>
          </ac:picMkLst>
        </pc:picChg>
        <pc:picChg chg="add mod">
          <ac:chgData name="Cheevers, Grainne" userId="1c65c954-75f7-43ec-ad62-f20eb282573e" providerId="ADAL" clId="{4298E7F7-C54E-4E1B-B071-451EBAE97432}" dt="2024-02-09T13:49:25.867" v="97" actId="1076"/>
          <ac:picMkLst>
            <pc:docMk/>
            <pc:sldMk cId="2671589609" sldId="308164"/>
            <ac:picMk id="8" creationId="{F43E2FE6-8BC9-4BD3-8C67-59713FA4F3F3}"/>
          </ac:picMkLst>
        </pc:picChg>
      </pc:sldChg>
      <pc:sldChg chg="addSp modSp mod">
        <pc:chgData name="Cheevers, Grainne" userId="1c65c954-75f7-43ec-ad62-f20eb282573e" providerId="ADAL" clId="{4298E7F7-C54E-4E1B-B071-451EBAE97432}" dt="2024-02-16T10:38:39.322" v="1941" actId="12385"/>
        <pc:sldMkLst>
          <pc:docMk/>
          <pc:sldMk cId="3795170743" sldId="308165"/>
        </pc:sldMkLst>
        <pc:spChg chg="mod">
          <ac:chgData name="Cheevers, Grainne" userId="1c65c954-75f7-43ec-ad62-f20eb282573e" providerId="ADAL" clId="{4298E7F7-C54E-4E1B-B071-451EBAE97432}" dt="2024-02-16T10:21:58.057" v="1207" actId="20577"/>
          <ac:spMkLst>
            <pc:docMk/>
            <pc:sldMk cId="3795170743" sldId="308165"/>
            <ac:spMk id="2" creationId="{72CCB856-B35C-9C31-8DC6-3A98ED780240}"/>
          </ac:spMkLst>
        </pc:spChg>
        <pc:spChg chg="mod">
          <ac:chgData name="Cheevers, Grainne" userId="1c65c954-75f7-43ec-ad62-f20eb282573e" providerId="ADAL" clId="{4298E7F7-C54E-4E1B-B071-451EBAE97432}" dt="2024-02-16T10:22:48.750" v="1264" actId="20577"/>
          <ac:spMkLst>
            <pc:docMk/>
            <pc:sldMk cId="3795170743" sldId="308165"/>
            <ac:spMk id="4" creationId="{D54E4B2B-EF6D-4708-B9B0-E2B3BBB7BE9A}"/>
          </ac:spMkLst>
        </pc:spChg>
        <pc:spChg chg="add mod">
          <ac:chgData name="Cheevers, Grainne" userId="1c65c954-75f7-43ec-ad62-f20eb282573e" providerId="ADAL" clId="{4298E7F7-C54E-4E1B-B071-451EBAE97432}" dt="2024-02-16T10:24:33.092" v="1430" actId="20577"/>
          <ac:spMkLst>
            <pc:docMk/>
            <pc:sldMk cId="3795170743" sldId="308165"/>
            <ac:spMk id="7" creationId="{A3078B41-F88D-414E-F878-2D268E401E7B}"/>
          </ac:spMkLst>
        </pc:spChg>
        <pc:graphicFrameChg chg="add mod">
          <ac:chgData name="Cheevers, Grainne" userId="1c65c954-75f7-43ec-ad62-f20eb282573e" providerId="ADAL" clId="{4298E7F7-C54E-4E1B-B071-451EBAE97432}" dt="2024-02-16T10:23:16.207" v="1265"/>
          <ac:graphicFrameMkLst>
            <pc:docMk/>
            <pc:sldMk cId="3795170743" sldId="308165"/>
            <ac:graphicFrameMk id="3" creationId="{2966F1D3-4DF2-706B-2012-110D223FA34E}"/>
          </ac:graphicFrameMkLst>
        </pc:graphicFrameChg>
        <pc:graphicFrameChg chg="add mod">
          <ac:chgData name="Cheevers, Grainne" userId="1c65c954-75f7-43ec-ad62-f20eb282573e" providerId="ADAL" clId="{4298E7F7-C54E-4E1B-B071-451EBAE97432}" dt="2024-02-16T10:23:20.655" v="1269"/>
          <ac:graphicFrameMkLst>
            <pc:docMk/>
            <pc:sldMk cId="3795170743" sldId="308165"/>
            <ac:graphicFrameMk id="5" creationId="{E8548C9D-1C68-77CE-ED04-56849F5BEC49}"/>
          </ac:graphicFrameMkLst>
        </pc:graphicFrameChg>
        <pc:graphicFrameChg chg="add mod modGraphic">
          <ac:chgData name="Cheevers, Grainne" userId="1c65c954-75f7-43ec-ad62-f20eb282573e" providerId="ADAL" clId="{4298E7F7-C54E-4E1B-B071-451EBAE97432}" dt="2024-02-16T10:38:39.322" v="1941" actId="12385"/>
          <ac:graphicFrameMkLst>
            <pc:docMk/>
            <pc:sldMk cId="3795170743" sldId="308165"/>
            <ac:graphicFrameMk id="6" creationId="{0746E9EA-7258-B4F7-8DC1-187C425CA3B3}"/>
          </ac:graphicFrameMkLst>
        </pc:graphicFrameChg>
        <pc:picChg chg="add mod">
          <ac:chgData name="Cheevers, Grainne" userId="1c65c954-75f7-43ec-ad62-f20eb282573e" providerId="ADAL" clId="{4298E7F7-C54E-4E1B-B071-451EBAE97432}" dt="2024-02-16T10:23:20.327" v="1268"/>
          <ac:picMkLst>
            <pc:docMk/>
            <pc:sldMk cId="3795170743" sldId="308165"/>
            <ac:picMk id="2049" creationId="{993407CD-F49B-5ECA-6827-ACB617BBB6C1}"/>
          </ac:picMkLst>
        </pc:picChg>
        <pc:picChg chg="add mod">
          <ac:chgData name="Cheevers, Grainne" userId="1c65c954-75f7-43ec-ad62-f20eb282573e" providerId="ADAL" clId="{4298E7F7-C54E-4E1B-B071-451EBAE97432}" dt="2024-02-16T10:23:32.488" v="1270"/>
          <ac:picMkLst>
            <pc:docMk/>
            <pc:sldMk cId="3795170743" sldId="308165"/>
            <ac:picMk id="2050" creationId="{8693336A-3895-A5AB-6D50-E53344A7FEC5}"/>
          </ac:picMkLst>
        </pc:picChg>
        <pc:picChg chg="add mod">
          <ac:chgData name="Cheevers, Grainne" userId="1c65c954-75f7-43ec-ad62-f20eb282573e" providerId="ADAL" clId="{4298E7F7-C54E-4E1B-B071-451EBAE97432}" dt="2024-02-16T10:23:36.863" v="1272" actId="1076"/>
          <ac:picMkLst>
            <pc:docMk/>
            <pc:sldMk cId="3795170743" sldId="308165"/>
            <ac:picMk id="2051" creationId="{A9D1C145-8F1B-1D77-2F16-4B36FE6A8A68}"/>
          </ac:picMkLst>
        </pc:picChg>
      </pc:sldChg>
      <pc:sldChg chg="del">
        <pc:chgData name="Cheevers, Grainne" userId="1c65c954-75f7-43ec-ad62-f20eb282573e" providerId="ADAL" clId="{4298E7F7-C54E-4E1B-B071-451EBAE97432}" dt="2024-02-16T10:22:05.449" v="1208" actId="2696"/>
        <pc:sldMkLst>
          <pc:docMk/>
          <pc:sldMk cId="3178443247" sldId="308166"/>
        </pc:sldMkLst>
      </pc:sldChg>
      <pc:sldChg chg="del">
        <pc:chgData name="Cheevers, Grainne" userId="1c65c954-75f7-43ec-ad62-f20eb282573e" providerId="ADAL" clId="{4298E7F7-C54E-4E1B-B071-451EBAE97432}" dt="2024-02-16T09:50:33.913" v="528" actId="47"/>
        <pc:sldMkLst>
          <pc:docMk/>
          <pc:sldMk cId="3906650158" sldId="308167"/>
        </pc:sldMkLst>
      </pc:sldChg>
      <pc:sldChg chg="del">
        <pc:chgData name="Cheevers, Grainne" userId="1c65c954-75f7-43ec-ad62-f20eb282573e" providerId="ADAL" clId="{4298E7F7-C54E-4E1B-B071-451EBAE97432}" dt="2024-02-16T09:49:26.647" v="496" actId="47"/>
        <pc:sldMkLst>
          <pc:docMk/>
          <pc:sldMk cId="1223496220" sldId="308168"/>
        </pc:sldMkLst>
      </pc:sldChg>
      <pc:sldChg chg="modSp mod">
        <pc:chgData name="Cheevers, Grainne" userId="1c65c954-75f7-43ec-ad62-f20eb282573e" providerId="ADAL" clId="{4298E7F7-C54E-4E1B-B071-451EBAE97432}" dt="2024-02-16T10:39:15.100" v="1973" actId="20577"/>
        <pc:sldMkLst>
          <pc:docMk/>
          <pc:sldMk cId="2513135158" sldId="308169"/>
        </pc:sldMkLst>
        <pc:spChg chg="mod">
          <ac:chgData name="Cheevers, Grainne" userId="1c65c954-75f7-43ec-ad62-f20eb282573e" providerId="ADAL" clId="{4298E7F7-C54E-4E1B-B071-451EBAE97432}" dt="2024-02-16T10:39:15.100" v="1973" actId="20577"/>
          <ac:spMkLst>
            <pc:docMk/>
            <pc:sldMk cId="2513135158" sldId="308169"/>
            <ac:spMk id="8" creationId="{8CAFC2F4-EDF0-4574-AC0D-B14634EF1C4A}"/>
          </ac:spMkLst>
        </pc:spChg>
      </pc:sldChg>
      <pc:sldChg chg="addSp delSp modSp add mod">
        <pc:chgData name="Cheevers, Grainne" userId="1c65c954-75f7-43ec-ad62-f20eb282573e" providerId="ADAL" clId="{4298E7F7-C54E-4E1B-B071-451EBAE97432}" dt="2024-02-12T10:17:55.972" v="473" actId="113"/>
        <pc:sldMkLst>
          <pc:docMk/>
          <pc:sldMk cId="3520425411" sldId="308170"/>
        </pc:sldMkLst>
        <pc:spChg chg="mod">
          <ac:chgData name="Cheevers, Grainne" userId="1c65c954-75f7-43ec-ad62-f20eb282573e" providerId="ADAL" clId="{4298E7F7-C54E-4E1B-B071-451EBAE97432}" dt="2024-02-09T14:02:27.559" v="256" actId="20577"/>
          <ac:spMkLst>
            <pc:docMk/>
            <pc:sldMk cId="3520425411" sldId="308170"/>
            <ac:spMk id="4" creationId="{B9FC3786-2034-B710-21B5-30D6B8EB9AFE}"/>
          </ac:spMkLst>
        </pc:spChg>
        <pc:graphicFrameChg chg="add mod">
          <ac:chgData name="Cheevers, Grainne" userId="1c65c954-75f7-43ec-ad62-f20eb282573e" providerId="ADAL" clId="{4298E7F7-C54E-4E1B-B071-451EBAE97432}" dt="2024-02-09T14:02:10.705" v="221"/>
          <ac:graphicFrameMkLst>
            <pc:docMk/>
            <pc:sldMk cId="3520425411" sldId="308170"/>
            <ac:graphicFrameMk id="2" creationId="{26FC60FB-37E6-10CE-E97B-550633996518}"/>
          </ac:graphicFrameMkLst>
        </pc:graphicFrameChg>
        <pc:graphicFrameChg chg="add mod modGraphic">
          <ac:chgData name="Cheevers, Grainne" userId="1c65c954-75f7-43ec-ad62-f20eb282573e" providerId="ADAL" clId="{4298E7F7-C54E-4E1B-B071-451EBAE97432}" dt="2024-02-12T10:17:55.972" v="473" actId="113"/>
          <ac:graphicFrameMkLst>
            <pc:docMk/>
            <pc:sldMk cId="3520425411" sldId="308170"/>
            <ac:graphicFrameMk id="3" creationId="{3D76D880-66A4-FD57-A282-5099A7FC605B}"/>
          </ac:graphicFrameMkLst>
        </pc:graphicFrameChg>
        <pc:graphicFrameChg chg="del modGraphic">
          <ac:chgData name="Cheevers, Grainne" userId="1c65c954-75f7-43ec-ad62-f20eb282573e" providerId="ADAL" clId="{4298E7F7-C54E-4E1B-B071-451EBAE97432}" dt="2024-02-09T14:02:09.585" v="220" actId="478"/>
          <ac:graphicFrameMkLst>
            <pc:docMk/>
            <pc:sldMk cId="3520425411" sldId="308170"/>
            <ac:graphicFrameMk id="7" creationId="{269773D7-23DA-6E0C-7C47-F7F1D0FC09EB}"/>
          </ac:graphicFrameMkLst>
        </pc:graphicFrameChg>
      </pc:sldChg>
      <pc:sldChg chg="addSp delSp modSp add mod">
        <pc:chgData name="Cheevers, Grainne" userId="1c65c954-75f7-43ec-ad62-f20eb282573e" providerId="ADAL" clId="{4298E7F7-C54E-4E1B-B071-451EBAE97432}" dt="2024-02-16T10:40:50.205" v="2022" actId="113"/>
        <pc:sldMkLst>
          <pc:docMk/>
          <pc:sldMk cId="26801868" sldId="308171"/>
        </pc:sldMkLst>
        <pc:spChg chg="mod">
          <ac:chgData name="Cheevers, Grainne" userId="1c65c954-75f7-43ec-ad62-f20eb282573e" providerId="ADAL" clId="{4298E7F7-C54E-4E1B-B071-451EBAE97432}" dt="2024-02-16T09:49:39.718" v="497" actId="6549"/>
          <ac:spMkLst>
            <pc:docMk/>
            <pc:sldMk cId="26801868" sldId="308171"/>
            <ac:spMk id="2" creationId="{E2533A73-1587-6147-0DF8-329ED64E791E}"/>
          </ac:spMkLst>
        </pc:spChg>
        <pc:spChg chg="add mod">
          <ac:chgData name="Cheevers, Grainne" userId="1c65c954-75f7-43ec-ad62-f20eb282573e" providerId="ADAL" clId="{4298E7F7-C54E-4E1B-B071-451EBAE97432}" dt="2024-02-16T09:50:22.665" v="527" actId="20577"/>
          <ac:spMkLst>
            <pc:docMk/>
            <pc:sldMk cId="26801868" sldId="308171"/>
            <ac:spMk id="5" creationId="{79E531DB-7A9D-21F3-5C88-B551478EA123}"/>
          </ac:spMkLst>
        </pc:spChg>
        <pc:spChg chg="del mod">
          <ac:chgData name="Cheevers, Grainne" userId="1c65c954-75f7-43ec-ad62-f20eb282573e" providerId="ADAL" clId="{4298E7F7-C54E-4E1B-B071-451EBAE97432}" dt="2024-02-16T10:14:09.468" v="584" actId="478"/>
          <ac:spMkLst>
            <pc:docMk/>
            <pc:sldMk cId="26801868" sldId="308171"/>
            <ac:spMk id="8" creationId="{06E6AD12-7B28-D9BC-6C4A-9C82377D4AC1}"/>
          </ac:spMkLst>
        </pc:spChg>
        <pc:graphicFrameChg chg="modGraphic">
          <ac:chgData name="Cheevers, Grainne" userId="1c65c954-75f7-43ec-ad62-f20eb282573e" providerId="ADAL" clId="{4298E7F7-C54E-4E1B-B071-451EBAE97432}" dt="2024-02-16T09:50:10.769" v="525" actId="20577"/>
          <ac:graphicFrameMkLst>
            <pc:docMk/>
            <pc:sldMk cId="26801868" sldId="308171"/>
            <ac:graphicFrameMk id="6" creationId="{2217A1FB-605D-3849-D9C6-FE718C3A9446}"/>
          </ac:graphicFrameMkLst>
        </pc:graphicFrameChg>
        <pc:graphicFrameChg chg="add mod modGraphic">
          <ac:chgData name="Cheevers, Grainne" userId="1c65c954-75f7-43ec-ad62-f20eb282573e" providerId="ADAL" clId="{4298E7F7-C54E-4E1B-B071-451EBAE97432}" dt="2024-02-16T10:40:50.205" v="2022" actId="113"/>
          <ac:graphicFrameMkLst>
            <pc:docMk/>
            <pc:sldMk cId="26801868" sldId="308171"/>
            <ac:graphicFrameMk id="9" creationId="{F8760F7F-6DC2-21A7-C364-5427E69DBE99}"/>
          </ac:graphicFrameMkLst>
        </pc:graphicFrameChg>
      </pc:sldChg>
      <pc:sldChg chg="modSp add mod">
        <pc:chgData name="Cheevers, Grainne" userId="1c65c954-75f7-43ec-ad62-f20eb282573e" providerId="ADAL" clId="{4298E7F7-C54E-4E1B-B071-451EBAE97432}" dt="2024-02-16T10:41:19.261" v="2097" actId="20577"/>
        <pc:sldMkLst>
          <pc:docMk/>
          <pc:sldMk cId="2275322324" sldId="308172"/>
        </pc:sldMkLst>
        <pc:spChg chg="mod">
          <ac:chgData name="Cheevers, Grainne" userId="1c65c954-75f7-43ec-ad62-f20eb282573e" providerId="ADAL" clId="{4298E7F7-C54E-4E1B-B071-451EBAE97432}" dt="2024-02-16T10:41:19.261" v="2097" actId="20577"/>
          <ac:spMkLst>
            <pc:docMk/>
            <pc:sldMk cId="2275322324" sldId="308172"/>
            <ac:spMk id="7" creationId="{209EC4B8-0874-EF0D-8383-F3C5E47DD502}"/>
          </ac:spMkLst>
        </pc:spChg>
      </pc:sldChg>
      <pc:sldChg chg="add">
        <pc:chgData name="Cheevers, Grainne" userId="1c65c954-75f7-43ec-ad62-f20eb282573e" providerId="ADAL" clId="{4298E7F7-C54E-4E1B-B071-451EBAE97432}" dt="2024-02-16T09:50:43.714" v="529"/>
        <pc:sldMkLst>
          <pc:docMk/>
          <pc:sldMk cId="2406618708" sldId="308173"/>
        </pc:sldMkLst>
      </pc:sldChg>
      <pc:sldChg chg="addSp modSp add mod">
        <pc:chgData name="Cheevers, Grainne" userId="1c65c954-75f7-43ec-ad62-f20eb282573e" providerId="ADAL" clId="{4298E7F7-C54E-4E1B-B071-451EBAE97432}" dt="2024-02-16T10:19:28.829" v="771" actId="20577"/>
        <pc:sldMkLst>
          <pc:docMk/>
          <pc:sldMk cId="3226216232" sldId="308174"/>
        </pc:sldMkLst>
        <pc:spChg chg="add mod">
          <ac:chgData name="Cheevers, Grainne" userId="1c65c954-75f7-43ec-ad62-f20eb282573e" providerId="ADAL" clId="{4298E7F7-C54E-4E1B-B071-451EBAE97432}" dt="2024-02-16T10:19:28.829" v="771" actId="20577"/>
          <ac:spMkLst>
            <pc:docMk/>
            <pc:sldMk cId="3226216232" sldId="308174"/>
            <ac:spMk id="3" creationId="{CA902A6B-1460-3983-ECF2-76E8BC9B05B6}"/>
          </ac:spMkLst>
        </pc:spChg>
        <pc:graphicFrameChg chg="modGraphic">
          <ac:chgData name="Cheevers, Grainne" userId="1c65c954-75f7-43ec-ad62-f20eb282573e" providerId="ADAL" clId="{4298E7F7-C54E-4E1B-B071-451EBAE97432}" dt="2024-02-16T09:51:28.284" v="538" actId="400"/>
          <ac:graphicFrameMkLst>
            <pc:docMk/>
            <pc:sldMk cId="3226216232" sldId="308174"/>
            <ac:graphicFrameMk id="2" creationId="{CB9795A3-5E22-86ED-1F77-82652933422E}"/>
          </ac:graphicFrameMkLst>
        </pc:graphicFrameChg>
      </pc:sldChg>
      <pc:sldChg chg="addSp modSp add mod">
        <pc:chgData name="Cheevers, Grainne" userId="1c65c954-75f7-43ec-ad62-f20eb282573e" providerId="ADAL" clId="{4298E7F7-C54E-4E1B-B071-451EBAE97432}" dt="2024-02-16T10:41:34.661" v="2098" actId="1076"/>
        <pc:sldMkLst>
          <pc:docMk/>
          <pc:sldMk cId="1015653805" sldId="308175"/>
        </pc:sldMkLst>
        <pc:spChg chg="add mod">
          <ac:chgData name="Cheevers, Grainne" userId="1c65c954-75f7-43ec-ad62-f20eb282573e" providerId="ADAL" clId="{4298E7F7-C54E-4E1B-B071-451EBAE97432}" dt="2024-02-16T10:41:34.661" v="2098" actId="1076"/>
          <ac:spMkLst>
            <pc:docMk/>
            <pc:sldMk cId="1015653805" sldId="308175"/>
            <ac:spMk id="2" creationId="{703B79F4-EC13-1533-7391-4D935CD31020}"/>
          </ac:spMkLst>
        </pc:spChg>
      </pc:sldChg>
      <pc:sldChg chg="addSp modSp add mod">
        <pc:chgData name="Cheevers, Grainne" userId="1c65c954-75f7-43ec-ad62-f20eb282573e" providerId="ADAL" clId="{4298E7F7-C54E-4E1B-B071-451EBAE97432}" dt="2024-02-16T10:41:49.515" v="2099" actId="1076"/>
        <pc:sldMkLst>
          <pc:docMk/>
          <pc:sldMk cId="303139620" sldId="308176"/>
        </pc:sldMkLst>
        <pc:spChg chg="mod">
          <ac:chgData name="Cheevers, Grainne" userId="1c65c954-75f7-43ec-ad62-f20eb282573e" providerId="ADAL" clId="{4298E7F7-C54E-4E1B-B071-451EBAE97432}" dt="2024-02-16T10:38:06.724" v="1934" actId="1076"/>
          <ac:spMkLst>
            <pc:docMk/>
            <pc:sldMk cId="303139620" sldId="308176"/>
            <ac:spMk id="2" creationId="{A5D3689B-44B4-AD82-E26A-A76197657B37}"/>
          </ac:spMkLst>
        </pc:spChg>
        <pc:spChg chg="mod">
          <ac:chgData name="Cheevers, Grainne" userId="1c65c954-75f7-43ec-ad62-f20eb282573e" providerId="ADAL" clId="{4298E7F7-C54E-4E1B-B071-451EBAE97432}" dt="2024-02-16T10:38:04.326" v="1933" actId="1076"/>
          <ac:spMkLst>
            <pc:docMk/>
            <pc:sldMk cId="303139620" sldId="308176"/>
            <ac:spMk id="4" creationId="{1C422A4C-E129-552A-225F-DB39B9B4AD85}"/>
          </ac:spMkLst>
        </pc:spChg>
        <pc:picChg chg="add mod">
          <ac:chgData name="Cheevers, Grainne" userId="1c65c954-75f7-43ec-ad62-f20eb282573e" providerId="ADAL" clId="{4298E7F7-C54E-4E1B-B071-451EBAE97432}" dt="2024-02-16T10:41:49.515" v="2099" actId="1076"/>
          <ac:picMkLst>
            <pc:docMk/>
            <pc:sldMk cId="303139620" sldId="308176"/>
            <ac:picMk id="5" creationId="{E1324301-A25B-2468-F794-29E459CD07FE}"/>
          </ac:picMkLst>
        </pc:picChg>
      </pc:sldChg>
      <pc:sldChg chg="addSp delSp modSp add mod">
        <pc:chgData name="Cheevers, Grainne" userId="1c65c954-75f7-43ec-ad62-f20eb282573e" providerId="ADAL" clId="{4298E7F7-C54E-4E1B-B071-451EBAE97432}" dt="2024-02-16T10:36:28.675" v="1918" actId="1076"/>
        <pc:sldMkLst>
          <pc:docMk/>
          <pc:sldMk cId="3617564048" sldId="308177"/>
        </pc:sldMkLst>
        <pc:spChg chg="mod">
          <ac:chgData name="Cheevers, Grainne" userId="1c65c954-75f7-43ec-ad62-f20eb282573e" providerId="ADAL" clId="{4298E7F7-C54E-4E1B-B071-451EBAE97432}" dt="2024-02-16T10:34:57.692" v="1893" actId="313"/>
          <ac:spMkLst>
            <pc:docMk/>
            <pc:sldMk cId="3617564048" sldId="308177"/>
            <ac:spMk id="2" creationId="{DEA3FAAC-B080-1EC3-C194-FF320BEAE503}"/>
          </ac:spMkLst>
        </pc:spChg>
        <pc:spChg chg="mod">
          <ac:chgData name="Cheevers, Grainne" userId="1c65c954-75f7-43ec-ad62-f20eb282573e" providerId="ADAL" clId="{4298E7F7-C54E-4E1B-B071-451EBAE97432}" dt="2024-02-16T10:33:57.219" v="1708" actId="20577"/>
          <ac:spMkLst>
            <pc:docMk/>
            <pc:sldMk cId="3617564048" sldId="308177"/>
            <ac:spMk id="4" creationId="{DEACE128-B364-AA95-0478-7C31E2FF35A1}"/>
          </ac:spMkLst>
        </pc:spChg>
        <pc:graphicFrameChg chg="add mod">
          <ac:chgData name="Cheevers, Grainne" userId="1c65c954-75f7-43ec-ad62-f20eb282573e" providerId="ADAL" clId="{4298E7F7-C54E-4E1B-B071-451EBAE97432}" dt="2024-02-16T10:35:21.846" v="1912"/>
          <ac:graphicFrameMkLst>
            <pc:docMk/>
            <pc:sldMk cId="3617564048" sldId="308177"/>
            <ac:graphicFrameMk id="3" creationId="{2C607C91-BCAB-A042-3058-46340D9BF5EF}"/>
          </ac:graphicFrameMkLst>
        </pc:graphicFrameChg>
        <pc:graphicFrameChg chg="add mod">
          <ac:chgData name="Cheevers, Grainne" userId="1c65c954-75f7-43ec-ad62-f20eb282573e" providerId="ADAL" clId="{4298E7F7-C54E-4E1B-B071-451EBAE97432}" dt="2024-02-16T10:36:28.675" v="1918" actId="1076"/>
          <ac:graphicFrameMkLst>
            <pc:docMk/>
            <pc:sldMk cId="3617564048" sldId="308177"/>
            <ac:graphicFrameMk id="6" creationId="{2C607C91-BCAB-A042-3058-46340D9BF5EF}"/>
          </ac:graphicFrameMkLst>
        </pc:graphicFrameChg>
        <pc:graphicFrameChg chg="add mod">
          <ac:chgData name="Cheevers, Grainne" userId="1c65c954-75f7-43ec-ad62-f20eb282573e" providerId="ADAL" clId="{4298E7F7-C54E-4E1B-B071-451EBAE97432}" dt="2024-02-16T10:36:26.207" v="1917" actId="1076"/>
          <ac:graphicFrameMkLst>
            <pc:docMk/>
            <pc:sldMk cId="3617564048" sldId="308177"/>
            <ac:graphicFrameMk id="7" creationId="{1F03D5E8-E3DD-B57B-32FF-28FADF1DEFBA}"/>
          </ac:graphicFrameMkLst>
        </pc:graphicFrameChg>
        <pc:picChg chg="del">
          <ac:chgData name="Cheevers, Grainne" userId="1c65c954-75f7-43ec-ad62-f20eb282573e" providerId="ADAL" clId="{4298E7F7-C54E-4E1B-B071-451EBAE97432}" dt="2024-02-16T10:33:44.121" v="1693" actId="478"/>
          <ac:picMkLst>
            <pc:docMk/>
            <pc:sldMk cId="3617564048" sldId="308177"/>
            <ac:picMk id="5" creationId="{063826CE-F2CD-1E6A-888F-0C779EF8C96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2023</a:t>
            </a:r>
            <a:r>
              <a:rPr lang="en-US" baseline="0"/>
              <a:t> - 2024</a:t>
            </a:r>
            <a:r>
              <a:rPr lang="en-US"/>
              <a:t> UL Barcelona Maturity Rating 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Results!$B$9</c:f>
              <c:strCache>
                <c:ptCount val="1"/>
                <c:pt idx="0">
                  <c:v>2023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Results!$A$10:$A$20</c:f>
              <c:strCache>
                <c:ptCount val="11"/>
                <c:pt idx="0">
                  <c:v>Certification body personnel</c:v>
                </c:pt>
                <c:pt idx="1">
                  <c:v>Resources for evaluation</c:v>
                </c:pt>
                <c:pt idx="2">
                  <c:v>General</c:v>
                </c:pt>
                <c:pt idx="3">
                  <c:v>Application</c:v>
                </c:pt>
                <c:pt idx="4">
                  <c:v>Application review</c:v>
                </c:pt>
                <c:pt idx="5">
                  <c:v>Evaluation</c:v>
                </c:pt>
                <c:pt idx="6">
                  <c:v>Review</c:v>
                </c:pt>
                <c:pt idx="7">
                  <c:v>Certification decision</c:v>
                </c:pt>
                <c:pt idx="8">
                  <c:v>Certification documentation</c:v>
                </c:pt>
                <c:pt idx="9">
                  <c:v>Directory of certified products</c:v>
                </c:pt>
                <c:pt idx="10">
                  <c:v>Surveillance</c:v>
                </c:pt>
              </c:strCache>
            </c:strRef>
          </c:cat>
          <c:val>
            <c:numRef>
              <c:f>Results!$B$10:$B$20</c:f>
              <c:numCache>
                <c:formatCode>General</c:formatCode>
                <c:ptCount val="11"/>
                <c:pt idx="0">
                  <c:v>7</c:v>
                </c:pt>
                <c:pt idx="1">
                  <c:v>7</c:v>
                </c:pt>
                <c:pt idx="2">
                  <c:v>6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87-4C87-A417-07ED4A9E53F4}"/>
            </c:ext>
          </c:extLst>
        </c:ser>
        <c:ser>
          <c:idx val="1"/>
          <c:order val="1"/>
          <c:tx>
            <c:strRef>
              <c:f>Results!$C$9</c:f>
              <c:strCache>
                <c:ptCount val="1"/>
                <c:pt idx="0">
                  <c:v>2024.0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Results!$A$10:$A$20</c:f>
              <c:strCache>
                <c:ptCount val="11"/>
                <c:pt idx="0">
                  <c:v>Certification body personnel</c:v>
                </c:pt>
                <c:pt idx="1">
                  <c:v>Resources for evaluation</c:v>
                </c:pt>
                <c:pt idx="2">
                  <c:v>General</c:v>
                </c:pt>
                <c:pt idx="3">
                  <c:v>Application</c:v>
                </c:pt>
                <c:pt idx="4">
                  <c:v>Application review</c:v>
                </c:pt>
                <c:pt idx="5">
                  <c:v>Evaluation</c:v>
                </c:pt>
                <c:pt idx="6">
                  <c:v>Review</c:v>
                </c:pt>
                <c:pt idx="7">
                  <c:v>Certification decision</c:v>
                </c:pt>
                <c:pt idx="8">
                  <c:v>Certification documentation</c:v>
                </c:pt>
                <c:pt idx="9">
                  <c:v>Directory of certified products</c:v>
                </c:pt>
                <c:pt idx="10">
                  <c:v>Surveillance</c:v>
                </c:pt>
              </c:strCache>
            </c:strRef>
          </c:cat>
          <c:val>
            <c:numRef>
              <c:f>Results!$C$10:$C$20</c:f>
              <c:numCache>
                <c:formatCode>0.0</c:formatCode>
                <c:ptCount val="11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87-4C87-A417-07ED4A9E5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8927824"/>
        <c:axId val="469708144"/>
      </c:radarChart>
      <c:catAx>
        <c:axId val="69892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708144"/>
        <c:crosses val="autoZero"/>
        <c:auto val="1"/>
        <c:lblAlgn val="ctr"/>
        <c:lblOffset val="100"/>
        <c:noMultiLvlLbl val="0"/>
      </c:catAx>
      <c:valAx>
        <c:axId val="469708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9892782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5BBDD-258A-3245-9E76-6E0CFE05E0A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C8A93-5AE0-2048-873B-C7F55F24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5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3BEF-6330-8B4B-BEF1-BC867D360D4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3DD5A-981E-F740-ADE0-5BC9A9C44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3DD5A-981E-F740-ADE0-5BC9A9C44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4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A27DD-CA2D-540E-2EF6-412B636DC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B2F655-F029-673F-F3A8-DF795898D6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324D84-30E3-6575-6021-14D882798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93D48-539A-28DF-9EA2-388E5A1F9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3DD5A-981E-F740-ADE0-5BC9A9C44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9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97F22-9195-11EF-F6C0-0C1305BDE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FA5C3C-ECDA-61CD-B2BC-E2A59DAF9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9A4C2-4DE7-A9A1-67C5-0C83C5AFA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7E8B2-F6AF-8133-1849-EDF3B3A36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3DD5A-981E-F740-ADE0-5BC9A9C44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E7641-F4B0-4CBE-0E31-F542A06E5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6415D2-DFBE-2131-7F7C-2B038796A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F8117E-7A5F-3256-7140-BA1004BAE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F849B-A935-9A4B-B893-CBD8A6CB6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3DD5A-981E-F740-ADE0-5BC9A9C44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0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hyperlink" Target="https://crc.ul.com/app/library?library_type=icons" TargetMode="External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l">
              <a:buNone/>
              <a:tabLst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tabLst/>
              <a:defRPr sz="14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DD131-67FF-A849-A5E2-FEB459A328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99" r="16709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2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ue">
    <p:bg>
      <p:bgPr>
        <a:solidFill>
          <a:srgbClr val="005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380AC-3CC1-184C-B829-CA9F2AEDDB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8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e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0E2CB-BFF4-B34D-8113-2F88FCC01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5993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een">
    <p:bg>
      <p:bgPr>
        <a:solidFill>
          <a:srgbClr val="4C9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F7CAD-991F-D24D-A14F-88773F462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879" r="17190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7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735AD-7EDC-A84C-B85F-33997B6FBB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1" r="17024"/>
          <a:stretch/>
        </p:blipFill>
        <p:spPr>
          <a:xfrm>
            <a:off x="7613495" y="1657349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B4148-B4F5-8149-8787-C4A0A825DE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2390" y="1657349"/>
            <a:ext cx="154193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4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77630-9BB8-3843-A71D-8FEDE0A2B6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3495" y="1654554"/>
            <a:ext cx="15419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96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Dynamic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" y="878960"/>
            <a:ext cx="4114799" cy="3380815"/>
          </a:xfrm>
          <a:prstGeom prst="rect">
            <a:avLst/>
          </a:prstGeom>
          <a:solidFill>
            <a:schemeClr val="accent1"/>
          </a:solidFill>
        </p:spPr>
        <p:txBody>
          <a:bodyPr wrap="square" lIns="301752" tIns="228600" rIns="301752" bIns="2286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0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000">
                <a:solidFill>
                  <a:schemeClr val="bg1"/>
                </a:solidFill>
              </a:defRPr>
            </a:lvl6pPr>
            <a:lvl7pPr marL="0" indent="0">
              <a:buNone/>
              <a:defRPr sz="3000">
                <a:solidFill>
                  <a:schemeClr val="bg1"/>
                </a:solidFill>
              </a:defRPr>
            </a:lvl7pPr>
            <a:lvl8pPr marL="0" indent="0">
              <a:buNone/>
              <a:defRPr sz="3000">
                <a:solidFill>
                  <a:schemeClr val="bg1"/>
                </a:solidFill>
              </a:defRPr>
            </a:lvl8pPr>
            <a:lvl9pPr marL="0" indent="0">
              <a:buNone/>
              <a:defRPr sz="3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30pt white sentence case. Change the text box color to compliment the image.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05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A52D1C0D-26EC-E349-9A37-39423E32ED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361951"/>
            <a:ext cx="6556376" cy="137159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361951"/>
            <a:ext cx="6556376" cy="13716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red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CB134-93AE-884D-9A69-F8FABA06B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4746253"/>
            <a:ext cx="1828800" cy="218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00A69-246D-0B43-B5C6-5CB9A562AF2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63EED-7AF4-6943-80B0-77C197FB4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415554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AD409-AA84-2E45-820C-609753B400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4800" y="971550"/>
            <a:ext cx="8535988" cy="34215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971550"/>
            <a:ext cx="4114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21F32-7023-A742-AC86-057DC08A061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3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971550"/>
            <a:ext cx="4114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E85E7-1738-3149-9375-A105E1E343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2000" y="971550"/>
            <a:ext cx="4267200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5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461798"/>
            <a:ext cx="9144000" cy="1938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85946-3149-F44B-8CAA-2BB03309A5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1"/>
            <a:ext cx="8539164" cy="1201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Bullet point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9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461798"/>
            <a:ext cx="9144000" cy="26817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FC466A1-474F-2440-9F70-B6D108C91F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1504950"/>
            <a:ext cx="4117976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22A749-A33C-3945-B1AD-1E2E5DAF7A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24399" y="1504950"/>
            <a:ext cx="4122057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.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99320AB5-2E9A-A646-8BB6-0A8AF67C60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56" y="273957"/>
            <a:ext cx="5631543" cy="926193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35655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24400" y="2461798"/>
            <a:ext cx="4114800" cy="1938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85946-3149-F44B-8CAA-2BB03309A5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1"/>
            <a:ext cx="8539164" cy="1201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Bullet point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DCC2221-6486-1E44-998F-00DCB0ABFE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2461798"/>
            <a:ext cx="4117976" cy="1947719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Color block example, different from dynamic box. Arial 24pt white.</a:t>
            </a:r>
          </a:p>
        </p:txBody>
      </p:sp>
    </p:spTree>
    <p:extLst>
      <p:ext uri="{BB962C8B-B14F-4D97-AF65-F5344CB8AC3E}">
        <p14:creationId xmlns:p14="http://schemas.microsoft.com/office/powerpoint/2010/main" val="6754622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4498976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29748-2E1D-ED46-B19A-CB9276569B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33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 Box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6994611-DDDA-2E4C-BA97-826A1B2DA96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0"/>
            <a:ext cx="4270376" cy="1200151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 sentence case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D1CBAA5-3516-B446-B9B8-7C49646466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1497332"/>
            <a:ext cx="4270376" cy="29032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2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971550"/>
            <a:ext cx="6400800" cy="25908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text box color to compliment the image and add a 4.5pt white stoke focus box if needed.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4498976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79660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1626" y="611990"/>
            <a:ext cx="1440609" cy="82296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0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0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2908" y="264"/>
            <a:ext cx="9146908" cy="514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21840AC-F4B0-8D42-A07C-DDB653429F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2998" y="878960"/>
            <a:ext cx="4191002" cy="3380815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white. Change the text box color to compliment the image and add a 4.5pt white stroke focus box if needed.</a:t>
            </a:r>
          </a:p>
        </p:txBody>
      </p:sp>
    </p:spTree>
    <p:extLst>
      <p:ext uri="{BB962C8B-B14F-4D97-AF65-F5344CB8AC3E}">
        <p14:creationId xmlns:p14="http://schemas.microsoft.com/office/powerpoint/2010/main" val="36764963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86855A2-317F-CF40-9B30-752B8EB10C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881342"/>
            <a:ext cx="8458200" cy="3380815"/>
          </a:xfrm>
          <a:prstGeom prst="rect">
            <a:avLst/>
          </a:prstGeom>
          <a:solidFill>
            <a:schemeClr val="accent1"/>
          </a:solidFill>
        </p:spPr>
        <p:txBody>
          <a:bodyPr wrap="square" lIns="274320" tIns="274320" rIns="274320" bIns="274320" anchor="t">
            <a:noAutofit/>
          </a:bodyPr>
          <a:lstStyle>
            <a:lvl1pPr marL="176213" indent="-176213">
              <a:lnSpc>
                <a:spcPct val="100000"/>
              </a:lnSpc>
              <a:spcBef>
                <a:spcPts val="0"/>
              </a:spcBef>
              <a:buNone/>
              <a:tabLst/>
              <a:defRPr sz="3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173736" indent="-173736">
              <a:buNone/>
              <a:defRPr sz="30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173736" indent="-173736">
              <a:buNone/>
              <a:defRPr sz="3000">
                <a:solidFill>
                  <a:schemeClr val="bg1"/>
                </a:solidFill>
              </a:defRPr>
            </a:lvl6pPr>
            <a:lvl7pPr marL="173736" indent="-173736">
              <a:buNone/>
              <a:defRPr sz="3000">
                <a:solidFill>
                  <a:schemeClr val="bg1"/>
                </a:solidFill>
              </a:defRPr>
            </a:lvl7pPr>
            <a:lvl8pPr marL="173736" indent="-173736">
              <a:buNone/>
              <a:defRPr sz="3000">
                <a:solidFill>
                  <a:schemeClr val="bg1"/>
                </a:solidFill>
              </a:defRPr>
            </a:lvl8pPr>
            <a:lvl9pPr marL="173736" indent="-173736">
              <a:buNone/>
              <a:defRPr sz="3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“Impact statement </a:t>
            </a:r>
            <a:r>
              <a:rPr lang="en-US" err="1"/>
              <a:t>i.E.</a:t>
            </a:r>
            <a:r>
              <a:rPr lang="en-US"/>
              <a:t> Quote </a:t>
            </a:r>
            <a:r>
              <a:rPr lang="en-US" err="1"/>
              <a:t>arial</a:t>
            </a:r>
            <a:r>
              <a:rPr lang="en-US"/>
              <a:t> 30pt white sentence case. Text box color can be changed if needed.”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DAA2A-43D8-DD47-A122-36442B78A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8AF3BB55-F058-674F-9079-C555118EC0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520" y="2828309"/>
            <a:ext cx="7848599" cy="29845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— Quote attribution, Arial 14pt white left align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3D3B8-5375-3F46-9313-B1A72060C2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98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29200" y="971550"/>
            <a:ext cx="3809999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table, chart, smart art, image or media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44167-7C34-FB45-A590-B82ACD2E1F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2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04006" y="971550"/>
            <a:ext cx="3809999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table, chart, smart art, image or media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A478F-A26D-1E42-93B4-3E7E683F7E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0" y="971550"/>
            <a:ext cx="4267200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667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26974-B06E-BD41-9C3F-6CE3F55E9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CFFCD-76B0-EC4D-8FEA-6E201D58A3F3}"/>
              </a:ext>
            </a:extLst>
          </p:cNvPr>
          <p:cNvCxnSpPr/>
          <p:nvPr userDrawn="1"/>
        </p:nvCxnSpPr>
        <p:spPr>
          <a:xfrm>
            <a:off x="4571195" y="0"/>
            <a:ext cx="0" cy="5143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5EE9D-427E-E641-AF2F-020FEFCA276B}"/>
              </a:ext>
            </a:extLst>
          </p:cNvPr>
          <p:cNvCxnSpPr/>
          <p:nvPr userDrawn="1"/>
        </p:nvCxnSpPr>
        <p:spPr>
          <a:xfrm>
            <a:off x="4587240" y="2577797"/>
            <a:ext cx="455676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3F1D9-A4E6-1340-99D4-4148CBB4E9F0}"/>
              </a:ext>
            </a:extLst>
          </p:cNvPr>
          <p:cNvCxnSpPr/>
          <p:nvPr userDrawn="1"/>
        </p:nvCxnSpPr>
        <p:spPr>
          <a:xfrm>
            <a:off x="6872435" y="2598420"/>
            <a:ext cx="0" cy="254508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DD29EEA-A5D7-7542-A8B6-5AB47DE6A7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9916" y="1732062"/>
            <a:ext cx="4010868" cy="430887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  <a:lvl6pPr marL="0" indent="0">
              <a:buNone/>
              <a:defRPr sz="1400"/>
            </a:lvl6pPr>
            <a:lvl7pPr marL="0" indent="0">
              <a:buNone/>
              <a:defRPr sz="1400"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Fact text Arial 14pt black sentence case. </a:t>
            </a:r>
            <a:br>
              <a:rPr lang="en-US"/>
            </a:br>
            <a:r>
              <a:rPr lang="en-US"/>
              <a:t>UL icons can be used to enhance descriptions.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AEF2D7C-0D87-6A41-ABD7-8DDE9C06F8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5" y="3561819"/>
            <a:ext cx="3584575" cy="830997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>
                <a:solidFill>
                  <a:schemeClr val="tx1"/>
                </a:solidFill>
              </a:defRPr>
            </a:lvl3pPr>
            <a:lvl4pPr marL="0" indent="0">
              <a:buNone/>
              <a:defRPr sz="1800">
                <a:solidFill>
                  <a:schemeClr val="tx1"/>
                </a:solidFill>
              </a:defRPr>
            </a:lvl4pPr>
            <a:lvl5pPr marL="0" indent="0">
              <a:buNone/>
              <a:defRPr sz="1800"/>
            </a:lvl5pPr>
            <a:lvl6pPr marL="0" indent="0">
              <a:buNone/>
              <a:defRPr sz="1800"/>
            </a:lvl6pPr>
            <a:lvl7pPr marL="0" indent="0">
              <a:buNone/>
              <a:defRPr sz="1800"/>
            </a:lvl7pPr>
            <a:lvl8pPr marL="0" indent="0">
              <a:buNone/>
              <a:defRPr sz="1800"/>
            </a:lvl8pPr>
            <a:lvl9pPr marL="0" indent="0">
              <a:buNone/>
              <a:defRPr sz="1800"/>
            </a:lvl9pPr>
          </a:lstStyle>
          <a:p>
            <a:pPr lvl="0"/>
            <a:r>
              <a:rPr lang="en-US"/>
              <a:t>Fact text Arial 18pt black sentence case. UL icons can be used to enhance descriptions.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B647B26-85A6-204F-956B-09E9E6BA4D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29917" y="3879960"/>
            <a:ext cx="1780592" cy="73866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 marL="0" indent="0">
              <a:buNone/>
              <a:defRPr sz="1200"/>
            </a:lvl6pPr>
            <a:lvl7pPr marL="0" indent="0">
              <a:buNone/>
              <a:defRPr sz="1200"/>
            </a:lvl7pPr>
            <a:lvl8pPr marL="0" indent="0">
              <a:buNone/>
              <a:defRPr sz="1200"/>
            </a:lvl8pPr>
            <a:lvl9pPr marL="0" indent="0">
              <a:buNone/>
              <a:defRPr sz="1200"/>
            </a:lvl9pPr>
          </a:lstStyle>
          <a:p>
            <a:pPr lvl="0"/>
            <a:r>
              <a:rPr lang="en-US"/>
              <a:t>Fact text Arial 12pt black sentence case. UL icons can be used to enhance descriptions.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1DC6DC9-819F-CF48-A37B-F2466F069A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34362" y="3879960"/>
            <a:ext cx="1706425" cy="73866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 marL="0" indent="0">
              <a:buNone/>
              <a:defRPr sz="1200"/>
            </a:lvl6pPr>
            <a:lvl7pPr marL="0" indent="0">
              <a:buNone/>
              <a:defRPr sz="1200"/>
            </a:lvl7pPr>
            <a:lvl8pPr marL="0" indent="0">
              <a:buNone/>
              <a:defRPr sz="1200"/>
            </a:lvl8pPr>
            <a:lvl9pPr marL="0" indent="0">
              <a:buNone/>
              <a:defRPr sz="1200"/>
            </a:lvl9pPr>
          </a:lstStyle>
          <a:p>
            <a:pPr lvl="0"/>
            <a:r>
              <a:rPr lang="en-US"/>
              <a:t>Fact text Arial 12pt black sentence case. UL icons can be used to enhance descriptions.</a:t>
            </a:r>
          </a:p>
        </p:txBody>
      </p:sp>
      <p:sp>
        <p:nvSpPr>
          <p:cNvPr id="23" name="Picture Placeholder 36">
            <a:extLst>
              <a:ext uri="{FF2B5EF4-FFF2-40B4-BE49-F238E27FC236}">
                <a16:creationId xmlns:a16="http://schemas.microsoft.com/office/drawing/2014/main" id="{FE8F7770-D37E-3E41-BF69-C5CF69F2E92A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01625" y="2419350"/>
            <a:ext cx="914400" cy="9144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Picture Placeholder 36">
            <a:extLst>
              <a:ext uri="{FF2B5EF4-FFF2-40B4-BE49-F238E27FC236}">
                <a16:creationId xmlns:a16="http://schemas.microsoft.com/office/drawing/2014/main" id="{9AB6CC90-93A0-C246-8A4C-6A6B185DC4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829916" y="8953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EC2E1D76-F347-D747-92A4-BD5352710B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829916" y="30289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8F19068F-FEE7-2349-805A-D0A0E664B2D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134362" y="30289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B4E84E-5B2E-8948-B1FD-731FF81B32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03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Arial 24pt white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DF5B6-0C60-034D-B7BF-9455A7808C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8539164" cy="3429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background color as desired.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08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Color w/Ic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Arial 24pt white sentence case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EA4420-2445-3947-BB55-6A360C13D37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1625" y="971550"/>
            <a:ext cx="917575" cy="9175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add icon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9DCB-C00A-9E41-A579-705DC6463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47800" y="971550"/>
            <a:ext cx="7391400" cy="2906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background color as desired.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</a:t>
            </a:r>
            <a:endParaRPr lang="en-US"/>
          </a:p>
          <a:p>
            <a:pPr lvl="3"/>
            <a:r>
              <a:rPr lang="en-US"/>
              <a:t>Fourth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9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2908" y="264"/>
            <a:ext cx="9146908" cy="514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4241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5181600" y="0"/>
            <a:ext cx="3352801" cy="203835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Title</a:t>
            </a:r>
            <a:br>
              <a:rPr lang="en-US"/>
            </a:br>
            <a:r>
              <a:rPr lang="en-US" err="1"/>
              <a:t>UL.com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0C484-8694-7E43-AD2B-94E6868E3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13" y="4624364"/>
            <a:ext cx="309586" cy="309586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FE96EB4-6D77-F649-939E-2E18222DD2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0200" y="285750"/>
            <a:ext cx="2822576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868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1626" y="611990"/>
            <a:ext cx="1440609" cy="82296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0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Date | Subhead Arial 14pt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70B293-5DF5-974F-8E25-56DFA02D7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4746253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673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32pt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681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32pt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8D15B-8F3E-D744-B93D-E9695EE3FB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624" y="4379039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704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32pt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706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32pt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3F97D-76AB-9241-8A4C-4848BF3163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624" y="4379039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361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3028950"/>
            <a:ext cx="8537576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accent1"/>
                </a:solidFill>
              </a:defRPr>
            </a:lvl6pPr>
            <a:lvl7pPr marL="0" indent="0" algn="ctr">
              <a:buNone/>
              <a:defRPr sz="2200">
                <a:solidFill>
                  <a:schemeClr val="accent1"/>
                </a:solidFill>
              </a:defRPr>
            </a:lvl7pPr>
            <a:lvl8pPr marL="0" indent="0" algn="ctr">
              <a:buNone/>
              <a:defRPr sz="2200">
                <a:solidFill>
                  <a:schemeClr val="accent1"/>
                </a:solidFill>
              </a:defRPr>
            </a:lvl8pPr>
            <a:lvl9pPr marL="0" indent="0" algn="ctr">
              <a:buNone/>
              <a:defRPr sz="2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22pt red sentence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BB1D9-B3CA-634B-B87C-2F9FA30765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7180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872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708695"/>
            <a:ext cx="8537576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accent1"/>
                </a:solidFill>
              </a:defRPr>
            </a:lvl6pPr>
            <a:lvl7pPr marL="0" indent="0" algn="ctr">
              <a:buNone/>
              <a:defRPr sz="2200">
                <a:solidFill>
                  <a:schemeClr val="accent1"/>
                </a:solidFill>
              </a:defRPr>
            </a:lvl7pPr>
            <a:lvl8pPr marL="0" indent="0" algn="ctr">
              <a:buNone/>
              <a:defRPr sz="2200">
                <a:solidFill>
                  <a:schemeClr val="accent1"/>
                </a:solidFill>
              </a:defRPr>
            </a:lvl8pPr>
            <a:lvl9pPr marL="0" indent="0" algn="ctr">
              <a:buNone/>
              <a:defRPr sz="2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22pt red sentence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8DB663-0B21-D84A-8B7B-B740C74E5B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6012" y="3504449"/>
            <a:ext cx="1828800" cy="218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C445E-77FC-F24A-A73A-7A34E43053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7180" y="13370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81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88" y="3034297"/>
            <a:ext cx="853440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bg1"/>
                </a:solidFill>
              </a:defRPr>
            </a:lvl6pPr>
            <a:lvl7pPr marL="0" indent="0" algn="ctr">
              <a:buNone/>
              <a:defRPr sz="2200">
                <a:solidFill>
                  <a:schemeClr val="bg1"/>
                </a:solidFill>
              </a:defRPr>
            </a:lvl7pPr>
            <a:lvl8pPr marL="0" indent="0" algn="ctr">
              <a:buNone/>
              <a:defRPr sz="2200">
                <a:solidFill>
                  <a:schemeClr val="bg1"/>
                </a:solidFill>
              </a:defRPr>
            </a:lvl8pPr>
            <a:lvl9pPr marL="0" indent="0" algn="ctr">
              <a:buNone/>
              <a:defRPr sz="2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22pt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6388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33A45F-0AAB-224D-AC92-1157238080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212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710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88" y="2708695"/>
            <a:ext cx="853440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bg1"/>
                </a:solidFill>
              </a:defRPr>
            </a:lvl6pPr>
            <a:lvl7pPr marL="0" indent="0" algn="ctr">
              <a:buNone/>
              <a:defRPr sz="2200">
                <a:solidFill>
                  <a:schemeClr val="bg1"/>
                </a:solidFill>
              </a:defRPr>
            </a:lvl7pPr>
            <a:lvl8pPr marL="0" indent="0" algn="ctr">
              <a:buNone/>
              <a:defRPr sz="2200">
                <a:solidFill>
                  <a:schemeClr val="bg1"/>
                </a:solidFill>
              </a:defRPr>
            </a:lvl8pPr>
            <a:lvl9pPr marL="0" indent="0" algn="ctr">
              <a:buNone/>
              <a:defRPr sz="2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22pt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6388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FA6009-0CA4-F64F-B11C-53D81E1F29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600" y="3504449"/>
            <a:ext cx="1828800" cy="218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8EC8F-6134-804F-B39A-DDCA2BFC5D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3212" y="1325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64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256972"/>
              </p:ext>
            </p:extLst>
          </p:nvPr>
        </p:nvGraphicFramePr>
        <p:xfrm>
          <a:off x="301624" y="1525587"/>
          <a:ext cx="8539168" cy="3008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R192 G32 B50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C02032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02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Orange (Light)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R241 G138 B33</a:t>
                      </a: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HEX F18A21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F1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R255 G198 B47</a:t>
                      </a: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HEX FFC62F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FFC7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R146 G200 B62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92C83E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91C8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Teal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R89 G183 B179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59B7B3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59B7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Blue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R103 G177 B226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67B1E2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6B2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R196 G184 B170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C4B8AA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4B8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tx1"/>
                          </a:solidFill>
                        </a:rPr>
                        <a:t>UL White</a:t>
                      </a:r>
                    </a:p>
                    <a:p>
                      <a:endParaRPr lang="en-US" sz="7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tx1"/>
                          </a:solidFill>
                        </a:rPr>
                        <a:t>R255 G255 B255</a:t>
                      </a:r>
                    </a:p>
                    <a:p>
                      <a:r>
                        <a:rPr lang="da-DK" sz="700" b="0">
                          <a:solidFill>
                            <a:schemeClr val="tx1"/>
                          </a:solidFill>
                        </a:rPr>
                        <a:t>HEX FFFFFF</a:t>
                      </a:r>
                      <a:endParaRPr 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42664" marR="42664" marT="42664" marB="426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R137 G36 B51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892433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8924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Orange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700" b="0">
                          <a:solidFill>
                            <a:schemeClr val="bg1"/>
                          </a:solidFill>
                        </a:rPr>
                        <a:t>R207 G95 B40</a:t>
                      </a:r>
                    </a:p>
                    <a:p>
                      <a:r>
                        <a:rPr lang="fr-FR" sz="700" b="0">
                          <a:solidFill>
                            <a:schemeClr val="bg1"/>
                          </a:solidFill>
                        </a:rPr>
                        <a:t>HEX CF5F28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F5F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is-IS" sz="700" b="0">
                          <a:solidFill>
                            <a:schemeClr val="bg1"/>
                          </a:solidFill>
                        </a:rPr>
                        <a:t>R208 G146 B42</a:t>
                      </a:r>
                    </a:p>
                    <a:p>
                      <a:r>
                        <a:rPr lang="is-IS" sz="700" b="0">
                          <a:solidFill>
                            <a:schemeClr val="bg1"/>
                          </a:solidFill>
                        </a:rPr>
                        <a:t>HEX D0922A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D092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R76 G158 B69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4C9E45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4C9E4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Teal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G117  B132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007584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175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Blue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G81 B138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00518A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051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R163 G147 B130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A39382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A493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Gray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R147 G149 B152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939598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R102 G26 B41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661A29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61A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Orange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R141 G73 B33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8D4921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8D49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R169 G109 B41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A96D29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AA6D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R30 G86 B50</a:t>
                      </a: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HEX 1E5632</a:t>
                      </a:r>
                    </a:p>
                  </a:txBody>
                  <a:tcPr marL="42664" marR="42664" marT="42664" marB="42664">
                    <a:solidFill>
                      <a:srgbClr val="1E55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</a:t>
                      </a:r>
                      <a:r>
                        <a:rPr lang="it-IT" sz="700" b="0" err="1">
                          <a:solidFill>
                            <a:schemeClr val="bg1"/>
                          </a:solidFill>
                        </a:rPr>
                        <a:t>Teal</a:t>
                      </a:r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 (Dark)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R32 G75 B90</a:t>
                      </a: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HEX 204B5A</a:t>
                      </a:r>
                    </a:p>
                  </a:txBody>
                  <a:tcPr marL="42664" marR="42664" marT="42664" marB="42664">
                    <a:solidFill>
                      <a:srgbClr val="214A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Blue (Dark)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R11 G60 B97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0B3C61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C3C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R101 G80 B62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65503E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450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Black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G0 B0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000000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01625" y="235324"/>
            <a:ext cx="8229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24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2400">
                <a:solidFill>
                  <a:schemeClr val="accent1"/>
                </a:solidFill>
              </a:defRPr>
            </a:lvl6pPr>
            <a:lvl7pPr marL="0" indent="0">
              <a:buNone/>
              <a:defRPr sz="2400">
                <a:solidFill>
                  <a:schemeClr val="accent1"/>
                </a:solidFill>
              </a:defRPr>
            </a:lvl7pPr>
            <a:lvl8pPr marL="0" indent="0">
              <a:buNone/>
              <a:defRPr sz="2400">
                <a:solidFill>
                  <a:schemeClr val="accent1"/>
                </a:solidFill>
              </a:defRPr>
            </a:lvl8pPr>
            <a:lvl9pPr marL="0" indent="0">
              <a:buNone/>
              <a:defRPr sz="24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New colors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5020490-29EA-A64C-A62C-569A54171F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1624" y="971551"/>
            <a:ext cx="8539164" cy="554036"/>
          </a:xfr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Brand Hub icon library available at: </a:t>
            </a:r>
            <a:r>
              <a:rPr lang="en-US">
                <a:hlinkClick r:id="rId2"/>
              </a:rPr>
              <a:t>https://crc.ul.com/app/library?library_type=icons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45451" y="4707732"/>
            <a:ext cx="64135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7CF61324-115A-429D-86C8-DBBFE27C7CEE}" type="slidenum">
              <a:rPr lang="en-US" smtClean="0">
                <a:solidFill>
                  <a:srgbClr val="000000"/>
                </a:solidFill>
                <a:ea typeface="Geneva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210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32pt white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Date | Subhead Arial 14pt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423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lumn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4123F2-12EB-3B7C-52AE-3F5EB6AE7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[Slide title]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55296295-377E-CD23-B847-2B5AA0CF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1479" y="1280160"/>
            <a:ext cx="3803904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F9F1F6-03E1-D06C-AD65-0FED52E09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163" y="1325880"/>
            <a:ext cx="3803904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1"/>
            </a:lvl1pPr>
            <a:lvl2pPr marL="0" indent="0">
              <a:spcBef>
                <a:spcPts val="0"/>
              </a:spcBef>
              <a:buFontTx/>
              <a:buNone/>
              <a:defRPr sz="1400" b="1"/>
            </a:lvl2pPr>
            <a:lvl3pPr marL="0" indent="0">
              <a:spcBef>
                <a:spcPts val="0"/>
              </a:spcBef>
              <a:buFontTx/>
              <a:buNone/>
              <a:defRPr sz="1400" b="1"/>
            </a:lvl3pPr>
            <a:lvl4pPr marL="0" indent="0">
              <a:spcBef>
                <a:spcPts val="0"/>
              </a:spcBef>
              <a:buFontTx/>
              <a:buNone/>
              <a:defRPr sz="1400" b="1"/>
            </a:lvl4pPr>
            <a:lvl5pPr marL="0" indent="0">
              <a:spcBef>
                <a:spcPts val="0"/>
              </a:spcBef>
              <a:buFontTx/>
              <a:buNone/>
              <a:defRPr sz="1400" b="1"/>
            </a:lvl5pPr>
            <a:lvl6pPr marL="0" indent="0">
              <a:spcBef>
                <a:spcPts val="0"/>
              </a:spcBef>
              <a:buFontTx/>
              <a:buNone/>
              <a:defRPr sz="1400" b="1"/>
            </a:lvl6pPr>
            <a:lvl7pPr marL="0" indent="0">
              <a:spcBef>
                <a:spcPts val="0"/>
              </a:spcBef>
              <a:buFontTx/>
              <a:buNone/>
              <a:defRPr sz="1400" b="1"/>
            </a:lvl7pPr>
            <a:lvl8pPr marL="0" indent="0">
              <a:spcBef>
                <a:spcPts val="0"/>
              </a:spcBef>
              <a:buFontTx/>
              <a:buNone/>
              <a:defRPr sz="1400" b="1"/>
            </a:lvl8pPr>
            <a:lvl9pPr marL="0" indent="0">
              <a:spcBef>
                <a:spcPts val="0"/>
              </a:spcBef>
              <a:buFontTx/>
              <a:buNone/>
              <a:defRPr sz="1400" b="1"/>
            </a:lvl9pPr>
          </a:lstStyle>
          <a:p>
            <a:pPr lvl="0"/>
            <a:r>
              <a:rPr lang="en-US"/>
              <a:t>[Heading]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411479" y="1920240"/>
            <a:ext cx="3803904" cy="272491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Line">
            <a:extLst>
              <a:ext uri="{FF2B5EF4-FFF2-40B4-BE49-F238E27FC236}">
                <a16:creationId xmlns:a16="http://schemas.microsoft.com/office/drawing/2014/main" id="{B42FDDB8-0927-C75B-EEB0-871CF9E2D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17718" y="1280160"/>
            <a:ext cx="3803904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49B07D4-7E8D-77F2-8EFA-83A5D46D50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7719" y="1325880"/>
            <a:ext cx="3803904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1"/>
            </a:lvl1pPr>
            <a:lvl2pPr marL="0" indent="0">
              <a:spcBef>
                <a:spcPts val="0"/>
              </a:spcBef>
              <a:buFontTx/>
              <a:buNone/>
              <a:defRPr sz="1400" b="1"/>
            </a:lvl2pPr>
            <a:lvl3pPr marL="0" indent="0">
              <a:spcBef>
                <a:spcPts val="0"/>
              </a:spcBef>
              <a:buFontTx/>
              <a:buNone/>
              <a:defRPr sz="1400" b="1"/>
            </a:lvl3pPr>
            <a:lvl4pPr marL="0" indent="0">
              <a:spcBef>
                <a:spcPts val="0"/>
              </a:spcBef>
              <a:buFontTx/>
              <a:buNone/>
              <a:defRPr sz="1400" b="1"/>
            </a:lvl4pPr>
            <a:lvl5pPr marL="0" indent="0">
              <a:spcBef>
                <a:spcPts val="0"/>
              </a:spcBef>
              <a:buFontTx/>
              <a:buNone/>
              <a:defRPr sz="1400" b="1"/>
            </a:lvl5pPr>
            <a:lvl6pPr marL="0" indent="0">
              <a:spcBef>
                <a:spcPts val="0"/>
              </a:spcBef>
              <a:buFontTx/>
              <a:buNone/>
              <a:defRPr sz="1400" b="1"/>
            </a:lvl6pPr>
            <a:lvl7pPr marL="0" indent="0">
              <a:spcBef>
                <a:spcPts val="0"/>
              </a:spcBef>
              <a:buFontTx/>
              <a:buNone/>
              <a:defRPr sz="1400" b="1"/>
            </a:lvl7pPr>
            <a:lvl8pPr marL="0" indent="0">
              <a:spcBef>
                <a:spcPts val="0"/>
              </a:spcBef>
              <a:buFontTx/>
              <a:buNone/>
              <a:defRPr sz="1400" b="1"/>
            </a:lvl8pPr>
            <a:lvl9pPr marL="0" indent="0">
              <a:spcBef>
                <a:spcPts val="0"/>
              </a:spcBef>
              <a:buFontTx/>
              <a:buNone/>
              <a:defRPr sz="1400" b="1"/>
            </a:lvl9pPr>
          </a:lstStyle>
          <a:p>
            <a:pPr lvl="0"/>
            <a:r>
              <a:rPr lang="en-US"/>
              <a:t>[Heading]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4617719" y="1920239"/>
            <a:ext cx="3803904" cy="272491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UL Solutions" descr="UL Solutions">
            <a:extLst>
              <a:ext uri="{FF2B5EF4-FFF2-40B4-BE49-F238E27FC236}">
                <a16:creationId xmlns:a16="http://schemas.microsoft.com/office/drawing/2014/main" id="{9AC22A1B-5854-FB74-7FD9-8821EEB6D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4" y="971550"/>
            <a:ext cx="8539163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3pPr>
            <a:lvl4pPr marL="517525" indent="-171450">
              <a:buFont typeface="Arial" panose="020B0604020202020204" pitchFamily="34" charset="0"/>
              <a:buChar char="•"/>
              <a:tabLst/>
              <a:defRPr sz="12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/>
              <a:t>Main copy Arial 12pt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6836914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C3BD79BD-6761-8DE7-9424-173C45BE4D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1479" y="411479"/>
            <a:ext cx="1336042" cy="548640"/>
          </a:xfrm>
          <a:prstGeom prst="rect">
            <a:avLst/>
          </a:prstGeom>
        </p:spPr>
      </p:pic>
      <p:sp>
        <p:nvSpPr>
          <p:cNvPr id="6" name="TextBox">
            <a:extLst>
              <a:ext uri="{FF2B5EF4-FFF2-40B4-BE49-F238E27FC236}">
                <a16:creationId xmlns:a16="http://schemas.microsoft.com/office/drawing/2014/main" id="{6AB7A281-3456-BF33-0A82-04E98EC29E80}"/>
              </a:ext>
            </a:extLst>
          </p:cNvPr>
          <p:cNvSpPr txBox="1"/>
          <p:nvPr userDrawn="1"/>
        </p:nvSpPr>
        <p:spPr>
          <a:xfrm>
            <a:off x="411162" y="1280159"/>
            <a:ext cx="4114800" cy="155448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3600">
                <a:latin typeface="+mj-lt"/>
              </a:rPr>
              <a:t>Thank you</a:t>
            </a:r>
          </a:p>
        </p:txBody>
      </p:sp>
      <p:sp>
        <p:nvSpPr>
          <p:cNvPr id="10" name="TextBox">
            <a:extLst>
              <a:ext uri="{FF2B5EF4-FFF2-40B4-BE49-F238E27FC236}">
                <a16:creationId xmlns:a16="http://schemas.microsoft.com/office/drawing/2014/main" id="{0C70F0C6-D2F2-BDD4-2986-64FAA9B11884}"/>
              </a:ext>
            </a:extLst>
          </p:cNvPr>
          <p:cNvSpPr txBox="1"/>
          <p:nvPr userDrawn="1"/>
        </p:nvSpPr>
        <p:spPr>
          <a:xfrm>
            <a:off x="411163" y="4069080"/>
            <a:ext cx="4114800" cy="27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000" b="1" err="1"/>
              <a:t>UL.com</a:t>
            </a:r>
            <a:r>
              <a:rPr lang="en-US" sz="1000" b="1"/>
              <a:t>/Solutions</a:t>
            </a:r>
          </a:p>
        </p:txBody>
      </p:sp>
    </p:spTree>
    <p:extLst>
      <p:ext uri="{BB962C8B-B14F-4D97-AF65-F5344CB8AC3E}">
        <p14:creationId xmlns:p14="http://schemas.microsoft.com/office/powerpoint/2010/main" val="45317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114800" cy="6858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279524"/>
            <a:ext cx="4114800" cy="3365627"/>
          </a:xfrm>
        </p:spPr>
        <p:txBody>
          <a:bodyPr/>
          <a:lstStyle>
            <a:lvl1pPr marL="320040" indent="-320040">
              <a:buFont typeface="+mj-lt"/>
              <a:buAutoNum type="arabicPeriod"/>
              <a:tabLst>
                <a:tab pos="4111625" algn="r"/>
              </a:tabLst>
              <a:defRPr/>
            </a:lvl1pPr>
            <a:lvl2pPr marL="457200">
              <a:defRPr/>
            </a:lvl2pPr>
            <a:lvl3pPr marL="594360">
              <a:defRPr/>
            </a:lvl3pPr>
            <a:lvl4pPr marL="731520">
              <a:defRPr/>
            </a:lvl4pPr>
            <a:lvl5pPr marL="868680">
              <a:defRPr/>
            </a:lvl5pPr>
            <a:lvl6pPr marL="1005840">
              <a:defRPr/>
            </a:lvl6pPr>
            <a:lvl7pPr marL="1143000">
              <a:defRPr/>
            </a:lvl7pPr>
            <a:lvl8pPr marL="1280160">
              <a:defRPr/>
            </a:lvl8pPr>
            <a:lvl9pPr marL="141732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03E0033B-F521-5E9A-6DD3-608D205A8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79448" y="4792345"/>
            <a:ext cx="301752" cy="137160"/>
          </a:xfrm>
        </p:spPr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280158"/>
            <a:ext cx="5516245" cy="3364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7FA5B137-5018-9271-F696-4844A6A5F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1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">
            <a:extLst>
              <a:ext uri="{FF2B5EF4-FFF2-40B4-BE49-F238E27FC236}">
                <a16:creationId xmlns:a16="http://schemas.microsoft.com/office/drawing/2014/main" id="{86BEC377-228E-84A8-F7AA-8BD7497BD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hidden">
          <a:xfrm>
            <a:off x="5314950" y="412750"/>
            <a:ext cx="3417570" cy="3417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164" y="412750"/>
            <a:ext cx="4113212" cy="866775"/>
          </a:xfrm>
        </p:spPr>
        <p:txBody>
          <a:bodyPr anchor="b"/>
          <a:lstStyle>
            <a:lvl1pPr>
              <a:lnSpc>
                <a:spcPct val="85000"/>
              </a:lnSpc>
              <a:defRPr sz="3200" b="0"/>
            </a:lvl1pPr>
          </a:lstStyle>
          <a:p>
            <a:r>
              <a:rPr lang="en-US"/>
              <a:t>[Divider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164" y="1371600"/>
            <a:ext cx="4113211" cy="54864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137160" indent="-137160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27432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41148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4864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2296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96012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09728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[Divider subtitle]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pic>
        <p:nvPicPr>
          <p:cNvPr id="7" name="UL Solutions" descr="UL Solutions">
            <a:extLst>
              <a:ext uri="{FF2B5EF4-FFF2-40B4-BE49-F238E27FC236}">
                <a16:creationId xmlns:a16="http://schemas.microsoft.com/office/drawing/2014/main" id="{15C8325F-449B-B238-DD53-BFC132410D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lumn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4123F2-12EB-3B7C-52AE-3F5EB6AE7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[Slide title]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55296295-377E-CD23-B847-2B5AA0CF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1479" y="1280160"/>
            <a:ext cx="3803904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F9F1F6-03E1-D06C-AD65-0FED52E09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163" y="1325880"/>
            <a:ext cx="3803904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1"/>
            </a:lvl1pPr>
            <a:lvl2pPr marL="0" indent="0">
              <a:spcBef>
                <a:spcPts val="0"/>
              </a:spcBef>
              <a:buFontTx/>
              <a:buNone/>
              <a:defRPr sz="1400" b="1"/>
            </a:lvl2pPr>
            <a:lvl3pPr marL="0" indent="0">
              <a:spcBef>
                <a:spcPts val="0"/>
              </a:spcBef>
              <a:buFontTx/>
              <a:buNone/>
              <a:defRPr sz="1400" b="1"/>
            </a:lvl3pPr>
            <a:lvl4pPr marL="0" indent="0">
              <a:spcBef>
                <a:spcPts val="0"/>
              </a:spcBef>
              <a:buFontTx/>
              <a:buNone/>
              <a:defRPr sz="1400" b="1"/>
            </a:lvl4pPr>
            <a:lvl5pPr marL="0" indent="0">
              <a:spcBef>
                <a:spcPts val="0"/>
              </a:spcBef>
              <a:buFontTx/>
              <a:buNone/>
              <a:defRPr sz="1400" b="1"/>
            </a:lvl5pPr>
            <a:lvl6pPr marL="0" indent="0">
              <a:spcBef>
                <a:spcPts val="0"/>
              </a:spcBef>
              <a:buFontTx/>
              <a:buNone/>
              <a:defRPr sz="1400" b="1"/>
            </a:lvl6pPr>
            <a:lvl7pPr marL="0" indent="0">
              <a:spcBef>
                <a:spcPts val="0"/>
              </a:spcBef>
              <a:buFontTx/>
              <a:buNone/>
              <a:defRPr sz="1400" b="1"/>
            </a:lvl7pPr>
            <a:lvl8pPr marL="0" indent="0">
              <a:spcBef>
                <a:spcPts val="0"/>
              </a:spcBef>
              <a:buFontTx/>
              <a:buNone/>
              <a:defRPr sz="1400" b="1"/>
            </a:lvl8pPr>
            <a:lvl9pPr marL="0" indent="0">
              <a:spcBef>
                <a:spcPts val="0"/>
              </a:spcBef>
              <a:buFontTx/>
              <a:buNone/>
              <a:defRPr sz="1400" b="1"/>
            </a:lvl9pPr>
          </a:lstStyle>
          <a:p>
            <a:pPr lvl="0"/>
            <a:r>
              <a:rPr lang="en-US"/>
              <a:t>[Heading]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411479" y="1920240"/>
            <a:ext cx="3803904" cy="272491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Line">
            <a:extLst>
              <a:ext uri="{FF2B5EF4-FFF2-40B4-BE49-F238E27FC236}">
                <a16:creationId xmlns:a16="http://schemas.microsoft.com/office/drawing/2014/main" id="{B42FDDB8-0927-C75B-EEB0-871CF9E2D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17718" y="1280160"/>
            <a:ext cx="3803904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49B07D4-7E8D-77F2-8EFA-83A5D46D50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7719" y="1325880"/>
            <a:ext cx="3803904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1"/>
            </a:lvl1pPr>
            <a:lvl2pPr marL="0" indent="0">
              <a:spcBef>
                <a:spcPts val="0"/>
              </a:spcBef>
              <a:buFontTx/>
              <a:buNone/>
              <a:defRPr sz="1400" b="1"/>
            </a:lvl2pPr>
            <a:lvl3pPr marL="0" indent="0">
              <a:spcBef>
                <a:spcPts val="0"/>
              </a:spcBef>
              <a:buFontTx/>
              <a:buNone/>
              <a:defRPr sz="1400" b="1"/>
            </a:lvl3pPr>
            <a:lvl4pPr marL="0" indent="0">
              <a:spcBef>
                <a:spcPts val="0"/>
              </a:spcBef>
              <a:buFontTx/>
              <a:buNone/>
              <a:defRPr sz="1400" b="1"/>
            </a:lvl4pPr>
            <a:lvl5pPr marL="0" indent="0">
              <a:spcBef>
                <a:spcPts val="0"/>
              </a:spcBef>
              <a:buFontTx/>
              <a:buNone/>
              <a:defRPr sz="1400" b="1"/>
            </a:lvl5pPr>
            <a:lvl6pPr marL="0" indent="0">
              <a:spcBef>
                <a:spcPts val="0"/>
              </a:spcBef>
              <a:buFontTx/>
              <a:buNone/>
              <a:defRPr sz="1400" b="1"/>
            </a:lvl6pPr>
            <a:lvl7pPr marL="0" indent="0">
              <a:spcBef>
                <a:spcPts val="0"/>
              </a:spcBef>
              <a:buFontTx/>
              <a:buNone/>
              <a:defRPr sz="1400" b="1"/>
            </a:lvl7pPr>
            <a:lvl8pPr marL="0" indent="0">
              <a:spcBef>
                <a:spcPts val="0"/>
              </a:spcBef>
              <a:buFontTx/>
              <a:buNone/>
              <a:defRPr sz="1400" b="1"/>
            </a:lvl8pPr>
            <a:lvl9pPr marL="0" indent="0">
              <a:spcBef>
                <a:spcPts val="0"/>
              </a:spcBef>
              <a:buFontTx/>
              <a:buNone/>
              <a:defRPr sz="1400" b="1"/>
            </a:lvl9pPr>
          </a:lstStyle>
          <a:p>
            <a:pPr lvl="0"/>
            <a:r>
              <a:rPr lang="en-US"/>
              <a:t>[Heading]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4617719" y="1920239"/>
            <a:ext cx="3803904" cy="272491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UL Solutions" descr="UL Solutions">
            <a:extLst>
              <a:ext uri="{FF2B5EF4-FFF2-40B4-BE49-F238E27FC236}">
                <a16:creationId xmlns:a16="http://schemas.microsoft.com/office/drawing/2014/main" id="{9AC22A1B-5854-FB74-7FD9-8821EEB6D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1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32pt white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Date | Subhead Arial 14pt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A0BEC-FE1D-2149-AFEE-9A68F723EE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4746253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55143-4AF0-364E-B24C-A2C2A4340C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5FD51-6AA0-7345-A07E-E4905EEF6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Table of contents Arial 24pt red sentence case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302707-5470-1B4A-8DA7-3B7EF4EA09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624" y="972944"/>
            <a:ext cx="8539164" cy="3429000"/>
          </a:xfrm>
        </p:spPr>
        <p:txBody>
          <a:bodyPr/>
          <a:lstStyle>
            <a:lvl1pPr marL="4572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1pPr>
            <a:lvl2pPr marL="9144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2pPr>
            <a:lvl3pPr marL="13716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3pPr>
            <a:lvl4pPr marL="18288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4pPr>
            <a:lvl5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5pPr>
            <a:lvl6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6pPr>
            <a:lvl7pPr marL="22860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7pPr>
            <a:lvl8pPr marL="22860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8pPr>
            <a:lvl9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9pPr>
          </a:lstStyle>
          <a:p>
            <a:pPr lvl="0"/>
            <a:r>
              <a:rPr lang="en-US"/>
              <a:t>Sections are listed here. Arial 14pt black sentence case</a:t>
            </a:r>
          </a:p>
          <a:p>
            <a:pPr lvl="0"/>
            <a:r>
              <a:rPr lang="en-US" err="1"/>
              <a:t>Asdfa</a:t>
            </a:r>
            <a:endParaRPr lang="en-US"/>
          </a:p>
          <a:p>
            <a:pPr lvl="1"/>
            <a:r>
              <a:rPr lang="en-US"/>
              <a:t>Sections are listed here. Arial 14pt black sentence case</a:t>
            </a:r>
          </a:p>
          <a:p>
            <a:pPr lvl="2"/>
            <a:r>
              <a:rPr lang="en-US"/>
              <a:t>Sections are listed here. Arial 14pt black sentence case</a:t>
            </a:r>
          </a:p>
          <a:p>
            <a:pPr lvl="3"/>
            <a:r>
              <a:rPr lang="en-US"/>
              <a:t>Sections are listed here. Arial 14pt black sentence case</a:t>
            </a:r>
          </a:p>
          <a:p>
            <a:pPr lvl="4"/>
            <a:r>
              <a:rPr lang="en-US"/>
              <a:t>Sections are listed here. Arial 14pt black sentence case</a:t>
            </a:r>
          </a:p>
          <a:p>
            <a:pPr lvl="5"/>
            <a:r>
              <a:rPr lang="en-US"/>
              <a:t>Sections are listed here. Arial 14pt black sentence case</a:t>
            </a:r>
          </a:p>
          <a:p>
            <a:pPr lvl="6"/>
            <a:r>
              <a:rPr lang="en-US"/>
              <a:t>Sections are listed here. Arial 14pt black sentence case</a:t>
            </a:r>
          </a:p>
          <a:p>
            <a:pPr lvl="7"/>
            <a:r>
              <a:rPr lang="en-US" err="1"/>
              <a:t>Sdgss</a:t>
            </a:r>
            <a:endParaRPr lang="en-US"/>
          </a:p>
          <a:p>
            <a:pPr lvl="8"/>
            <a:r>
              <a:rPr lang="en-US" err="1"/>
              <a:t>sgsfg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5817" y="972944"/>
            <a:ext cx="3813048" cy="34290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 sz="14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defTabSz="27432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2pPr>
            <a:lvl3pPr marL="13716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3pPr>
            <a:lvl4pPr marL="18288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4pPr>
            <a:lvl5pPr marL="22860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5pPr>
            <a:lvl6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6pPr>
            <a:lvl7pPr marL="22860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 sz="1400" b="0"/>
            </a:lvl7pPr>
            <a:lvl8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8pPr>
            <a:lvl9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9pPr>
          </a:lstStyle>
          <a:p>
            <a:pPr lvl="0"/>
            <a:r>
              <a:rPr lang="en-US"/>
              <a:t>Sections are listed here. Arial 14pt black sentence case</a:t>
            </a:r>
          </a:p>
          <a:p>
            <a:pPr lvl="0"/>
            <a:r>
              <a:rPr lang="en-US" err="1"/>
              <a:t>Asdfa</a:t>
            </a:r>
            <a:endParaRPr lang="en-US"/>
          </a:p>
          <a:p>
            <a:pPr lvl="1"/>
            <a:r>
              <a:rPr lang="en-US"/>
              <a:t>Sections are listed here. Arial 14pt black sentence case</a:t>
            </a:r>
          </a:p>
          <a:p>
            <a:pPr lvl="2"/>
            <a:r>
              <a:rPr lang="en-US"/>
              <a:t>Sections are listed here. Arial 14pt black sentence case</a:t>
            </a:r>
          </a:p>
          <a:p>
            <a:pPr lvl="3"/>
            <a:r>
              <a:rPr lang="en-US"/>
              <a:t>Sections are listed here. Arial 14pt black sentence case</a:t>
            </a:r>
          </a:p>
          <a:p>
            <a:pPr lvl="4"/>
            <a:r>
              <a:rPr lang="en-US"/>
              <a:t>Sections are listed here. Arial 14pt black sentence case</a:t>
            </a:r>
          </a:p>
          <a:p>
            <a:pPr lvl="1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4D1E36D-02C6-B449-9EBA-12FEA0CFCB4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19600" y="972944"/>
            <a:ext cx="47244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AA93-21AC-9048-AC03-F7C5BFF8DE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81BCCE-C96D-E448-A2EE-455635871E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Table of contents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2355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red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A991C-17F0-2543-93DE-6AD8EF2EC1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5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4777313"/>
            <a:ext cx="611188" cy="156637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-476250"/>
            <a:ext cx="9144000" cy="6096000"/>
            <a:chOff x="0" y="-476250"/>
            <a:chExt cx="9144000" cy="6096000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30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60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91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121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52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828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2133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2438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743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3048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3352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657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962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267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572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876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181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791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096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400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6705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10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92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822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620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853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883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4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30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60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1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21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52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828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2133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2438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2743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3048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3352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3657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3962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4267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4572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4876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5181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486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5791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6096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6400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6705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7010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7315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792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822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620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53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83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914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 userDrawn="1"/>
        </p:nvGrpSpPr>
        <p:grpSpPr>
          <a:xfrm>
            <a:off x="-533400" y="2647"/>
            <a:ext cx="10210799" cy="5140853"/>
            <a:chOff x="-533400" y="-1"/>
            <a:chExt cx="10210799" cy="5140853"/>
          </a:xfrm>
        </p:grpSpPr>
        <p:cxnSp>
          <p:nvCxnSpPr>
            <p:cNvPr id="69" name="Straight Connector 68"/>
            <p:cNvCxnSpPr/>
            <p:nvPr userDrawn="1"/>
          </p:nvCxnSpPr>
          <p:spPr>
            <a:xfrm rot="5400000">
              <a:off x="-382587" y="-150814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 rot="5400000">
              <a:off x="-382587" y="153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 rot="5400000">
              <a:off x="-382587" y="458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rot="5400000">
              <a:off x="-382587" y="763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 rot="5400000">
              <a:off x="-382587" y="1068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 rot="5400000">
              <a:off x="-382587" y="1373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 rot="5400000">
              <a:off x="-382587" y="1677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 rot="5400000">
              <a:off x="-382587" y="1982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 rot="5400000">
              <a:off x="-382587" y="2287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 rot="5400000">
              <a:off x="-382587" y="2592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 rot="5400000">
              <a:off x="-382587" y="2897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 rot="5400000">
              <a:off x="-382587" y="3201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 rot="5400000">
              <a:off x="-382587" y="3506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 rot="5400000">
              <a:off x="-382587" y="3811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rot="5400000">
              <a:off x="-382587" y="4116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 rot="5400000">
              <a:off x="-382587" y="4421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 rot="5400000">
              <a:off x="-382587" y="46852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 rot="5400000">
              <a:off x="-382587" y="49900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 rot="5400000">
              <a:off x="9526587" y="-150812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 rot="5400000">
              <a:off x="9526587" y="153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 rot="5400000">
              <a:off x="9526587" y="458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 rot="5400000">
              <a:off x="9526587" y="763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9526587" y="1068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9526587" y="1373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9526587" y="1677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9526587" y="1982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9526587" y="2287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9526587" y="2592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9526587" y="2897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9526587" y="3201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9526587" y="3506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9526587" y="3811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9526587" y="4116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9526587" y="4421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9526587" y="46852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9526587" y="49900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1624" y="4777313"/>
            <a:ext cx="3046412" cy="156637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lang="en-US" sz="600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E5E65-0BB8-D24A-A4D2-6564AB52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4" y="285750"/>
            <a:ext cx="853757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Title Arial 24pt red sentence case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864752D0-4D09-A04E-9034-73E009B2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3" y="971550"/>
            <a:ext cx="8537563" cy="34215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20" r:id="rId2"/>
    <p:sldLayoutId id="2147483802" r:id="rId3"/>
    <p:sldLayoutId id="2147483649" r:id="rId4"/>
    <p:sldLayoutId id="2147483803" r:id="rId5"/>
    <p:sldLayoutId id="2147483796" r:id="rId6"/>
    <p:sldLayoutId id="2147483685" r:id="rId7"/>
    <p:sldLayoutId id="2147483745" r:id="rId8"/>
    <p:sldLayoutId id="2147483762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810" r:id="rId15"/>
    <p:sldLayoutId id="2147483811" r:id="rId16"/>
    <p:sldLayoutId id="2147483799" r:id="rId17"/>
    <p:sldLayoutId id="2147483724" r:id="rId18"/>
    <p:sldLayoutId id="2147483800" r:id="rId19"/>
    <p:sldLayoutId id="2147483671" r:id="rId20"/>
    <p:sldLayoutId id="2147483650" r:id="rId21"/>
    <p:sldLayoutId id="2147483769" r:id="rId22"/>
    <p:sldLayoutId id="2147483770" r:id="rId23"/>
    <p:sldLayoutId id="2147483772" r:id="rId24"/>
    <p:sldLayoutId id="2147483814" r:id="rId25"/>
    <p:sldLayoutId id="2147483812" r:id="rId26"/>
    <p:sldLayoutId id="2147483771" r:id="rId27"/>
    <p:sldLayoutId id="2147483813" r:id="rId28"/>
    <p:sldLayoutId id="2147483798" r:id="rId29"/>
    <p:sldLayoutId id="2147483777" r:id="rId30"/>
    <p:sldLayoutId id="2147483774" r:id="rId31"/>
    <p:sldLayoutId id="2147483797" r:id="rId32"/>
    <p:sldLayoutId id="2147483778" r:id="rId33"/>
    <p:sldLayoutId id="2147483773" r:id="rId34"/>
    <p:sldLayoutId id="2147483808" r:id="rId35"/>
    <p:sldLayoutId id="2147483809" r:id="rId36"/>
    <p:sldLayoutId id="2147483739" r:id="rId37"/>
    <p:sldLayoutId id="2147483693" r:id="rId38"/>
    <p:sldLayoutId id="2147483815" r:id="rId39"/>
    <p:sldLayoutId id="2147483806" r:id="rId40"/>
    <p:sldLayoutId id="2147483699" r:id="rId41"/>
    <p:sldLayoutId id="2147483807" r:id="rId42"/>
    <p:sldLayoutId id="2147483751" r:id="rId43"/>
    <p:sldLayoutId id="2147483804" r:id="rId44"/>
    <p:sldLayoutId id="2147483767" r:id="rId45"/>
    <p:sldLayoutId id="2147483805" r:id="rId46"/>
    <p:sldLayoutId id="2147483768" r:id="rId47"/>
    <p:sldLayoutId id="2147483728" r:id="rId48"/>
    <p:sldLayoutId id="2147483927" r:id="rId49"/>
    <p:sldLayoutId id="2147483928" r:id="rId50"/>
    <p:sldLayoutId id="2147483929" r:id="rId5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47472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21208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521208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orient="horz" pos="3047" userDrawn="1">
          <p15:clr>
            <a:srgbClr val="F26B43"/>
          </p15:clr>
        </p15:guide>
        <p15:guide id="3" pos="5569" userDrawn="1">
          <p15:clr>
            <a:srgbClr val="F26B43"/>
          </p15:clr>
        </p15:guide>
        <p15:guide id="4" orient="horz" pos="190" userDrawn="1">
          <p15:clr>
            <a:srgbClr val="F26B43"/>
          </p15:clr>
        </p15:guide>
        <p15:guide id="5" orient="horz" pos="766" userDrawn="1">
          <p15:clr>
            <a:srgbClr val="F26B43"/>
          </p15:clr>
        </p15:guide>
        <p15:guide id="6" pos="385" userDrawn="1">
          <p15:clr>
            <a:srgbClr val="F26B43"/>
          </p15:clr>
        </p15:guide>
        <p15:guide id="7" pos="5374" userDrawn="1">
          <p15:clr>
            <a:srgbClr val="F26B43"/>
          </p15:clr>
        </p15:guide>
        <p15:guide id="8" orient="horz" pos="2856" userDrawn="1">
          <p15:clr>
            <a:srgbClr val="F26B43"/>
          </p15:clr>
        </p15:guide>
        <p15:guide id="9" orient="horz" pos="961" userDrawn="1">
          <p15:clr>
            <a:srgbClr val="F26B43"/>
          </p15:clr>
        </p15:guide>
        <p15:guide id="11" orient="horz" pos="2307" userDrawn="1">
          <p15:clr>
            <a:srgbClr val="F26B43"/>
          </p15:clr>
        </p15:guide>
        <p15:guide id="12" orient="horz" pos="2495" userDrawn="1">
          <p15:clr>
            <a:srgbClr val="F26B43"/>
          </p15:clr>
        </p15:guide>
        <p15:guide id="13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411480"/>
            <a:ext cx="5516245" cy="6858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80158"/>
            <a:ext cx="8321040" cy="3364992"/>
          </a:xfrm>
          <a:prstGeom prst="rect">
            <a:avLst/>
          </a:prstGeom>
        </p:spPr>
        <p:txBody>
          <a:bodyPr vert="horz" lIns="0" tIns="0" rIns="0" bIns="0" spcCol="914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4316" y="4792345"/>
            <a:ext cx="301752" cy="13716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600" b="1">
                <a:solidFill>
                  <a:schemeClr val="tx1"/>
                </a:solidFill>
              </a:defRPr>
            </a:lvl1pPr>
          </a:lstStyle>
          <a:p>
            <a:fld id="{0FB653A9-F313-624D-BF6F-1C4E70BAF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F073CF92-BE09-0B9E-1157-A8F1EF11F1D8}"/>
              </a:ext>
            </a:extLst>
          </p:cNvPr>
          <p:cNvSpPr txBox="1"/>
          <p:nvPr userDrawn="1"/>
        </p:nvSpPr>
        <p:spPr>
          <a:xfrm>
            <a:off x="411479" y="4792345"/>
            <a:ext cx="2011680" cy="13716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600"/>
              <a:t>© 2022 UL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96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61" r:id="rId2"/>
    <p:sldLayoutId id="2147483662" r:id="rId3"/>
    <p:sldLayoutId id="2147483713" r:id="rId4"/>
    <p:sldLayoutId id="214748393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900"/>
        </a:spcBef>
        <a:buClr>
          <a:srgbClr val="CA012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59" userDrawn="1">
          <p15:clr>
            <a:srgbClr val="F26B43"/>
          </p15:clr>
        </p15:guide>
        <p15:guide id="3" pos="5501" userDrawn="1">
          <p15:clr>
            <a:srgbClr val="F26B43"/>
          </p15:clr>
        </p15:guide>
        <p15:guide id="4" orient="horz" pos="806" userDrawn="1">
          <p15:clr>
            <a:srgbClr val="F26B43"/>
          </p15:clr>
        </p15:guide>
        <p15:guide id="5" orient="horz" pos="260" userDrawn="1">
          <p15:clr>
            <a:srgbClr val="F26B43"/>
          </p15:clr>
        </p15:guide>
        <p15:guide id="7" pos="642" userDrawn="1">
          <p15:clr>
            <a:srgbClr val="A4A3A4"/>
          </p15:clr>
        </p15:guide>
        <p15:guide id="8" pos="700" userDrawn="1">
          <p15:clr>
            <a:srgbClr val="A4A3A4"/>
          </p15:clr>
        </p15:guide>
        <p15:guide id="9" pos="1084" userDrawn="1">
          <p15:clr>
            <a:srgbClr val="A4A3A4"/>
          </p15:clr>
        </p15:guide>
        <p15:guide id="10" pos="1140" userDrawn="1">
          <p15:clr>
            <a:srgbClr val="A4A3A4"/>
          </p15:clr>
        </p15:guide>
        <p15:guide id="11" pos="1526" userDrawn="1">
          <p15:clr>
            <a:srgbClr val="A4A3A4"/>
          </p15:clr>
        </p15:guide>
        <p15:guide id="12" pos="1582" userDrawn="1">
          <p15:clr>
            <a:srgbClr val="A4A3A4"/>
          </p15:clr>
        </p15:guide>
        <p15:guide id="13" pos="1968" userDrawn="1">
          <p15:clr>
            <a:srgbClr val="A4A3A4"/>
          </p15:clr>
        </p15:guide>
        <p15:guide id="14" pos="2024" userDrawn="1">
          <p15:clr>
            <a:srgbClr val="A4A3A4"/>
          </p15:clr>
        </p15:guide>
        <p15:guide id="15" pos="2410" userDrawn="1">
          <p15:clr>
            <a:srgbClr val="A4A3A4"/>
          </p15:clr>
        </p15:guide>
        <p15:guide id="16" pos="2466" userDrawn="1">
          <p15:clr>
            <a:srgbClr val="A4A3A4"/>
          </p15:clr>
        </p15:guide>
        <p15:guide id="17" pos="2850" userDrawn="1">
          <p15:clr>
            <a:srgbClr val="A4A3A4"/>
          </p15:clr>
        </p15:guide>
        <p15:guide id="18" pos="2908" userDrawn="1">
          <p15:clr>
            <a:srgbClr val="A4A3A4"/>
          </p15:clr>
        </p15:guide>
        <p15:guide id="19" pos="3292" userDrawn="1">
          <p15:clr>
            <a:srgbClr val="A4A3A4"/>
          </p15:clr>
        </p15:guide>
        <p15:guide id="20" pos="3348" userDrawn="1">
          <p15:clr>
            <a:srgbClr val="A4A3A4"/>
          </p15:clr>
        </p15:guide>
        <p15:guide id="21" pos="3734" userDrawn="1">
          <p15:clr>
            <a:srgbClr val="A4A3A4"/>
          </p15:clr>
        </p15:guide>
        <p15:guide id="22" pos="3790" userDrawn="1">
          <p15:clr>
            <a:srgbClr val="A4A3A4"/>
          </p15:clr>
        </p15:guide>
        <p15:guide id="23" pos="4176" userDrawn="1">
          <p15:clr>
            <a:srgbClr val="A4A3A4"/>
          </p15:clr>
        </p15:guide>
        <p15:guide id="24" pos="4232" userDrawn="1">
          <p15:clr>
            <a:srgbClr val="A4A3A4"/>
          </p15:clr>
        </p15:guide>
        <p15:guide id="25" pos="4618" userDrawn="1">
          <p15:clr>
            <a:srgbClr val="A4A3A4"/>
          </p15:clr>
        </p15:guide>
        <p15:guide id="26" pos="4674" userDrawn="1">
          <p15:clr>
            <a:srgbClr val="A4A3A4"/>
          </p15:clr>
        </p15:guide>
        <p15:guide id="27" pos="5058" userDrawn="1">
          <p15:clr>
            <a:srgbClr val="A4A3A4"/>
          </p15:clr>
        </p15:guide>
        <p15:guide id="28" pos="5116" userDrawn="1">
          <p15:clr>
            <a:srgbClr val="A4A3A4"/>
          </p15:clr>
        </p15:guide>
        <p15:guide id="29" orient="horz" pos="29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notes://usnbkm575p.global.ul.com/86256F150051C1B0/AA159D0DC944A9DD65257081002F17F8/624284BA3D4FA1E8862588D7003B7B3F" TargetMode="External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E840E-CF27-57B0-C4AB-E47CC592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FC2F4-EDF0-4574-AC0D-B14634EF1C4A}"/>
              </a:ext>
            </a:extLst>
          </p:cNvPr>
          <p:cNvSpPr txBox="1"/>
          <p:nvPr/>
        </p:nvSpPr>
        <p:spPr>
          <a:xfrm>
            <a:off x="129540" y="1263893"/>
            <a:ext cx="5532120" cy="17851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/>
              <a:t>Internal</a:t>
            </a:r>
            <a:r>
              <a:rPr lang="pl-PL" sz="1800" b="1" dirty="0"/>
              <a:t> Compliance</a:t>
            </a:r>
            <a:r>
              <a:rPr lang="en-US" sz="1800" b="1" dirty="0"/>
              <a:t> Audit</a:t>
            </a:r>
          </a:p>
          <a:p>
            <a:pPr>
              <a:spcAft>
                <a:spcPts val="600"/>
              </a:spcAft>
            </a:pPr>
            <a:r>
              <a:rPr lang="en-US" b="1" dirty="0"/>
              <a:t>Spain - Barcelona</a:t>
            </a:r>
            <a:endParaRPr lang="en-US" sz="1800" b="1" dirty="0"/>
          </a:p>
          <a:p>
            <a:pPr>
              <a:spcAft>
                <a:spcPts val="600"/>
              </a:spcAft>
            </a:pPr>
            <a:r>
              <a:rPr lang="en-US" sz="1800" b="1" dirty="0"/>
              <a:t>O</a:t>
            </a:r>
            <a:r>
              <a:rPr lang="en-US" b="1" dirty="0"/>
              <a:t>pening </a:t>
            </a:r>
            <a:r>
              <a:rPr lang="en-US" sz="1800" b="1" dirty="0"/>
              <a:t>Meeting</a:t>
            </a:r>
            <a:r>
              <a:rPr lang="en-US" b="1" dirty="0"/>
              <a:t> </a:t>
            </a:r>
          </a:p>
          <a:p>
            <a:pPr>
              <a:spcAft>
                <a:spcPts val="600"/>
              </a:spcAft>
            </a:pPr>
            <a:r>
              <a:rPr lang="pt-BR" sz="1800" b="1" dirty="0">
                <a:cs typeface="Arial"/>
              </a:rPr>
              <a:t>2024-12-IQA </a:t>
            </a:r>
          </a:p>
          <a:p>
            <a:pPr>
              <a:spcAft>
                <a:spcPts val="600"/>
              </a:spcAft>
            </a:pPr>
            <a:r>
              <a:rPr lang="pt-BR" b="1" dirty="0">
                <a:cs typeface="Arial"/>
              </a:rPr>
              <a:t>DATE: 12th February 2024</a:t>
            </a:r>
            <a:endParaRPr lang="pt-BR" sz="1800" b="1" dirty="0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A3699-6F39-DFCF-88E8-99A475B39B4D}"/>
              </a:ext>
            </a:extLst>
          </p:cNvPr>
          <p:cNvSpPr txBox="1"/>
          <p:nvPr/>
        </p:nvSpPr>
        <p:spPr>
          <a:xfrm>
            <a:off x="4571967" y="2343150"/>
            <a:ext cx="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37160" indent="-137160" algn="ctr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95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4085DFE-734D-4C09-82D4-1D4243560CAA}"/>
              </a:ext>
            </a:extLst>
          </p:cNvPr>
          <p:cNvSpPr txBox="1">
            <a:spLocks/>
          </p:cNvSpPr>
          <p:nvPr/>
        </p:nvSpPr>
        <p:spPr>
          <a:xfrm>
            <a:off x="251535" y="305539"/>
            <a:ext cx="8458200" cy="746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>
                <a:solidFill>
                  <a:srgbClr val="C00000"/>
                </a:solidFill>
              </a:rPr>
              <a:t>Confirmation of audit scopes/changes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DC1AC-39ED-F2A9-C8C6-FCC4C5484F73}"/>
              </a:ext>
            </a:extLst>
          </p:cNvPr>
          <p:cNvSpPr txBox="1"/>
          <p:nvPr/>
        </p:nvSpPr>
        <p:spPr>
          <a:xfrm>
            <a:off x="315589" y="768743"/>
            <a:ext cx="606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Refer to completed Pre-Audit Questionnaire – not implemented at time of planning.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E840E-CF27-57B0-C4AB-E47CC592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FC2F4-EDF0-4574-AC0D-B14634EF1C4A}"/>
              </a:ext>
            </a:extLst>
          </p:cNvPr>
          <p:cNvSpPr txBox="1"/>
          <p:nvPr/>
        </p:nvSpPr>
        <p:spPr>
          <a:xfrm>
            <a:off x="129540" y="1263893"/>
            <a:ext cx="5532120" cy="17851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/>
              <a:t>Internal</a:t>
            </a:r>
            <a:r>
              <a:rPr lang="pl-PL" sz="1800" b="1" dirty="0"/>
              <a:t> Compliance</a:t>
            </a:r>
            <a:r>
              <a:rPr lang="en-US" sz="1800" b="1" dirty="0"/>
              <a:t> Audit</a:t>
            </a:r>
          </a:p>
          <a:p>
            <a:pPr>
              <a:spcAft>
                <a:spcPts val="600"/>
              </a:spcAft>
            </a:pPr>
            <a:r>
              <a:rPr lang="en-US" sz="1800" b="1" dirty="0"/>
              <a:t>UL Barcelona Office</a:t>
            </a:r>
          </a:p>
          <a:p>
            <a:pPr>
              <a:spcAft>
                <a:spcPts val="600"/>
              </a:spcAft>
            </a:pPr>
            <a:r>
              <a:rPr lang="en-US" sz="1800" b="1" dirty="0"/>
              <a:t>Closing</a:t>
            </a:r>
            <a:r>
              <a:rPr lang="en-US" b="1" dirty="0"/>
              <a:t> </a:t>
            </a:r>
            <a:r>
              <a:rPr lang="en-US" sz="1800" b="1" dirty="0"/>
              <a:t>Meeting</a:t>
            </a:r>
            <a:r>
              <a:rPr lang="en-US" b="1" dirty="0"/>
              <a:t> </a:t>
            </a:r>
          </a:p>
          <a:p>
            <a:pPr>
              <a:spcAft>
                <a:spcPts val="600"/>
              </a:spcAft>
            </a:pPr>
            <a:r>
              <a:rPr lang="pt-BR" sz="1800" b="1" dirty="0">
                <a:cs typeface="Arial"/>
              </a:rPr>
              <a:t>2024-12-IQA </a:t>
            </a:r>
          </a:p>
          <a:p>
            <a:pPr>
              <a:spcAft>
                <a:spcPts val="600"/>
              </a:spcAft>
            </a:pPr>
            <a:r>
              <a:rPr lang="pt-BR" b="1" dirty="0">
                <a:cs typeface="Arial"/>
              </a:rPr>
              <a:t>DATE: 16th February 2024</a:t>
            </a:r>
            <a:endParaRPr lang="pt-BR" sz="1800" b="1" dirty="0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A3699-6F39-DFCF-88E8-99A475B39B4D}"/>
              </a:ext>
            </a:extLst>
          </p:cNvPr>
          <p:cNvSpPr txBox="1"/>
          <p:nvPr/>
        </p:nvSpPr>
        <p:spPr>
          <a:xfrm>
            <a:off x="4571967" y="2343150"/>
            <a:ext cx="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37160" indent="-137160" algn="ctr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18DC2-0B17-8257-1B95-4D20F153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C9A025E-1331-48E0-BA41-1166A40CE4DC}"/>
              </a:ext>
            </a:extLst>
          </p:cNvPr>
          <p:cNvSpPr txBox="1">
            <a:spLocks/>
          </p:cNvSpPr>
          <p:nvPr/>
        </p:nvSpPr>
        <p:spPr>
          <a:xfrm>
            <a:off x="533400" y="1059180"/>
            <a:ext cx="8362668" cy="3309104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Thanks to all participants</a:t>
            </a:r>
          </a:p>
          <a:p>
            <a:r>
              <a:rPr lang="en-GB" dirty="0"/>
              <a:t>Reminder that this is a sampling exercise</a:t>
            </a:r>
          </a:p>
          <a:p>
            <a:r>
              <a:rPr lang="en-GB" dirty="0"/>
              <a:t>Defer questions until after non-compliances have been agreed</a:t>
            </a:r>
          </a:p>
          <a:p>
            <a:r>
              <a:rPr lang="en-GB" dirty="0"/>
              <a:t>Confirmation of audit objectives and criteria</a:t>
            </a:r>
          </a:p>
          <a:p>
            <a:r>
              <a:rPr lang="en-GB" dirty="0"/>
              <a:t>Individual auditor Summary of report, highlights &amp; concerns</a:t>
            </a:r>
          </a:p>
          <a:p>
            <a:r>
              <a:rPr lang="en-GB" dirty="0"/>
              <a:t>OFIs / Noncompliance </a:t>
            </a:r>
          </a:p>
          <a:p>
            <a:r>
              <a:rPr lang="en-GB" dirty="0"/>
              <a:t>CARs and Owners agreed</a:t>
            </a:r>
          </a:p>
          <a:p>
            <a:r>
              <a:rPr lang="en-GB" dirty="0"/>
              <a:t>Post Audit Risk Assessment Results </a:t>
            </a:r>
          </a:p>
          <a:p>
            <a:r>
              <a:rPr lang="en-GB" dirty="0"/>
              <a:t>Timescales for issuing Report</a:t>
            </a:r>
          </a:p>
          <a:p>
            <a:r>
              <a:rPr lang="en-GB" dirty="0"/>
              <a:t>Agree date for following year</a:t>
            </a:r>
          </a:p>
          <a:p>
            <a:r>
              <a:rPr lang="en-GB" dirty="0"/>
              <a:t>Request Feedback – reminder of importance of the feedback survey</a:t>
            </a:r>
          </a:p>
          <a:p>
            <a:r>
              <a:rPr lang="en-GB" dirty="0"/>
              <a:t>Close Meeting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BF47348-1082-4985-891A-E5E1C35D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652105"/>
            <a:ext cx="2324676" cy="246221"/>
          </a:xfrm>
        </p:spPr>
        <p:txBody>
          <a:bodyPr/>
          <a:lstStyle/>
          <a:p>
            <a:r>
              <a:rPr lang="en-US" sz="1600" b="1">
                <a:solidFill>
                  <a:srgbClr val="C00000"/>
                </a:solidFill>
              </a:rPr>
              <a:t> Closing  Agenda: 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98DD65D-9DFE-4019-92B5-8EE31B6A74CF}"/>
              </a:ext>
            </a:extLst>
          </p:cNvPr>
          <p:cNvSpPr txBox="1">
            <a:spLocks/>
          </p:cNvSpPr>
          <p:nvPr/>
        </p:nvSpPr>
        <p:spPr>
          <a:xfrm>
            <a:off x="5554980" y="713660"/>
            <a:ext cx="2513163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rgbClr val="C00000"/>
                </a:solidFill>
              </a:rPr>
              <a:t>Assessment Team: 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22F5D67-E0FF-49AE-95D4-59A85418A850}"/>
              </a:ext>
            </a:extLst>
          </p:cNvPr>
          <p:cNvSpPr txBox="1">
            <a:spLocks/>
          </p:cNvSpPr>
          <p:nvPr/>
        </p:nvSpPr>
        <p:spPr>
          <a:xfrm>
            <a:off x="5486401" y="847852"/>
            <a:ext cx="3329940" cy="35930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6668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7303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5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/>
              <a:t> </a:t>
            </a:r>
          </a:p>
          <a:p>
            <a:pPr marL="285750" indent="-285750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Lead Auditor:</a:t>
            </a:r>
            <a:r>
              <a:rPr lang="en-US" dirty="0"/>
              <a:t>   Grainne Cheevers 	</a:t>
            </a:r>
          </a:p>
          <a:p>
            <a:pPr marL="285750" indent="-285750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Auditors: </a:t>
            </a:r>
            <a:r>
              <a:rPr lang="en-US" dirty="0"/>
              <a:t>	Manuela Scalisi</a:t>
            </a:r>
          </a:p>
          <a:p>
            <a:pPr lvl="5" indent="0">
              <a:spcAft>
                <a:spcPts val="0"/>
              </a:spcAft>
              <a:buClr>
                <a:srgbClr val="C00000"/>
              </a:buClr>
              <a:buNone/>
            </a:pPr>
            <a:r>
              <a:rPr lang="en-US" dirty="0"/>
              <a:t>		Andrew Strachan </a:t>
            </a:r>
          </a:p>
          <a:p>
            <a:pPr lvl="5" indent="0">
              <a:spcAft>
                <a:spcPts val="0"/>
              </a:spcAft>
              <a:buClr>
                <a:srgbClr val="C00000"/>
              </a:buClr>
              <a:buNone/>
            </a:pPr>
            <a:r>
              <a:rPr lang="en-US" dirty="0"/>
              <a:t>		Jan-Erik Storgaard (In 			Training)</a:t>
            </a:r>
          </a:p>
          <a:p>
            <a:pPr lvl="5" indent="0">
              <a:spcAft>
                <a:spcPts val="0"/>
              </a:spcAft>
              <a:buClr>
                <a:srgbClr val="C00000"/>
              </a:buClr>
              <a:buNone/>
            </a:pPr>
            <a:r>
              <a:rPr lang="en-US" dirty="0"/>
              <a:t>		Michelle Howell	           			</a:t>
            </a:r>
            <a:r>
              <a:rPr lang="en-US" b="1" dirty="0"/>
              <a:t>		</a:t>
            </a:r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6163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1A659-49E8-894F-8F84-60755E8B3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3A73-1587-6147-0DF8-329ED64E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411480"/>
            <a:ext cx="5516245" cy="369332"/>
          </a:xfrm>
        </p:spPr>
        <p:txBody>
          <a:bodyPr/>
          <a:lstStyle/>
          <a:p>
            <a:r>
              <a:rPr lang="en-GB" dirty="0"/>
              <a:t>Attendees – 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B56F-79B8-B255-D15C-3D79583782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" y="1025929"/>
            <a:ext cx="3803904" cy="502920"/>
          </a:xfrm>
        </p:spPr>
        <p:txBody>
          <a:bodyPr/>
          <a:lstStyle/>
          <a:p>
            <a:r>
              <a:rPr lang="en-GB" dirty="0"/>
              <a:t>Opening Meeting Attendees – 12</a:t>
            </a:r>
            <a:r>
              <a:rPr lang="en-GB" baseline="30000" dirty="0"/>
              <a:t>th</a:t>
            </a:r>
            <a:r>
              <a:rPr lang="en-GB" dirty="0"/>
              <a:t> February		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D50C5-31EF-C50A-87ED-F6CD79BA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17A1FB-605D-3849-D9C6-FE718C3A9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06878"/>
              </p:ext>
            </p:extLst>
          </p:nvPr>
        </p:nvGraphicFramePr>
        <p:xfrm>
          <a:off x="442140" y="1399309"/>
          <a:ext cx="3175000" cy="2995930"/>
        </p:xfrm>
        <a:graphic>
          <a:graphicData uri="http://schemas.openxmlformats.org/drawingml/2006/table">
            <a:tbl>
              <a:tblPr/>
              <a:tblGrid>
                <a:gridCol w="3175000">
                  <a:extLst>
                    <a:ext uri="{9D8B030D-6E8A-4147-A177-3AD203B41FA5}">
                      <a16:colId xmlns:a16="http://schemas.microsoft.com/office/drawing/2014/main" val="38626044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Cheevers, Grainne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768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Garcia, Jose Vicente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33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Malysa, Thomas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706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Vidal, Jose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705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Rocco, Davide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06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Friggi, Neil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72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Martinez Moreno, Marc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596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Machmur, Bashier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374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Riss-bourienne, Stephanie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598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Bagheri, Iman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10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Urkidi, Amaia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Harris, Stephen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1723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E531DB-7A9D-21F3-5C88-B551478EA123}"/>
              </a:ext>
            </a:extLst>
          </p:cNvPr>
          <p:cNvSpPr txBox="1"/>
          <p:nvPr/>
        </p:nvSpPr>
        <p:spPr>
          <a:xfrm>
            <a:off x="4572000" y="99918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Closing Meeting Attendees – 16</a:t>
            </a:r>
            <a:r>
              <a:rPr lang="en-GB" sz="1400" b="1" baseline="30000" dirty="0"/>
              <a:t>th</a:t>
            </a:r>
            <a:r>
              <a:rPr lang="en-GB" sz="1400" b="1" dirty="0"/>
              <a:t> February</a:t>
            </a:r>
            <a:endParaRPr lang="en-US" sz="14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760F7F-6DC2-21A7-C364-5427E69DB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87973"/>
              </p:ext>
            </p:extLst>
          </p:nvPr>
        </p:nvGraphicFramePr>
        <p:xfrm>
          <a:off x="4721478" y="1399309"/>
          <a:ext cx="3175000" cy="3028271"/>
        </p:xfrm>
        <a:graphic>
          <a:graphicData uri="http://schemas.openxmlformats.org/drawingml/2006/table">
            <a:tbl>
              <a:tblPr/>
              <a:tblGrid>
                <a:gridCol w="3175000">
                  <a:extLst>
                    <a:ext uri="{9D8B030D-6E8A-4147-A177-3AD203B41FA5}">
                      <a16:colId xmlns:a16="http://schemas.microsoft.com/office/drawing/2014/main" val="3862604457"/>
                    </a:ext>
                  </a:extLst>
                </a:gridCol>
              </a:tblGrid>
              <a:tr h="28888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Cheevers, Grainne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768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Malysa, Thomas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706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Vidal, Jose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705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Rocco, Davide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06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Friggi, Neil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72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Martinez Moreno, Marc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596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Machmur, Bashier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374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Riss-bourienne, Stephanie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598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Bagheri, Iman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10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Harris, Stephen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Will update after meeting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172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A91B9-1879-60B8-2745-DCDE76503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1A37D-8E1A-2755-33E2-EFF4A100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6EEC9BC-C9CE-873D-13AB-DE26FC644AB9}"/>
              </a:ext>
            </a:extLst>
          </p:cNvPr>
          <p:cNvSpPr txBox="1">
            <a:spLocks/>
          </p:cNvSpPr>
          <p:nvPr/>
        </p:nvSpPr>
        <p:spPr>
          <a:xfrm>
            <a:off x="114300" y="666750"/>
            <a:ext cx="8915400" cy="3593068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6C01691-6103-12B0-31C8-8C2D8937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47501"/>
            <a:ext cx="8365717" cy="402757"/>
          </a:xfrm>
        </p:spPr>
        <p:txBody>
          <a:bodyPr/>
          <a:lstStyle/>
          <a:p>
            <a:r>
              <a:rPr lang="en-GB" sz="1800" b="1" dirty="0">
                <a:solidFill>
                  <a:srgbClr val="C00000"/>
                </a:solidFill>
              </a:rPr>
              <a:t>Confirmation of ATLAS</a:t>
            </a:r>
            <a:endParaRPr lang="en-US" sz="1800" i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EC4B8-0874-EF0D-8383-F3C5E47DD502}"/>
              </a:ext>
            </a:extLst>
          </p:cNvPr>
          <p:cNvSpPr txBox="1"/>
          <p:nvPr/>
        </p:nvSpPr>
        <p:spPr>
          <a:xfrm>
            <a:off x="114300" y="2463284"/>
            <a:ext cx="8563559" cy="14234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7160" indent="-13716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400" dirty="0"/>
              <a:t>Sampled projects based on the above Enterprise Services</a:t>
            </a:r>
          </a:p>
          <a:p>
            <a:pPr marL="137160" indent="-13716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400" dirty="0"/>
              <a:t>US/CAN Safety scheme Projects extracted based on sampling criteria</a:t>
            </a:r>
          </a:p>
          <a:p>
            <a:pPr marL="137160" indent="-13716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400" dirty="0"/>
              <a:t>Sample Functional Safety and UL Brazil Mark projects extracted – confirmation these were not required to be sampled at the BAR office.</a:t>
            </a:r>
          </a:p>
          <a:p>
            <a:pPr marL="137160" indent="-13716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400" dirty="0"/>
              <a:t>Confirmation from Alberto there are NO NOM projects handled from Barcelona.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76E7DE-BBC5-F55C-A381-0DD9EB94E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666750"/>
            <a:ext cx="8205324" cy="151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5C4D2-9ED3-F0EB-4ECC-2A1F95EBB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8505E-6DCA-4857-7B38-DF2A8B22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7CB96B5-3288-8370-E894-FFAC83F17EB0}"/>
              </a:ext>
            </a:extLst>
          </p:cNvPr>
          <p:cNvSpPr txBox="1">
            <a:spLocks/>
          </p:cNvSpPr>
          <p:nvPr/>
        </p:nvSpPr>
        <p:spPr>
          <a:xfrm>
            <a:off x="114300" y="666750"/>
            <a:ext cx="8915400" cy="3593068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The scope of the assessment is reviewing the implementation of the </a:t>
            </a:r>
            <a:r>
              <a:rPr lang="pt-BR" dirty="0"/>
              <a:t>UL Solutions Management System (in complaince with ISO 17065:2012), with focus on UL LLC and UL Canada Certification Body Management System in support of US and Canada Safety Scheme (Policies listed).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Product evaluation records;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Certification Review and Decision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/>
              <a:t>Areas sampled and assessed against relevant requirements:</a:t>
            </a:r>
          </a:p>
          <a:p>
            <a:pPr marL="173038" lvl="1" indent="0">
              <a:buNone/>
            </a:pPr>
            <a:r>
              <a:rPr lang="en-US" dirty="0"/>
              <a:t>Competency management, Handling of samples, Reporting of results, Evaluation, Records management, Complaints, Management System Documentation</a:t>
            </a:r>
            <a:r>
              <a:rPr lang="en-US" b="1" dirty="0"/>
              <a:t>.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531063B-F867-CB5A-0A17-529B2FFB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47501"/>
            <a:ext cx="8365717" cy="402757"/>
          </a:xfrm>
        </p:spPr>
        <p:txBody>
          <a:bodyPr/>
          <a:lstStyle/>
          <a:p>
            <a:r>
              <a:rPr lang="en-GB" sz="1800" b="1">
                <a:solidFill>
                  <a:srgbClr val="C00000"/>
                </a:solidFill>
              </a:rPr>
              <a:t>Confirmation of audit objectives and criteria</a:t>
            </a:r>
            <a:endParaRPr lang="en-US" sz="1800" i="1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40B209-B17A-A030-4488-4A5F39B00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8" y="1892525"/>
            <a:ext cx="8667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7B8DB-9A3A-CFDE-3E70-8AF931675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E69311-8F56-84DD-6261-307D72C09CD2}"/>
              </a:ext>
            </a:extLst>
          </p:cNvPr>
          <p:cNvSpPr txBox="1">
            <a:spLocks/>
          </p:cNvSpPr>
          <p:nvPr/>
        </p:nvSpPr>
        <p:spPr>
          <a:xfrm>
            <a:off x="342900" y="337907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Projects, Handlers and Auditors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9795A3-5E22-86ED-1F77-826529334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81258"/>
              </p:ext>
            </p:extLst>
          </p:nvPr>
        </p:nvGraphicFramePr>
        <p:xfrm>
          <a:off x="347958" y="982784"/>
          <a:ext cx="8453142" cy="2831578"/>
        </p:xfrm>
        <a:graphic>
          <a:graphicData uri="http://schemas.openxmlformats.org/drawingml/2006/table">
            <a:tbl>
              <a:tblPr firstRow="1" firstCol="1" bandRow="1"/>
              <a:tblGrid>
                <a:gridCol w="1745653">
                  <a:extLst>
                    <a:ext uri="{9D8B030D-6E8A-4147-A177-3AD203B41FA5}">
                      <a16:colId xmlns:a16="http://schemas.microsoft.com/office/drawing/2014/main" val="739823834"/>
                    </a:ext>
                  </a:extLst>
                </a:gridCol>
                <a:gridCol w="1232594">
                  <a:extLst>
                    <a:ext uri="{9D8B030D-6E8A-4147-A177-3AD203B41FA5}">
                      <a16:colId xmlns:a16="http://schemas.microsoft.com/office/drawing/2014/main" val="1702889129"/>
                    </a:ext>
                  </a:extLst>
                </a:gridCol>
                <a:gridCol w="1156783">
                  <a:extLst>
                    <a:ext uri="{9D8B030D-6E8A-4147-A177-3AD203B41FA5}">
                      <a16:colId xmlns:a16="http://schemas.microsoft.com/office/drawing/2014/main" val="924090548"/>
                    </a:ext>
                  </a:extLst>
                </a:gridCol>
                <a:gridCol w="951167">
                  <a:extLst>
                    <a:ext uri="{9D8B030D-6E8A-4147-A177-3AD203B41FA5}">
                      <a16:colId xmlns:a16="http://schemas.microsoft.com/office/drawing/2014/main" val="59210659"/>
                    </a:ext>
                  </a:extLst>
                </a:gridCol>
                <a:gridCol w="1056038">
                  <a:extLst>
                    <a:ext uri="{9D8B030D-6E8A-4147-A177-3AD203B41FA5}">
                      <a16:colId xmlns:a16="http://schemas.microsoft.com/office/drawing/2014/main" val="581208709"/>
                    </a:ext>
                  </a:extLst>
                </a:gridCol>
                <a:gridCol w="1172025">
                  <a:extLst>
                    <a:ext uri="{9D8B030D-6E8A-4147-A177-3AD203B41FA5}">
                      <a16:colId xmlns:a16="http://schemas.microsoft.com/office/drawing/2014/main" val="3290786221"/>
                    </a:ext>
                  </a:extLst>
                </a:gridCol>
                <a:gridCol w="1138882">
                  <a:extLst>
                    <a:ext uri="{9D8B030D-6E8A-4147-A177-3AD203B41FA5}">
                      <a16:colId xmlns:a16="http://schemas.microsoft.com/office/drawing/2014/main" val="533110322"/>
                    </a:ext>
                  </a:extLst>
                </a:gridCol>
              </a:tblGrid>
              <a:tr h="47776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Row Labels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Appliances/HVAC &amp; Lighting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Building &amp; Life Safety Technologies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CTECH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Energy &amp; Power Technologies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Life &amp; Health Sciences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udit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Team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48770"/>
                  </a:ext>
                </a:extLst>
              </a:tr>
              <a:tr h="1688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Gravalos, Alberto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4790367371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Andrew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79651"/>
                  </a:ext>
                </a:extLst>
              </a:tr>
              <a:tr h="1688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DAP Project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4790847106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Michelle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097537"/>
                  </a:ext>
                </a:extLst>
              </a:tr>
              <a:tr h="1688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Barrera, Leandro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4789946597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Michelle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625771"/>
                  </a:ext>
                </a:extLst>
              </a:tr>
              <a:tr h="31850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Barrera, Leandro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4790875940 3.1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Michelle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59489"/>
                  </a:ext>
                </a:extLst>
              </a:tr>
              <a:tr h="31850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Altamirano, Sabrina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all cancelled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all cancelled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NA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304057"/>
                  </a:ext>
                </a:extLst>
              </a:tr>
              <a:tr h="16883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Martinez Moreno, Marc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4789818683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Jan-Erik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766316"/>
                  </a:ext>
                </a:extLst>
              </a:tr>
              <a:tr h="1688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Martinez Moreno, Marc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4790700402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Manuela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62220"/>
                  </a:ext>
                </a:extLst>
              </a:tr>
              <a:tr h="1688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DAP Project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4790507768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Manuela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8642"/>
                  </a:ext>
                </a:extLst>
              </a:tr>
              <a:tr h="168839">
                <a:tc>
                  <a:txBody>
                    <a:bodyPr/>
                    <a:lstStyle/>
                    <a:p>
                      <a:r>
                        <a:rPr lang="en-US" sz="1200" strike="sng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Urkidi, Amaia (FSCO)</a:t>
                      </a:r>
                      <a:endParaRPr lang="en-US" sz="1200" strike="sngStrik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trike="sng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strike="sngStrik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trike="sng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strike="sngStrik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trike="sng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strike="sngStrik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strike="sng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4790758578</a:t>
                      </a:r>
                      <a:endParaRPr lang="en-US" sz="1200" strike="sngStrik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trike="sng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Grainne</a:t>
                      </a:r>
                      <a:endParaRPr lang="en-US" sz="1200" b="1" strike="sngStrik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171459"/>
                  </a:ext>
                </a:extLst>
              </a:tr>
              <a:tr h="57392">
                <a:tc>
                  <a:txBody>
                    <a:bodyPr/>
                    <a:lstStyle/>
                    <a:p>
                      <a:r>
                        <a:rPr lang="en-US" sz="1200" strike="sng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Garcia, Jose Vicente (BRB)</a:t>
                      </a:r>
                      <a:endParaRPr lang="en-US" sz="1200" strike="sngStrik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trike="sng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strike="sngStrik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trike="sng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strike="sngStrik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trike="sng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strike="sngStrik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strike="sng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4790613443</a:t>
                      </a:r>
                      <a:endParaRPr lang="en-US" sz="1200" strike="sngStrik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trike="sng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Grainne</a:t>
                      </a:r>
                      <a:endParaRPr lang="en-US" sz="1200" b="1" strike="sngStrik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649137"/>
                  </a:ext>
                </a:extLst>
              </a:tr>
              <a:tr h="176950"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0238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902A6B-1460-3983-ECF2-76E8BC9B05B6}"/>
              </a:ext>
            </a:extLst>
          </p:cNvPr>
          <p:cNvSpPr txBox="1"/>
          <p:nvPr/>
        </p:nvSpPr>
        <p:spPr>
          <a:xfrm>
            <a:off x="342900" y="4005558"/>
            <a:ext cx="86230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7160" indent="-13716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400" dirty="0"/>
              <a:t>Functional safety and UL BR are audited during the service and Certification Body audit, which samples  globally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62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BED82-CC5E-87FE-1E56-30D108D91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CBA707-7FCE-F58E-D85A-0004AC4EEF81}"/>
              </a:ext>
            </a:extLst>
          </p:cNvPr>
          <p:cNvSpPr txBox="1">
            <a:spLocks/>
          </p:cNvSpPr>
          <p:nvPr/>
        </p:nvSpPr>
        <p:spPr>
          <a:xfrm>
            <a:off x="342900" y="337907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Sample and Equipment Management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5D6BE8-CEFF-0AB9-D29B-9D0E1CAEE867}"/>
              </a:ext>
            </a:extLst>
          </p:cNvPr>
          <p:cNvGraphicFramePr>
            <a:graphicFrameLocks noGrp="1"/>
          </p:cNvGraphicFramePr>
          <p:nvPr/>
        </p:nvGraphicFramePr>
        <p:xfrm>
          <a:off x="202301" y="1094094"/>
          <a:ext cx="8237691" cy="2126536"/>
        </p:xfrm>
        <a:graphic>
          <a:graphicData uri="http://schemas.openxmlformats.org/drawingml/2006/table">
            <a:tbl>
              <a:tblPr firstRow="1" firstCol="1" bandRow="1"/>
              <a:tblGrid>
                <a:gridCol w="2041974">
                  <a:extLst>
                    <a:ext uri="{9D8B030D-6E8A-4147-A177-3AD203B41FA5}">
                      <a16:colId xmlns:a16="http://schemas.microsoft.com/office/drawing/2014/main" val="1495437537"/>
                    </a:ext>
                  </a:extLst>
                </a:gridCol>
                <a:gridCol w="6195717">
                  <a:extLst>
                    <a:ext uri="{9D8B030D-6E8A-4147-A177-3AD203B41FA5}">
                      <a16:colId xmlns:a16="http://schemas.microsoft.com/office/drawing/2014/main" val="544420870"/>
                    </a:ext>
                  </a:extLst>
                </a:gridCol>
              </a:tblGrid>
              <a:tr h="265817">
                <a:tc>
                  <a:txBody>
                    <a:bodyPr/>
                    <a:lstStyle/>
                    <a:p>
                      <a:pPr>
                        <a:tabLst>
                          <a:tab pos="-228600" algn="l"/>
                        </a:tabLs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Interview with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-228600" algn="l"/>
                        </a:tabLs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Date: 13</a:t>
                      </a:r>
                      <a:r>
                        <a:rPr lang="en-US" sz="1400" b="1" baseline="30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February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638610"/>
                  </a:ext>
                </a:extLst>
              </a:tr>
              <a:tr h="1329085">
                <a:tc>
                  <a:txBody>
                    <a:bodyPr/>
                    <a:lstStyle/>
                    <a:p>
                      <a:pPr>
                        <a:tabLst>
                          <a:tab pos="-228600" algn="l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Alberto Gravalos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-228600" algn="l"/>
                        </a:tabLs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Sample Handling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  <a:tabLst>
                          <a:tab pos="-22860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Samples over 60 days without disposition executed.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  <a:tabLst>
                          <a:tab pos="-22860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Quarantine samples not properly Dispositioned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  <a:tabLst>
                          <a:tab pos="-22860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Samples Cancelled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264160">
                        <a:tabLst>
                          <a:tab pos="-22860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21570"/>
                  </a:ext>
                </a:extLst>
              </a:tr>
              <a:tr h="531634">
                <a:tc>
                  <a:txBody>
                    <a:bodyPr/>
                    <a:lstStyle/>
                    <a:p>
                      <a:pPr>
                        <a:tabLst>
                          <a:tab pos="-228600" algn="l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-228600" algn="l"/>
                        </a:tabLs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Equipment Management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  <a:tabLst>
                          <a:tab pos="-22860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Review of equipment used for Construction Review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36052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03B79F4-EC13-1533-7391-4D935CD31020}"/>
              </a:ext>
            </a:extLst>
          </p:cNvPr>
          <p:cNvSpPr txBox="1"/>
          <p:nvPr/>
        </p:nvSpPr>
        <p:spPr>
          <a:xfrm>
            <a:off x="356048" y="3301550"/>
            <a:ext cx="7930195" cy="1308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r>
              <a:rPr lang="en-GB" sz="1400" b="1" dirty="0"/>
              <a:t>Conclusion</a:t>
            </a:r>
          </a:p>
          <a:p>
            <a:pPr marL="137160" indent="-13716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400" dirty="0"/>
              <a:t>Sample Handling: OFI – Alberto to contact customer of aging sampled to reconfirm and authorise storage.</a:t>
            </a:r>
          </a:p>
          <a:p>
            <a:pPr marL="137160" indent="-13716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400" dirty="0"/>
              <a:t>Equipment: Agreement between UL Barcelona and </a:t>
            </a:r>
            <a:r>
              <a:rPr lang="en-GB" sz="1400" dirty="0" err="1"/>
              <a:t>Carugate</a:t>
            </a:r>
            <a:r>
              <a:rPr lang="en-GB" sz="1400" dirty="0"/>
              <a:t> for equipment management. Records were reviewed and found to be in order. Davide is monitoring equipment on behalf of BAR office.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56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342900" y="305539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CAR awaiting verification of effectiveness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CCB856-B35C-9C31-8DC6-3A98ED780240}"/>
              </a:ext>
            </a:extLst>
          </p:cNvPr>
          <p:cNvSpPr txBox="1"/>
          <p:nvPr/>
        </p:nvSpPr>
        <p:spPr>
          <a:xfrm>
            <a:off x="428878" y="720180"/>
            <a:ext cx="8458200" cy="607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>
              <a:spcBef>
                <a:spcPts val="900"/>
              </a:spcBef>
              <a:buClr>
                <a:srgbClr val="CA0123"/>
              </a:buClr>
              <a:buSzPct val="100000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46E9EA-7258-B4F7-8DC1-187C425CA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96081"/>
              </p:ext>
            </p:extLst>
          </p:nvPr>
        </p:nvGraphicFramePr>
        <p:xfrm>
          <a:off x="863983" y="896860"/>
          <a:ext cx="6558279" cy="8458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36897">
                  <a:extLst>
                    <a:ext uri="{9D8B030D-6E8A-4147-A177-3AD203B41FA5}">
                      <a16:colId xmlns:a16="http://schemas.microsoft.com/office/drawing/2014/main" val="3946324260"/>
                    </a:ext>
                  </a:extLst>
                </a:gridCol>
                <a:gridCol w="936897">
                  <a:extLst>
                    <a:ext uri="{9D8B030D-6E8A-4147-A177-3AD203B41FA5}">
                      <a16:colId xmlns:a16="http://schemas.microsoft.com/office/drawing/2014/main" val="497993996"/>
                    </a:ext>
                  </a:extLst>
                </a:gridCol>
                <a:gridCol w="936897">
                  <a:extLst>
                    <a:ext uri="{9D8B030D-6E8A-4147-A177-3AD203B41FA5}">
                      <a16:colId xmlns:a16="http://schemas.microsoft.com/office/drawing/2014/main" val="2570427167"/>
                    </a:ext>
                  </a:extLst>
                </a:gridCol>
                <a:gridCol w="936897">
                  <a:extLst>
                    <a:ext uri="{9D8B030D-6E8A-4147-A177-3AD203B41FA5}">
                      <a16:colId xmlns:a16="http://schemas.microsoft.com/office/drawing/2014/main" val="2961546944"/>
                    </a:ext>
                  </a:extLst>
                </a:gridCol>
                <a:gridCol w="936897">
                  <a:extLst>
                    <a:ext uri="{9D8B030D-6E8A-4147-A177-3AD203B41FA5}">
                      <a16:colId xmlns:a16="http://schemas.microsoft.com/office/drawing/2014/main" val="3240145212"/>
                    </a:ext>
                  </a:extLst>
                </a:gridCol>
                <a:gridCol w="936897">
                  <a:extLst>
                    <a:ext uri="{9D8B030D-6E8A-4147-A177-3AD203B41FA5}">
                      <a16:colId xmlns:a16="http://schemas.microsoft.com/office/drawing/2014/main" val="593914003"/>
                    </a:ext>
                  </a:extLst>
                </a:gridCol>
                <a:gridCol w="936897">
                  <a:extLst>
                    <a:ext uri="{9D8B030D-6E8A-4147-A177-3AD203B41FA5}">
                      <a16:colId xmlns:a16="http://schemas.microsoft.com/office/drawing/2014/main" val="689700532"/>
                    </a:ext>
                  </a:extLst>
                </a:gridCol>
              </a:tblGrid>
              <a:tr h="25273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Link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Next Action 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CAR 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CAR Source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Verification Complete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Program Affected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516296768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223925585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Technical Audit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U.S. Safety Scheme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389795929"/>
                  </a:ext>
                </a:extLst>
              </a:tr>
            </a:tbl>
          </a:graphicData>
        </a:graphic>
      </p:graphicFrame>
      <p:pic>
        <p:nvPicPr>
          <p:cNvPr id="2051" name="Picture 2">
            <a:hlinkClick r:id="rId2"/>
            <a:extLst>
              <a:ext uri="{FF2B5EF4-FFF2-40B4-BE49-F238E27FC236}">
                <a16:creationId xmlns:a16="http://schemas.microsoft.com/office/drawing/2014/main" id="{A9D1C145-8F1B-1D77-2F16-4B36FE6A8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7" y="897495"/>
            <a:ext cx="1524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078B41-F88D-414E-F878-2D268E401E7B}"/>
              </a:ext>
            </a:extLst>
          </p:cNvPr>
          <p:cNvSpPr txBox="1"/>
          <p:nvPr/>
        </p:nvSpPr>
        <p:spPr>
          <a:xfrm>
            <a:off x="428878" y="2144389"/>
            <a:ext cx="8278152" cy="5463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7160" indent="-13716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400" dirty="0"/>
              <a:t>Between the Agenda creation and the audit week, the CAR and actions were verified as effective.</a:t>
            </a:r>
          </a:p>
          <a:p>
            <a:pPr marL="137160" indent="-13716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400" dirty="0"/>
              <a:t>No follow up required.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51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18DC2-0B17-8257-1B95-4D20F153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C9A025E-1331-48E0-BA41-1166A40CE4DC}"/>
              </a:ext>
            </a:extLst>
          </p:cNvPr>
          <p:cNvSpPr txBox="1">
            <a:spLocks/>
          </p:cNvSpPr>
          <p:nvPr/>
        </p:nvSpPr>
        <p:spPr>
          <a:xfrm>
            <a:off x="533400" y="1059180"/>
            <a:ext cx="8362668" cy="3309104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Thanks to all for attending.</a:t>
            </a:r>
          </a:p>
          <a:p>
            <a:pPr marL="0" indent="0">
              <a:buNone/>
            </a:pPr>
            <a:r>
              <a:rPr lang="en-GB" dirty="0"/>
              <a:t>•	Introductions</a:t>
            </a:r>
          </a:p>
          <a:p>
            <a:pPr marL="0" indent="0">
              <a:buNone/>
            </a:pPr>
            <a:r>
              <a:rPr lang="en-GB" dirty="0"/>
              <a:t>•	Confirmation of audit objectives and criteria</a:t>
            </a:r>
          </a:p>
          <a:p>
            <a:pPr marL="0" indent="0">
              <a:buNone/>
            </a:pPr>
            <a:r>
              <a:rPr lang="en-GB" dirty="0"/>
              <a:t>•	Confirmation of audit scopes/changes </a:t>
            </a:r>
          </a:p>
          <a:p>
            <a:pPr marL="0" indent="0">
              <a:buNone/>
            </a:pPr>
            <a:r>
              <a:rPr lang="en-GB" dirty="0"/>
              <a:t>•	Confirm any changes since last audit</a:t>
            </a:r>
          </a:p>
          <a:p>
            <a:pPr marL="0" indent="0">
              <a:buNone/>
            </a:pPr>
            <a:r>
              <a:rPr lang="en-GB" dirty="0"/>
              <a:t>•	Confirm detail of plan (logistics, facilities, breaks, escorts etc.) </a:t>
            </a:r>
          </a:p>
          <a:p>
            <a:pPr marL="0" indent="0">
              <a:buNone/>
            </a:pPr>
            <a:r>
              <a:rPr lang="en-GB" dirty="0"/>
              <a:t>	Any Health and Safety concerns - NA</a:t>
            </a:r>
          </a:p>
          <a:p>
            <a:pPr marL="0" indent="0">
              <a:buNone/>
            </a:pPr>
            <a:r>
              <a:rPr lang="en-GB" dirty="0"/>
              <a:t>•	Date and time of closing meeting</a:t>
            </a:r>
          </a:p>
          <a:p>
            <a:pPr marL="0" indent="0">
              <a:buNone/>
            </a:pPr>
            <a:r>
              <a:rPr lang="en-GB" dirty="0"/>
              <a:t>•	Questions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BF47348-1082-4985-891A-E5E1C35D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652105"/>
            <a:ext cx="2324676" cy="246221"/>
          </a:xfrm>
        </p:spPr>
        <p:txBody>
          <a:bodyPr/>
          <a:lstStyle/>
          <a:p>
            <a:r>
              <a:rPr lang="en-US" sz="1600" b="1">
                <a:solidFill>
                  <a:srgbClr val="C00000"/>
                </a:solidFill>
              </a:rPr>
              <a:t> Opening Agenda: 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98DD65D-9DFE-4019-92B5-8EE31B6A74CF}"/>
              </a:ext>
            </a:extLst>
          </p:cNvPr>
          <p:cNvSpPr txBox="1">
            <a:spLocks/>
          </p:cNvSpPr>
          <p:nvPr/>
        </p:nvSpPr>
        <p:spPr>
          <a:xfrm>
            <a:off x="5554980" y="713660"/>
            <a:ext cx="2513163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rgbClr val="C00000"/>
                </a:solidFill>
              </a:rPr>
              <a:t>Assessment Team: 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22F5D67-E0FF-49AE-95D4-59A85418A850}"/>
              </a:ext>
            </a:extLst>
          </p:cNvPr>
          <p:cNvSpPr txBox="1">
            <a:spLocks/>
          </p:cNvSpPr>
          <p:nvPr/>
        </p:nvSpPr>
        <p:spPr>
          <a:xfrm>
            <a:off x="5486401" y="847852"/>
            <a:ext cx="3329940" cy="35930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6668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7303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5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/>
              <a:t> </a:t>
            </a:r>
          </a:p>
          <a:p>
            <a:pPr marL="285750" indent="-285750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Lead Auditor:</a:t>
            </a:r>
            <a:r>
              <a:rPr lang="en-US" dirty="0"/>
              <a:t>  Grainne Cheevers</a:t>
            </a:r>
          </a:p>
          <a:p>
            <a:pPr marL="285750" indent="-285750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Auditors		Danny Van Der Waal 				Michelle Howell</a:t>
            </a:r>
          </a:p>
          <a:p>
            <a:pPr>
              <a:spcAft>
                <a:spcPts val="0"/>
              </a:spcAft>
              <a:buClr>
                <a:srgbClr val="C00000"/>
              </a:buClr>
            </a:pPr>
            <a:r>
              <a:rPr lang="en-US" dirty="0"/>
              <a:t>			Manuela Scalisi</a:t>
            </a:r>
          </a:p>
          <a:p>
            <a:pPr>
              <a:spcAft>
                <a:spcPts val="0"/>
              </a:spcAft>
              <a:buClr>
                <a:srgbClr val="C00000"/>
              </a:buClr>
            </a:pPr>
            <a:r>
              <a:rPr lang="en-US" dirty="0"/>
              <a:t>			Andrew Strachan</a:t>
            </a:r>
          </a:p>
          <a:p>
            <a:pPr>
              <a:spcAft>
                <a:spcPts val="0"/>
              </a:spcAft>
              <a:buClr>
                <a:srgbClr val="C00000"/>
              </a:buClr>
            </a:pPr>
            <a:r>
              <a:rPr lang="en-US" dirty="0"/>
              <a:t>			Jan-Erik Storgaard</a:t>
            </a:r>
          </a:p>
          <a:p>
            <a:pPr lvl="5" indent="0">
              <a:spcAft>
                <a:spcPts val="0"/>
              </a:spcAft>
              <a:buClr>
                <a:srgbClr val="C00000"/>
              </a:buClr>
              <a:buNone/>
            </a:pPr>
            <a:r>
              <a:rPr lang="en-US" dirty="0"/>
              <a:t>			</a:t>
            </a:r>
            <a:r>
              <a:rPr lang="en-US" b="1" dirty="0"/>
              <a:t>		</a:t>
            </a:r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01969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496649" y="507840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Improvement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C9EC8-A4B6-1FF0-1A12-33D6A73572A0}"/>
              </a:ext>
            </a:extLst>
          </p:cNvPr>
          <p:cNvSpPr txBox="1"/>
          <p:nvPr/>
        </p:nvSpPr>
        <p:spPr>
          <a:xfrm>
            <a:off x="542166" y="1124793"/>
            <a:ext cx="8229600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r>
              <a:rPr lang="en-GB" sz="1400" b="1" dirty="0"/>
              <a:t>GENERAL</a:t>
            </a:r>
          </a:p>
          <a:p>
            <a:pPr marL="285750" indent="-28575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400" b="1" dirty="0"/>
              <a:t>Nothing specific for Barcelona Office with the exception of :</a:t>
            </a:r>
          </a:p>
          <a:p>
            <a:pPr marL="285750" indent="-285750">
              <a:spcBef>
                <a:spcPts val="900"/>
              </a:spcBef>
              <a:buClr>
                <a:srgbClr val="CA0123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400" dirty="0"/>
              <a:t>Sample Handling: OFI – Alberto to contact customer of aging sampled to reconfirm and authorise storage.</a:t>
            </a:r>
          </a:p>
          <a:p>
            <a:pPr marL="285750" indent="-28575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 panose="020B0604020202020204" pitchFamily="34" charset="0"/>
              <a:buChar char="•"/>
            </a:pPr>
            <a:endParaRPr lang="en-GB" sz="1400" dirty="0"/>
          </a:p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519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08CC5B-EACD-7D44-8ADE-34D2EB8D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8560"/>
            <a:ext cx="8537576" cy="246221"/>
          </a:xfrm>
        </p:spPr>
        <p:txBody>
          <a:bodyPr/>
          <a:lstStyle/>
          <a:p>
            <a:r>
              <a:rPr lang="en-GB" sz="1600" b="1"/>
              <a:t>Risks and Raised Concerns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AEE2E5E0-8816-FB42-BCF7-F7E45E1C99E0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1732257933"/>
              </p:ext>
            </p:extLst>
          </p:nvPr>
        </p:nvGraphicFramePr>
        <p:xfrm>
          <a:off x="171855" y="458150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ISO</a:t>
                      </a:r>
                      <a:r>
                        <a:rPr lang="en-GB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17065:2012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 of Finding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pl-PL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l-PL" sz="800" b="1" i="0" u="none" strike="noStrike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outcome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Risk </a:t>
                      </a:r>
                    </a:p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CAR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9" name="Table Placeholder 6">
            <a:extLst>
              <a:ext uri="{FF2B5EF4-FFF2-40B4-BE49-F238E27FC236}">
                <a16:creationId xmlns:a16="http://schemas.microsoft.com/office/drawing/2014/main" id="{C5F3CDA7-1998-4A07-AE75-5D7948246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53752"/>
              </p:ext>
            </p:extLst>
          </p:nvPr>
        </p:nvGraphicFramePr>
        <p:xfrm>
          <a:off x="171855" y="710150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GB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Risks other than those </a:t>
                      </a:r>
                      <a:r>
                        <a:rPr lang="en-GB" sz="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idenitifed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0" name="Table Placeholder 6">
            <a:extLst>
              <a:ext uri="{FF2B5EF4-FFF2-40B4-BE49-F238E27FC236}">
                <a16:creationId xmlns:a16="http://schemas.microsoft.com/office/drawing/2014/main" id="{29026DE3-B8AF-4CD2-9E98-B3D80004CB55}"/>
              </a:ext>
            </a:extLst>
          </p:cNvPr>
          <p:cNvGraphicFramePr>
            <a:graphicFrameLocks/>
          </p:cNvGraphicFramePr>
          <p:nvPr/>
        </p:nvGraphicFramePr>
        <p:xfrm>
          <a:off x="171855" y="1062990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Aft>
                          <a:spcPts val="0"/>
                        </a:spcAft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2" name="Table Placeholder 6">
            <a:extLst>
              <a:ext uri="{FF2B5EF4-FFF2-40B4-BE49-F238E27FC236}">
                <a16:creationId xmlns:a16="http://schemas.microsoft.com/office/drawing/2014/main" id="{4CD2772E-E7F3-499F-AF33-8B55889366C0}"/>
              </a:ext>
            </a:extLst>
          </p:cNvPr>
          <p:cNvGraphicFramePr>
            <a:graphicFrameLocks/>
          </p:cNvGraphicFramePr>
          <p:nvPr/>
        </p:nvGraphicFramePr>
        <p:xfrm>
          <a:off x="174648" y="3096007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4" name="Table Placeholder 6">
            <a:extLst>
              <a:ext uri="{FF2B5EF4-FFF2-40B4-BE49-F238E27FC236}">
                <a16:creationId xmlns:a16="http://schemas.microsoft.com/office/drawing/2014/main" id="{FFB0EBB9-6CF3-484D-8928-5A2AA86AD0E6}"/>
              </a:ext>
            </a:extLst>
          </p:cNvPr>
          <p:cNvGraphicFramePr>
            <a:graphicFrameLocks/>
          </p:cNvGraphicFramePr>
          <p:nvPr/>
        </p:nvGraphicFramePr>
        <p:xfrm>
          <a:off x="174648" y="3844784"/>
          <a:ext cx="8839200" cy="624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5" name="Table Placeholder 6">
            <a:extLst>
              <a:ext uri="{FF2B5EF4-FFF2-40B4-BE49-F238E27FC236}">
                <a16:creationId xmlns:a16="http://schemas.microsoft.com/office/drawing/2014/main" id="{BB63B69C-E67D-4DDB-940D-3AA86D1F79C6}"/>
              </a:ext>
            </a:extLst>
          </p:cNvPr>
          <p:cNvGraphicFramePr>
            <a:graphicFrameLocks/>
          </p:cNvGraphicFramePr>
          <p:nvPr/>
        </p:nvGraphicFramePr>
        <p:xfrm>
          <a:off x="171855" y="2295362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6" name="Table Placeholder 6">
            <a:extLst>
              <a:ext uri="{FF2B5EF4-FFF2-40B4-BE49-F238E27FC236}">
                <a16:creationId xmlns:a16="http://schemas.microsoft.com/office/drawing/2014/main" id="{FEAEFB45-0894-4969-98DB-464E05408CE2}"/>
              </a:ext>
            </a:extLst>
          </p:cNvPr>
          <p:cNvGraphicFramePr>
            <a:graphicFrameLocks/>
          </p:cNvGraphicFramePr>
          <p:nvPr/>
        </p:nvGraphicFramePr>
        <p:xfrm>
          <a:off x="152400" y="1473394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7" name="Table Placeholder 6">
            <a:extLst>
              <a:ext uri="{FF2B5EF4-FFF2-40B4-BE49-F238E27FC236}">
                <a16:creationId xmlns:a16="http://schemas.microsoft.com/office/drawing/2014/main" id="{8F71B015-33D3-4D70-9B27-7C62D08875E3}"/>
              </a:ext>
            </a:extLst>
          </p:cNvPr>
          <p:cNvGraphicFramePr>
            <a:graphicFrameLocks/>
          </p:cNvGraphicFramePr>
          <p:nvPr/>
        </p:nvGraphicFramePr>
        <p:xfrm>
          <a:off x="171855" y="1862056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78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B88C8-18BD-6277-C093-E367B9C55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422A4C-E129-552A-225F-DB39B9B4AD85}"/>
              </a:ext>
            </a:extLst>
          </p:cNvPr>
          <p:cNvSpPr txBox="1">
            <a:spLocks/>
          </p:cNvSpPr>
          <p:nvPr/>
        </p:nvSpPr>
        <p:spPr>
          <a:xfrm>
            <a:off x="227259" y="214025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Integration with UL Solutions Certification Requirements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3689B-44B4-AD82-E26A-A76197657B37}"/>
              </a:ext>
            </a:extLst>
          </p:cNvPr>
          <p:cNvSpPr txBox="1"/>
          <p:nvPr/>
        </p:nvSpPr>
        <p:spPr>
          <a:xfrm>
            <a:off x="341559" y="628666"/>
            <a:ext cx="8229600" cy="5463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r>
              <a:rPr lang="en-GB" sz="1400" b="1" dirty="0"/>
              <a:t>All UL Solutions requirements are followed. No change since 2023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24301-A25B-2468-F794-29E459CD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09" y="1046221"/>
            <a:ext cx="7137175" cy="30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A9B5751C-35B5-42C9-844E-CC865B29EFEC}"/>
              </a:ext>
            </a:extLst>
          </p:cNvPr>
          <p:cNvSpPr/>
          <p:nvPr/>
        </p:nvSpPr>
        <p:spPr>
          <a:xfrm flipH="1">
            <a:off x="85176" y="3062820"/>
            <a:ext cx="4171950" cy="1451372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8871-58E7-4639-BABC-7C7329D2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"/>
              <a:t>,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221AE-5FFA-48FF-A57D-D00A8C59CA69}"/>
              </a:ext>
            </a:extLst>
          </p:cNvPr>
          <p:cNvCxnSpPr/>
          <p:nvPr/>
        </p:nvCxnSpPr>
        <p:spPr>
          <a:xfrm>
            <a:off x="76200" y="4552950"/>
            <a:ext cx="417195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675F758A-A2ED-4824-913E-98B8C257C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569" y="15479"/>
            <a:ext cx="5275359" cy="33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  <a:cs typeface="Geneva" charset="0"/>
              </a:defRPr>
            </a:lvl1pPr>
            <a:lvl2pPr marL="344488" indent="-171450">
              <a:spcBef>
                <a:spcPts val="12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2pPr>
            <a:lvl3pPr marL="569913" indent="-225425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3pPr>
            <a:lvl4pPr marL="801688" indent="-23177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4pPr>
            <a:lvl5pPr marL="974725" indent="-173038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5pPr>
            <a:lvl6pPr marL="14319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6pPr>
            <a:lvl7pPr marL="18891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7pPr>
            <a:lvl8pPr marL="23463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8pPr>
            <a:lvl9pPr marL="28035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C02032"/>
                </a:solidFill>
                <a:effectLst/>
                <a:uLnTx/>
                <a:uFillTx/>
                <a:latin typeface="Arial" panose="020B0604020202020204" pitchFamily="34" charset="0"/>
              </a:rPr>
              <a:t>Process Improvement and Maturity</a:t>
            </a:r>
            <a:endParaRPr kumimoji="0" lang="en-US" altLang="pt-BR" sz="1200" b="1" i="0" u="none" strike="noStrike" kern="1200" cap="none" spc="0" normalizeH="0" baseline="0" noProof="0" dirty="0">
              <a:ln>
                <a:noFill/>
              </a:ln>
              <a:solidFill>
                <a:srgbClr val="C02032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5A96B-4E40-4804-A67D-ECF10B4AEF04}"/>
              </a:ext>
            </a:extLst>
          </p:cNvPr>
          <p:cNvSpPr txBox="1"/>
          <p:nvPr/>
        </p:nvSpPr>
        <p:spPr>
          <a:xfrm>
            <a:off x="1946347" y="4527634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EE459D-70AF-40C2-AF84-6778E44BC1B7}"/>
              </a:ext>
            </a:extLst>
          </p:cNvPr>
          <p:cNvCxnSpPr>
            <a:cxnSpLocks/>
          </p:cNvCxnSpPr>
          <p:nvPr/>
        </p:nvCxnSpPr>
        <p:spPr>
          <a:xfrm flipV="1">
            <a:off x="4400550" y="3012491"/>
            <a:ext cx="0" cy="14798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0D14FB-6E26-4AAE-9A2A-12422DB08244}"/>
              </a:ext>
            </a:extLst>
          </p:cNvPr>
          <p:cNvSpPr txBox="1"/>
          <p:nvPr/>
        </p:nvSpPr>
        <p:spPr>
          <a:xfrm rot="5400000">
            <a:off x="3795829" y="3633671"/>
            <a:ext cx="1463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18A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Improvement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EF4D4A5A-04D6-4F34-83B0-3ED8D47E8AE6}"/>
              </a:ext>
            </a:extLst>
          </p:cNvPr>
          <p:cNvSpPr/>
          <p:nvPr/>
        </p:nvSpPr>
        <p:spPr>
          <a:xfrm rot="20433737">
            <a:off x="287517" y="3837593"/>
            <a:ext cx="988693" cy="368862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076B51-A53F-437F-8C10-03508CE184F2}"/>
              </a:ext>
            </a:extLst>
          </p:cNvPr>
          <p:cNvGrpSpPr/>
          <p:nvPr/>
        </p:nvGrpSpPr>
        <p:grpSpPr>
          <a:xfrm>
            <a:off x="2321094" y="3127625"/>
            <a:ext cx="995436" cy="422144"/>
            <a:chOff x="1720563" y="4757739"/>
            <a:chExt cx="1327248" cy="562859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7C94BD16-79A1-4521-8D98-743FB089CC18}"/>
                </a:ext>
              </a:extLst>
            </p:cNvPr>
            <p:cNvSpPr/>
            <p:nvPr/>
          </p:nvSpPr>
          <p:spPr>
            <a:xfrm rot="20433737">
              <a:off x="1729554" y="4757739"/>
              <a:ext cx="1318257" cy="49181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9E3E20-0147-40AC-8C85-AB902E9BA3C3}"/>
                </a:ext>
              </a:extLst>
            </p:cNvPr>
            <p:cNvSpPr txBox="1"/>
            <p:nvPr/>
          </p:nvSpPr>
          <p:spPr>
            <a:xfrm rot="20444361">
              <a:off x="1720563" y="5033339"/>
              <a:ext cx="939127" cy="287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Standard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E2A441-08A1-4FB1-A30F-E92B5B0F1A0C}"/>
              </a:ext>
            </a:extLst>
          </p:cNvPr>
          <p:cNvSpPr txBox="1"/>
          <p:nvPr/>
        </p:nvSpPr>
        <p:spPr>
          <a:xfrm rot="20444361">
            <a:off x="1588977" y="2532878"/>
            <a:ext cx="11274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Continuous Improvement</a:t>
            </a:r>
          </a:p>
        </p:txBody>
      </p:sp>
      <p:sp>
        <p:nvSpPr>
          <p:cNvPr id="16" name="Curved Down Arrow 43">
            <a:extLst>
              <a:ext uri="{FF2B5EF4-FFF2-40B4-BE49-F238E27FC236}">
                <a16:creationId xmlns:a16="http://schemas.microsoft.com/office/drawing/2014/main" id="{33F14EC2-9DDD-4B4D-98A7-1240C223038C}"/>
              </a:ext>
            </a:extLst>
          </p:cNvPr>
          <p:cNvSpPr/>
          <p:nvPr/>
        </p:nvSpPr>
        <p:spPr>
          <a:xfrm rot="20467028" flipV="1">
            <a:off x="1092007" y="3873934"/>
            <a:ext cx="1718852" cy="427502"/>
          </a:xfrm>
          <a:prstGeom prst="curvedDown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EDAFB-D9F7-48F2-B151-B864BC48F30D}"/>
              </a:ext>
            </a:extLst>
          </p:cNvPr>
          <p:cNvSpPr txBox="1"/>
          <p:nvPr/>
        </p:nvSpPr>
        <p:spPr>
          <a:xfrm rot="20444361">
            <a:off x="1267573" y="3788476"/>
            <a:ext cx="128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Consolidation through Standardization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95E6B6-59ED-4E11-8308-FBCF0DC2D58C}"/>
              </a:ext>
            </a:extLst>
          </p:cNvPr>
          <p:cNvGrpSpPr/>
          <p:nvPr/>
        </p:nvGrpSpPr>
        <p:grpSpPr>
          <a:xfrm>
            <a:off x="587395" y="2870933"/>
            <a:ext cx="1211320" cy="1211801"/>
            <a:chOff x="368297" y="1580834"/>
            <a:chExt cx="1615093" cy="161573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A454CD-1697-4F96-8C6B-FD8C546393FE}"/>
                </a:ext>
              </a:extLst>
            </p:cNvPr>
            <p:cNvGrpSpPr/>
            <p:nvPr/>
          </p:nvGrpSpPr>
          <p:grpSpPr>
            <a:xfrm>
              <a:off x="431565" y="1580834"/>
              <a:ext cx="1460592" cy="1554253"/>
              <a:chOff x="431565" y="1580834"/>
              <a:chExt cx="1460592" cy="1554253"/>
            </a:xfrm>
          </p:grpSpPr>
          <p:sp>
            <p:nvSpPr>
              <p:cNvPr id="57" name="Pie 184">
                <a:extLst>
                  <a:ext uri="{FF2B5EF4-FFF2-40B4-BE49-F238E27FC236}">
                    <a16:creationId xmlns:a16="http://schemas.microsoft.com/office/drawing/2014/main" id="{1EE5D8CE-290A-443E-B14A-66EA3E75C071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solidFill>
                      <a:srgbClr val="C02032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8" name="Block Arc 57">
                <a:extLst>
                  <a:ext uri="{FF2B5EF4-FFF2-40B4-BE49-F238E27FC236}">
                    <a16:creationId xmlns:a16="http://schemas.microsoft.com/office/drawing/2014/main" id="{B92537FA-1446-4A9D-B6DA-E8D015CADCC2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9" name="Down Arrow 186">
                <a:extLst>
                  <a:ext uri="{FF2B5EF4-FFF2-40B4-BE49-F238E27FC236}">
                    <a16:creationId xmlns:a16="http://schemas.microsoft.com/office/drawing/2014/main" id="{F40CF27B-F43F-432A-B820-742289C32CE7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DB633D9-C684-4295-AFDC-E3589C494EF2}"/>
                </a:ext>
              </a:extLst>
            </p:cNvPr>
            <p:cNvGrpSpPr/>
            <p:nvPr/>
          </p:nvGrpSpPr>
          <p:grpSpPr>
            <a:xfrm rot="5400000">
              <a:off x="475968" y="1598115"/>
              <a:ext cx="1460592" cy="1554253"/>
              <a:chOff x="431565" y="1580834"/>
              <a:chExt cx="1460592" cy="1554253"/>
            </a:xfrm>
          </p:grpSpPr>
          <p:sp>
            <p:nvSpPr>
              <p:cNvPr id="54" name="Pie 181">
                <a:extLst>
                  <a:ext uri="{FF2B5EF4-FFF2-40B4-BE49-F238E27FC236}">
                    <a16:creationId xmlns:a16="http://schemas.microsoft.com/office/drawing/2014/main" id="{BB0CB8A9-0275-425F-BE41-011E0020D003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solidFill>
                      <a:srgbClr val="C02032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" name="Block Arc 54">
                <a:extLst>
                  <a:ext uri="{FF2B5EF4-FFF2-40B4-BE49-F238E27FC236}">
                    <a16:creationId xmlns:a16="http://schemas.microsoft.com/office/drawing/2014/main" id="{AB93325D-CA26-487E-BAC3-022D7BA7585F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" name="Down Arrow 183">
                <a:extLst>
                  <a:ext uri="{FF2B5EF4-FFF2-40B4-BE49-F238E27FC236}">
                    <a16:creationId xmlns:a16="http://schemas.microsoft.com/office/drawing/2014/main" id="{BEAD6B14-9EFD-4F33-B828-C0545B3B5C7E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FE2F25-B15E-47D1-9261-EEC979ED7B7A}"/>
                </a:ext>
              </a:extLst>
            </p:cNvPr>
            <p:cNvGrpSpPr/>
            <p:nvPr/>
          </p:nvGrpSpPr>
          <p:grpSpPr>
            <a:xfrm rot="10800000">
              <a:off x="461317" y="1642316"/>
              <a:ext cx="1460592" cy="1554253"/>
              <a:chOff x="431565" y="1580834"/>
              <a:chExt cx="1460592" cy="1554253"/>
            </a:xfrm>
          </p:grpSpPr>
          <p:sp>
            <p:nvSpPr>
              <p:cNvPr id="51" name="Pie 178">
                <a:extLst>
                  <a:ext uri="{FF2B5EF4-FFF2-40B4-BE49-F238E27FC236}">
                    <a16:creationId xmlns:a16="http://schemas.microsoft.com/office/drawing/2014/main" id="{EDAD9EA4-A187-4FDE-B4AE-E964D4280453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solidFill>
                      <a:srgbClr val="C02032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2" name="Block Arc 51">
                <a:extLst>
                  <a:ext uri="{FF2B5EF4-FFF2-40B4-BE49-F238E27FC236}">
                    <a16:creationId xmlns:a16="http://schemas.microsoft.com/office/drawing/2014/main" id="{10A3FE1E-5591-4A80-8873-73CEE83DF6DC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3" name="Down Arrow 180">
                <a:extLst>
                  <a:ext uri="{FF2B5EF4-FFF2-40B4-BE49-F238E27FC236}">
                    <a16:creationId xmlns:a16="http://schemas.microsoft.com/office/drawing/2014/main" id="{563A0A3D-8909-49B7-937B-03B3EE2E0A7E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3BB42B2-01FF-4D1A-9C39-7F41301655B0}"/>
                </a:ext>
              </a:extLst>
            </p:cNvPr>
            <p:cNvGrpSpPr/>
            <p:nvPr/>
          </p:nvGrpSpPr>
          <p:grpSpPr>
            <a:xfrm rot="16200000">
              <a:off x="415128" y="1627663"/>
              <a:ext cx="1460592" cy="1554253"/>
              <a:chOff x="431565" y="1580834"/>
              <a:chExt cx="1460592" cy="1554253"/>
            </a:xfrm>
          </p:grpSpPr>
          <p:sp>
            <p:nvSpPr>
              <p:cNvPr id="48" name="Pie 175">
                <a:extLst>
                  <a:ext uri="{FF2B5EF4-FFF2-40B4-BE49-F238E27FC236}">
                    <a16:creationId xmlns:a16="http://schemas.microsoft.com/office/drawing/2014/main" id="{6A7541B7-9ED1-4424-82EE-96BFA91391BF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solidFill>
                      <a:srgbClr val="C02032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" name="Block Arc 48">
                <a:extLst>
                  <a:ext uri="{FF2B5EF4-FFF2-40B4-BE49-F238E27FC236}">
                    <a16:creationId xmlns:a16="http://schemas.microsoft.com/office/drawing/2014/main" id="{267DE412-0DEF-408F-AA11-13C312A6B14B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0" name="Down Arrow 177">
                <a:extLst>
                  <a:ext uri="{FF2B5EF4-FFF2-40B4-BE49-F238E27FC236}">
                    <a16:creationId xmlns:a16="http://schemas.microsoft.com/office/drawing/2014/main" id="{80D5CA10-2B79-49F2-9210-3D55304ECBEF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59A9D94-3324-4900-A98A-85ED4C6F64B6}"/>
                </a:ext>
              </a:extLst>
            </p:cNvPr>
            <p:cNvSpPr txBox="1"/>
            <p:nvPr/>
          </p:nvSpPr>
          <p:spPr>
            <a:xfrm>
              <a:off x="474104" y="1893123"/>
              <a:ext cx="712161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Improve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414D5B-7C5A-4AA7-85E6-AC8D812C92A8}"/>
                </a:ext>
              </a:extLst>
            </p:cNvPr>
            <p:cNvSpPr txBox="1"/>
            <p:nvPr/>
          </p:nvSpPr>
          <p:spPr>
            <a:xfrm>
              <a:off x="1189011" y="1905598"/>
              <a:ext cx="49842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Plan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304A96-F8C3-44E7-AA63-01A2B5968E5F}"/>
                </a:ext>
              </a:extLst>
            </p:cNvPr>
            <p:cNvSpPr txBox="1"/>
            <p:nvPr/>
          </p:nvSpPr>
          <p:spPr>
            <a:xfrm>
              <a:off x="502454" y="2507152"/>
              <a:ext cx="60315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Check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6CCD123-11AE-4618-A9E0-CE9B750C7780}"/>
                </a:ext>
              </a:extLst>
            </p:cNvPr>
            <p:cNvSpPr txBox="1"/>
            <p:nvPr/>
          </p:nvSpPr>
          <p:spPr>
            <a:xfrm>
              <a:off x="1239269" y="2520265"/>
              <a:ext cx="404384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Do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81F6CF0-FB67-4A32-9DC8-811F6C3CECD2}"/>
              </a:ext>
            </a:extLst>
          </p:cNvPr>
          <p:cNvSpPr txBox="1"/>
          <p:nvPr/>
        </p:nvSpPr>
        <p:spPr>
          <a:xfrm rot="20444361">
            <a:off x="280853" y="4045070"/>
            <a:ext cx="704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Standard</a:t>
            </a:r>
          </a:p>
        </p:txBody>
      </p:sp>
      <p:grpSp>
        <p:nvGrpSpPr>
          <p:cNvPr id="112" name="Group 3">
            <a:extLst>
              <a:ext uri="{FF2B5EF4-FFF2-40B4-BE49-F238E27FC236}">
                <a16:creationId xmlns:a16="http://schemas.microsoft.com/office/drawing/2014/main" id="{D19C88A8-A4AE-496A-BCDF-6CA04AB56BF9}"/>
              </a:ext>
            </a:extLst>
          </p:cNvPr>
          <p:cNvGrpSpPr>
            <a:grpSpLocks/>
          </p:cNvGrpSpPr>
          <p:nvPr/>
        </p:nvGrpSpPr>
        <p:grpSpPr bwMode="auto">
          <a:xfrm>
            <a:off x="4400550" y="195422"/>
            <a:ext cx="4185435" cy="2373161"/>
            <a:chOff x="192" y="1008"/>
            <a:chExt cx="5502" cy="3166"/>
          </a:xfrm>
        </p:grpSpPr>
        <p:grpSp>
          <p:nvGrpSpPr>
            <p:cNvPr id="113" name="Group 4">
              <a:extLst>
                <a:ext uri="{FF2B5EF4-FFF2-40B4-BE49-F238E27FC236}">
                  <a16:creationId xmlns:a16="http://schemas.microsoft.com/office/drawing/2014/main" id="{63D97B8B-944B-420E-864C-12A3DE84F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632"/>
              <a:ext cx="3504" cy="2150"/>
              <a:chOff x="1104" y="1114"/>
              <a:chExt cx="3984" cy="2372"/>
            </a:xfrm>
          </p:grpSpPr>
          <p:sp>
            <p:nvSpPr>
              <p:cNvPr id="146" name="Oval 5">
                <a:extLst>
                  <a:ext uri="{FF2B5EF4-FFF2-40B4-BE49-F238E27FC236}">
                    <a16:creationId xmlns:a16="http://schemas.microsoft.com/office/drawing/2014/main" id="{0C5F7BF7-09B5-47D0-90E4-3AD54EEF1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1324"/>
                <a:ext cx="2016" cy="196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7" name="Line 6">
                <a:extLst>
                  <a:ext uri="{FF2B5EF4-FFF2-40B4-BE49-F238E27FC236}">
                    <a16:creationId xmlns:a16="http://schemas.microsoft.com/office/drawing/2014/main" id="{3D66E176-8725-4953-8663-FEF5FB781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304"/>
                <a:ext cx="39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8" name="Line 7">
                <a:extLst>
                  <a:ext uri="{FF2B5EF4-FFF2-40B4-BE49-F238E27FC236}">
                    <a16:creationId xmlns:a16="http://schemas.microsoft.com/office/drawing/2014/main" id="{26178C3F-93A2-4A62-B3BC-234623BD1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4" y="1344"/>
                <a:ext cx="0" cy="196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9" name="Text Box 8">
                <a:extLst>
                  <a:ext uri="{FF2B5EF4-FFF2-40B4-BE49-F238E27FC236}">
                    <a16:creationId xmlns:a16="http://schemas.microsoft.com/office/drawing/2014/main" id="{EBB60F63-913A-4A3D-97D9-13E6CB435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568"/>
                <a:ext cx="384" cy="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rPr>
                  <a:t>I</a:t>
                </a:r>
                <a:endParaRPr kumimoji="0" lang="el-GR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0" name="Text Box 9">
                <a:extLst>
                  <a:ext uri="{FF2B5EF4-FFF2-40B4-BE49-F238E27FC236}">
                    <a16:creationId xmlns:a16="http://schemas.microsoft.com/office/drawing/2014/main" id="{2A2E9E5D-36D0-4E8C-8720-39571B44E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4" y="2406"/>
                <a:ext cx="383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rPr>
                  <a:t>D</a:t>
                </a:r>
                <a:endParaRPr kumimoji="0" lang="el-GR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1" name="Text Box 10">
                <a:extLst>
                  <a:ext uri="{FF2B5EF4-FFF2-40B4-BE49-F238E27FC236}">
                    <a16:creationId xmlns:a16="http://schemas.microsoft.com/office/drawing/2014/main" id="{D9D765F3-D117-4F0F-A97D-08B888595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2" y="2424"/>
                <a:ext cx="384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rPr>
                  <a:t>C</a:t>
                </a:r>
                <a:endParaRPr kumimoji="0" lang="el-GR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2" name="Text Box 11">
                <a:extLst>
                  <a:ext uri="{FF2B5EF4-FFF2-40B4-BE49-F238E27FC236}">
                    <a16:creationId xmlns:a16="http://schemas.microsoft.com/office/drawing/2014/main" id="{A1642C0B-65C2-400D-9774-C828E23E5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0" y="1568"/>
                <a:ext cx="383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rPr>
                  <a:t>P</a:t>
                </a:r>
                <a:endParaRPr kumimoji="0" lang="el-GR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53" name="Group 12">
                <a:extLst>
                  <a:ext uri="{FF2B5EF4-FFF2-40B4-BE49-F238E27FC236}">
                    <a16:creationId xmlns:a16="http://schemas.microsoft.com/office/drawing/2014/main" id="{04243045-F763-480A-88A8-2861EE98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114"/>
                <a:ext cx="2592" cy="2372"/>
                <a:chOff x="1640" y="1412"/>
                <a:chExt cx="2592" cy="2372"/>
              </a:xfrm>
            </p:grpSpPr>
            <p:sp>
              <p:nvSpPr>
                <p:cNvPr id="154" name="Oval 13">
                  <a:extLst>
                    <a:ext uri="{FF2B5EF4-FFF2-40B4-BE49-F238E27FC236}">
                      <a16:creationId xmlns:a16="http://schemas.microsoft.com/office/drawing/2014/main" id="{CA14D7A1-54F6-4059-9E1E-478E006563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5" y="1432"/>
                  <a:ext cx="2444" cy="235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66CCFF"/>
                          </a:gs>
                          <a:gs pos="100000">
                            <a:srgbClr val="FFFFFF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AutoShape 14">
                  <a:extLst>
                    <a:ext uri="{FF2B5EF4-FFF2-40B4-BE49-F238E27FC236}">
                      <a16:creationId xmlns:a16="http://schemas.microsoft.com/office/drawing/2014/main" id="{7BBE1804-E71A-49F2-8CE1-41DC6BDCD4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4710534">
                  <a:off x="1604" y="2238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AutoShape 15">
                  <a:extLst>
                    <a:ext uri="{FF2B5EF4-FFF2-40B4-BE49-F238E27FC236}">
                      <a16:creationId xmlns:a16="http://schemas.microsoft.com/office/drawing/2014/main" id="{ED6A6727-FD5C-4803-BE0D-8242B00D23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398341">
                  <a:off x="2322" y="1412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AutoShape 16">
                  <a:extLst>
                    <a:ext uri="{FF2B5EF4-FFF2-40B4-BE49-F238E27FC236}">
                      <a16:creationId xmlns:a16="http://schemas.microsoft.com/office/drawing/2014/main" id="{0A3EDA10-2607-4F31-9FAB-D6CA076055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6122638">
                  <a:off x="1592" y="2716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AutoShape 17">
                  <a:extLst>
                    <a:ext uri="{FF2B5EF4-FFF2-40B4-BE49-F238E27FC236}">
                      <a16:creationId xmlns:a16="http://schemas.microsoft.com/office/drawing/2014/main" id="{94108078-87C9-4330-9D4F-6233319E5D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520608">
                  <a:off x="2320" y="3590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AutoShape 18">
                  <a:extLst>
                    <a:ext uri="{FF2B5EF4-FFF2-40B4-BE49-F238E27FC236}">
                      <a16:creationId xmlns:a16="http://schemas.microsoft.com/office/drawing/2014/main" id="{0242A965-792B-47B4-9144-698E0F4E2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2385201">
                  <a:off x="3284" y="3580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AutoShape 19">
                  <a:extLst>
                    <a:ext uri="{FF2B5EF4-FFF2-40B4-BE49-F238E27FC236}">
                      <a16:creationId xmlns:a16="http://schemas.microsoft.com/office/drawing/2014/main" id="{86C2573A-6F0D-4FBE-98D2-9B7511EB6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0115313">
                  <a:off x="3296" y="1432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AutoShape 20">
                  <a:extLst>
                    <a:ext uri="{FF2B5EF4-FFF2-40B4-BE49-F238E27FC236}">
                      <a16:creationId xmlns:a16="http://schemas.microsoft.com/office/drawing/2014/main" id="{B80DAF71-AAF1-450B-A4C0-4A2BB4D7CB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6840849">
                  <a:off x="3964" y="2238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AutoShape 21">
                  <a:extLst>
                    <a:ext uri="{FF2B5EF4-FFF2-40B4-BE49-F238E27FC236}">
                      <a16:creationId xmlns:a16="http://schemas.microsoft.com/office/drawing/2014/main" id="{84A2D063-B9BB-4857-9B90-5D572E87B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5308721">
                  <a:off x="3992" y="2718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4" name="Group 22">
              <a:extLst>
                <a:ext uri="{FF2B5EF4-FFF2-40B4-BE49-F238E27FC236}">
                  <a16:creationId xmlns:a16="http://schemas.microsoft.com/office/drawing/2014/main" id="{52AB081C-ED81-4614-9E57-0C20779DF9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008"/>
              <a:ext cx="816" cy="672"/>
              <a:chOff x="480" y="2880"/>
              <a:chExt cx="960" cy="816"/>
            </a:xfrm>
          </p:grpSpPr>
          <p:sp>
            <p:nvSpPr>
              <p:cNvPr id="144" name="AutoShape 23">
                <a:extLst>
                  <a:ext uri="{FF2B5EF4-FFF2-40B4-BE49-F238E27FC236}">
                    <a16:creationId xmlns:a16="http://schemas.microsoft.com/office/drawing/2014/main" id="{045DA095-0A89-4B99-9F8A-32809CF91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960" cy="576"/>
              </a:xfrm>
              <a:prstGeom prst="roundRect">
                <a:avLst>
                  <a:gd name="adj" fmla="val 1666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altLang="en-US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5-10 </a:t>
                </a:r>
                <a:r>
                  <a:rPr kumimoji="0" lang="en-US" altLang="en-US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Year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Vision</a:t>
                </a:r>
                <a:endParaRPr kumimoji="0" lang="el-GR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5" name="Oval 24">
                <a:extLst>
                  <a:ext uri="{FF2B5EF4-FFF2-40B4-BE49-F238E27FC236}">
                    <a16:creationId xmlns:a16="http://schemas.microsoft.com/office/drawing/2014/main" id="{DA1D5D63-2EA7-445C-83E8-55DB8DC3B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" y="2880"/>
                <a:ext cx="528" cy="336"/>
              </a:xfrm>
              <a:prstGeom prst="ellipse">
                <a:avLst/>
              </a:prstGeom>
              <a:solidFill>
                <a:srgbClr val="FFC62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Step</a:t>
                </a:r>
                <a:r>
                  <a:rPr kumimoji="0" lang="el-GR" altLang="en-US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1</a:t>
                </a:r>
              </a:p>
            </p:txBody>
          </p:sp>
        </p:grpSp>
        <p:sp>
          <p:nvSpPr>
            <p:cNvPr id="142" name="AutoShape 26">
              <a:extLst>
                <a:ext uri="{FF2B5EF4-FFF2-40B4-BE49-F238E27FC236}">
                  <a16:creationId xmlns:a16="http://schemas.microsoft.com/office/drawing/2014/main" id="{026893A0-D871-4D6C-AFA0-5580586B9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52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Annual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Review</a:t>
              </a:r>
              <a:endPara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0" name="AutoShape 29">
              <a:extLst>
                <a:ext uri="{FF2B5EF4-FFF2-40B4-BE49-F238E27FC236}">
                  <a16:creationId xmlns:a16="http://schemas.microsoft.com/office/drawing/2014/main" id="{295BF17E-BC5C-43E7-A82E-A63B24264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156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3-5</a:t>
              </a: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Year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Plan</a:t>
              </a:r>
              <a:endPara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8" name="AutoShape 32">
              <a:extLst>
                <a:ext uri="{FF2B5EF4-FFF2-40B4-BE49-F238E27FC236}">
                  <a16:creationId xmlns:a16="http://schemas.microsoft.com/office/drawing/2014/main" id="{BD8D8AA2-0A15-47CF-8B1D-A2C0D59F6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" y="2490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Annual Plan</a:t>
              </a:r>
              <a:endPara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AutoShape 35">
              <a:extLst>
                <a:ext uri="{FF2B5EF4-FFF2-40B4-BE49-F238E27FC236}">
                  <a16:creationId xmlns:a16="http://schemas.microsoft.com/office/drawing/2014/main" id="{238E8A2C-349A-41CA-8749-19881376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3627"/>
              <a:ext cx="1188" cy="542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Development of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Initiatives (plan)</a:t>
              </a:r>
              <a:endPara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4" name="AutoShape 38">
              <a:extLst>
                <a:ext uri="{FF2B5EF4-FFF2-40B4-BE49-F238E27FC236}">
                  <a16:creationId xmlns:a16="http://schemas.microsoft.com/office/drawing/2014/main" id="{24C96234-0B63-425F-9FC7-C3540CE1A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316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Progress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</a:t>
              </a:r>
              <a:endPara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AutoShape 41">
              <a:extLst>
                <a:ext uri="{FF2B5EF4-FFF2-40B4-BE49-F238E27FC236}">
                  <a16:creationId xmlns:a16="http://schemas.microsoft.com/office/drawing/2014/main" id="{0406808D-891A-4B89-8168-97C6BA7F9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700"/>
              <a:ext cx="1182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Implementation</a:t>
              </a:r>
              <a:endPara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Line 43">
              <a:extLst>
                <a:ext uri="{FF2B5EF4-FFF2-40B4-BE49-F238E27FC236}">
                  <a16:creationId xmlns:a16="http://schemas.microsoft.com/office/drawing/2014/main" id="{6DE48199-8D58-4972-B885-4CACB4A1B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40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Line 44">
              <a:extLst>
                <a:ext uri="{FF2B5EF4-FFF2-40B4-BE49-F238E27FC236}">
                  <a16:creationId xmlns:a16="http://schemas.microsoft.com/office/drawing/2014/main" id="{37DDA39C-1222-4CD7-959C-2AB567CBA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3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Line 45">
              <a:extLst>
                <a:ext uri="{FF2B5EF4-FFF2-40B4-BE49-F238E27FC236}">
                  <a16:creationId xmlns:a16="http://schemas.microsoft.com/office/drawing/2014/main" id="{A5C64818-5894-4499-AE01-D62DDC06F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39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Line 46">
              <a:extLst>
                <a:ext uri="{FF2B5EF4-FFF2-40B4-BE49-F238E27FC236}">
                  <a16:creationId xmlns:a16="http://schemas.microsoft.com/office/drawing/2014/main" id="{967299DE-9035-4E18-B1BA-B18BDE86F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97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Line 47">
              <a:extLst>
                <a:ext uri="{FF2B5EF4-FFF2-40B4-BE49-F238E27FC236}">
                  <a16:creationId xmlns:a16="http://schemas.microsoft.com/office/drawing/2014/main" id="{20119C8E-3159-48B2-AB86-BEE0B796E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38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Line 48">
              <a:extLst>
                <a:ext uri="{FF2B5EF4-FFF2-40B4-BE49-F238E27FC236}">
                  <a16:creationId xmlns:a16="http://schemas.microsoft.com/office/drawing/2014/main" id="{0006AE0F-9AF5-4639-B213-B8C3962C6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35" y="3918"/>
              <a:ext cx="1305" cy="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Line 49">
              <a:extLst>
                <a:ext uri="{FF2B5EF4-FFF2-40B4-BE49-F238E27FC236}">
                  <a16:creationId xmlns:a16="http://schemas.microsoft.com/office/drawing/2014/main" id="{879F61C1-CC6C-40BB-BA46-0CF994934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937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Line 50">
              <a:extLst>
                <a:ext uri="{FF2B5EF4-FFF2-40B4-BE49-F238E27FC236}">
                  <a16:creationId xmlns:a16="http://schemas.microsoft.com/office/drawing/2014/main" id="{A5B93144-2C1B-4848-970E-D7D920785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37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Line 51">
              <a:extLst>
                <a:ext uri="{FF2B5EF4-FFF2-40B4-BE49-F238E27FC236}">
                  <a16:creationId xmlns:a16="http://schemas.microsoft.com/office/drawing/2014/main" id="{01DCB269-D30C-42C9-9F70-13E0C5D4F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292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Line 52">
              <a:extLst>
                <a:ext uri="{FF2B5EF4-FFF2-40B4-BE49-F238E27FC236}">
                  <a16:creationId xmlns:a16="http://schemas.microsoft.com/office/drawing/2014/main" id="{F1C39A00-DA3B-409C-BF5E-71C726F0E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Line 53">
              <a:extLst>
                <a:ext uri="{FF2B5EF4-FFF2-40B4-BE49-F238E27FC236}">
                  <a16:creationId xmlns:a16="http://schemas.microsoft.com/office/drawing/2014/main" id="{2E35D165-20ED-40C7-8DFA-9464DDF2E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4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63" name="Oval 24">
            <a:extLst>
              <a:ext uri="{FF2B5EF4-FFF2-40B4-BE49-F238E27FC236}">
                <a16:creationId xmlns:a16="http://schemas.microsoft.com/office/drawing/2014/main" id="{27733F7F-45C7-450E-B95D-4221B2FCE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982" y="169029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</a:t>
            </a:r>
            <a:r>
              <a: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GB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l-GR" alt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4" name="Oval 24">
            <a:extLst>
              <a:ext uri="{FF2B5EF4-FFF2-40B4-BE49-F238E27FC236}">
                <a16:creationId xmlns:a16="http://schemas.microsoft.com/office/drawing/2014/main" id="{81C12EF0-A52B-457D-956C-6882EC333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864" y="1129460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 3</a:t>
            </a:r>
            <a:endParaRPr kumimoji="0" lang="el-GR" alt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5" name="Oval 24">
            <a:extLst>
              <a:ext uri="{FF2B5EF4-FFF2-40B4-BE49-F238E27FC236}">
                <a16:creationId xmlns:a16="http://schemas.microsoft.com/office/drawing/2014/main" id="{0D436D9C-2B9D-442A-AD01-5C6CC67B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426" y="2005668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</a:t>
            </a:r>
            <a:r>
              <a: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GB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l-GR" alt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6" name="Oval 24">
            <a:extLst>
              <a:ext uri="{FF2B5EF4-FFF2-40B4-BE49-F238E27FC236}">
                <a16:creationId xmlns:a16="http://schemas.microsoft.com/office/drawing/2014/main" id="{A9197B73-923B-428E-A401-8FA4E6D2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739" y="2050153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</a:t>
            </a:r>
            <a:r>
              <a: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GB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endParaRPr kumimoji="0" lang="el-GR" alt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" name="Oval 24">
            <a:extLst>
              <a:ext uri="{FF2B5EF4-FFF2-40B4-BE49-F238E27FC236}">
                <a16:creationId xmlns:a16="http://schemas.microsoft.com/office/drawing/2014/main" id="{05AC83B6-1DDF-4C0A-978A-F7F98E51E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385" y="1763067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</a:t>
            </a:r>
            <a:r>
              <a: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GB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endParaRPr kumimoji="0" lang="el-GR" alt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8" name="Oval 24">
            <a:extLst>
              <a:ext uri="{FF2B5EF4-FFF2-40B4-BE49-F238E27FC236}">
                <a16:creationId xmlns:a16="http://schemas.microsoft.com/office/drawing/2014/main" id="{89E4BFA6-5FED-4FE1-B0C4-54429E2FB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68" y="1100162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</a:t>
            </a:r>
            <a:r>
              <a: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GB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endParaRPr kumimoji="0" lang="el-GR" alt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BC694E2-7D28-4E74-987B-B3A613435A84}"/>
              </a:ext>
            </a:extLst>
          </p:cNvPr>
          <p:cNvGrpSpPr/>
          <p:nvPr/>
        </p:nvGrpSpPr>
        <p:grpSpPr>
          <a:xfrm>
            <a:off x="2715370" y="2160250"/>
            <a:ext cx="1211320" cy="1211801"/>
            <a:chOff x="368297" y="1580834"/>
            <a:chExt cx="1615093" cy="1615735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75A4DFD-D097-444F-88EB-93791CA442D5}"/>
                </a:ext>
              </a:extLst>
            </p:cNvPr>
            <p:cNvGrpSpPr/>
            <p:nvPr/>
          </p:nvGrpSpPr>
          <p:grpSpPr>
            <a:xfrm>
              <a:off x="431565" y="1580834"/>
              <a:ext cx="1460592" cy="1554253"/>
              <a:chOff x="431565" y="1580834"/>
              <a:chExt cx="1460592" cy="1554253"/>
            </a:xfrm>
          </p:grpSpPr>
          <p:sp>
            <p:nvSpPr>
              <p:cNvPr id="188" name="Pie 184">
                <a:extLst>
                  <a:ext uri="{FF2B5EF4-FFF2-40B4-BE49-F238E27FC236}">
                    <a16:creationId xmlns:a16="http://schemas.microsoft.com/office/drawing/2014/main" id="{CDC4A59A-B2EE-4AC1-B8C1-14B1B525DF6C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solidFill>
                      <a:srgbClr val="C02032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9" name="Block Arc 188">
                <a:extLst>
                  <a:ext uri="{FF2B5EF4-FFF2-40B4-BE49-F238E27FC236}">
                    <a16:creationId xmlns:a16="http://schemas.microsoft.com/office/drawing/2014/main" id="{B2931E63-36B0-4F00-9177-47FB47CE9A12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0" name="Down Arrow 186">
                <a:extLst>
                  <a:ext uri="{FF2B5EF4-FFF2-40B4-BE49-F238E27FC236}">
                    <a16:creationId xmlns:a16="http://schemas.microsoft.com/office/drawing/2014/main" id="{2F750201-A97E-4B14-88FF-C3A726B2EA50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D1704FF-CE6E-445B-9878-D8E0E2BA0ADC}"/>
                </a:ext>
              </a:extLst>
            </p:cNvPr>
            <p:cNvGrpSpPr/>
            <p:nvPr/>
          </p:nvGrpSpPr>
          <p:grpSpPr>
            <a:xfrm rot="5400000">
              <a:off x="475968" y="1598115"/>
              <a:ext cx="1460592" cy="1554253"/>
              <a:chOff x="431565" y="1580834"/>
              <a:chExt cx="1460592" cy="1554253"/>
            </a:xfrm>
          </p:grpSpPr>
          <p:sp>
            <p:nvSpPr>
              <p:cNvPr id="185" name="Pie 181">
                <a:extLst>
                  <a:ext uri="{FF2B5EF4-FFF2-40B4-BE49-F238E27FC236}">
                    <a16:creationId xmlns:a16="http://schemas.microsoft.com/office/drawing/2014/main" id="{D2D06605-0044-42C1-B795-ACF827A14099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solidFill>
                      <a:srgbClr val="C02032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6" name="Block Arc 185">
                <a:extLst>
                  <a:ext uri="{FF2B5EF4-FFF2-40B4-BE49-F238E27FC236}">
                    <a16:creationId xmlns:a16="http://schemas.microsoft.com/office/drawing/2014/main" id="{FC3B76B1-60E2-44BC-86B4-E1A916939E09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7" name="Down Arrow 183">
                <a:extLst>
                  <a:ext uri="{FF2B5EF4-FFF2-40B4-BE49-F238E27FC236}">
                    <a16:creationId xmlns:a16="http://schemas.microsoft.com/office/drawing/2014/main" id="{DF12F7A6-B502-40B9-AF65-BA897B5794A3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14E68E9-4C38-46F0-B746-88BA1860D91E}"/>
                </a:ext>
              </a:extLst>
            </p:cNvPr>
            <p:cNvGrpSpPr/>
            <p:nvPr/>
          </p:nvGrpSpPr>
          <p:grpSpPr>
            <a:xfrm rot="10800000">
              <a:off x="461317" y="1642316"/>
              <a:ext cx="1460592" cy="1554253"/>
              <a:chOff x="431565" y="1580834"/>
              <a:chExt cx="1460592" cy="1554253"/>
            </a:xfrm>
          </p:grpSpPr>
          <p:sp>
            <p:nvSpPr>
              <p:cNvPr id="182" name="Pie 178">
                <a:extLst>
                  <a:ext uri="{FF2B5EF4-FFF2-40B4-BE49-F238E27FC236}">
                    <a16:creationId xmlns:a16="http://schemas.microsoft.com/office/drawing/2014/main" id="{2AD0A573-3A47-4C2F-98D9-2F76F592DA8C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solidFill>
                      <a:srgbClr val="C02032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3" name="Block Arc 182">
                <a:extLst>
                  <a:ext uri="{FF2B5EF4-FFF2-40B4-BE49-F238E27FC236}">
                    <a16:creationId xmlns:a16="http://schemas.microsoft.com/office/drawing/2014/main" id="{17688EE1-70ED-461C-B226-03522B5B8290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4" name="Down Arrow 180">
                <a:extLst>
                  <a:ext uri="{FF2B5EF4-FFF2-40B4-BE49-F238E27FC236}">
                    <a16:creationId xmlns:a16="http://schemas.microsoft.com/office/drawing/2014/main" id="{C930A5A1-453D-4E6D-980D-88E57AB4046A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3013A0D-E285-4691-AB00-C7F11A66BCEF}"/>
                </a:ext>
              </a:extLst>
            </p:cNvPr>
            <p:cNvGrpSpPr/>
            <p:nvPr/>
          </p:nvGrpSpPr>
          <p:grpSpPr>
            <a:xfrm rot="16200000">
              <a:off x="415128" y="1627663"/>
              <a:ext cx="1460592" cy="1554253"/>
              <a:chOff x="431565" y="1580834"/>
              <a:chExt cx="1460592" cy="1554253"/>
            </a:xfrm>
          </p:grpSpPr>
          <p:sp>
            <p:nvSpPr>
              <p:cNvPr id="179" name="Pie 175">
                <a:extLst>
                  <a:ext uri="{FF2B5EF4-FFF2-40B4-BE49-F238E27FC236}">
                    <a16:creationId xmlns:a16="http://schemas.microsoft.com/office/drawing/2014/main" id="{E580894A-3189-445E-8A9A-0A65B4E0C445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solidFill>
                      <a:srgbClr val="C02032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0" name="Block Arc 179">
                <a:extLst>
                  <a:ext uri="{FF2B5EF4-FFF2-40B4-BE49-F238E27FC236}">
                    <a16:creationId xmlns:a16="http://schemas.microsoft.com/office/drawing/2014/main" id="{1ED575E9-9AF8-45DB-B1EB-513C9C869A6F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1" name="Down Arrow 177">
                <a:extLst>
                  <a:ext uri="{FF2B5EF4-FFF2-40B4-BE49-F238E27FC236}">
                    <a16:creationId xmlns:a16="http://schemas.microsoft.com/office/drawing/2014/main" id="{1F23E1E4-78A7-46A0-B3EB-3A8506041A8C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928833E-3AD1-4149-8A61-6CE4417A9131}"/>
                </a:ext>
              </a:extLst>
            </p:cNvPr>
            <p:cNvSpPr txBox="1"/>
            <p:nvPr/>
          </p:nvSpPr>
          <p:spPr>
            <a:xfrm>
              <a:off x="474104" y="1893123"/>
              <a:ext cx="742084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Improve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369493F-8E6B-41B1-A561-3406A8A1E061}"/>
                </a:ext>
              </a:extLst>
            </p:cNvPr>
            <p:cNvSpPr txBox="1"/>
            <p:nvPr/>
          </p:nvSpPr>
          <p:spPr>
            <a:xfrm>
              <a:off x="1189011" y="1905598"/>
              <a:ext cx="49842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Plan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AEC4A53-0E71-40ED-8B5A-09089D85E530}"/>
                </a:ext>
              </a:extLst>
            </p:cNvPr>
            <p:cNvSpPr txBox="1"/>
            <p:nvPr/>
          </p:nvSpPr>
          <p:spPr>
            <a:xfrm>
              <a:off x="502454" y="2507152"/>
              <a:ext cx="60315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Check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541D7E4-4225-4C48-B1E8-6F02E32EC753}"/>
                </a:ext>
              </a:extLst>
            </p:cNvPr>
            <p:cNvSpPr txBox="1"/>
            <p:nvPr/>
          </p:nvSpPr>
          <p:spPr>
            <a:xfrm>
              <a:off x="1239269" y="2520265"/>
              <a:ext cx="404384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Do</a:t>
              </a:r>
            </a:p>
          </p:txBody>
        </p:sp>
      </p:grpSp>
      <p:sp>
        <p:nvSpPr>
          <p:cNvPr id="191" name="Text Box 24">
            <a:extLst>
              <a:ext uri="{FF2B5EF4-FFF2-40B4-BE49-F238E27FC236}">
                <a16:creationId xmlns:a16="http://schemas.microsoft.com/office/drawing/2014/main" id="{64428625-5CC3-4B78-A78D-671CE2D3A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2415" y="3841092"/>
            <a:ext cx="1573713" cy="40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5" tIns="39183" rIns="78365" bIns="39183">
            <a:spAutoFit/>
          </a:bodyPr>
          <a:lstStyle>
            <a:lvl1pPr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4pPr>
            <a:lvl5pPr marL="2090738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5pPr>
            <a:lvl6pPr marL="25479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6pPr>
            <a:lvl7pPr marL="30051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7pPr>
            <a:lvl8pPr marL="34623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8pPr>
            <a:lvl9pPr marL="39195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9pPr>
          </a:lstStyle>
          <a:p>
            <a:pPr marL="0" marR="0" lvl="0" indent="0" algn="ctr" defTabSz="1044575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b="1" dirty="0">
                <a:solidFill>
                  <a:srgbClr val="000000"/>
                </a:solidFill>
                <a:latin typeface="Arial"/>
              </a:rPr>
              <a:t>Enterprise</a:t>
            </a:r>
            <a:r>
              <a:rPr kumimoji="0" lang="pl-PL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Times New Roman (Arabic)" charset="-78"/>
              </a:rPr>
              <a:t> services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Times New Roman (Arabic)" charset="-78"/>
            </a:endParaRPr>
          </a:p>
          <a:p>
            <a:pPr marL="0" marR="0" lvl="0" indent="0" algn="ctr" defTabSz="1044575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Times New Roman (Arabic)" charset="-78"/>
              </a:rPr>
              <a:t>Processes</a:t>
            </a:r>
          </a:p>
        </p:txBody>
      </p:sp>
      <p:sp>
        <p:nvSpPr>
          <p:cNvPr id="275" name="AutoShape 35">
            <a:extLst>
              <a:ext uri="{FF2B5EF4-FFF2-40B4-BE49-F238E27FC236}">
                <a16:creationId xmlns:a16="http://schemas.microsoft.com/office/drawing/2014/main" id="{11186307-F882-4954-9A61-580FE6A54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96" y="402292"/>
            <a:ext cx="814204" cy="291457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OBJECTIVE</a:t>
            </a:r>
            <a:endParaRPr kumimoji="0" lang="el-GR" alt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7" name="Arc 1027">
            <a:extLst>
              <a:ext uri="{FF2B5EF4-FFF2-40B4-BE49-F238E27FC236}">
                <a16:creationId xmlns:a16="http://schemas.microsoft.com/office/drawing/2014/main" id="{E1F2ADB4-8EF4-4657-93D1-E66FAC713BD4}"/>
              </a:ext>
            </a:extLst>
          </p:cNvPr>
          <p:cNvSpPr>
            <a:spLocks/>
          </p:cNvSpPr>
          <p:nvPr/>
        </p:nvSpPr>
        <p:spPr bwMode="auto">
          <a:xfrm flipH="1" flipV="1">
            <a:off x="177701" y="2445129"/>
            <a:ext cx="228600" cy="37427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8" name="Arc 1028">
            <a:extLst>
              <a:ext uri="{FF2B5EF4-FFF2-40B4-BE49-F238E27FC236}">
                <a16:creationId xmlns:a16="http://schemas.microsoft.com/office/drawing/2014/main" id="{7C0F568A-C76C-4C79-8892-71661570FDC1}"/>
              </a:ext>
            </a:extLst>
          </p:cNvPr>
          <p:cNvSpPr>
            <a:spLocks/>
          </p:cNvSpPr>
          <p:nvPr/>
        </p:nvSpPr>
        <p:spPr bwMode="auto">
          <a:xfrm rot="-6122485" flipH="1" flipV="1">
            <a:off x="638072" y="2539708"/>
            <a:ext cx="263526" cy="29299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9" name="Arc 1029">
            <a:extLst>
              <a:ext uri="{FF2B5EF4-FFF2-40B4-BE49-F238E27FC236}">
                <a16:creationId xmlns:a16="http://schemas.microsoft.com/office/drawing/2014/main" id="{3F4008D5-8C91-498B-9F4E-C53874F621CD}"/>
              </a:ext>
            </a:extLst>
          </p:cNvPr>
          <p:cNvSpPr>
            <a:spLocks/>
          </p:cNvSpPr>
          <p:nvPr/>
        </p:nvSpPr>
        <p:spPr bwMode="auto">
          <a:xfrm rot="8706597" flipH="1" flipV="1">
            <a:off x="586956" y="2196421"/>
            <a:ext cx="145619" cy="2330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0" name="Arc 1036">
            <a:extLst>
              <a:ext uri="{FF2B5EF4-FFF2-40B4-BE49-F238E27FC236}">
                <a16:creationId xmlns:a16="http://schemas.microsoft.com/office/drawing/2014/main" id="{C403CA89-81DB-44AD-A831-886C38769192}"/>
              </a:ext>
            </a:extLst>
          </p:cNvPr>
          <p:cNvSpPr>
            <a:spLocks/>
          </p:cNvSpPr>
          <p:nvPr/>
        </p:nvSpPr>
        <p:spPr bwMode="auto">
          <a:xfrm rot="10570857" flipV="1">
            <a:off x="99993" y="1689640"/>
            <a:ext cx="989016" cy="58432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1" name="Line 1039">
            <a:extLst>
              <a:ext uri="{FF2B5EF4-FFF2-40B4-BE49-F238E27FC236}">
                <a16:creationId xmlns:a16="http://schemas.microsoft.com/office/drawing/2014/main" id="{229A7E8A-63B5-473D-A211-82B5D22706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7989" y="1379537"/>
            <a:ext cx="206320" cy="255814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2" name="Text Box 1040">
            <a:extLst>
              <a:ext uri="{FF2B5EF4-FFF2-40B4-BE49-F238E27FC236}">
                <a16:creationId xmlns:a16="http://schemas.microsoft.com/office/drawing/2014/main" id="{7A8CCF80-E470-48C7-8B9F-B40C624BD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89" y="2116999"/>
            <a:ext cx="400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P1</a:t>
            </a:r>
          </a:p>
        </p:txBody>
      </p:sp>
      <p:sp>
        <p:nvSpPr>
          <p:cNvPr id="283" name="Text Box 1044">
            <a:extLst>
              <a:ext uri="{FF2B5EF4-FFF2-40B4-BE49-F238E27FC236}">
                <a16:creationId xmlns:a16="http://schemas.microsoft.com/office/drawing/2014/main" id="{BAC79E30-4A03-4E89-AB77-8563609E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13" y="2324181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D1</a:t>
            </a:r>
          </a:p>
        </p:txBody>
      </p:sp>
      <p:sp>
        <p:nvSpPr>
          <p:cNvPr id="284" name="Text Box 1046">
            <a:extLst>
              <a:ext uri="{FF2B5EF4-FFF2-40B4-BE49-F238E27FC236}">
                <a16:creationId xmlns:a16="http://schemas.microsoft.com/office/drawing/2014/main" id="{3697D480-9C42-41D0-9130-A1FA2689B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88" y="1852746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I2</a:t>
            </a:r>
          </a:p>
        </p:txBody>
      </p:sp>
      <p:sp>
        <p:nvSpPr>
          <p:cNvPr id="285" name="Text Box 1051">
            <a:extLst>
              <a:ext uri="{FF2B5EF4-FFF2-40B4-BE49-F238E27FC236}">
                <a16:creationId xmlns:a16="http://schemas.microsoft.com/office/drawing/2014/main" id="{ACBD84EF-6366-4981-8368-53209D4F0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74" y="2724151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C1</a:t>
            </a:r>
          </a:p>
        </p:txBody>
      </p:sp>
      <p:sp>
        <p:nvSpPr>
          <p:cNvPr id="286" name="Text Box 1052">
            <a:extLst>
              <a:ext uri="{FF2B5EF4-FFF2-40B4-BE49-F238E27FC236}">
                <a16:creationId xmlns:a16="http://schemas.microsoft.com/office/drawing/2014/main" id="{E49CE26E-A105-4AAA-9A2D-E5CFD577C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8050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I1</a:t>
            </a:r>
          </a:p>
        </p:txBody>
      </p:sp>
      <p:sp>
        <p:nvSpPr>
          <p:cNvPr id="287" name="Arc 1029">
            <a:extLst>
              <a:ext uri="{FF2B5EF4-FFF2-40B4-BE49-F238E27FC236}">
                <a16:creationId xmlns:a16="http://schemas.microsoft.com/office/drawing/2014/main" id="{B254A28B-6F32-4D0F-AF2D-234DC7852EAA}"/>
              </a:ext>
            </a:extLst>
          </p:cNvPr>
          <p:cNvSpPr>
            <a:spLocks/>
          </p:cNvSpPr>
          <p:nvPr/>
        </p:nvSpPr>
        <p:spPr bwMode="auto">
          <a:xfrm rot="20474829" flipH="1" flipV="1">
            <a:off x="891115" y="1994050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8" name="Text Box 1051">
            <a:extLst>
              <a:ext uri="{FF2B5EF4-FFF2-40B4-BE49-F238E27FC236}">
                <a16:creationId xmlns:a16="http://schemas.microsoft.com/office/drawing/2014/main" id="{1C8372D2-61DC-4D4E-A03A-C99A9CAD1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155" y="2153026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C2</a:t>
            </a:r>
          </a:p>
        </p:txBody>
      </p:sp>
      <p:sp>
        <p:nvSpPr>
          <p:cNvPr id="289" name="Arc 1029">
            <a:extLst>
              <a:ext uri="{FF2B5EF4-FFF2-40B4-BE49-F238E27FC236}">
                <a16:creationId xmlns:a16="http://schemas.microsoft.com/office/drawing/2014/main" id="{0455875C-606F-4804-83A8-EB8522E3A051}"/>
              </a:ext>
            </a:extLst>
          </p:cNvPr>
          <p:cNvSpPr>
            <a:spLocks/>
          </p:cNvSpPr>
          <p:nvPr/>
        </p:nvSpPr>
        <p:spPr bwMode="auto">
          <a:xfrm rot="15117053" flipH="1" flipV="1">
            <a:off x="1369404" y="1974472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0" name="Arc 1029">
            <a:extLst>
              <a:ext uri="{FF2B5EF4-FFF2-40B4-BE49-F238E27FC236}">
                <a16:creationId xmlns:a16="http://schemas.microsoft.com/office/drawing/2014/main" id="{C226A224-1F90-4209-9D9E-526BE9DE1016}"/>
              </a:ext>
            </a:extLst>
          </p:cNvPr>
          <p:cNvSpPr>
            <a:spLocks/>
          </p:cNvSpPr>
          <p:nvPr/>
        </p:nvSpPr>
        <p:spPr bwMode="auto">
          <a:xfrm rot="9523226" flipH="1" flipV="1">
            <a:off x="1350987" y="1604657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1" name="Arc 1029">
            <a:extLst>
              <a:ext uri="{FF2B5EF4-FFF2-40B4-BE49-F238E27FC236}">
                <a16:creationId xmlns:a16="http://schemas.microsoft.com/office/drawing/2014/main" id="{E43DBF4F-1B75-4AAD-ACCC-4DBBC68B1A71}"/>
              </a:ext>
            </a:extLst>
          </p:cNvPr>
          <p:cNvSpPr>
            <a:spLocks/>
          </p:cNvSpPr>
          <p:nvPr/>
        </p:nvSpPr>
        <p:spPr bwMode="auto">
          <a:xfrm rot="21021379" flipH="1" flipV="1">
            <a:off x="1583075" y="1186804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2" name="Arc 1029">
            <a:extLst>
              <a:ext uri="{FF2B5EF4-FFF2-40B4-BE49-F238E27FC236}">
                <a16:creationId xmlns:a16="http://schemas.microsoft.com/office/drawing/2014/main" id="{DECA596A-F0F1-4F63-9499-AC275F8D72B9}"/>
              </a:ext>
            </a:extLst>
          </p:cNvPr>
          <p:cNvSpPr>
            <a:spLocks/>
          </p:cNvSpPr>
          <p:nvPr/>
        </p:nvSpPr>
        <p:spPr bwMode="auto">
          <a:xfrm rot="11239064" flipH="1" flipV="1">
            <a:off x="2066092" y="862006"/>
            <a:ext cx="236117" cy="137361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3" name="Arc 1029">
            <a:extLst>
              <a:ext uri="{FF2B5EF4-FFF2-40B4-BE49-F238E27FC236}">
                <a16:creationId xmlns:a16="http://schemas.microsoft.com/office/drawing/2014/main" id="{FB553970-6267-47A8-B9C0-154FBD1123C4}"/>
              </a:ext>
            </a:extLst>
          </p:cNvPr>
          <p:cNvSpPr>
            <a:spLocks/>
          </p:cNvSpPr>
          <p:nvPr/>
        </p:nvSpPr>
        <p:spPr bwMode="auto">
          <a:xfrm rot="15357664" flipH="1" flipV="1">
            <a:off x="2048783" y="1184027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4" name="Text Box 1044">
            <a:extLst>
              <a:ext uri="{FF2B5EF4-FFF2-40B4-BE49-F238E27FC236}">
                <a16:creationId xmlns:a16="http://schemas.microsoft.com/office/drawing/2014/main" id="{64421896-76BE-4B70-B230-637B6C3E8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285" y="1809542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D2</a:t>
            </a:r>
          </a:p>
        </p:txBody>
      </p:sp>
      <p:sp>
        <p:nvSpPr>
          <p:cNvPr id="295" name="Text Box 1040">
            <a:extLst>
              <a:ext uri="{FF2B5EF4-FFF2-40B4-BE49-F238E27FC236}">
                <a16:creationId xmlns:a16="http://schemas.microsoft.com/office/drawing/2014/main" id="{F487B02A-58A9-461F-AF5A-072CBF4E3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978" y="1510420"/>
            <a:ext cx="400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P2</a:t>
            </a:r>
          </a:p>
        </p:txBody>
      </p:sp>
      <p:sp>
        <p:nvSpPr>
          <p:cNvPr id="296" name="Arc 1036">
            <a:extLst>
              <a:ext uri="{FF2B5EF4-FFF2-40B4-BE49-F238E27FC236}">
                <a16:creationId xmlns:a16="http://schemas.microsoft.com/office/drawing/2014/main" id="{9B062C8E-C6A8-431D-87DB-81EA572333B5}"/>
              </a:ext>
            </a:extLst>
          </p:cNvPr>
          <p:cNvSpPr>
            <a:spLocks/>
          </p:cNvSpPr>
          <p:nvPr/>
        </p:nvSpPr>
        <p:spPr bwMode="auto">
          <a:xfrm rot="10421482" flipV="1">
            <a:off x="745354" y="910437"/>
            <a:ext cx="1171867" cy="90265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7" name="Text Box 1046">
            <a:extLst>
              <a:ext uri="{FF2B5EF4-FFF2-40B4-BE49-F238E27FC236}">
                <a16:creationId xmlns:a16="http://schemas.microsoft.com/office/drawing/2014/main" id="{2C26CC9B-6B0E-4746-8822-5C6FDB8E7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151" y="1047750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In</a:t>
            </a:r>
          </a:p>
        </p:txBody>
      </p:sp>
      <p:sp>
        <p:nvSpPr>
          <p:cNvPr id="298" name="Text Box 1051">
            <a:extLst>
              <a:ext uri="{FF2B5EF4-FFF2-40B4-BE49-F238E27FC236}">
                <a16:creationId xmlns:a16="http://schemas.microsoft.com/office/drawing/2014/main" id="{ECFDA774-45EC-49F2-8644-D479589BC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792" y="1359498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Cn</a:t>
            </a:r>
          </a:p>
        </p:txBody>
      </p:sp>
      <p:sp>
        <p:nvSpPr>
          <p:cNvPr id="299" name="Text Box 1044">
            <a:extLst>
              <a:ext uri="{FF2B5EF4-FFF2-40B4-BE49-F238E27FC236}">
                <a16:creationId xmlns:a16="http://schemas.microsoft.com/office/drawing/2014/main" id="{55691D7D-5173-44B7-B0D3-BF33A404C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872" y="989309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Dn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Times New Roman (Arabic)" pitchFamily="26" charset="0"/>
              <a:cs typeface="Times New Roman (Arabic)" pitchFamily="26" charset="0"/>
            </a:endParaRPr>
          </a:p>
        </p:txBody>
      </p:sp>
      <p:sp>
        <p:nvSpPr>
          <p:cNvPr id="300" name="Text Box 1040">
            <a:extLst>
              <a:ext uri="{FF2B5EF4-FFF2-40B4-BE49-F238E27FC236}">
                <a16:creationId xmlns:a16="http://schemas.microsoft.com/office/drawing/2014/main" id="{C6AC73BB-CD10-4EA5-A528-AC1E138BD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779" y="698528"/>
            <a:ext cx="400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Pn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Times New Roman (Arabic)" pitchFamily="26" charset="0"/>
              <a:cs typeface="Times New Roman (Arabic)" pitchFamily="26" charset="0"/>
            </a:endParaRPr>
          </a:p>
        </p:txBody>
      </p:sp>
      <p:sp>
        <p:nvSpPr>
          <p:cNvPr id="301" name="Arc 1036">
            <a:extLst>
              <a:ext uri="{FF2B5EF4-FFF2-40B4-BE49-F238E27FC236}">
                <a16:creationId xmlns:a16="http://schemas.microsoft.com/office/drawing/2014/main" id="{A4137B1D-66DA-47FC-BADB-556F6940D397}"/>
              </a:ext>
            </a:extLst>
          </p:cNvPr>
          <p:cNvSpPr>
            <a:spLocks/>
          </p:cNvSpPr>
          <p:nvPr/>
        </p:nvSpPr>
        <p:spPr bwMode="auto">
          <a:xfrm rot="10421482" flipV="1">
            <a:off x="1514650" y="559839"/>
            <a:ext cx="716108" cy="4931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2" name="Shape 301">
            <a:extLst>
              <a:ext uri="{FF2B5EF4-FFF2-40B4-BE49-F238E27FC236}">
                <a16:creationId xmlns:a16="http://schemas.microsoft.com/office/drawing/2014/main" id="{D4BB5441-13B9-460C-84BD-3B65B425AFA3}"/>
              </a:ext>
            </a:extLst>
          </p:cNvPr>
          <p:cNvSpPr/>
          <p:nvPr/>
        </p:nvSpPr>
        <p:spPr>
          <a:xfrm>
            <a:off x="5328377" y="2486110"/>
            <a:ext cx="3455117" cy="2123908"/>
          </a:xfrm>
          <a:prstGeom prst="swooshArrow">
            <a:avLst>
              <a:gd name="adj1" fmla="val 25000"/>
              <a:gd name="adj2" fmla="val 25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369F8C3-6E2E-4E40-81B7-0947AE132F28}"/>
              </a:ext>
            </a:extLst>
          </p:cNvPr>
          <p:cNvCxnSpPr>
            <a:cxnSpLocks/>
          </p:cNvCxnSpPr>
          <p:nvPr/>
        </p:nvCxnSpPr>
        <p:spPr>
          <a:xfrm flipV="1">
            <a:off x="8839200" y="2969459"/>
            <a:ext cx="0" cy="15834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17A93291-2DAB-49B4-97CB-A395C6BA33E4}"/>
              </a:ext>
            </a:extLst>
          </p:cNvPr>
          <p:cNvSpPr txBox="1"/>
          <p:nvPr/>
        </p:nvSpPr>
        <p:spPr>
          <a:xfrm rot="5400000">
            <a:off x="8209163" y="3770513"/>
            <a:ext cx="1463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18A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Process Maturity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977D920-2AEF-4515-AC28-CADE093D0C16}"/>
              </a:ext>
            </a:extLst>
          </p:cNvPr>
          <p:cNvCxnSpPr>
            <a:cxnSpLocks/>
          </p:cNvCxnSpPr>
          <p:nvPr/>
        </p:nvCxnSpPr>
        <p:spPr>
          <a:xfrm>
            <a:off x="5328377" y="4610018"/>
            <a:ext cx="343462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Oval 305">
            <a:extLst>
              <a:ext uri="{FF2B5EF4-FFF2-40B4-BE49-F238E27FC236}">
                <a16:creationId xmlns:a16="http://schemas.microsoft.com/office/drawing/2014/main" id="{076788A1-E452-4700-B5D9-60539720875B}"/>
              </a:ext>
            </a:extLst>
          </p:cNvPr>
          <p:cNvSpPr/>
          <p:nvPr/>
        </p:nvSpPr>
        <p:spPr>
          <a:xfrm>
            <a:off x="7732549" y="2917044"/>
            <a:ext cx="288431" cy="3257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5FF145BC-2F2A-42F7-B774-A7FC783C400B}"/>
              </a:ext>
            </a:extLst>
          </p:cNvPr>
          <p:cNvSpPr/>
          <p:nvPr/>
        </p:nvSpPr>
        <p:spPr>
          <a:xfrm>
            <a:off x="7138695" y="3122706"/>
            <a:ext cx="226039" cy="226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4C81FA3D-2BBA-4EAD-88A4-3BA6956337E2}"/>
              </a:ext>
            </a:extLst>
          </p:cNvPr>
          <p:cNvSpPr/>
          <p:nvPr/>
        </p:nvSpPr>
        <p:spPr>
          <a:xfrm>
            <a:off x="6657444" y="3335146"/>
            <a:ext cx="185998" cy="1725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CE93C013-20E9-4460-A3FD-CA41C3F1378C}"/>
              </a:ext>
            </a:extLst>
          </p:cNvPr>
          <p:cNvSpPr/>
          <p:nvPr/>
        </p:nvSpPr>
        <p:spPr>
          <a:xfrm>
            <a:off x="6222873" y="3596579"/>
            <a:ext cx="107934" cy="126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D009BD1-9F3C-4AED-8823-1990732FD1AE}"/>
              </a:ext>
            </a:extLst>
          </p:cNvPr>
          <p:cNvSpPr txBox="1"/>
          <p:nvPr/>
        </p:nvSpPr>
        <p:spPr>
          <a:xfrm>
            <a:off x="6134999" y="4596884"/>
            <a:ext cx="36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Y1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3620423-DB99-498F-A0A0-F876FCF6D12F}"/>
              </a:ext>
            </a:extLst>
          </p:cNvPr>
          <p:cNvSpPr txBox="1"/>
          <p:nvPr/>
        </p:nvSpPr>
        <p:spPr>
          <a:xfrm>
            <a:off x="6637990" y="4610018"/>
            <a:ext cx="36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Y2</a:t>
            </a: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451A1D4-EC97-44AF-B9AF-089C0774C999}"/>
              </a:ext>
            </a:extLst>
          </p:cNvPr>
          <p:cNvSpPr txBox="1"/>
          <p:nvPr/>
        </p:nvSpPr>
        <p:spPr>
          <a:xfrm>
            <a:off x="7165223" y="4603839"/>
            <a:ext cx="36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Y3 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877EDBFA-620D-469E-9861-14F38E6B046C}"/>
              </a:ext>
            </a:extLst>
          </p:cNvPr>
          <p:cNvSpPr txBox="1"/>
          <p:nvPr/>
        </p:nvSpPr>
        <p:spPr>
          <a:xfrm>
            <a:off x="7732549" y="4603839"/>
            <a:ext cx="36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Y4 </a:t>
            </a: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627811C4-5125-4F6C-85F6-3871A9448AC9}"/>
              </a:ext>
            </a:extLst>
          </p:cNvPr>
          <p:cNvCxnSpPr>
            <a:cxnSpLocks/>
          </p:cNvCxnSpPr>
          <p:nvPr/>
        </p:nvCxnSpPr>
        <p:spPr>
          <a:xfrm flipV="1">
            <a:off x="6276840" y="3841092"/>
            <a:ext cx="0" cy="711858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D7EEBBE0-13B6-4B77-A4A3-2CF189DF2A8F}"/>
              </a:ext>
            </a:extLst>
          </p:cNvPr>
          <p:cNvCxnSpPr>
            <a:cxnSpLocks/>
          </p:cNvCxnSpPr>
          <p:nvPr/>
        </p:nvCxnSpPr>
        <p:spPr>
          <a:xfrm flipH="1" flipV="1">
            <a:off x="6779830" y="3607297"/>
            <a:ext cx="1970" cy="945653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B801CA3E-0F79-49EC-9933-6F46A8BCFF2A}"/>
              </a:ext>
            </a:extLst>
          </p:cNvPr>
          <p:cNvCxnSpPr>
            <a:cxnSpLocks/>
          </p:cNvCxnSpPr>
          <p:nvPr/>
        </p:nvCxnSpPr>
        <p:spPr>
          <a:xfrm flipH="1" flipV="1">
            <a:off x="7310163" y="3466739"/>
            <a:ext cx="5037" cy="1086212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E49DC9AA-B07F-41E5-B2E1-722DCBD343F6}"/>
              </a:ext>
            </a:extLst>
          </p:cNvPr>
          <p:cNvCxnSpPr>
            <a:cxnSpLocks/>
          </p:cNvCxnSpPr>
          <p:nvPr/>
        </p:nvCxnSpPr>
        <p:spPr>
          <a:xfrm flipV="1">
            <a:off x="7883085" y="3372051"/>
            <a:ext cx="20291" cy="11809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Rectangle 14">
            <a:extLst>
              <a:ext uri="{FF2B5EF4-FFF2-40B4-BE49-F238E27FC236}">
                <a16:creationId xmlns:a16="http://schemas.microsoft.com/office/drawing/2014/main" id="{FDC7932F-CE18-40BB-8C79-C58E6D0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461" y="1776567"/>
            <a:ext cx="316480" cy="19255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l-PL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/>
                <a:ea typeface="+mn-ea"/>
                <a:cs typeface="Times New Roman" panose="02020603050405020304" pitchFamily="18" charset="0"/>
              </a:rPr>
              <a:t>Lab</a:t>
            </a:r>
            <a:endParaRPr kumimoji="1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6" name="Rectangle 14">
            <a:extLst>
              <a:ext uri="{FF2B5EF4-FFF2-40B4-BE49-F238E27FC236}">
                <a16:creationId xmlns:a16="http://schemas.microsoft.com/office/drawing/2014/main" id="{E3C016B6-54BB-47EB-954F-831820C98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846" y="1519225"/>
            <a:ext cx="437260" cy="2181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l-PL" altLang="en-US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/>
                <a:ea typeface="+mn-ea"/>
                <a:cs typeface="Times New Roman" panose="02020603050405020304" pitchFamily="18" charset="0"/>
              </a:rPr>
              <a:t>Technology</a:t>
            </a:r>
            <a:endParaRPr kumimoji="1" lang="en-US" altLang="en-US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77" name="Group 55">
            <a:extLst>
              <a:ext uri="{FF2B5EF4-FFF2-40B4-BE49-F238E27FC236}">
                <a16:creationId xmlns:a16="http://schemas.microsoft.com/office/drawing/2014/main" id="{4EBDC992-C68D-42C0-8FB2-061C920FD99C}"/>
              </a:ext>
            </a:extLst>
          </p:cNvPr>
          <p:cNvGrpSpPr>
            <a:grpSpLocks/>
          </p:cNvGrpSpPr>
          <p:nvPr/>
        </p:nvGrpSpPr>
        <p:grpSpPr bwMode="auto">
          <a:xfrm>
            <a:off x="3642700" y="1209071"/>
            <a:ext cx="272952" cy="287838"/>
            <a:chOff x="1021" y="3385"/>
            <a:chExt cx="680" cy="636"/>
          </a:xfrm>
        </p:grpSpPr>
        <p:grpSp>
          <p:nvGrpSpPr>
            <p:cNvPr id="378" name="Group 56">
              <a:extLst>
                <a:ext uri="{FF2B5EF4-FFF2-40B4-BE49-F238E27FC236}">
                  <a16:creationId xmlns:a16="http://schemas.microsoft.com/office/drawing/2014/main" id="{FDA08835-5C44-4422-98A2-4FEFB0F34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381" name="Group 57">
                <a:extLst>
                  <a:ext uri="{FF2B5EF4-FFF2-40B4-BE49-F238E27FC236}">
                    <a16:creationId xmlns:a16="http://schemas.microsoft.com/office/drawing/2014/main" id="{F49DBADB-A44B-42EE-BD18-BBA579B4CA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387" name="Oval 58">
                  <a:extLst>
                    <a:ext uri="{FF2B5EF4-FFF2-40B4-BE49-F238E27FC236}">
                      <a16:creationId xmlns:a16="http://schemas.microsoft.com/office/drawing/2014/main" id="{122AC2F7-19E2-4E55-AB47-7B201068C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Line 59">
                  <a:extLst>
                    <a:ext uri="{FF2B5EF4-FFF2-40B4-BE49-F238E27FC236}">
                      <a16:creationId xmlns:a16="http://schemas.microsoft.com/office/drawing/2014/main" id="{F12C6890-BFB6-46EA-85EC-1D478FABD9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Line 60">
                  <a:extLst>
                    <a:ext uri="{FF2B5EF4-FFF2-40B4-BE49-F238E27FC236}">
                      <a16:creationId xmlns:a16="http://schemas.microsoft.com/office/drawing/2014/main" id="{7A359BD5-9894-4AAB-9C55-5461157B6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2" name="Group 61">
                <a:extLst>
                  <a:ext uri="{FF2B5EF4-FFF2-40B4-BE49-F238E27FC236}">
                    <a16:creationId xmlns:a16="http://schemas.microsoft.com/office/drawing/2014/main" id="{0794469D-B55A-405C-8E36-20D3CB0D0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383" name="Rectangle 62">
                  <a:extLst>
                    <a:ext uri="{FF2B5EF4-FFF2-40B4-BE49-F238E27FC236}">
                      <a16:creationId xmlns:a16="http://schemas.microsoft.com/office/drawing/2014/main" id="{BA709D50-0156-4234-946D-2126B7B663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384" name="Rectangle 63">
                  <a:extLst>
                    <a:ext uri="{FF2B5EF4-FFF2-40B4-BE49-F238E27FC236}">
                      <a16:creationId xmlns:a16="http://schemas.microsoft.com/office/drawing/2014/main" id="{3FE6B30D-E8C7-4985-9754-22D391A93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385" name="Rectangle 64">
                  <a:extLst>
                    <a:ext uri="{FF2B5EF4-FFF2-40B4-BE49-F238E27FC236}">
                      <a16:creationId xmlns:a16="http://schemas.microsoft.com/office/drawing/2014/main" id="{9915397B-23D3-4CC4-BCEE-6E6080F60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386" name="Rectangle 65">
                  <a:extLst>
                    <a:ext uri="{FF2B5EF4-FFF2-40B4-BE49-F238E27FC236}">
                      <a16:creationId xmlns:a16="http://schemas.microsoft.com/office/drawing/2014/main" id="{E2EA3710-9008-41B2-B864-1C36FAEB6B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379" name="Arc 66">
              <a:extLst>
                <a:ext uri="{FF2B5EF4-FFF2-40B4-BE49-F238E27FC236}">
                  <a16:creationId xmlns:a16="http://schemas.microsoft.com/office/drawing/2014/main" id="{EC7F5C91-777F-4FA1-AF0D-AA3AC99C8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0" name="Arc 67">
              <a:extLst>
                <a:ext uri="{FF2B5EF4-FFF2-40B4-BE49-F238E27FC236}">
                  <a16:creationId xmlns:a16="http://schemas.microsoft.com/office/drawing/2014/main" id="{C1BD194D-BEB0-4C52-8477-911BB9BEB28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90" name="Group 55">
            <a:extLst>
              <a:ext uri="{FF2B5EF4-FFF2-40B4-BE49-F238E27FC236}">
                <a16:creationId xmlns:a16="http://schemas.microsoft.com/office/drawing/2014/main" id="{463F968D-7BDF-4D32-9C37-424740674A9D}"/>
              </a:ext>
            </a:extLst>
          </p:cNvPr>
          <p:cNvGrpSpPr>
            <a:grpSpLocks/>
          </p:cNvGrpSpPr>
          <p:nvPr/>
        </p:nvGrpSpPr>
        <p:grpSpPr bwMode="auto">
          <a:xfrm>
            <a:off x="2426308" y="1474874"/>
            <a:ext cx="272952" cy="287838"/>
            <a:chOff x="1021" y="3385"/>
            <a:chExt cx="680" cy="636"/>
          </a:xfrm>
        </p:grpSpPr>
        <p:grpSp>
          <p:nvGrpSpPr>
            <p:cNvPr id="391" name="Group 56">
              <a:extLst>
                <a:ext uri="{FF2B5EF4-FFF2-40B4-BE49-F238E27FC236}">
                  <a16:creationId xmlns:a16="http://schemas.microsoft.com/office/drawing/2014/main" id="{CE6E3330-CFFD-44AD-87CA-DD7B3E1B6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394" name="Group 57">
                <a:extLst>
                  <a:ext uri="{FF2B5EF4-FFF2-40B4-BE49-F238E27FC236}">
                    <a16:creationId xmlns:a16="http://schemas.microsoft.com/office/drawing/2014/main" id="{ABB3B746-82DB-409A-BB17-A17EC56C87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400" name="Oval 58">
                  <a:extLst>
                    <a:ext uri="{FF2B5EF4-FFF2-40B4-BE49-F238E27FC236}">
                      <a16:creationId xmlns:a16="http://schemas.microsoft.com/office/drawing/2014/main" id="{45418AC4-F161-40C9-AD0A-43AA16999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Line 59">
                  <a:extLst>
                    <a:ext uri="{FF2B5EF4-FFF2-40B4-BE49-F238E27FC236}">
                      <a16:creationId xmlns:a16="http://schemas.microsoft.com/office/drawing/2014/main" id="{A639441D-C685-4DC7-A949-6243A85F0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Line 60">
                  <a:extLst>
                    <a:ext uri="{FF2B5EF4-FFF2-40B4-BE49-F238E27FC236}">
                      <a16:creationId xmlns:a16="http://schemas.microsoft.com/office/drawing/2014/main" id="{7C01B1FB-5EC6-4B23-84D7-29EC810C98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5" name="Group 61">
                <a:extLst>
                  <a:ext uri="{FF2B5EF4-FFF2-40B4-BE49-F238E27FC236}">
                    <a16:creationId xmlns:a16="http://schemas.microsoft.com/office/drawing/2014/main" id="{68679539-B4EB-4C33-85F2-445B5C7510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396" name="Rectangle 62">
                  <a:extLst>
                    <a:ext uri="{FF2B5EF4-FFF2-40B4-BE49-F238E27FC236}">
                      <a16:creationId xmlns:a16="http://schemas.microsoft.com/office/drawing/2014/main" id="{8341DC50-EE9F-4DFB-8E87-044F500D0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397" name="Rectangle 63">
                  <a:extLst>
                    <a:ext uri="{FF2B5EF4-FFF2-40B4-BE49-F238E27FC236}">
                      <a16:creationId xmlns:a16="http://schemas.microsoft.com/office/drawing/2014/main" id="{7C0BD65F-A49D-44A3-93C1-C22A4DEE5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398" name="Rectangle 64">
                  <a:extLst>
                    <a:ext uri="{FF2B5EF4-FFF2-40B4-BE49-F238E27FC236}">
                      <a16:creationId xmlns:a16="http://schemas.microsoft.com/office/drawing/2014/main" id="{96B6E6A5-DC02-4854-89E3-E0397AF24A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399" name="Rectangle 65">
                  <a:extLst>
                    <a:ext uri="{FF2B5EF4-FFF2-40B4-BE49-F238E27FC236}">
                      <a16:creationId xmlns:a16="http://schemas.microsoft.com/office/drawing/2014/main" id="{BF4C319C-12E1-49EF-AE7F-785A042C3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392" name="Arc 66">
              <a:extLst>
                <a:ext uri="{FF2B5EF4-FFF2-40B4-BE49-F238E27FC236}">
                  <a16:creationId xmlns:a16="http://schemas.microsoft.com/office/drawing/2014/main" id="{635DFD2D-B0B0-484F-8386-73B2E7FAF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3" name="Arc 67">
              <a:extLst>
                <a:ext uri="{FF2B5EF4-FFF2-40B4-BE49-F238E27FC236}">
                  <a16:creationId xmlns:a16="http://schemas.microsoft.com/office/drawing/2014/main" id="{A9474994-908A-4365-AE5E-3AE0FF42F83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03" name="Rectangle 14">
            <a:extLst>
              <a:ext uri="{FF2B5EF4-FFF2-40B4-BE49-F238E27FC236}">
                <a16:creationId xmlns:a16="http://schemas.microsoft.com/office/drawing/2014/main" id="{5D064DF0-2C31-48FE-8F2E-B34F0266C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392" y="1738904"/>
            <a:ext cx="313263" cy="2181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l-PL" altLang="en-US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/>
                <a:ea typeface="+mn-ea"/>
                <a:cs typeface="Times New Roman" panose="02020603050405020304" pitchFamily="18" charset="0"/>
              </a:rPr>
              <a:t>CSE</a:t>
            </a:r>
            <a:endParaRPr kumimoji="1" lang="en-US" altLang="en-US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04" name="Group 55">
            <a:extLst>
              <a:ext uri="{FF2B5EF4-FFF2-40B4-BE49-F238E27FC236}">
                <a16:creationId xmlns:a16="http://schemas.microsoft.com/office/drawing/2014/main" id="{90640925-A5D6-477E-98AF-E5EE7919AB0D}"/>
              </a:ext>
            </a:extLst>
          </p:cNvPr>
          <p:cNvGrpSpPr>
            <a:grpSpLocks/>
          </p:cNvGrpSpPr>
          <p:nvPr/>
        </p:nvGrpSpPr>
        <p:grpSpPr bwMode="auto">
          <a:xfrm>
            <a:off x="3232248" y="1428750"/>
            <a:ext cx="272952" cy="287838"/>
            <a:chOff x="1021" y="3385"/>
            <a:chExt cx="680" cy="636"/>
          </a:xfrm>
        </p:grpSpPr>
        <p:grpSp>
          <p:nvGrpSpPr>
            <p:cNvPr id="405" name="Group 56">
              <a:extLst>
                <a:ext uri="{FF2B5EF4-FFF2-40B4-BE49-F238E27FC236}">
                  <a16:creationId xmlns:a16="http://schemas.microsoft.com/office/drawing/2014/main" id="{D036C4D5-70B1-42DA-9B3E-19FE0EB5B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408" name="Group 57">
                <a:extLst>
                  <a:ext uri="{FF2B5EF4-FFF2-40B4-BE49-F238E27FC236}">
                    <a16:creationId xmlns:a16="http://schemas.microsoft.com/office/drawing/2014/main" id="{683D2411-CD45-4012-A409-6AC9AC2D6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414" name="Oval 58">
                  <a:extLst>
                    <a:ext uri="{FF2B5EF4-FFF2-40B4-BE49-F238E27FC236}">
                      <a16:creationId xmlns:a16="http://schemas.microsoft.com/office/drawing/2014/main" id="{89CFE95D-AF4C-4E1B-95F3-75CF8F898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15" name="Line 59">
                  <a:extLst>
                    <a:ext uri="{FF2B5EF4-FFF2-40B4-BE49-F238E27FC236}">
                      <a16:creationId xmlns:a16="http://schemas.microsoft.com/office/drawing/2014/main" id="{A41E6B97-D9F6-4D6B-91BD-9E179D940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Line 60">
                  <a:extLst>
                    <a:ext uri="{FF2B5EF4-FFF2-40B4-BE49-F238E27FC236}">
                      <a16:creationId xmlns:a16="http://schemas.microsoft.com/office/drawing/2014/main" id="{6314CC9E-D71C-4ADE-892F-B9AE5DDD6D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9" name="Group 61">
                <a:extLst>
                  <a:ext uri="{FF2B5EF4-FFF2-40B4-BE49-F238E27FC236}">
                    <a16:creationId xmlns:a16="http://schemas.microsoft.com/office/drawing/2014/main" id="{E147F480-C059-413E-9FF9-D4B1D04268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410" name="Rectangle 62">
                  <a:extLst>
                    <a:ext uri="{FF2B5EF4-FFF2-40B4-BE49-F238E27FC236}">
                      <a16:creationId xmlns:a16="http://schemas.microsoft.com/office/drawing/2014/main" id="{1D11BD38-3F4E-42C6-AB1F-B10013161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411" name="Rectangle 63">
                  <a:extLst>
                    <a:ext uri="{FF2B5EF4-FFF2-40B4-BE49-F238E27FC236}">
                      <a16:creationId xmlns:a16="http://schemas.microsoft.com/office/drawing/2014/main" id="{AD233F25-4583-477E-B304-17D248BAAD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412" name="Rectangle 64">
                  <a:extLst>
                    <a:ext uri="{FF2B5EF4-FFF2-40B4-BE49-F238E27FC236}">
                      <a16:creationId xmlns:a16="http://schemas.microsoft.com/office/drawing/2014/main" id="{EE7DA12E-ED04-4B92-8220-EFF809228B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13" name="Rectangle 65">
                  <a:extLst>
                    <a:ext uri="{FF2B5EF4-FFF2-40B4-BE49-F238E27FC236}">
                      <a16:creationId xmlns:a16="http://schemas.microsoft.com/office/drawing/2014/main" id="{F65D6B34-77CD-4CE2-BDB7-4AF5A0AB0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406" name="Arc 66">
              <a:extLst>
                <a:ext uri="{FF2B5EF4-FFF2-40B4-BE49-F238E27FC236}">
                  <a16:creationId xmlns:a16="http://schemas.microsoft.com/office/drawing/2014/main" id="{64D47570-CE65-4A51-A76C-F6E074AE4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7" name="Arc 67">
              <a:extLst>
                <a:ext uri="{FF2B5EF4-FFF2-40B4-BE49-F238E27FC236}">
                  <a16:creationId xmlns:a16="http://schemas.microsoft.com/office/drawing/2014/main" id="{D4C9F07D-CC36-4363-B2A4-E65F9E5D23B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17" name="Rectangle 14">
            <a:extLst>
              <a:ext uri="{FF2B5EF4-FFF2-40B4-BE49-F238E27FC236}">
                <a16:creationId xmlns:a16="http://schemas.microsoft.com/office/drawing/2014/main" id="{C9AB4485-D7C7-4AC1-AA3A-7D141F4D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392" y="1515375"/>
            <a:ext cx="313263" cy="2181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l-PL" altLang="en-US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/>
                <a:ea typeface="+mn-ea"/>
                <a:cs typeface="Times New Roman" panose="02020603050405020304" pitchFamily="18" charset="0"/>
              </a:rPr>
              <a:t>CSA</a:t>
            </a:r>
            <a:endParaRPr kumimoji="1" lang="en-US" altLang="en-US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18" name="Group 55">
            <a:extLst>
              <a:ext uri="{FF2B5EF4-FFF2-40B4-BE49-F238E27FC236}">
                <a16:creationId xmlns:a16="http://schemas.microsoft.com/office/drawing/2014/main" id="{1E0D5976-B938-4A02-93CD-FA931BD236D6}"/>
              </a:ext>
            </a:extLst>
          </p:cNvPr>
          <p:cNvGrpSpPr>
            <a:grpSpLocks/>
          </p:cNvGrpSpPr>
          <p:nvPr/>
        </p:nvGrpSpPr>
        <p:grpSpPr bwMode="auto">
          <a:xfrm>
            <a:off x="2851248" y="1205221"/>
            <a:ext cx="272952" cy="287838"/>
            <a:chOff x="1021" y="3385"/>
            <a:chExt cx="680" cy="636"/>
          </a:xfrm>
        </p:grpSpPr>
        <p:grpSp>
          <p:nvGrpSpPr>
            <p:cNvPr id="419" name="Group 56">
              <a:extLst>
                <a:ext uri="{FF2B5EF4-FFF2-40B4-BE49-F238E27FC236}">
                  <a16:creationId xmlns:a16="http://schemas.microsoft.com/office/drawing/2014/main" id="{5C5FBBAB-9090-43D4-89D4-EB64B8283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422" name="Group 57">
                <a:extLst>
                  <a:ext uri="{FF2B5EF4-FFF2-40B4-BE49-F238E27FC236}">
                    <a16:creationId xmlns:a16="http://schemas.microsoft.com/office/drawing/2014/main" id="{B9A3AC29-4419-48AC-97D8-BC8C56E549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428" name="Oval 58">
                  <a:extLst>
                    <a:ext uri="{FF2B5EF4-FFF2-40B4-BE49-F238E27FC236}">
                      <a16:creationId xmlns:a16="http://schemas.microsoft.com/office/drawing/2014/main" id="{BC91A08D-A13F-4285-952F-EA59FFFAA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29" name="Line 59">
                  <a:extLst>
                    <a:ext uri="{FF2B5EF4-FFF2-40B4-BE49-F238E27FC236}">
                      <a16:creationId xmlns:a16="http://schemas.microsoft.com/office/drawing/2014/main" id="{491EA829-72FF-490E-B1AB-9C783C8852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30" name="Line 60">
                  <a:extLst>
                    <a:ext uri="{FF2B5EF4-FFF2-40B4-BE49-F238E27FC236}">
                      <a16:creationId xmlns:a16="http://schemas.microsoft.com/office/drawing/2014/main" id="{3C587E5D-BB95-43E0-9132-9BB104CB2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23" name="Group 61">
                <a:extLst>
                  <a:ext uri="{FF2B5EF4-FFF2-40B4-BE49-F238E27FC236}">
                    <a16:creationId xmlns:a16="http://schemas.microsoft.com/office/drawing/2014/main" id="{BEB55688-13A6-4D80-89B6-B2855C27AC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424" name="Rectangle 62">
                  <a:extLst>
                    <a:ext uri="{FF2B5EF4-FFF2-40B4-BE49-F238E27FC236}">
                      <a16:creationId xmlns:a16="http://schemas.microsoft.com/office/drawing/2014/main" id="{326D768E-4F36-46A8-A1B7-326F8B7C0D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425" name="Rectangle 63">
                  <a:extLst>
                    <a:ext uri="{FF2B5EF4-FFF2-40B4-BE49-F238E27FC236}">
                      <a16:creationId xmlns:a16="http://schemas.microsoft.com/office/drawing/2014/main" id="{1973EBC5-988C-48C4-88DE-3635B4F2F5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426" name="Rectangle 64">
                  <a:extLst>
                    <a:ext uri="{FF2B5EF4-FFF2-40B4-BE49-F238E27FC236}">
                      <a16:creationId xmlns:a16="http://schemas.microsoft.com/office/drawing/2014/main" id="{FF8053DD-176F-4E02-84F7-FEAAAB037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27" name="Rectangle 65">
                  <a:extLst>
                    <a:ext uri="{FF2B5EF4-FFF2-40B4-BE49-F238E27FC236}">
                      <a16:creationId xmlns:a16="http://schemas.microsoft.com/office/drawing/2014/main" id="{FC826C7A-CB96-49E5-8026-B8C16BEB04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420" name="Arc 66">
              <a:extLst>
                <a:ext uri="{FF2B5EF4-FFF2-40B4-BE49-F238E27FC236}">
                  <a16:creationId xmlns:a16="http://schemas.microsoft.com/office/drawing/2014/main" id="{105B7F53-F7D7-45B9-A42E-BB1B56ADE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1" name="Arc 67">
              <a:extLst>
                <a:ext uri="{FF2B5EF4-FFF2-40B4-BE49-F238E27FC236}">
                  <a16:creationId xmlns:a16="http://schemas.microsoft.com/office/drawing/2014/main" id="{4E83D0D3-2BA6-4F72-9848-1F9943A41B9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6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C1AE7-9EE8-CC43-AA13-0887A84E5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ACE128-B364-AA95-0478-7C31E2FF35A1}"/>
              </a:ext>
            </a:extLst>
          </p:cNvPr>
          <p:cNvSpPr txBox="1">
            <a:spLocks/>
          </p:cNvSpPr>
          <p:nvPr/>
        </p:nvSpPr>
        <p:spPr>
          <a:xfrm>
            <a:off x="283904" y="532116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Integration with UL Solutions Maturity Rating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A3FAAC-B080-1EC3-C194-FF320BEAE503}"/>
              </a:ext>
            </a:extLst>
          </p:cNvPr>
          <p:cNvSpPr txBox="1"/>
          <p:nvPr/>
        </p:nvSpPr>
        <p:spPr>
          <a:xfrm>
            <a:off x="398204" y="946757"/>
            <a:ext cx="8229600" cy="7617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r>
              <a:rPr lang="en-GB" sz="1400" b="1" dirty="0"/>
              <a:t>2023 a number of observations were raised, in 2024 there were no observations or non- compliances, suggesting that the processes are being followed by the BAR team.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endParaRPr lang="en-US" sz="1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C607C91-BCAB-A042-3058-46340D9BF5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48081"/>
              </p:ext>
            </p:extLst>
          </p:nvPr>
        </p:nvGraphicFramePr>
        <p:xfrm>
          <a:off x="4031274" y="1809076"/>
          <a:ext cx="4496291" cy="2312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03D5E8-E3DD-B57B-32FF-28FADF1DE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69811"/>
              </p:ext>
            </p:extLst>
          </p:nvPr>
        </p:nvGraphicFramePr>
        <p:xfrm>
          <a:off x="465629" y="1809076"/>
          <a:ext cx="32766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27942175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1573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24030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9454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Certification body personnel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9662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Resources for evaluation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6514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8086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19754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Application review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621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Evaluation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6698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1910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Certification decision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4530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Certification documentation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6188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Directory of certified products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741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Surveillance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980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4DD6F-33A4-4014-899B-2114FBF769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6509" y="701499"/>
            <a:ext cx="7444673" cy="4202980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en-US" dirty="0"/>
              <a:t>Based on review of evaluation methods, and interviews with the staff the assessment team concluded that the quality system of  UL Barcelona meets the requirements of </a:t>
            </a:r>
            <a:r>
              <a:rPr lang="en-GB" dirty="0"/>
              <a:t>UL LLC Certification Body Compliance Manual  and</a:t>
            </a:r>
            <a:r>
              <a:rPr lang="en-US" dirty="0"/>
              <a:t> ISO / IECE 17065:2012 where applicable. No Observations / Nonconformance’s were raised, and opportunities for improvement (Improvement Plan) have been raised to further strengthen the system and ensure continued compliance.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cs typeface="Arial"/>
              </a:rPr>
              <a:t>Overall with the i</a:t>
            </a:r>
            <a:r>
              <a:rPr lang="en-US" b="1" i="0" dirty="0">
                <a:effectLst/>
                <a:cs typeface="Arial"/>
              </a:rPr>
              <a:t>ssues raised, there were none significant enough in nature to provide a high risk to the business. 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b="1" u="sng" dirty="0"/>
              <a:t>Strengths</a:t>
            </a:r>
          </a:p>
          <a:p>
            <a:r>
              <a:rPr lang="en-US" dirty="0"/>
              <a:t>Cooperation of the engineers and mangers.</a:t>
            </a:r>
          </a:p>
          <a:p>
            <a:r>
              <a:rPr lang="en-US" b="1" u="sng" dirty="0"/>
              <a:t>Weaknesses</a:t>
            </a:r>
          </a:p>
          <a:p>
            <a:r>
              <a:rPr lang="en-US" dirty="0"/>
              <a:t>None.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EF7B02-1757-47D9-9E92-31CE1E4D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7501"/>
            <a:ext cx="5638800" cy="553998"/>
          </a:xfrm>
        </p:spPr>
        <p:txBody>
          <a:bodyPr/>
          <a:lstStyle/>
          <a:p>
            <a:r>
              <a:rPr lang="en-US" sz="1800" b="1" dirty="0"/>
              <a:t>FINAL Summary</a:t>
            </a:r>
            <a:br>
              <a:rPr lang="en-US" sz="1800" b="1" dirty="0">
                <a:highlight>
                  <a:srgbClr val="FFFF00"/>
                </a:highlight>
              </a:rPr>
            </a:br>
            <a:endParaRPr lang="en-US" sz="1800" dirty="0">
              <a:highlight>
                <a:srgbClr val="FFFF00"/>
              </a:highligh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506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>
            <a:extLst>
              <a:ext uri="{FF2B5EF4-FFF2-40B4-BE49-F238E27FC236}">
                <a16:creationId xmlns:a16="http://schemas.microsoft.com/office/drawing/2014/main" id="{1F772717-CC54-4FC7-A052-816ED4AF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5750"/>
            <a:ext cx="6543675" cy="60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  <a:cs typeface="Geneva" charset="0"/>
              </a:defRPr>
            </a:lvl1pPr>
            <a:lvl2pPr marL="344488" indent="-171450">
              <a:spcBef>
                <a:spcPts val="12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2pPr>
            <a:lvl3pPr marL="569913" indent="-225425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3pPr>
            <a:lvl4pPr marL="801688" indent="-23177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4pPr>
            <a:lvl5pPr marL="974725" indent="-173038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5pPr>
            <a:lvl6pPr marL="14319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6pPr>
            <a:lvl7pPr marL="18891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7pPr>
            <a:lvl8pPr marL="23463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8pPr>
            <a:lvl9pPr marL="28035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2100" b="1">
                <a:solidFill>
                  <a:srgbClr val="C00000"/>
                </a:solidFill>
              </a:rPr>
              <a:t>Next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6B47D-0AC7-4BFC-B83B-E8AEF1CBE40E}"/>
              </a:ext>
            </a:extLst>
          </p:cNvPr>
          <p:cNvSpPr/>
          <p:nvPr/>
        </p:nvSpPr>
        <p:spPr>
          <a:xfrm>
            <a:off x="131619" y="1290205"/>
            <a:ext cx="853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400" b="1">
                <a:latin typeface="+mj-lt"/>
              </a:rPr>
              <a:t>Plan Nest Year Audit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>
              <a:latin typeface="+mj-lt"/>
            </a:endParaRP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en-US" sz="1400">
                <a:latin typeface="+mj-lt"/>
              </a:rPr>
              <a:t>Dates: 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endParaRPr lang="en-US" sz="1400">
              <a:latin typeface="+mj-lt"/>
            </a:endParaRP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endParaRPr lang="en-US" sz="1400">
              <a:latin typeface="+mj-lt"/>
            </a:endParaRP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en-US" sz="1400">
                <a:latin typeface="+mj-lt"/>
              </a:rPr>
              <a:t>Expectation: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387DA-D8E7-FA01-4771-0BDB39AA0756}"/>
              </a:ext>
            </a:extLst>
          </p:cNvPr>
          <p:cNvSpPr txBox="1"/>
          <p:nvPr/>
        </p:nvSpPr>
        <p:spPr>
          <a:xfrm>
            <a:off x="457200" y="888206"/>
            <a:ext cx="8229600" cy="5463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r>
              <a:rPr lang="en-GB" sz="1400" b="1" dirty="0"/>
              <a:t>IQA Tool will be updated Monday 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32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308180" y="540208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>
                <a:solidFill>
                  <a:srgbClr val="C00000"/>
                </a:solidFill>
              </a:rPr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4490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AED0-8AA3-C60B-1B92-735F53FB0332}"/>
              </a:ext>
            </a:extLst>
          </p:cNvPr>
          <p:cNvSpPr txBox="1">
            <a:spLocks/>
          </p:cNvSpPr>
          <p:nvPr/>
        </p:nvSpPr>
        <p:spPr>
          <a:xfrm>
            <a:off x="453837" y="1899670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Request Feedback – reminder of importance of the feedback survey</a:t>
            </a:r>
          </a:p>
          <a:p>
            <a:endParaRPr lang="en-GB" sz="1800" b="1" dirty="0">
              <a:solidFill>
                <a:srgbClr val="C00000"/>
              </a:solidFill>
            </a:endParaRPr>
          </a:p>
          <a:p>
            <a:endParaRPr lang="en-GB" sz="1800" b="1" dirty="0">
              <a:solidFill>
                <a:srgbClr val="C00000"/>
              </a:solidFill>
            </a:endParaRPr>
          </a:p>
          <a:p>
            <a:pPr algn="ctr"/>
            <a:r>
              <a:rPr lang="en-GB" sz="1800" b="1" dirty="0">
                <a:solidFill>
                  <a:srgbClr val="C00000"/>
                </a:solidFill>
              </a:rPr>
              <a:t>Thanks to everyone who participated.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42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5DC1-110F-4AE5-85A3-7F79C58E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411480"/>
            <a:ext cx="5516245" cy="369332"/>
          </a:xfrm>
        </p:spPr>
        <p:txBody>
          <a:bodyPr/>
          <a:lstStyle/>
          <a:p>
            <a:r>
              <a:rPr lang="en-GB"/>
              <a:t>Attendees – </a:t>
            </a:r>
            <a:r>
              <a:rPr lang="en-GB" sz="1800"/>
              <a:t>Introductions as needed</a:t>
            </a:r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A3E66-816F-497E-AA69-FC8E20B40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" y="1025929"/>
            <a:ext cx="3803904" cy="502920"/>
          </a:xfrm>
        </p:spPr>
        <p:txBody>
          <a:bodyPr/>
          <a:lstStyle/>
          <a:p>
            <a:r>
              <a:rPr lang="en-GB" dirty="0"/>
              <a:t>Opening Meeting Attendees – 12</a:t>
            </a:r>
            <a:r>
              <a:rPr lang="en-GB" baseline="30000" dirty="0"/>
              <a:t>th</a:t>
            </a:r>
            <a:r>
              <a:rPr lang="en-GB" dirty="0"/>
              <a:t> February		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5EFD5-1717-4353-8E62-175FC48B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1407CD-524E-46E0-8E61-F5A0B0931185}"/>
              </a:ext>
            </a:extLst>
          </p:cNvPr>
          <p:cNvSpPr txBox="1">
            <a:spLocks/>
          </p:cNvSpPr>
          <p:nvPr/>
        </p:nvSpPr>
        <p:spPr>
          <a:xfrm>
            <a:off x="4590573" y="1528849"/>
            <a:ext cx="3944621" cy="30137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472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A73057-FBB1-1BC3-8A09-F0454434C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21922"/>
              </p:ext>
            </p:extLst>
          </p:nvPr>
        </p:nvGraphicFramePr>
        <p:xfrm>
          <a:off x="442140" y="1399309"/>
          <a:ext cx="3175000" cy="2752090"/>
        </p:xfrm>
        <a:graphic>
          <a:graphicData uri="http://schemas.openxmlformats.org/drawingml/2006/table">
            <a:tbl>
              <a:tblPr/>
              <a:tblGrid>
                <a:gridCol w="3175000">
                  <a:extLst>
                    <a:ext uri="{9D8B030D-6E8A-4147-A177-3AD203B41FA5}">
                      <a16:colId xmlns:a16="http://schemas.microsoft.com/office/drawing/2014/main" val="38626044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Cheevers, Grainne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768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Garcia, Jose Vicente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33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Malysa, Thomas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706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Vidal, Jose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705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Rocco, Davide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06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Friggi, Neil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72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Martinez Moreno, Marc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596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Machmur, Bashier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374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Riss-bourienne, Stephanie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598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Bagheri, Iman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10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Urkidi, Amaia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172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22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C9B7-FAE1-4AE4-AAB8-AA1EEC5D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C3556FB-9DEA-470D-AA8B-407D21CA9C31}"/>
              </a:ext>
            </a:extLst>
          </p:cNvPr>
          <p:cNvSpPr txBox="1">
            <a:spLocks/>
          </p:cNvSpPr>
          <p:nvPr/>
        </p:nvSpPr>
        <p:spPr>
          <a:xfrm>
            <a:off x="114300" y="666750"/>
            <a:ext cx="8915400" cy="3593068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CCA122E-0166-43BB-90B7-BC9C24E4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47501"/>
            <a:ext cx="8365717" cy="402757"/>
          </a:xfrm>
        </p:spPr>
        <p:txBody>
          <a:bodyPr/>
          <a:lstStyle/>
          <a:p>
            <a:r>
              <a:rPr lang="en-GB" sz="1800" b="1" dirty="0">
                <a:solidFill>
                  <a:srgbClr val="C00000"/>
                </a:solidFill>
              </a:rPr>
              <a:t>Confirmation of ATLAS</a:t>
            </a:r>
            <a:endParaRPr lang="en-US" sz="1800" i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88321-F867-B407-A40D-9D9FD605E0E8}"/>
              </a:ext>
            </a:extLst>
          </p:cNvPr>
          <p:cNvSpPr txBox="1"/>
          <p:nvPr/>
        </p:nvSpPr>
        <p:spPr>
          <a:xfrm>
            <a:off x="114300" y="2463284"/>
            <a:ext cx="8563559" cy="1208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7160" indent="-13716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400" dirty="0"/>
              <a:t>Sampled projects based on the above Enterprise Services</a:t>
            </a:r>
          </a:p>
          <a:p>
            <a:pPr marL="137160" indent="-13716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400" dirty="0"/>
              <a:t>US/CAN Safety scheme Projects extracted based on sampling criteria</a:t>
            </a:r>
          </a:p>
          <a:p>
            <a:pPr marL="137160" indent="-13716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400" dirty="0"/>
              <a:t>Sample Functional Safety and UL Brazil Mark projects extracted</a:t>
            </a:r>
          </a:p>
          <a:p>
            <a:pPr marL="137160" indent="-13716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400" dirty="0"/>
              <a:t>Confirmation from Alberto there are NO NOM projects handled from Barcelona.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E2FE6-8BC9-4BD3-8C67-59713FA4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666750"/>
            <a:ext cx="8205324" cy="151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8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C9B7-FAE1-4AE4-AAB8-AA1EEC5D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C3556FB-9DEA-470D-AA8B-407D21CA9C31}"/>
              </a:ext>
            </a:extLst>
          </p:cNvPr>
          <p:cNvSpPr txBox="1">
            <a:spLocks/>
          </p:cNvSpPr>
          <p:nvPr/>
        </p:nvSpPr>
        <p:spPr>
          <a:xfrm>
            <a:off x="114300" y="666750"/>
            <a:ext cx="8915400" cy="3593068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The scope of the assessment is reviewing the implementation of the </a:t>
            </a:r>
            <a:r>
              <a:rPr lang="pt-BR" dirty="0"/>
              <a:t>UL Solutions Management System (in complaince with ISO 17065:2012), with focus on UL LLC and UL Canada Certification Body Management System in support of US and Canada Safety Scheme (Policies listed).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Product evaluation records;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Certification Review and Decision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/>
              <a:t>Areas sampled and assessed against relevant requirements:</a:t>
            </a:r>
          </a:p>
          <a:p>
            <a:pPr marL="173038" lvl="1" indent="0">
              <a:buNone/>
            </a:pPr>
            <a:r>
              <a:rPr lang="en-US" dirty="0"/>
              <a:t>Competency management, Handling of samples, Reporting of results, Evaluation, Records management, Complaints, Management System Documentation</a:t>
            </a:r>
            <a:r>
              <a:rPr lang="en-US" b="1" dirty="0"/>
              <a:t>.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CCA122E-0166-43BB-90B7-BC9C24E4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47501"/>
            <a:ext cx="8365717" cy="402757"/>
          </a:xfrm>
        </p:spPr>
        <p:txBody>
          <a:bodyPr/>
          <a:lstStyle/>
          <a:p>
            <a:r>
              <a:rPr lang="en-GB" sz="1800" b="1">
                <a:solidFill>
                  <a:srgbClr val="C00000"/>
                </a:solidFill>
              </a:rPr>
              <a:t>Confirmation of audit objectives and criteria</a:t>
            </a:r>
            <a:endParaRPr lang="en-US" sz="1800" i="1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866A4-C8F8-9451-996D-73DA5824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8" y="1892525"/>
            <a:ext cx="8667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5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342900" y="337907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Projects, Handlers and Auditors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E97625-1969-1099-C4BB-693555561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11996"/>
              </p:ext>
            </p:extLst>
          </p:nvPr>
        </p:nvGraphicFramePr>
        <p:xfrm>
          <a:off x="342900" y="982784"/>
          <a:ext cx="8458200" cy="2831578"/>
        </p:xfrm>
        <a:graphic>
          <a:graphicData uri="http://schemas.openxmlformats.org/drawingml/2006/table">
            <a:tbl>
              <a:tblPr firstRow="1" firstCol="1" bandRow="1"/>
              <a:tblGrid>
                <a:gridCol w="1750711">
                  <a:extLst>
                    <a:ext uri="{9D8B030D-6E8A-4147-A177-3AD203B41FA5}">
                      <a16:colId xmlns:a16="http://schemas.microsoft.com/office/drawing/2014/main" val="739823834"/>
                    </a:ext>
                  </a:extLst>
                </a:gridCol>
                <a:gridCol w="1232594">
                  <a:extLst>
                    <a:ext uri="{9D8B030D-6E8A-4147-A177-3AD203B41FA5}">
                      <a16:colId xmlns:a16="http://schemas.microsoft.com/office/drawing/2014/main" val="1702889129"/>
                    </a:ext>
                  </a:extLst>
                </a:gridCol>
                <a:gridCol w="1156783">
                  <a:extLst>
                    <a:ext uri="{9D8B030D-6E8A-4147-A177-3AD203B41FA5}">
                      <a16:colId xmlns:a16="http://schemas.microsoft.com/office/drawing/2014/main" val="924090548"/>
                    </a:ext>
                  </a:extLst>
                </a:gridCol>
                <a:gridCol w="951167">
                  <a:extLst>
                    <a:ext uri="{9D8B030D-6E8A-4147-A177-3AD203B41FA5}">
                      <a16:colId xmlns:a16="http://schemas.microsoft.com/office/drawing/2014/main" val="59210659"/>
                    </a:ext>
                  </a:extLst>
                </a:gridCol>
                <a:gridCol w="1056038">
                  <a:extLst>
                    <a:ext uri="{9D8B030D-6E8A-4147-A177-3AD203B41FA5}">
                      <a16:colId xmlns:a16="http://schemas.microsoft.com/office/drawing/2014/main" val="581208709"/>
                    </a:ext>
                  </a:extLst>
                </a:gridCol>
                <a:gridCol w="1172025">
                  <a:extLst>
                    <a:ext uri="{9D8B030D-6E8A-4147-A177-3AD203B41FA5}">
                      <a16:colId xmlns:a16="http://schemas.microsoft.com/office/drawing/2014/main" val="3290786221"/>
                    </a:ext>
                  </a:extLst>
                </a:gridCol>
                <a:gridCol w="1138882">
                  <a:extLst>
                    <a:ext uri="{9D8B030D-6E8A-4147-A177-3AD203B41FA5}">
                      <a16:colId xmlns:a16="http://schemas.microsoft.com/office/drawing/2014/main" val="533110322"/>
                    </a:ext>
                  </a:extLst>
                </a:gridCol>
              </a:tblGrid>
              <a:tr h="47776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Row Labels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Appliances/HVAC &amp; Lighting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Building &amp; Life Safety Technologies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CTECH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Energy &amp; Power Technologies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Life &amp; Health Sciences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udit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Team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48770"/>
                  </a:ext>
                </a:extLst>
              </a:tr>
              <a:tr h="1688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Gravalos, Alberto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4790367371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Andrew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79651"/>
                  </a:ext>
                </a:extLst>
              </a:tr>
              <a:tr h="1688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DAP Project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4790847106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Michelle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097537"/>
                  </a:ext>
                </a:extLst>
              </a:tr>
              <a:tr h="1688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Barrera, Leandro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4789946597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Michelle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625771"/>
                  </a:ext>
                </a:extLst>
              </a:tr>
              <a:tr h="31850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Barrera, Leandro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4790875940 3.1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Michelle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59489"/>
                  </a:ext>
                </a:extLst>
              </a:tr>
              <a:tr h="31850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Altamirano, Sabrina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all cancelled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all cancelled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NA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304057"/>
                  </a:ext>
                </a:extLst>
              </a:tr>
              <a:tr h="16883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Martinez Moreno, Marc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4789818683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Jan-Erik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766316"/>
                  </a:ext>
                </a:extLst>
              </a:tr>
              <a:tr h="1688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Martinez Moreno, Marc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4790700402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Manuela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62220"/>
                  </a:ext>
                </a:extLst>
              </a:tr>
              <a:tr h="1688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DAP Project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4790507768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Manuela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8642"/>
                  </a:ext>
                </a:extLst>
              </a:tr>
              <a:tr h="1688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Urkidi, Amaia (FSCO)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4790758578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Grainne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171459"/>
                  </a:ext>
                </a:extLst>
              </a:tr>
              <a:tr h="1688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Garcia, Jose Vicente (BRB)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4790613443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Grainne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649137"/>
                  </a:ext>
                </a:extLst>
              </a:tr>
              <a:tr h="176950"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02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41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8B51D-8622-85F1-8366-47508A593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FC3786-2034-B710-21B5-30D6B8EB9AFE}"/>
              </a:ext>
            </a:extLst>
          </p:cNvPr>
          <p:cNvSpPr txBox="1">
            <a:spLocks/>
          </p:cNvSpPr>
          <p:nvPr/>
        </p:nvSpPr>
        <p:spPr>
          <a:xfrm>
            <a:off x="342900" y="337907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Sample and Equipment Management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76D880-66A4-FD57-A282-5099A7FC6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22358"/>
              </p:ext>
            </p:extLst>
          </p:nvPr>
        </p:nvGraphicFramePr>
        <p:xfrm>
          <a:off x="202301" y="1094094"/>
          <a:ext cx="8237691" cy="2126536"/>
        </p:xfrm>
        <a:graphic>
          <a:graphicData uri="http://schemas.openxmlformats.org/drawingml/2006/table">
            <a:tbl>
              <a:tblPr firstRow="1" firstCol="1" bandRow="1"/>
              <a:tblGrid>
                <a:gridCol w="2041974">
                  <a:extLst>
                    <a:ext uri="{9D8B030D-6E8A-4147-A177-3AD203B41FA5}">
                      <a16:colId xmlns:a16="http://schemas.microsoft.com/office/drawing/2014/main" val="1495437537"/>
                    </a:ext>
                  </a:extLst>
                </a:gridCol>
                <a:gridCol w="6195717">
                  <a:extLst>
                    <a:ext uri="{9D8B030D-6E8A-4147-A177-3AD203B41FA5}">
                      <a16:colId xmlns:a16="http://schemas.microsoft.com/office/drawing/2014/main" val="544420870"/>
                    </a:ext>
                  </a:extLst>
                </a:gridCol>
              </a:tblGrid>
              <a:tr h="265817">
                <a:tc>
                  <a:txBody>
                    <a:bodyPr/>
                    <a:lstStyle/>
                    <a:p>
                      <a:pPr>
                        <a:tabLst>
                          <a:tab pos="-228600" algn="l"/>
                        </a:tabLs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Interview with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-228600" algn="l"/>
                        </a:tabLs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Date: 13</a:t>
                      </a:r>
                      <a:r>
                        <a:rPr lang="en-US" sz="1400" b="1" baseline="30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February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638610"/>
                  </a:ext>
                </a:extLst>
              </a:tr>
              <a:tr h="1329085">
                <a:tc>
                  <a:txBody>
                    <a:bodyPr/>
                    <a:lstStyle/>
                    <a:p>
                      <a:pPr>
                        <a:tabLst>
                          <a:tab pos="-228600" algn="l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Alberto Gravalos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-228600" algn="l"/>
                        </a:tabLs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Sample Handling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  <a:tabLst>
                          <a:tab pos="-22860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Samples over 60 days without disposition executed.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  <a:tabLst>
                          <a:tab pos="-22860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Quarantine samples not properly Dispositioned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  <a:tabLst>
                          <a:tab pos="-22860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Samples Cancelled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264160">
                        <a:tabLst>
                          <a:tab pos="-22860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21570"/>
                  </a:ext>
                </a:extLst>
              </a:tr>
              <a:tr h="531634">
                <a:tc>
                  <a:txBody>
                    <a:bodyPr/>
                    <a:lstStyle/>
                    <a:p>
                      <a:pPr>
                        <a:tabLst>
                          <a:tab pos="-228600" algn="l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-228600" algn="l"/>
                        </a:tabLs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Equipment Management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  <a:tabLst>
                          <a:tab pos="-22860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Review of equipment used for Construction Review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36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2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496649" y="507840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>
                <a:solidFill>
                  <a:srgbClr val="C00000"/>
                </a:solidFill>
              </a:rPr>
              <a:t>Date and time of closing meeting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D1A6E-0B35-F6E0-6E52-78FA60CEF281}"/>
              </a:ext>
            </a:extLst>
          </p:cNvPr>
          <p:cNvSpPr txBox="1"/>
          <p:nvPr/>
        </p:nvSpPr>
        <p:spPr>
          <a:xfrm>
            <a:off x="352433" y="1186755"/>
            <a:ext cx="7377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	Summary of audit provided during Closing meeting – Friday 16</a:t>
            </a:r>
            <a:r>
              <a:rPr lang="en-GB" sz="1400" baseline="30000" dirty="0"/>
              <a:t>th</a:t>
            </a:r>
            <a:r>
              <a:rPr lang="en-GB" sz="1400" dirty="0"/>
              <a:t> February (12noon)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	Review of any OFI / Noncompliance’s</a:t>
            </a:r>
          </a:p>
          <a:p>
            <a:pPr marL="450850" lvl="1" indent="-450850">
              <a:buFont typeface="Arial" panose="020B0604020202020204" pitchFamily="34" charset="0"/>
              <a:buChar char="•"/>
            </a:pPr>
            <a:r>
              <a:rPr lang="en-GB" sz="1400" dirty="0"/>
              <a:t>Improvement Plan if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	Agree Ownership if applicable</a:t>
            </a:r>
          </a:p>
          <a:p>
            <a:pPr marL="450850" lvl="1" indent="-450850">
              <a:buFont typeface="Arial" panose="020B0604020202020204" pitchFamily="34" charset="0"/>
              <a:buChar char="•"/>
            </a:pPr>
            <a:r>
              <a:rPr lang="en-GB" sz="1400" dirty="0"/>
              <a:t>Agree Dates for 2025</a:t>
            </a:r>
          </a:p>
          <a:p>
            <a:r>
              <a:rPr lang="en-GB" sz="1400" dirty="0"/>
              <a:t>	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26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3127580" y="2157109"/>
            <a:ext cx="213022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>
                <a:solidFill>
                  <a:srgbClr val="C00000"/>
                </a:solidFill>
              </a:rPr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24546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L Corporate (16x9) 2017">
  <a:themeElements>
    <a:clrScheme name="UL Brandhub Templates">
      <a:dk1>
        <a:srgbClr val="000000"/>
      </a:dk1>
      <a:lt1>
        <a:srgbClr val="FFFFFF"/>
      </a:lt1>
      <a:dk2>
        <a:srgbClr val="939598"/>
      </a:dk2>
      <a:lt2>
        <a:srgbClr val="E9EDF2"/>
      </a:lt2>
      <a:accent1>
        <a:srgbClr val="C02032"/>
      </a:accent1>
      <a:accent2>
        <a:srgbClr val="F18A00"/>
      </a:accent2>
      <a:accent3>
        <a:srgbClr val="59B7B3"/>
      </a:accent3>
      <a:accent4>
        <a:srgbClr val="007587"/>
      </a:accent4>
      <a:accent5>
        <a:srgbClr val="204B59"/>
      </a:accent5>
      <a:accent6>
        <a:srgbClr val="92C800"/>
      </a:accent6>
      <a:hlink>
        <a:srgbClr val="C02032"/>
      </a:hlink>
      <a:folHlink>
        <a:srgbClr val="661A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L_new PPT template_Draft_2017-11-21" id="{D1AC2EB6-3007-A048-86A7-389AD14C5995}" vid="{A02AE38B-0D4D-9A41-A4B5-542F28FCF706}"/>
    </a:ext>
  </a:extLst>
</a:theme>
</file>

<file path=ppt/theme/theme2.xml><?xml version="1.0" encoding="utf-8"?>
<a:theme xmlns:a="http://schemas.openxmlformats.org/drawingml/2006/main" name="UL Solutions">
  <a:themeElements>
    <a:clrScheme name="UL Solutions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3AB98"/>
      </a:accent1>
      <a:accent2>
        <a:srgbClr val="122C49"/>
      </a:accent2>
      <a:accent3>
        <a:srgbClr val="9EC5D9"/>
      </a:accent3>
      <a:accent4>
        <a:srgbClr val="577E9E"/>
      </a:accent4>
      <a:accent5>
        <a:srgbClr val="00E2E6"/>
      </a:accent5>
      <a:accent6>
        <a:srgbClr val="FF6255"/>
      </a:accent6>
      <a:hlink>
        <a:srgbClr val="CA0123"/>
      </a:hlink>
      <a:folHlink>
        <a:srgbClr val="CA0123"/>
      </a:folHlink>
    </a:clrScheme>
    <a:fontScheme name="UL Solution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UL Solutions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 w="19050" cap="flat">
          <a:miter lim="800000"/>
        </a:ln>
      </a:spPr>
      <a:bodyPr/>
      <a:lstStyle>
        <a:defPPr algn="ctr">
          <a:lnSpc>
            <a:spcPct val="100000"/>
          </a:lnSpc>
          <a:defRPr sz="1400"/>
        </a:defPPr>
      </a:lstStyle>
      <a:style>
        <a:lnRef idx="0">
          <a:schemeClr val="tx1"/>
        </a:lnRef>
        <a:fillRef idx="1">
          <a:schemeClr val="accent1"/>
        </a:fillRef>
        <a:effectRef idx="0">
          <a:srgbClr val="000000"/>
        </a:effectRef>
        <a:fontRef idx="minor">
          <a:schemeClr val="tx1"/>
        </a:fontRef>
      </a:style>
    </a:spDef>
    <a:lnDef>
      <a:spPr>
        <a:ln w="19050" cap="flat">
          <a:miter lim="800000"/>
        </a:ln>
      </a:spPr>
      <a:bodyPr/>
      <a:lstStyle/>
      <a:style>
        <a:lnRef idx="1">
          <a:schemeClr val="tx1"/>
        </a:lnRef>
        <a:fillRef idx="0">
          <a:schemeClr val="accent1"/>
        </a:fillRef>
        <a:effectRef idx="0">
          <a:srgbClr val="000000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37160" indent="-137160" algn="l">
          <a:lnSpc>
            <a:spcPct val="100000"/>
          </a:lnSpc>
          <a:spcBef>
            <a:spcPts val="900"/>
          </a:spcBef>
          <a:buClr>
            <a:srgbClr val="CA0123"/>
          </a:buClr>
          <a:buSzPct val="100000"/>
          <a:buFont typeface="Arial"/>
          <a:buChar char="•"/>
          <a:defRPr sz="1400" dirty="0"/>
        </a:defPPr>
      </a:lstStyle>
    </a:txDef>
  </a:objectDefaults>
  <a:extraClrSchemeLst/>
  <a:custClrLst>
    <a:custClr name="Bright Blue">
      <a:srgbClr val="0A32FF"/>
    </a:custClr>
    <a:custClr name="Dark Blue">
      <a:srgbClr val="000095"/>
    </a:custClr>
    <a:custClr name="Bright Green">
      <a:srgbClr val="00A451"/>
    </a:custClr>
    <a:custClr name="Dark Green">
      <a:srgbClr val="123A28"/>
    </a:custClr>
    <a:custClr name="Bright Red">
      <a:srgbClr val="CA0123"/>
    </a:custClr>
    <a:custClr name="Dark Red">
      <a:srgbClr val="5B0428"/>
    </a:custClr>
    <a:custClr name="White">
      <a:srgbClr val="FFFFFF"/>
    </a:custClr>
    <a:custClr name="Pebble">
      <a:srgbClr val="E5DDCA"/>
    </a:custClr>
  </a:custClrLst>
  <a:extLst>
    <a:ext uri="{05A4C25C-085E-4340-85A3-A5531E510DB2}">
      <thm15:themeFamily xmlns:thm15="http://schemas.microsoft.com/office/thememl/2012/main" name="UL PowerPoint Template.potx  -  Read-Only" id="{CB4E5ECB-C179-48F3-864C-E295DD801441}" vid="{D82A6C5E-B19D-42A3-A43D-0F0D911F43C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2013 - 2022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2013 - 2022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f5d408-3899-47b8-9562-4f160ee88f98">
      <Terms xmlns="http://schemas.microsoft.com/office/infopath/2007/PartnerControls"/>
    </lcf76f155ced4ddcb4097134ff3c332f>
    <Location xmlns="faf5d408-3899-47b8-9562-4f160ee88f98" xsi:nil="true"/>
    <TaxCatchAll xmlns="f923a017-90dd-4873-8529-5ce3ec65415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97664390EC04084992733E3576D39" ma:contentTypeVersion="15" ma:contentTypeDescription="Create a new document." ma:contentTypeScope="" ma:versionID="d91ca0bd14cb9eec9983d343ace59644">
  <xsd:schema xmlns:xsd="http://www.w3.org/2001/XMLSchema" xmlns:xs="http://www.w3.org/2001/XMLSchema" xmlns:p="http://schemas.microsoft.com/office/2006/metadata/properties" xmlns:ns2="faf5d408-3899-47b8-9562-4f160ee88f98" xmlns:ns3="f923a017-90dd-4873-8529-5ce3ec654156" targetNamespace="http://schemas.microsoft.com/office/2006/metadata/properties" ma:root="true" ma:fieldsID="15126e9cfed914e1d0c42e2ecffca683" ns2:_="" ns3:_="">
    <xsd:import namespace="faf5d408-3899-47b8-9562-4f160ee88f98"/>
    <xsd:import namespace="f923a017-90dd-4873-8529-5ce3ec6541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ocation" minOccurs="0"/>
                <xsd:element ref="ns2:MediaServiceObjectDetectorVersion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5d408-3899-47b8-9562-4f160ee88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4937bdf-42e3-4142-868d-c06716fb8cc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ocation" ma:index="17" nillable="true" ma:displayName="Location" ma:format="Dropdown" ma:internalName="Location">
      <xsd:simpleType>
        <xsd:restriction base="dms:Choice">
          <xsd:enumeration value="United Kingdom - Basingstoke"/>
          <xsd:enumeration value="Italy - Carugate"/>
          <xsd:enumeration value="Netherlands - Arnhem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a017-90dd-4873-8529-5ce3ec65415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2898a44-544b-4fcc-b1d7-b8f02168a46b}" ma:internalName="TaxCatchAll" ma:showField="CatchAllData" ma:web="f923a017-90dd-4873-8529-5ce3ec6541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64CFE5-2DB1-45C4-9AF2-670A350BCC57}">
  <ds:schemaRefs>
    <ds:schemaRef ds:uri="55240e9d-2606-4629-8a58-8f87e6d52f6f"/>
    <ds:schemaRef ds:uri="819b20ff-c102-4094-b210-1f8fb7006d15"/>
    <ds:schemaRef ds:uri="f923a017-90dd-4873-8529-5ce3ec654156"/>
    <ds:schemaRef ds:uri="faf5d408-3899-47b8-9562-4f160ee88f9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3BB88F-B46E-44B7-AA12-527BF45F89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BB6C0A-7D64-49F1-B0A8-E2ADAC8525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f5d408-3899-47b8-9562-4f160ee88f98"/>
    <ds:schemaRef ds:uri="f923a017-90dd-4873-8529-5ce3ec6541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0115954-0ccd-45f0-87bd-03b2a3587569}" enabled="0" method="" siteId="{70115954-0ccd-45f0-87bd-03b2a358756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UL_Corporate_16x9_v1</Template>
  <TotalTime>603</TotalTime>
  <Words>1615</Words>
  <Application>Microsoft Office PowerPoint</Application>
  <PresentationFormat>On-screen Show (16:9)</PresentationFormat>
  <Paragraphs>499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Aptos Narrow</vt:lpstr>
      <vt:lpstr>Arial</vt:lpstr>
      <vt:lpstr>Arial Narrow</vt:lpstr>
      <vt:lpstr>Calibri</vt:lpstr>
      <vt:lpstr>Geneva</vt:lpstr>
      <vt:lpstr>Open Sans</vt:lpstr>
      <vt:lpstr>Symbol</vt:lpstr>
      <vt:lpstr>Tahoma</vt:lpstr>
      <vt:lpstr>Times New Roman</vt:lpstr>
      <vt:lpstr>Wingdings</vt:lpstr>
      <vt:lpstr>UL Corporate (16x9) 2017</vt:lpstr>
      <vt:lpstr>UL Solutions</vt:lpstr>
      <vt:lpstr>PowerPoint Presentation</vt:lpstr>
      <vt:lpstr> Opening Agenda: </vt:lpstr>
      <vt:lpstr>Attendees – Introductions as needed</vt:lpstr>
      <vt:lpstr>Confirmation of ATLAS</vt:lpstr>
      <vt:lpstr>Confirmation of audit objectives and criteria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Closing  Agenda: </vt:lpstr>
      <vt:lpstr>Attendees – </vt:lpstr>
      <vt:lpstr>Confirmation of ATLAS</vt:lpstr>
      <vt:lpstr>Confirmation of audit objectives and criteria</vt:lpstr>
      <vt:lpstr>PowerPoint Presentation</vt:lpstr>
      <vt:lpstr>PowerPoint Presentation</vt:lpstr>
      <vt:lpstr>PowerPoint Presentation</vt:lpstr>
      <vt:lpstr>PowerPoint Presentation</vt:lpstr>
      <vt:lpstr>Risks and Raised Concerns</vt:lpstr>
      <vt:lpstr>PowerPoint Presentation</vt:lpstr>
      <vt:lpstr>PowerPoint Presentation</vt:lpstr>
      <vt:lpstr>PowerPoint Presentation</vt:lpstr>
      <vt:lpstr>FINAL Summary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Cheevers, Grainne</cp:lastModifiedBy>
  <cp:revision>2</cp:revision>
  <cp:lastPrinted>2018-01-11T17:48:36Z</cp:lastPrinted>
  <dcterms:created xsi:type="dcterms:W3CDTF">2017-12-19T02:07:46Z</dcterms:created>
  <dcterms:modified xsi:type="dcterms:W3CDTF">2024-02-16T14:47:58Z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0x010100A6097664390EC04084992733E3576D39</vt:lpwstr>
  </property>
</Properties>
</file>