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4"/>
    <p:sldMasterId id="2147483660" r:id="rId5"/>
  </p:sldMasterIdLst>
  <p:notesMasterIdLst>
    <p:notesMasterId r:id="rId18"/>
  </p:notesMasterIdLst>
  <p:handoutMasterIdLst>
    <p:handoutMasterId r:id="rId19"/>
  </p:handoutMasterIdLst>
  <p:sldIdLst>
    <p:sldId id="308131" r:id="rId6"/>
    <p:sldId id="308132" r:id="rId7"/>
    <p:sldId id="421" r:id="rId8"/>
    <p:sldId id="308163" r:id="rId9"/>
    <p:sldId id="308167" r:id="rId10"/>
    <p:sldId id="308168" r:id="rId11"/>
    <p:sldId id="308133" r:id="rId12"/>
    <p:sldId id="308169" r:id="rId13"/>
    <p:sldId id="308143" r:id="rId14"/>
    <p:sldId id="308146" r:id="rId15"/>
    <p:sldId id="265" r:id="rId16"/>
    <p:sldId id="308144" r:id="rId17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84174F-1405-40FE-972F-3D709E5C6425}">
          <p14:sldIdLst/>
        </p14:section>
        <p14:section name="Default Section" id="{398C89AC-32AC-442E-8922-96A1A35113FC}">
          <p14:sldIdLst>
            <p14:sldId id="308131"/>
            <p14:sldId id="308132"/>
            <p14:sldId id="421"/>
            <p14:sldId id="308163"/>
            <p14:sldId id="308167"/>
            <p14:sldId id="308168"/>
            <p14:sldId id="308133"/>
            <p14:sldId id="308169"/>
            <p14:sldId id="308143"/>
            <p14:sldId id="308146"/>
            <p14:sldId id="265"/>
            <p14:sldId id="3081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Rutland" initials="MR" lastIdx="1" clrIdx="0"/>
  <p:cmAuthor id="2" name="Maria Rutland" initials="MR [2]" lastIdx="1" clrIdx="1"/>
  <p:cmAuthor id="3" name="Maria Rutland" initials="MR [3]" lastIdx="1" clrIdx="2"/>
  <p:cmAuthor id="4" name="Maria Rutland" initials="MR [4]" lastIdx="1" clrIdx="3"/>
  <p:cmAuthor id="5" name="Maria Rutland" initials="MR [5]" lastIdx="1" clrIdx="4"/>
  <p:cmAuthor id="6" name="Maria Rutland" initials="MR [6]" lastIdx="1" clrIdx="5"/>
  <p:cmAuthor id="7" name="Maria Rutland" initials="MR [7]" lastIdx="1" clrIdx="6"/>
  <p:cmAuthor id="8" name="Maria Rutland" initials="MR [8]" lastIdx="1" clrIdx="7"/>
  <p:cmAuthor id="9" name="Maria Rutland" initials="MR [9]" lastIdx="1" clrIdx="8"/>
  <p:cmAuthor id="10" name="Maria Rutland" initials="MR [10]" lastIdx="1" clrIdx="9"/>
  <p:cmAuthor id="11" name="Maria Rutland" initials="MR [11]" lastIdx="1" clrIdx="10"/>
  <p:cmAuthor id="12" name="Maria Rutland" initials="MR [12]" lastIdx="1" clrIdx="11"/>
  <p:cmAuthor id="13" name="Maria Rutland" initials="MR [13]" lastIdx="1" clrIdx="12"/>
  <p:cmAuthor id="14" name="Maria Rutland" initials="MR [14]" lastIdx="1" clrIdx="13"/>
  <p:cmAuthor id="15" name="Maria Rutland" initials="MR [15]" lastIdx="1" clrIdx="14"/>
  <p:cmAuthor id="16" name="Maria Rutland" initials="MR [16]" lastIdx="1" clrIdx="1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2F"/>
    <a:srgbClr val="FFDE8B"/>
    <a:srgbClr val="67B1E2"/>
    <a:srgbClr val="59B7B3"/>
    <a:srgbClr val="C4B8AA"/>
    <a:srgbClr val="F18A21"/>
    <a:srgbClr val="92C83E"/>
    <a:srgbClr val="892433"/>
    <a:srgbClr val="0B3C61"/>
    <a:srgbClr val="A96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0E2D8-D75D-417E-A26E-30CD0E2116CD}" v="28" dt="2024-01-25T14:02:16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s-bourienne, Stephanie" userId="744b373e-ea56-4205-9677-0c98486039c8" providerId="ADAL" clId="{9740E2D8-D75D-417E-A26E-30CD0E2116CD}"/>
    <pc:docChg chg="undo custSel addSld delSld modSld modSection">
      <pc:chgData name="Riss-bourienne, Stephanie" userId="744b373e-ea56-4205-9677-0c98486039c8" providerId="ADAL" clId="{9740E2D8-D75D-417E-A26E-30CD0E2116CD}" dt="2024-01-25T13:32:29.083" v="644" actId="20577"/>
      <pc:docMkLst>
        <pc:docMk/>
      </pc:docMkLst>
      <pc:sldChg chg="modSp mod">
        <pc:chgData name="Riss-bourienne, Stephanie" userId="744b373e-ea56-4205-9677-0c98486039c8" providerId="ADAL" clId="{9740E2D8-D75D-417E-A26E-30CD0E2116CD}" dt="2024-01-25T13:32:29.083" v="644" actId="20577"/>
        <pc:sldMkLst>
          <pc:docMk/>
          <pc:sldMk cId="1428222602" sldId="421"/>
        </pc:sldMkLst>
        <pc:spChg chg="mod">
          <ac:chgData name="Riss-bourienne, Stephanie" userId="744b373e-ea56-4205-9677-0c98486039c8" providerId="ADAL" clId="{9740E2D8-D75D-417E-A26E-30CD0E2116CD}" dt="2024-01-25T08:55:55.600" v="212" actId="6549"/>
          <ac:spMkLst>
            <pc:docMk/>
            <pc:sldMk cId="1428222602" sldId="421"/>
            <ac:spMk id="3" creationId="{B0DA3E66-816F-497E-AA69-FC8E20B40784}"/>
          </ac:spMkLst>
        </pc:spChg>
        <pc:spChg chg="mod">
          <ac:chgData name="Riss-bourienne, Stephanie" userId="744b373e-ea56-4205-9677-0c98486039c8" providerId="ADAL" clId="{9740E2D8-D75D-417E-A26E-30CD0E2116CD}" dt="2024-01-25T13:32:29.083" v="644" actId="20577"/>
          <ac:spMkLst>
            <pc:docMk/>
            <pc:sldMk cId="1428222602" sldId="421"/>
            <ac:spMk id="4" creationId="{D24831FC-3435-423C-A5FE-CB6C67C5BD38}"/>
          </ac:spMkLst>
        </pc:spChg>
      </pc:sldChg>
      <pc:sldChg chg="modSp mod">
        <pc:chgData name="Riss-bourienne, Stephanie" userId="744b373e-ea56-4205-9677-0c98486039c8" providerId="ADAL" clId="{9740E2D8-D75D-417E-A26E-30CD0E2116CD}" dt="2024-01-25T08:53:58.944" v="86" actId="1076"/>
        <pc:sldMkLst>
          <pc:docMk/>
          <pc:sldMk cId="1621195322" sldId="308131"/>
        </pc:sldMkLst>
        <pc:spChg chg="mod">
          <ac:chgData name="Riss-bourienne, Stephanie" userId="744b373e-ea56-4205-9677-0c98486039c8" providerId="ADAL" clId="{9740E2D8-D75D-417E-A26E-30CD0E2116CD}" dt="2024-01-25T08:53:58.944" v="86" actId="1076"/>
          <ac:spMkLst>
            <pc:docMk/>
            <pc:sldMk cId="1621195322" sldId="308131"/>
            <ac:spMk id="8" creationId="{8CAFC2F4-EDF0-4574-AC0D-B14634EF1C4A}"/>
          </ac:spMkLst>
        </pc:spChg>
      </pc:sldChg>
      <pc:sldChg chg="modSp mod">
        <pc:chgData name="Riss-bourienne, Stephanie" userId="744b373e-ea56-4205-9677-0c98486039c8" providerId="ADAL" clId="{9740E2D8-D75D-417E-A26E-30CD0E2116CD}" dt="2024-01-25T08:55:29.353" v="205" actId="20577"/>
        <pc:sldMkLst>
          <pc:docMk/>
          <pc:sldMk cId="3019690263" sldId="308132"/>
        </pc:sldMkLst>
        <pc:spChg chg="mod">
          <ac:chgData name="Riss-bourienne, Stephanie" userId="744b373e-ea56-4205-9677-0c98486039c8" providerId="ADAL" clId="{9740E2D8-D75D-417E-A26E-30CD0E2116CD}" dt="2024-01-25T08:55:29.353" v="205" actId="20577"/>
          <ac:spMkLst>
            <pc:docMk/>
            <pc:sldMk cId="3019690263" sldId="308132"/>
            <ac:spMk id="12" creationId="{422F5D67-E0FF-49AE-95D4-59A85418A850}"/>
          </ac:spMkLst>
        </pc:spChg>
      </pc:sldChg>
      <pc:sldChg chg="addSp delSp modSp mod">
        <pc:chgData name="Riss-bourienne, Stephanie" userId="744b373e-ea56-4205-9677-0c98486039c8" providerId="ADAL" clId="{9740E2D8-D75D-417E-A26E-30CD0E2116CD}" dt="2024-01-25T13:03:52.527" v="564" actId="20577"/>
        <pc:sldMkLst>
          <pc:docMk/>
          <pc:sldMk cId="2121757980" sldId="308133"/>
        </pc:sldMkLst>
        <pc:spChg chg="mod">
          <ac:chgData name="Riss-bourienne, Stephanie" userId="744b373e-ea56-4205-9677-0c98486039c8" providerId="ADAL" clId="{9740E2D8-D75D-417E-A26E-30CD0E2116CD}" dt="2024-01-25T13:03:52.527" v="564" actId="20577"/>
          <ac:spMkLst>
            <pc:docMk/>
            <pc:sldMk cId="2121757980" sldId="308133"/>
            <ac:spMk id="5" creationId="{8C3556FB-9DEA-470D-AA8B-407D21CA9C31}"/>
          </ac:spMkLst>
        </pc:spChg>
        <pc:picChg chg="del">
          <ac:chgData name="Riss-bourienne, Stephanie" userId="744b373e-ea56-4205-9677-0c98486039c8" providerId="ADAL" clId="{9740E2D8-D75D-417E-A26E-30CD0E2116CD}" dt="2024-01-25T11:33:50.769" v="353" actId="478"/>
          <ac:picMkLst>
            <pc:docMk/>
            <pc:sldMk cId="2121757980" sldId="308133"/>
            <ac:picMk id="3" creationId="{58320B01-795D-4229-905E-69B26D285180}"/>
          </ac:picMkLst>
        </pc:picChg>
        <pc:picChg chg="add del mod">
          <ac:chgData name="Riss-bourienne, Stephanie" userId="744b373e-ea56-4205-9677-0c98486039c8" providerId="ADAL" clId="{9740E2D8-D75D-417E-A26E-30CD0E2116CD}" dt="2024-01-25T11:34:44.970" v="356" actId="478"/>
          <ac:picMkLst>
            <pc:docMk/>
            <pc:sldMk cId="2121757980" sldId="308133"/>
            <ac:picMk id="7" creationId="{BD8BBE8B-9A84-4F48-8629-B4D63BDD74D8}"/>
          </ac:picMkLst>
        </pc:picChg>
        <pc:picChg chg="add mod">
          <ac:chgData name="Riss-bourienne, Stephanie" userId="744b373e-ea56-4205-9677-0c98486039c8" providerId="ADAL" clId="{9740E2D8-D75D-417E-A26E-30CD0E2116CD}" dt="2024-01-25T13:01:38.218" v="534" actId="1076"/>
          <ac:picMkLst>
            <pc:docMk/>
            <pc:sldMk cId="2121757980" sldId="308133"/>
            <ac:picMk id="8" creationId="{C80B128A-D88F-46F9-9FD1-27BA07FC2B9B}"/>
          </ac:picMkLst>
        </pc:picChg>
        <pc:picChg chg="add mod">
          <ac:chgData name="Riss-bourienne, Stephanie" userId="744b373e-ea56-4205-9677-0c98486039c8" providerId="ADAL" clId="{9740E2D8-D75D-417E-A26E-30CD0E2116CD}" dt="2024-01-25T13:01:42.007" v="535" actId="1076"/>
          <ac:picMkLst>
            <pc:docMk/>
            <pc:sldMk cId="2121757980" sldId="308133"/>
            <ac:picMk id="10" creationId="{E3EBD2B7-B583-4B87-947B-96C0A6CA23D0}"/>
          </ac:picMkLst>
        </pc:picChg>
      </pc:sldChg>
      <pc:sldChg chg="del">
        <pc:chgData name="Riss-bourienne, Stephanie" userId="744b373e-ea56-4205-9677-0c98486039c8" providerId="ADAL" clId="{9740E2D8-D75D-417E-A26E-30CD0E2116CD}" dt="2024-01-25T13:04:38.257" v="583" actId="47"/>
        <pc:sldMkLst>
          <pc:docMk/>
          <pc:sldMk cId="1463414886" sldId="308134"/>
        </pc:sldMkLst>
      </pc:sldChg>
      <pc:sldChg chg="modSp mod">
        <pc:chgData name="Riss-bourienne, Stephanie" userId="744b373e-ea56-4205-9677-0c98486039c8" providerId="ADAL" clId="{9740E2D8-D75D-417E-A26E-30CD0E2116CD}" dt="2024-01-25T13:06:57.819" v="623" actId="20577"/>
        <pc:sldMkLst>
          <pc:docMk/>
          <pc:sldMk cId="1012054945" sldId="308143"/>
        </pc:sldMkLst>
        <pc:spChg chg="mod">
          <ac:chgData name="Riss-bourienne, Stephanie" userId="744b373e-ea56-4205-9677-0c98486039c8" providerId="ADAL" clId="{9740E2D8-D75D-417E-A26E-30CD0E2116CD}" dt="2024-01-25T13:06:57.819" v="623" actId="20577"/>
          <ac:spMkLst>
            <pc:docMk/>
            <pc:sldMk cId="1012054945" sldId="308143"/>
            <ac:spMk id="2" creationId="{B19DC1AC-39ED-F2A9-C8C6-FCC4C5484F73}"/>
          </ac:spMkLst>
        </pc:spChg>
      </pc:sldChg>
      <pc:sldChg chg="modSp mod">
        <pc:chgData name="Riss-bourienne, Stephanie" userId="744b373e-ea56-4205-9677-0c98486039c8" providerId="ADAL" clId="{9740E2D8-D75D-417E-A26E-30CD0E2116CD}" dt="2024-01-25T13:07:39.845" v="643" actId="948"/>
        <pc:sldMkLst>
          <pc:docMk/>
          <pc:sldMk cId="3312697816" sldId="308146"/>
        </pc:sldMkLst>
        <pc:spChg chg="mod">
          <ac:chgData name="Riss-bourienne, Stephanie" userId="744b373e-ea56-4205-9677-0c98486039c8" providerId="ADAL" clId="{9740E2D8-D75D-417E-A26E-30CD0E2116CD}" dt="2024-01-25T13:07:39.845" v="643" actId="948"/>
          <ac:spMkLst>
            <pc:docMk/>
            <pc:sldMk cId="3312697816" sldId="308146"/>
            <ac:spMk id="2" creationId="{9ADD1A6E-0B35-F6E0-6E52-78FA60CEF281}"/>
          </ac:spMkLst>
        </pc:spChg>
      </pc:sldChg>
      <pc:sldChg chg="addSp delSp modSp mod modClrScheme chgLayout">
        <pc:chgData name="Riss-bourienne, Stephanie" userId="744b373e-ea56-4205-9677-0c98486039c8" providerId="ADAL" clId="{9740E2D8-D75D-417E-A26E-30CD0E2116CD}" dt="2024-01-25T11:46:34.093" v="377" actId="14100"/>
        <pc:sldMkLst>
          <pc:docMk/>
          <pc:sldMk cId="66014916" sldId="308163"/>
        </pc:sldMkLst>
        <pc:spChg chg="mod">
          <ac:chgData name="Riss-bourienne, Stephanie" userId="744b373e-ea56-4205-9677-0c98486039c8" providerId="ADAL" clId="{9740E2D8-D75D-417E-A26E-30CD0E2116CD}" dt="2024-01-25T11:30:11.456" v="323" actId="26606"/>
          <ac:spMkLst>
            <pc:docMk/>
            <pc:sldMk cId="66014916" sldId="308163"/>
            <ac:spMk id="4" creationId="{C7C46C9A-0382-4AD9-99C4-BF320B5AB061}"/>
          </ac:spMkLst>
        </pc:spChg>
        <pc:spChg chg="add del mod">
          <ac:chgData name="Riss-bourienne, Stephanie" userId="744b373e-ea56-4205-9677-0c98486039c8" providerId="ADAL" clId="{9740E2D8-D75D-417E-A26E-30CD0E2116CD}" dt="2024-01-25T11:30:11.456" v="323" actId="26606"/>
          <ac:spMkLst>
            <pc:docMk/>
            <pc:sldMk cId="66014916" sldId="308163"/>
            <ac:spMk id="6" creationId="{F624EC3B-C460-1A14-87F1-B08E4F506F40}"/>
          </ac:spMkLst>
        </pc:spChg>
        <pc:spChg chg="add del">
          <ac:chgData name="Riss-bourienne, Stephanie" userId="744b373e-ea56-4205-9677-0c98486039c8" providerId="ADAL" clId="{9740E2D8-D75D-417E-A26E-30CD0E2116CD}" dt="2024-01-25T11:24:38.175" v="294" actId="26606"/>
          <ac:spMkLst>
            <pc:docMk/>
            <pc:sldMk cId="66014916" sldId="308163"/>
            <ac:spMk id="9" creationId="{0C298CE2-B7BC-EE72-6109-428349172217}"/>
          </ac:spMkLst>
        </pc:spChg>
        <pc:spChg chg="add del mod">
          <ac:chgData name="Riss-bourienne, Stephanie" userId="744b373e-ea56-4205-9677-0c98486039c8" providerId="ADAL" clId="{9740E2D8-D75D-417E-A26E-30CD0E2116CD}" dt="2024-01-25T11:31:21.246" v="340" actId="21"/>
          <ac:spMkLst>
            <pc:docMk/>
            <pc:sldMk cId="66014916" sldId="308163"/>
            <ac:spMk id="11" creationId="{20D9C231-2C16-44D3-AB19-2D8681BF3726}"/>
          </ac:spMkLst>
        </pc:spChg>
        <pc:spChg chg="del">
          <ac:chgData name="Riss-bourienne, Stephanie" userId="744b373e-ea56-4205-9677-0c98486039c8" providerId="ADAL" clId="{9740E2D8-D75D-417E-A26E-30CD0E2116CD}" dt="2024-01-25T10:41:10.034" v="264" actId="478"/>
          <ac:spMkLst>
            <pc:docMk/>
            <pc:sldMk cId="66014916" sldId="308163"/>
            <ac:spMk id="12" creationId="{9EA73FF7-2139-4639-9ADC-797097CFB6D5}"/>
          </ac:spMkLst>
        </pc:spChg>
        <pc:spChg chg="add mod">
          <ac:chgData name="Riss-bourienne, Stephanie" userId="744b373e-ea56-4205-9677-0c98486039c8" providerId="ADAL" clId="{9740E2D8-D75D-417E-A26E-30CD0E2116CD}" dt="2024-01-25T11:46:34.093" v="377" actId="14100"/>
          <ac:spMkLst>
            <pc:docMk/>
            <pc:sldMk cId="66014916" sldId="308163"/>
            <ac:spMk id="13" creationId="{ECDC8C27-9FD5-4C47-B1A5-E672A27F238B}"/>
          </ac:spMkLst>
        </pc:spChg>
        <pc:graphicFrameChg chg="add del mod modGraphic">
          <ac:chgData name="Riss-bourienne, Stephanie" userId="744b373e-ea56-4205-9677-0c98486039c8" providerId="ADAL" clId="{9740E2D8-D75D-417E-A26E-30CD0E2116CD}" dt="2024-01-25T11:29:22.980" v="300" actId="478"/>
          <ac:graphicFrameMkLst>
            <pc:docMk/>
            <pc:sldMk cId="66014916" sldId="308163"/>
            <ac:graphicFrameMk id="2" creationId="{FC846073-AB22-4608-8D97-7F17742948D0}"/>
          </ac:graphicFrameMkLst>
        </pc:graphicFrameChg>
        <pc:graphicFrameChg chg="add del mod modGraphic">
          <ac:chgData name="Riss-bourienne, Stephanie" userId="744b373e-ea56-4205-9677-0c98486039c8" providerId="ADAL" clId="{9740E2D8-D75D-417E-A26E-30CD0E2116CD}" dt="2024-01-25T11:30:15.167" v="324" actId="478"/>
          <ac:graphicFrameMkLst>
            <pc:docMk/>
            <pc:sldMk cId="66014916" sldId="308163"/>
            <ac:graphicFrameMk id="3" creationId="{F523581B-921D-4B62-B66D-2046500C11A5}"/>
          </ac:graphicFrameMkLst>
        </pc:graphicFrameChg>
        <pc:graphicFrameChg chg="add mod modGraphic">
          <ac:chgData name="Riss-bourienne, Stephanie" userId="744b373e-ea56-4205-9677-0c98486039c8" providerId="ADAL" clId="{9740E2D8-D75D-417E-A26E-30CD0E2116CD}" dt="2024-01-25T11:46:19.626" v="373" actId="1076"/>
          <ac:graphicFrameMkLst>
            <pc:docMk/>
            <pc:sldMk cId="66014916" sldId="308163"/>
            <ac:graphicFrameMk id="5" creationId="{24CB3F41-F0AD-44E8-9A96-0AC4646DBE8E}"/>
          </ac:graphicFrameMkLst>
        </pc:graphicFrameChg>
        <pc:picChg chg="del">
          <ac:chgData name="Riss-bourienne, Stephanie" userId="744b373e-ea56-4205-9677-0c98486039c8" providerId="ADAL" clId="{9740E2D8-D75D-417E-A26E-30CD0E2116CD}" dt="2024-01-25T10:41:06.583" v="263" actId="478"/>
          <ac:picMkLst>
            <pc:docMk/>
            <pc:sldMk cId="66014916" sldId="308163"/>
            <ac:picMk id="1028" creationId="{36960A5F-58D2-4AD2-86ED-95E1E109C586}"/>
          </ac:picMkLst>
        </pc:picChg>
      </pc:sldChg>
      <pc:sldChg chg="delSp del mod">
        <pc:chgData name="Riss-bourienne, Stephanie" userId="744b373e-ea56-4205-9677-0c98486039c8" providerId="ADAL" clId="{9740E2D8-D75D-417E-A26E-30CD0E2116CD}" dt="2024-01-25T10:41:20.960" v="269" actId="47"/>
        <pc:sldMkLst>
          <pc:docMk/>
          <pc:sldMk cId="2128628064" sldId="308164"/>
        </pc:sldMkLst>
        <pc:spChg chg="del">
          <ac:chgData name="Riss-bourienne, Stephanie" userId="744b373e-ea56-4205-9677-0c98486039c8" providerId="ADAL" clId="{9740E2D8-D75D-417E-A26E-30CD0E2116CD}" dt="2024-01-25T10:41:13.133" v="266" actId="478"/>
          <ac:spMkLst>
            <pc:docMk/>
            <pc:sldMk cId="2128628064" sldId="308164"/>
            <ac:spMk id="7" creationId="{EF9F6D8D-4B60-454E-AF40-A71E344B9F97}"/>
          </ac:spMkLst>
        </pc:spChg>
        <pc:picChg chg="del">
          <ac:chgData name="Riss-bourienne, Stephanie" userId="744b373e-ea56-4205-9677-0c98486039c8" providerId="ADAL" clId="{9740E2D8-D75D-417E-A26E-30CD0E2116CD}" dt="2024-01-25T10:41:11.545" v="265" actId="478"/>
          <ac:picMkLst>
            <pc:docMk/>
            <pc:sldMk cId="2128628064" sldId="308164"/>
            <ac:picMk id="6" creationId="{7F43EADC-4A85-421B-8E8F-F0DCA2870A31}"/>
          </ac:picMkLst>
        </pc:picChg>
      </pc:sldChg>
      <pc:sldChg chg="delSp del mod">
        <pc:chgData name="Riss-bourienne, Stephanie" userId="744b373e-ea56-4205-9677-0c98486039c8" providerId="ADAL" clId="{9740E2D8-D75D-417E-A26E-30CD0E2116CD}" dt="2024-01-25T10:41:22.198" v="270" actId="47"/>
        <pc:sldMkLst>
          <pc:docMk/>
          <pc:sldMk cId="4046399134" sldId="308165"/>
        </pc:sldMkLst>
        <pc:spChg chg="del">
          <ac:chgData name="Riss-bourienne, Stephanie" userId="744b373e-ea56-4205-9677-0c98486039c8" providerId="ADAL" clId="{9740E2D8-D75D-417E-A26E-30CD0E2116CD}" dt="2024-01-25T10:41:15.984" v="268" actId="478"/>
          <ac:spMkLst>
            <pc:docMk/>
            <pc:sldMk cId="4046399134" sldId="308165"/>
            <ac:spMk id="8" creationId="{EF63A91D-110D-4A8A-BABC-747D54FFE0AC}"/>
          </ac:spMkLst>
        </pc:spChg>
        <pc:picChg chg="del">
          <ac:chgData name="Riss-bourienne, Stephanie" userId="744b373e-ea56-4205-9677-0c98486039c8" providerId="ADAL" clId="{9740E2D8-D75D-417E-A26E-30CD0E2116CD}" dt="2024-01-25T10:41:14.468" v="267" actId="478"/>
          <ac:picMkLst>
            <pc:docMk/>
            <pc:sldMk cId="4046399134" sldId="308165"/>
            <ac:picMk id="2049" creationId="{9AEA1EE1-55E6-4F08-AF8D-7D8D3EB32D72}"/>
          </ac:picMkLst>
        </pc:picChg>
      </pc:sldChg>
      <pc:sldChg chg="addSp delSp modSp del mod">
        <pc:chgData name="Riss-bourienne, Stephanie" userId="744b373e-ea56-4205-9677-0c98486039c8" providerId="ADAL" clId="{9740E2D8-D75D-417E-A26E-30CD0E2116CD}" dt="2024-01-25T13:07:02.537" v="624" actId="47"/>
        <pc:sldMkLst>
          <pc:docMk/>
          <pc:sldMk cId="1816978100" sldId="308166"/>
        </pc:sldMkLst>
        <pc:spChg chg="add del mod">
          <ac:chgData name="Riss-bourienne, Stephanie" userId="744b373e-ea56-4205-9677-0c98486039c8" providerId="ADAL" clId="{9740E2D8-D75D-417E-A26E-30CD0E2116CD}" dt="2024-01-25T13:06:12.376" v="610"/>
          <ac:spMkLst>
            <pc:docMk/>
            <pc:sldMk cId="1816978100" sldId="308166"/>
            <ac:spMk id="6" creationId="{7FCA08DB-D0BE-4DFD-B1FE-1A3835BB2C75}"/>
          </ac:spMkLst>
        </pc:spChg>
      </pc:sldChg>
      <pc:sldChg chg="addSp delSp modSp new mod">
        <pc:chgData name="Riss-bourienne, Stephanie" userId="744b373e-ea56-4205-9677-0c98486039c8" providerId="ADAL" clId="{9740E2D8-D75D-417E-A26E-30CD0E2116CD}" dt="2024-01-25T12:40:02.264" v="470" actId="1076"/>
        <pc:sldMkLst>
          <pc:docMk/>
          <pc:sldMk cId="2131555879" sldId="308167"/>
        </pc:sldMkLst>
        <pc:spChg chg="del">
          <ac:chgData name="Riss-bourienne, Stephanie" userId="744b373e-ea56-4205-9677-0c98486039c8" providerId="ADAL" clId="{9740E2D8-D75D-417E-A26E-30CD0E2116CD}" dt="2024-01-25T11:49:41.699" v="401" actId="478"/>
          <ac:spMkLst>
            <pc:docMk/>
            <pc:sldMk cId="2131555879" sldId="308167"/>
            <ac:spMk id="2" creationId="{FE997C59-1A71-4489-ABE0-AC2217110D8A}"/>
          </ac:spMkLst>
        </pc:spChg>
        <pc:spChg chg="del">
          <ac:chgData name="Riss-bourienne, Stephanie" userId="744b373e-ea56-4205-9677-0c98486039c8" providerId="ADAL" clId="{9740E2D8-D75D-417E-A26E-30CD0E2116CD}" dt="2024-01-25T11:31:31.007" v="342" actId="478"/>
          <ac:spMkLst>
            <pc:docMk/>
            <pc:sldMk cId="2131555879" sldId="308167"/>
            <ac:spMk id="3" creationId="{59832513-DAF1-4A88-BCC2-A6B3D77442D5}"/>
          </ac:spMkLst>
        </pc:spChg>
        <pc:spChg chg="add del mod">
          <ac:chgData name="Riss-bourienne, Stephanie" userId="744b373e-ea56-4205-9677-0c98486039c8" providerId="ADAL" clId="{9740E2D8-D75D-417E-A26E-30CD0E2116CD}" dt="2024-01-25T11:45:46.533" v="366" actId="21"/>
          <ac:spMkLst>
            <pc:docMk/>
            <pc:sldMk cId="2131555879" sldId="308167"/>
            <ac:spMk id="5" creationId="{BEF6BFC7-44C8-4C21-9160-80586CF7DF12}"/>
          </ac:spMkLst>
        </pc:spChg>
        <pc:graphicFrameChg chg="add del mod">
          <ac:chgData name="Riss-bourienne, Stephanie" userId="744b373e-ea56-4205-9677-0c98486039c8" providerId="ADAL" clId="{9740E2D8-D75D-417E-A26E-30CD0E2116CD}" dt="2024-01-25T11:49:18.345" v="394" actId="478"/>
          <ac:graphicFrameMkLst>
            <pc:docMk/>
            <pc:sldMk cId="2131555879" sldId="308167"/>
            <ac:graphicFrameMk id="6" creationId="{F5FA22B9-804E-4E74-848C-08B436922795}"/>
          </ac:graphicFrameMkLst>
        </pc:graphicFrameChg>
        <pc:graphicFrameChg chg="add del mod">
          <ac:chgData name="Riss-bourienne, Stephanie" userId="744b373e-ea56-4205-9677-0c98486039c8" providerId="ADAL" clId="{9740E2D8-D75D-417E-A26E-30CD0E2116CD}" dt="2024-01-25T11:49:14.020" v="393" actId="478"/>
          <ac:graphicFrameMkLst>
            <pc:docMk/>
            <pc:sldMk cId="2131555879" sldId="308167"/>
            <ac:graphicFrameMk id="7" creationId="{5E58C37D-4EAD-46C6-8613-8D8A2CDD3C18}"/>
          </ac:graphicFrameMkLst>
        </pc:graphicFrameChg>
        <pc:graphicFrameChg chg="add mod modGraphic">
          <ac:chgData name="Riss-bourienne, Stephanie" userId="744b373e-ea56-4205-9677-0c98486039c8" providerId="ADAL" clId="{9740E2D8-D75D-417E-A26E-30CD0E2116CD}" dt="2024-01-25T12:40:02.264" v="470" actId="1076"/>
          <ac:graphicFrameMkLst>
            <pc:docMk/>
            <pc:sldMk cId="2131555879" sldId="308167"/>
            <ac:graphicFrameMk id="8" creationId="{C60E1A41-E6EF-4877-89A3-D9DB434E03CB}"/>
          </ac:graphicFrameMkLst>
        </pc:graphicFrameChg>
        <pc:graphicFrameChg chg="add del mod">
          <ac:chgData name="Riss-bourienne, Stephanie" userId="744b373e-ea56-4205-9677-0c98486039c8" providerId="ADAL" clId="{9740E2D8-D75D-417E-A26E-30CD0E2116CD}" dt="2024-01-25T11:49:34.475" v="398"/>
          <ac:graphicFrameMkLst>
            <pc:docMk/>
            <pc:sldMk cId="2131555879" sldId="308167"/>
            <ac:graphicFrameMk id="9" creationId="{D6E89F51-5509-47EA-85A2-9DF667E066E8}"/>
          </ac:graphicFrameMkLst>
        </pc:graphicFrameChg>
        <pc:graphicFrameChg chg="add mod modGraphic">
          <ac:chgData name="Riss-bourienne, Stephanie" userId="744b373e-ea56-4205-9677-0c98486039c8" providerId="ADAL" clId="{9740E2D8-D75D-417E-A26E-30CD0E2116CD}" dt="2024-01-25T12:39:36.991" v="465" actId="1076"/>
          <ac:graphicFrameMkLst>
            <pc:docMk/>
            <pc:sldMk cId="2131555879" sldId="308167"/>
            <ac:graphicFrameMk id="10" creationId="{344D35C8-C660-464F-B930-00C113C11BA7}"/>
          </ac:graphicFrameMkLst>
        </pc:graphicFrameChg>
      </pc:sldChg>
      <pc:sldChg chg="addSp delSp modSp new mod">
        <pc:chgData name="Riss-bourienne, Stephanie" userId="744b373e-ea56-4205-9677-0c98486039c8" providerId="ADAL" clId="{9740E2D8-D75D-417E-A26E-30CD0E2116CD}" dt="2024-01-25T12:59:00.946" v="511" actId="20577"/>
        <pc:sldMkLst>
          <pc:docMk/>
          <pc:sldMk cId="258113564" sldId="308168"/>
        </pc:sldMkLst>
        <pc:spChg chg="del">
          <ac:chgData name="Riss-bourienne, Stephanie" userId="744b373e-ea56-4205-9677-0c98486039c8" providerId="ADAL" clId="{9740E2D8-D75D-417E-A26E-30CD0E2116CD}" dt="2024-01-25T12:39:51.010" v="468" actId="478"/>
          <ac:spMkLst>
            <pc:docMk/>
            <pc:sldMk cId="258113564" sldId="308168"/>
            <ac:spMk id="2" creationId="{AFDD0FFC-2C93-45F3-B5A0-DDDF6CEA3B1C}"/>
          </ac:spMkLst>
        </pc:spChg>
        <pc:spChg chg="del">
          <ac:chgData name="Riss-bourienne, Stephanie" userId="744b373e-ea56-4205-9677-0c98486039c8" providerId="ADAL" clId="{9740E2D8-D75D-417E-A26E-30CD0E2116CD}" dt="2024-01-25T11:33:25.220" v="348" actId="478"/>
          <ac:spMkLst>
            <pc:docMk/>
            <pc:sldMk cId="258113564" sldId="308168"/>
            <ac:spMk id="3" creationId="{51E14C3D-12AA-41D0-9DF7-5B71339F9D54}"/>
          </ac:spMkLst>
        </pc:spChg>
        <pc:spChg chg="add mod">
          <ac:chgData name="Riss-bourienne, Stephanie" userId="744b373e-ea56-4205-9677-0c98486039c8" providerId="ADAL" clId="{9740E2D8-D75D-417E-A26E-30CD0E2116CD}" dt="2024-01-25T12:59:00.946" v="511" actId="20577"/>
          <ac:spMkLst>
            <pc:docMk/>
            <pc:sldMk cId="258113564" sldId="308168"/>
            <ac:spMk id="9" creationId="{309B7660-7624-4224-9278-5033F62624B2}"/>
          </ac:spMkLst>
        </pc:spChg>
        <pc:picChg chg="add del mod">
          <ac:chgData name="Riss-bourienne, Stephanie" userId="744b373e-ea56-4205-9677-0c98486039c8" providerId="ADAL" clId="{9740E2D8-D75D-417E-A26E-30CD0E2116CD}" dt="2024-01-25T11:33:47.600" v="352" actId="21"/>
          <ac:picMkLst>
            <pc:docMk/>
            <pc:sldMk cId="258113564" sldId="308168"/>
            <ac:picMk id="6" creationId="{9A1009FB-882E-40CF-B19D-77E49B22E932}"/>
          </ac:picMkLst>
        </pc:picChg>
        <pc:picChg chg="add mod">
          <ac:chgData name="Riss-bourienne, Stephanie" userId="744b373e-ea56-4205-9677-0c98486039c8" providerId="ADAL" clId="{9740E2D8-D75D-417E-A26E-30CD0E2116CD}" dt="2024-01-25T12:39:53.359" v="469" actId="1076"/>
          <ac:picMkLst>
            <pc:docMk/>
            <pc:sldMk cId="258113564" sldId="308168"/>
            <ac:picMk id="8" creationId="{ED8123D3-302F-4ED0-BBAD-E739A53AEAD3}"/>
          </ac:picMkLst>
        </pc:picChg>
      </pc:sldChg>
      <pc:sldChg chg="modSp add mod">
        <pc:chgData name="Riss-bourienne, Stephanie" userId="744b373e-ea56-4205-9677-0c98486039c8" providerId="ADAL" clId="{9740E2D8-D75D-417E-A26E-30CD0E2116CD}" dt="2024-01-25T13:07:13.435" v="628" actId="6549"/>
        <pc:sldMkLst>
          <pc:docMk/>
          <pc:sldMk cId="586398566" sldId="308169"/>
        </pc:sldMkLst>
        <pc:spChg chg="mod">
          <ac:chgData name="Riss-bourienne, Stephanie" userId="744b373e-ea56-4205-9677-0c98486039c8" providerId="ADAL" clId="{9740E2D8-D75D-417E-A26E-30CD0E2116CD}" dt="2024-01-25T13:07:13.435" v="628" actId="6549"/>
          <ac:spMkLst>
            <pc:docMk/>
            <pc:sldMk cId="586398566" sldId="308169"/>
            <ac:spMk id="2" creationId="{287F99F7-DA6C-4D55-3D7F-D2070111628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5BBDD-258A-3245-9E76-6E0CFE05E0A8}" type="datetimeFigureOut">
              <a:rPr lang="en-US" smtClean="0"/>
              <a:t>2024-01-25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C8A93-5AE0-2048-873B-C7F55F24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65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D3BEF-6330-8B4B-BEF1-BC867D360D4A}" type="datetimeFigureOut">
              <a:rPr lang="en-US" smtClean="0"/>
              <a:t>2024-01-25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3DD5A-981E-F740-ADE0-5BC9A9C44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Who is responsible for sample and equipment management? – arrange time for review of samples / equipment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3DD5A-981E-F740-ADE0-5BC9A9C44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4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hyperlink" Target="https://crc.ul.com/app/library?library_type=icons" TargetMode="External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svg"/><Relationship Id="rId4" Type="http://schemas.openxmlformats.org/officeDocument/2006/relationships/image" Target="../media/image2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 algn="l">
              <a:buNone/>
              <a:tabLst/>
              <a:defRPr sz="140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tabLst/>
              <a:defRPr sz="14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accent1"/>
                </a:solidFill>
              </a:defRPr>
            </a:lvl6pPr>
            <a:lvl7pPr marL="0" indent="0">
              <a:buNone/>
              <a:defRPr>
                <a:solidFill>
                  <a:schemeClr val="accent1"/>
                </a:solidFill>
              </a:defRPr>
            </a:lvl7pPr>
            <a:lvl8pPr marL="0" indent="0">
              <a:buNone/>
              <a:defRPr>
                <a:solidFill>
                  <a:schemeClr val="accent1"/>
                </a:solidFill>
              </a:defRPr>
            </a:lvl8pPr>
            <a:lvl9pPr marL="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Date | Subhead Arial 14pt red maximum one line |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7B00C1-4E90-DF49-BADC-D2014CAF12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897A8-BC90-804A-AA9D-2979B85DA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CDD131-67FF-A849-A5E2-FEB459A328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99" r="16709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2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ue">
    <p:bg>
      <p:bgPr>
        <a:solidFill>
          <a:srgbClr val="0051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2380AC-3CC1-184C-B829-CA9F2AEDDB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2" r="17022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18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Te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0E2CB-BFF4-B34D-8113-2F88FCC01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2" r="17022"/>
          <a:stretch/>
        </p:blipFill>
        <p:spPr>
          <a:xfrm>
            <a:off x="7613495" y="1655993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0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Green">
    <p:bg>
      <p:bgPr>
        <a:solidFill>
          <a:srgbClr val="4C9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F7CAD-991F-D24D-A14F-88773F462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879" r="17190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74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6735AD-7EDC-A84C-B85F-33997B6FBB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1" r="17024"/>
          <a:stretch/>
        </p:blipFill>
        <p:spPr>
          <a:xfrm>
            <a:off x="7613495" y="1657349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8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B4148-B4F5-8149-8787-C4A0A825DE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2390" y="1657349"/>
            <a:ext cx="154193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48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77630-9BB8-3843-A71D-8FEDE0A2B6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13495" y="1654554"/>
            <a:ext cx="154192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96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Dynamic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t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" y="878960"/>
            <a:ext cx="4114799" cy="3380815"/>
          </a:xfrm>
          <a:prstGeom prst="rect">
            <a:avLst/>
          </a:prstGeom>
          <a:solidFill>
            <a:schemeClr val="accent1"/>
          </a:solidFill>
        </p:spPr>
        <p:txBody>
          <a:bodyPr wrap="square" lIns="301752" tIns="228600" rIns="301752" bIns="2286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0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000">
                <a:solidFill>
                  <a:schemeClr val="bg1"/>
                </a:solidFill>
              </a:defRPr>
            </a:lvl6pPr>
            <a:lvl7pPr marL="0" indent="0">
              <a:buNone/>
              <a:defRPr sz="3000">
                <a:solidFill>
                  <a:schemeClr val="bg1"/>
                </a:solidFill>
              </a:defRPr>
            </a:lvl7pPr>
            <a:lvl8pPr marL="0" indent="0">
              <a:buNone/>
              <a:defRPr sz="3000">
                <a:solidFill>
                  <a:schemeClr val="bg1"/>
                </a:solidFill>
              </a:defRPr>
            </a:lvl8pPr>
            <a:lvl9pPr marL="0" indent="0">
              <a:buNone/>
              <a:defRPr sz="3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30pt white sentence case. Change the text box color to compliment the image.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07F9-CE0E-8045-B329-80E641EC321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05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t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07F9-CE0E-8045-B329-80E641EC321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A52D1C0D-26EC-E349-9A37-39423E32ED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361951"/>
            <a:ext cx="6556376" cy="137159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361951"/>
            <a:ext cx="6556376" cy="13716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red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accent1"/>
                </a:solidFill>
              </a:defRPr>
            </a:lvl6pPr>
            <a:lvl7pPr marL="0" indent="0">
              <a:buNone/>
              <a:defRPr>
                <a:solidFill>
                  <a:schemeClr val="accent1"/>
                </a:solidFill>
              </a:defRPr>
            </a:lvl7pPr>
            <a:lvl8pPr marL="0" indent="0">
              <a:buNone/>
              <a:defRPr>
                <a:solidFill>
                  <a:schemeClr val="accent1"/>
                </a:solidFill>
              </a:defRPr>
            </a:lvl8pPr>
            <a:lvl9pPr marL="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Date | Subhead Arial 14pt red maximum one line |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7B00C1-4E90-DF49-BADC-D2014CAF12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CB134-93AE-884D-9A69-F8FABA06B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400" y="4746253"/>
            <a:ext cx="1828800" cy="218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897A8-BC90-804A-AA9D-2979B85DA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00A69-246D-0B43-B5C6-5CB9A562AF2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63EED-7AF4-6943-80B0-77C197FB4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2415554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AD409-AA84-2E45-820C-609753B400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4800" y="971550"/>
            <a:ext cx="8535988" cy="34215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4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971550"/>
            <a:ext cx="41148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21F32-7023-A742-AC86-057DC08A061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0"/>
            <a:ext cx="4270376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73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971550"/>
            <a:ext cx="41148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E85E7-1738-3149-9375-A105E1E343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2000" y="971550"/>
            <a:ext cx="4267200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05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461798"/>
            <a:ext cx="9144000" cy="19387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85946-3149-F44B-8CAA-2BB03309A5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1"/>
            <a:ext cx="8539164" cy="1201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Bullet point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59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ottom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461798"/>
            <a:ext cx="9144000" cy="26817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FC466A1-474F-2440-9F70-B6D108C91F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1504950"/>
            <a:ext cx="4117976" cy="685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E22A749-A33C-3945-B1AD-1E2E5DAF7A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24399" y="1504950"/>
            <a:ext cx="4122057" cy="685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.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99320AB5-2E9A-A646-8BB6-0A8AF67C60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56" y="273957"/>
            <a:ext cx="5631543" cy="926193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0" indent="0">
              <a:buNone/>
              <a:defRPr sz="2400">
                <a:solidFill>
                  <a:schemeClr val="bg1"/>
                </a:solidFill>
              </a:defRPr>
            </a:lvl7pPr>
            <a:lvl8pPr marL="0" indent="0">
              <a:buNone/>
              <a:defRPr sz="2400">
                <a:solidFill>
                  <a:schemeClr val="bg1"/>
                </a:solidFill>
              </a:defRPr>
            </a:lvl8pPr>
            <a:lvl9pPr marL="0" indent="0"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24pt white sentence case</a:t>
            </a:r>
          </a:p>
        </p:txBody>
      </p:sp>
    </p:spTree>
    <p:extLst>
      <p:ext uri="{BB962C8B-B14F-4D97-AF65-F5344CB8AC3E}">
        <p14:creationId xmlns:p14="http://schemas.microsoft.com/office/powerpoint/2010/main" val="335655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24400" y="2461798"/>
            <a:ext cx="4114800" cy="19387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85946-3149-F44B-8CAA-2BB03309A5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1"/>
            <a:ext cx="8539164" cy="1201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Bullet point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DCC2221-6486-1E44-998F-00DCB0ABFE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1624" y="2461798"/>
            <a:ext cx="4117976" cy="1947719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0" indent="0">
              <a:buNone/>
              <a:defRPr sz="2400">
                <a:solidFill>
                  <a:schemeClr val="bg1"/>
                </a:solidFill>
              </a:defRPr>
            </a:lvl7pPr>
            <a:lvl8pPr marL="0" indent="0">
              <a:buNone/>
              <a:defRPr sz="2400">
                <a:solidFill>
                  <a:schemeClr val="bg1"/>
                </a:solidFill>
              </a:defRPr>
            </a:lvl8pPr>
            <a:lvl9pPr marL="0" indent="0"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Color block example, different from dynamic box. Arial 24pt white.</a:t>
            </a:r>
          </a:p>
        </p:txBody>
      </p:sp>
    </p:spTree>
    <p:extLst>
      <p:ext uri="{BB962C8B-B14F-4D97-AF65-F5344CB8AC3E}">
        <p14:creationId xmlns:p14="http://schemas.microsoft.com/office/powerpoint/2010/main" val="6754622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4498976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29748-2E1D-ED46-B19A-CB9276569B5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0"/>
            <a:ext cx="4270376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335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 Box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6994611-DDDA-2E4C-BA97-826A1B2DA96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1624" y="0"/>
            <a:ext cx="4270376" cy="1200151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0" indent="0">
              <a:buNone/>
              <a:defRPr sz="2400">
                <a:solidFill>
                  <a:schemeClr val="bg1"/>
                </a:solidFill>
              </a:defRPr>
            </a:lvl7pPr>
            <a:lvl8pPr marL="0" indent="0">
              <a:buNone/>
              <a:defRPr sz="2400">
                <a:solidFill>
                  <a:schemeClr val="bg1"/>
                </a:solidFill>
              </a:defRPr>
            </a:lvl8pPr>
            <a:lvl9pPr marL="0" indent="0"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24pt white sentence case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D1CBAA5-3516-B446-B9B8-7C49646466A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1497332"/>
            <a:ext cx="4270376" cy="29032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326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ynam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971550"/>
            <a:ext cx="6400800" cy="259080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0" indent="0">
              <a:buFont typeface="Arial" charset="0"/>
              <a:buNone/>
              <a:defRPr sz="1400"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Main copy Arial 14pt white. Change the text box color to compliment the image and add a 4.5pt white stoke focus box if needed.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4498976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79660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01626" y="611990"/>
            <a:ext cx="1440609" cy="82296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000" b="1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D197FC46-B81A-4245-BB6D-DDF2B7942F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accent1"/>
                </a:solidFill>
              </a:defRPr>
            </a:lvl6pPr>
            <a:lvl7pPr marL="0" indent="0">
              <a:buNone/>
              <a:defRPr>
                <a:solidFill>
                  <a:schemeClr val="accent1"/>
                </a:solidFill>
              </a:defRPr>
            </a:lvl7pPr>
            <a:lvl8pPr marL="0" indent="0">
              <a:buNone/>
              <a:defRPr>
                <a:solidFill>
                  <a:schemeClr val="accent1"/>
                </a:solidFill>
              </a:defRPr>
            </a:lvl8pPr>
            <a:lvl9pPr marL="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Date | Subhead Arial 14pt red maximum one line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80FDBB24-45E7-F544-A1C7-3CD42E040C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D93987-9FDF-A947-8FF5-CDC8A0928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08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-2908" y="264"/>
            <a:ext cx="9146908" cy="5143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40" tIns="91440" r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D49E5-38C5-BF4F-88DE-E5DE86DA42D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21840AC-F4B0-8D42-A07C-DDB653429F7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2998" y="878960"/>
            <a:ext cx="4191002" cy="3380815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0" indent="0">
              <a:buNone/>
              <a:defRPr sz="2400">
                <a:solidFill>
                  <a:schemeClr val="bg1"/>
                </a:solidFill>
              </a:defRPr>
            </a:lvl7pPr>
            <a:lvl8pPr marL="0" indent="0">
              <a:buNone/>
              <a:defRPr sz="2400">
                <a:solidFill>
                  <a:schemeClr val="bg1"/>
                </a:solidFill>
              </a:defRPr>
            </a:lvl8pPr>
            <a:lvl9pPr marL="0" indent="0"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24pt white. Change the text box color to compliment the image and add a 4.5pt white stroke focus box if needed.</a:t>
            </a:r>
          </a:p>
        </p:txBody>
      </p:sp>
    </p:spTree>
    <p:extLst>
      <p:ext uri="{BB962C8B-B14F-4D97-AF65-F5344CB8AC3E}">
        <p14:creationId xmlns:p14="http://schemas.microsoft.com/office/powerpoint/2010/main" val="36764963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86855A2-317F-CF40-9B30-752B8EB10C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881342"/>
            <a:ext cx="8458200" cy="3380815"/>
          </a:xfrm>
          <a:prstGeom prst="rect">
            <a:avLst/>
          </a:prstGeom>
          <a:solidFill>
            <a:schemeClr val="accent1"/>
          </a:solidFill>
        </p:spPr>
        <p:txBody>
          <a:bodyPr wrap="square" lIns="274320" tIns="274320" rIns="274320" bIns="274320" anchor="t">
            <a:noAutofit/>
          </a:bodyPr>
          <a:lstStyle>
            <a:lvl1pPr marL="176213" indent="-176213">
              <a:lnSpc>
                <a:spcPct val="100000"/>
              </a:lnSpc>
              <a:spcBef>
                <a:spcPts val="0"/>
              </a:spcBef>
              <a:buNone/>
              <a:tabLst/>
              <a:defRPr sz="30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173736" indent="-173736">
              <a:buNone/>
              <a:defRPr sz="30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173736" indent="-173736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173736" indent="-173736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173736" indent="-173736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173736" indent="-173736">
              <a:buNone/>
              <a:defRPr sz="3000">
                <a:solidFill>
                  <a:schemeClr val="bg1"/>
                </a:solidFill>
              </a:defRPr>
            </a:lvl6pPr>
            <a:lvl7pPr marL="173736" indent="-173736">
              <a:buNone/>
              <a:defRPr sz="3000">
                <a:solidFill>
                  <a:schemeClr val="bg1"/>
                </a:solidFill>
              </a:defRPr>
            </a:lvl7pPr>
            <a:lvl8pPr marL="173736" indent="-173736">
              <a:buNone/>
              <a:defRPr sz="3000">
                <a:solidFill>
                  <a:schemeClr val="bg1"/>
                </a:solidFill>
              </a:defRPr>
            </a:lvl8pPr>
            <a:lvl9pPr marL="173736" indent="-173736">
              <a:buNone/>
              <a:defRPr sz="3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“Impact statement </a:t>
            </a:r>
            <a:r>
              <a:rPr lang="en-US" err="1"/>
              <a:t>i.E.</a:t>
            </a:r>
            <a:r>
              <a:rPr lang="en-US"/>
              <a:t> Quote </a:t>
            </a:r>
            <a:r>
              <a:rPr lang="en-US" err="1"/>
              <a:t>arial</a:t>
            </a:r>
            <a:r>
              <a:rPr lang="en-US"/>
              <a:t> 30pt white sentence case. Text box color can be changed if needed.”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DAA2A-43D8-DD47-A122-36442B78A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8AF3BB55-F058-674F-9079-C555118EC0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520" y="2828309"/>
            <a:ext cx="7848599" cy="29845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— Quote attribution, Arial 14pt white left align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3D3B8-5375-3F46-9313-B1A72060C2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982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Visua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56C8512-47D5-484C-87CE-7C3186A645A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029200" y="971550"/>
            <a:ext cx="3809999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table, chart, smart art, image or media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44167-7C34-FB45-A590-B82ACD2E1F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1624" y="971550"/>
            <a:ext cx="4270376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922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Visual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56C8512-47D5-484C-87CE-7C3186A645A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04006" y="971550"/>
            <a:ext cx="3809999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table, chart, smart art, image or media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A478F-A26D-1E42-93B4-3E7E683F7E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0" y="971550"/>
            <a:ext cx="4267200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667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26974-B06E-BD41-9C3F-6CE3F55E92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3CFFCD-76B0-EC4D-8FEA-6E201D58A3F3}"/>
              </a:ext>
            </a:extLst>
          </p:cNvPr>
          <p:cNvCxnSpPr/>
          <p:nvPr userDrawn="1"/>
        </p:nvCxnSpPr>
        <p:spPr>
          <a:xfrm>
            <a:off x="4571195" y="0"/>
            <a:ext cx="0" cy="51435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05EE9D-427E-E641-AF2F-020FEFCA276B}"/>
              </a:ext>
            </a:extLst>
          </p:cNvPr>
          <p:cNvCxnSpPr/>
          <p:nvPr userDrawn="1"/>
        </p:nvCxnSpPr>
        <p:spPr>
          <a:xfrm>
            <a:off x="4587240" y="2577797"/>
            <a:ext cx="455676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E3F1D9-A4E6-1340-99D4-4148CBB4E9F0}"/>
              </a:ext>
            </a:extLst>
          </p:cNvPr>
          <p:cNvCxnSpPr/>
          <p:nvPr userDrawn="1"/>
        </p:nvCxnSpPr>
        <p:spPr>
          <a:xfrm>
            <a:off x="6872435" y="2598420"/>
            <a:ext cx="0" cy="254508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DD29EEA-A5D7-7542-A8B6-5AB47DE6A7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9916" y="1732062"/>
            <a:ext cx="4010868" cy="430887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400" b="0" i="0" cap="none" baseline="0">
                <a:solidFill>
                  <a:schemeClr val="tx1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  <a:lvl6pPr marL="0" indent="0">
              <a:buNone/>
              <a:defRPr sz="1400"/>
            </a:lvl6pPr>
            <a:lvl7pPr marL="0" indent="0">
              <a:buNone/>
              <a:defRPr sz="1400"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Fact text Arial 14pt black sentence case. </a:t>
            </a:r>
            <a:br>
              <a:rPr lang="en-US"/>
            </a:br>
            <a:r>
              <a:rPr lang="en-US"/>
              <a:t>UL icons can be used to enhance descriptions.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EAEF2D7C-0D87-6A41-ABD7-8DDE9C06F8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5" y="3561819"/>
            <a:ext cx="3584575" cy="830997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800" b="0" i="0" cap="none" baseline="0">
                <a:solidFill>
                  <a:schemeClr val="tx1"/>
                </a:solidFill>
              </a:defRPr>
            </a:lvl1pPr>
            <a:lvl2pPr marL="0" indent="0">
              <a:buNone/>
              <a:defRPr sz="1800"/>
            </a:lvl2pPr>
            <a:lvl3pPr marL="0" indent="0">
              <a:buNone/>
              <a:defRPr sz="1800">
                <a:solidFill>
                  <a:schemeClr val="tx1"/>
                </a:solidFill>
              </a:defRPr>
            </a:lvl3pPr>
            <a:lvl4pPr marL="0" indent="0">
              <a:buNone/>
              <a:defRPr sz="1800">
                <a:solidFill>
                  <a:schemeClr val="tx1"/>
                </a:solidFill>
              </a:defRPr>
            </a:lvl4pPr>
            <a:lvl5pPr marL="0" indent="0">
              <a:buNone/>
              <a:defRPr sz="1800"/>
            </a:lvl5pPr>
            <a:lvl6pPr marL="0" indent="0">
              <a:buNone/>
              <a:defRPr sz="1800"/>
            </a:lvl6pPr>
            <a:lvl7pPr marL="0" indent="0">
              <a:buNone/>
              <a:defRPr sz="1800"/>
            </a:lvl7pPr>
            <a:lvl8pPr marL="0" indent="0">
              <a:buNone/>
              <a:defRPr sz="1800"/>
            </a:lvl8pPr>
            <a:lvl9pPr marL="0" indent="0">
              <a:buNone/>
              <a:defRPr sz="1800"/>
            </a:lvl9pPr>
          </a:lstStyle>
          <a:p>
            <a:pPr lvl="0"/>
            <a:r>
              <a:rPr lang="en-US"/>
              <a:t>Fact text Arial 18pt black sentence case. UL icons can be used to enhance descriptions.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B647B26-85A6-204F-956B-09E9E6BA4D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29917" y="3879960"/>
            <a:ext cx="1780592" cy="73866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200" b="0" i="0" cap="none" baseline="0">
                <a:solidFill>
                  <a:schemeClr val="tx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  <a:lvl6pPr marL="0" indent="0">
              <a:buNone/>
              <a:defRPr sz="1200"/>
            </a:lvl6pPr>
            <a:lvl7pPr marL="0" indent="0">
              <a:buNone/>
              <a:defRPr sz="1200"/>
            </a:lvl7pPr>
            <a:lvl8pPr marL="0" indent="0">
              <a:buNone/>
              <a:defRPr sz="1200"/>
            </a:lvl8pPr>
            <a:lvl9pPr marL="0" indent="0">
              <a:buNone/>
              <a:defRPr sz="1200"/>
            </a:lvl9pPr>
          </a:lstStyle>
          <a:p>
            <a:pPr lvl="0"/>
            <a:r>
              <a:rPr lang="en-US"/>
              <a:t>Fact text Arial 12pt black sentence case. UL icons can be used to enhance descriptions.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1DC6DC9-819F-CF48-A37B-F2466F069A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34362" y="3879960"/>
            <a:ext cx="1706425" cy="73866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200" b="0" i="0" cap="none" baseline="0">
                <a:solidFill>
                  <a:schemeClr val="tx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  <a:lvl6pPr marL="0" indent="0">
              <a:buNone/>
              <a:defRPr sz="1200"/>
            </a:lvl6pPr>
            <a:lvl7pPr marL="0" indent="0">
              <a:buNone/>
              <a:defRPr sz="1200"/>
            </a:lvl7pPr>
            <a:lvl8pPr marL="0" indent="0">
              <a:buNone/>
              <a:defRPr sz="1200"/>
            </a:lvl8pPr>
            <a:lvl9pPr marL="0" indent="0">
              <a:buNone/>
              <a:defRPr sz="1200"/>
            </a:lvl9pPr>
          </a:lstStyle>
          <a:p>
            <a:pPr lvl="0"/>
            <a:r>
              <a:rPr lang="en-US"/>
              <a:t>Fact text Arial 12pt black sentence case. UL icons can be used to enhance descriptions.</a:t>
            </a:r>
          </a:p>
        </p:txBody>
      </p:sp>
      <p:sp>
        <p:nvSpPr>
          <p:cNvPr id="23" name="Picture Placeholder 36">
            <a:extLst>
              <a:ext uri="{FF2B5EF4-FFF2-40B4-BE49-F238E27FC236}">
                <a16:creationId xmlns:a16="http://schemas.microsoft.com/office/drawing/2014/main" id="{FE8F7770-D37E-3E41-BF69-C5CF69F2E92A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301625" y="2419350"/>
            <a:ext cx="914400" cy="9144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Picture Placeholder 36">
            <a:extLst>
              <a:ext uri="{FF2B5EF4-FFF2-40B4-BE49-F238E27FC236}">
                <a16:creationId xmlns:a16="http://schemas.microsoft.com/office/drawing/2014/main" id="{9AB6CC90-93A0-C246-8A4C-6A6B185DC44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829916" y="895350"/>
            <a:ext cx="685800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7" name="Picture Placeholder 36">
            <a:extLst>
              <a:ext uri="{FF2B5EF4-FFF2-40B4-BE49-F238E27FC236}">
                <a16:creationId xmlns:a16="http://schemas.microsoft.com/office/drawing/2014/main" id="{EC2E1D76-F347-D747-92A4-BD5352710B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829916" y="3028950"/>
            <a:ext cx="685800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Picture Placeholder 36">
            <a:extLst>
              <a:ext uri="{FF2B5EF4-FFF2-40B4-BE49-F238E27FC236}">
                <a16:creationId xmlns:a16="http://schemas.microsoft.com/office/drawing/2014/main" id="{8F19068F-FEE7-2349-805A-D0A0E664B2D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134362" y="3028950"/>
            <a:ext cx="685800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B4E84E-5B2E-8948-B1FD-731FF81B32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03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Arial 24pt white sentence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DF5B6-0C60-034D-B7BF-9455A7808CA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0"/>
            <a:ext cx="8539164" cy="3429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Main copy Arial 14pt white. Change the background color as desired.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508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Color w/Ic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Arial 24pt white sentence case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EA4420-2445-3947-BB55-6A360C13D37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1625" y="971550"/>
            <a:ext cx="917575" cy="9175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add icon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9DCB-C00A-9E41-A579-705DC6463A9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47800" y="971550"/>
            <a:ext cx="7391400" cy="29067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Main copy Arial 14pt white. Change the background color as desired.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</a:t>
            </a:r>
            <a:endParaRPr lang="en-US"/>
          </a:p>
          <a:p>
            <a:pPr lvl="3"/>
            <a:r>
              <a:rPr lang="en-US"/>
              <a:t>Fourth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699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-2908" y="264"/>
            <a:ext cx="9146908" cy="5143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40" tIns="91440" r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D49E5-38C5-BF4F-88DE-E5DE86DA42D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4241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5181600" y="0"/>
            <a:ext cx="3352801" cy="203835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 anchor="b" anchorCtr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0" indent="0">
              <a:buFont typeface="Arial" charset="0"/>
              <a:buNone/>
              <a:defRPr sz="1400"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Title</a:t>
            </a:r>
            <a:br>
              <a:rPr lang="en-US"/>
            </a:br>
            <a:r>
              <a:rPr lang="en-US" err="1"/>
              <a:t>UL.com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0C484-8694-7E43-AD2B-94E6868E3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13" y="4624364"/>
            <a:ext cx="309586" cy="309586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FE96EB4-6D77-F649-939E-2E18222DD2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0200" y="285750"/>
            <a:ext cx="2822576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8688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Client Logo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01626" y="611990"/>
            <a:ext cx="1440609" cy="82296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000" b="1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D197FC46-B81A-4245-BB6D-DDF2B7942F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Date | Subhead Arial 14pt red maximum one line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80FDBB24-45E7-F544-A1C7-3CD42E040C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D93987-9FDF-A947-8FF5-CDC8A0928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70B293-5DF5-974F-8E25-56DFA02D7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4746253"/>
            <a:ext cx="1828800" cy="2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673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End copy Arial 32pt red sentence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F5993-30EB-A640-9DAE-DACCF24954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681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End copy Arial 32pt red sentence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F5993-30EB-A640-9DAE-DACCF24954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8D15B-8F3E-D744-B93D-E9695EE3FB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624" y="4379039"/>
            <a:ext cx="1828800" cy="2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704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A1C2A-2379-3F42-9BA1-54E60295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C5C5D-B1EB-A244-9D9B-D2E05C53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26DFE8E0-A422-6947-B124-7BF9BC6F1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End copy Arial 32pt white sentence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FE5B6-88B7-674C-816D-6AA84ABDBE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706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A1C2A-2379-3F42-9BA1-54E60295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C5C5D-B1EB-A244-9D9B-D2E05C53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26DFE8E0-A422-6947-B124-7BF9BC6F1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End copy Arial 32pt white sentence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FE5B6-88B7-674C-816D-6AA84ABDBE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B3F97D-76AB-9241-8A4C-4848BF3163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624" y="4379039"/>
            <a:ext cx="1828800" cy="2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361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3028950"/>
            <a:ext cx="8537576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 algn="ctr">
              <a:buNone/>
              <a:defRPr sz="2200">
                <a:solidFill>
                  <a:schemeClr val="accent1"/>
                </a:solidFill>
              </a:defRPr>
            </a:lvl6pPr>
            <a:lvl7pPr marL="0" indent="0" algn="ctr">
              <a:buNone/>
              <a:defRPr sz="2200">
                <a:solidFill>
                  <a:schemeClr val="accent1"/>
                </a:solidFill>
              </a:defRPr>
            </a:lvl7pPr>
            <a:lvl8pPr marL="0" indent="0" algn="ctr">
              <a:buNone/>
              <a:defRPr sz="2200">
                <a:solidFill>
                  <a:schemeClr val="accent1"/>
                </a:solidFill>
              </a:defRPr>
            </a:lvl8pPr>
            <a:lvl9pPr marL="0" indent="0" algn="ctr">
              <a:buNone/>
              <a:defRPr sz="2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End copy Arial 22pt red sentence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BB1D9-B3CA-634B-B87C-2F9FA30765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7180" y="1657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872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708695"/>
            <a:ext cx="8537576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 algn="ctr">
              <a:buNone/>
              <a:defRPr sz="2200">
                <a:solidFill>
                  <a:schemeClr val="accent1"/>
                </a:solidFill>
              </a:defRPr>
            </a:lvl6pPr>
            <a:lvl7pPr marL="0" indent="0" algn="ctr">
              <a:buNone/>
              <a:defRPr sz="2200">
                <a:solidFill>
                  <a:schemeClr val="accent1"/>
                </a:solidFill>
              </a:defRPr>
            </a:lvl7pPr>
            <a:lvl8pPr marL="0" indent="0" algn="ctr">
              <a:buNone/>
              <a:defRPr sz="2200">
                <a:solidFill>
                  <a:schemeClr val="accent1"/>
                </a:solidFill>
              </a:defRPr>
            </a:lvl8pPr>
            <a:lvl9pPr marL="0" indent="0" algn="ctr">
              <a:buNone/>
              <a:defRPr sz="2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End copy Arial 22pt red sentence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8DB663-0B21-D84A-8B7B-B740C74E5B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6012" y="3504449"/>
            <a:ext cx="1828800" cy="218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3C445E-77FC-F24A-A73A-7A34E43053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7180" y="13370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81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388" y="3034297"/>
            <a:ext cx="8534400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 algn="ctr">
              <a:buNone/>
              <a:defRPr sz="2200">
                <a:solidFill>
                  <a:schemeClr val="bg1"/>
                </a:solidFill>
              </a:defRPr>
            </a:lvl6pPr>
            <a:lvl7pPr marL="0" indent="0" algn="ctr">
              <a:buNone/>
              <a:defRPr sz="2200">
                <a:solidFill>
                  <a:schemeClr val="bg1"/>
                </a:solidFill>
              </a:defRPr>
            </a:lvl7pPr>
            <a:lvl8pPr marL="0" indent="0" algn="ctr">
              <a:buNone/>
              <a:defRPr sz="2200">
                <a:solidFill>
                  <a:schemeClr val="bg1"/>
                </a:solidFill>
              </a:defRPr>
            </a:lvl8pPr>
            <a:lvl9pPr marL="0" indent="0" algn="ctr">
              <a:buNone/>
              <a:defRPr sz="2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End copy Arial 22pt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FBB36D-5495-F947-91B5-F2D61FC8EE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6388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0E973-54ED-9C4A-A02F-AD13F50A86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33A45F-0AAB-224D-AC92-1157238080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3212" y="1657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710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388" y="2708695"/>
            <a:ext cx="8534400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 algn="ctr">
              <a:buNone/>
              <a:defRPr sz="2200">
                <a:solidFill>
                  <a:schemeClr val="bg1"/>
                </a:solidFill>
              </a:defRPr>
            </a:lvl6pPr>
            <a:lvl7pPr marL="0" indent="0" algn="ctr">
              <a:buNone/>
              <a:defRPr sz="2200">
                <a:solidFill>
                  <a:schemeClr val="bg1"/>
                </a:solidFill>
              </a:defRPr>
            </a:lvl7pPr>
            <a:lvl8pPr marL="0" indent="0" algn="ctr">
              <a:buNone/>
              <a:defRPr sz="2200">
                <a:solidFill>
                  <a:schemeClr val="bg1"/>
                </a:solidFill>
              </a:defRPr>
            </a:lvl8pPr>
            <a:lvl9pPr marL="0" indent="0" algn="ctr">
              <a:buNone/>
              <a:defRPr sz="2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End copy Arial 22pt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FBB36D-5495-F947-91B5-F2D61FC8EE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6388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0E973-54ED-9C4A-A02F-AD13F50A86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FA6009-0CA4-F64F-B11C-53D81E1F29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7600" y="3504449"/>
            <a:ext cx="1828800" cy="218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8EC8F-6134-804F-B39A-DDCA2BFC5D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3212" y="13258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364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2256972"/>
              </p:ext>
            </p:extLst>
          </p:nvPr>
        </p:nvGraphicFramePr>
        <p:xfrm>
          <a:off x="301624" y="1525587"/>
          <a:ext cx="8539168" cy="3008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02770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Red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R192 G32 B50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C02032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C020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UL Orange (Light)</a:t>
                      </a:r>
                    </a:p>
                    <a:p>
                      <a:endParaRPr lang="it-IT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R241 G138 B33</a:t>
                      </a: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HEX F18A21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F18A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Yellow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R255 G198 B47</a:t>
                      </a: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HEX FFC62F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FFC7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Green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R146 G200 B62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92C83E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91C8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Teal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R89 G183 B179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59B7B3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59B7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Blue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R103 G177 B226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67B1E2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66B2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Brown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R196 G184 B170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C4B8AA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C4B8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tx1"/>
                          </a:solidFill>
                        </a:rPr>
                        <a:t>UL White</a:t>
                      </a:r>
                    </a:p>
                    <a:p>
                      <a:endParaRPr lang="en-US" sz="7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a-DK" sz="700" b="0">
                          <a:solidFill>
                            <a:schemeClr val="tx1"/>
                          </a:solidFill>
                        </a:rPr>
                        <a:t>R255 G255 B255</a:t>
                      </a:r>
                    </a:p>
                    <a:p>
                      <a:r>
                        <a:rPr lang="da-DK" sz="700" b="0">
                          <a:solidFill>
                            <a:schemeClr val="tx1"/>
                          </a:solidFill>
                        </a:rPr>
                        <a:t>HEX FFFFFF</a:t>
                      </a:r>
                      <a:endParaRPr 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42664" marR="42664" marT="42664" marB="426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Red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R137 G36 B51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892433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8924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Orange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700" b="0">
                          <a:solidFill>
                            <a:schemeClr val="bg1"/>
                          </a:solidFill>
                        </a:rPr>
                        <a:t>R207 G95 B40</a:t>
                      </a:r>
                    </a:p>
                    <a:p>
                      <a:r>
                        <a:rPr lang="fr-FR" sz="700" b="0">
                          <a:solidFill>
                            <a:schemeClr val="bg1"/>
                          </a:solidFill>
                        </a:rPr>
                        <a:t>HEX CF5F28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CF5F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Yellow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is-IS" sz="700" b="0">
                          <a:solidFill>
                            <a:schemeClr val="bg1"/>
                          </a:solidFill>
                        </a:rPr>
                        <a:t>R208 G146 B42</a:t>
                      </a:r>
                    </a:p>
                    <a:p>
                      <a:r>
                        <a:rPr lang="is-IS" sz="700" b="0">
                          <a:solidFill>
                            <a:schemeClr val="bg1"/>
                          </a:solidFill>
                        </a:rPr>
                        <a:t>HEX D0922A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D092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Green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R76 G158 B69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4C9E45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4C9E4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Teal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R0 G117  B132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007584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0175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Blue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R0 G81 B138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00518A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0051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Brown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R163 G147 B130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A39382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A493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Gray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R147 G149 B152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939598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93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Red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R102 G26 B41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661A29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661A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Orange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R141 G73 B33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8D4921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8D49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Yellow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R169 G109 B41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A96D29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AA6D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Green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R30 G86 B50</a:t>
                      </a: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HEX 1E5632</a:t>
                      </a:r>
                    </a:p>
                  </a:txBody>
                  <a:tcPr marL="42664" marR="42664" marT="42664" marB="42664">
                    <a:solidFill>
                      <a:srgbClr val="1E55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UL </a:t>
                      </a:r>
                      <a:r>
                        <a:rPr lang="it-IT" sz="700" b="0" err="1">
                          <a:solidFill>
                            <a:schemeClr val="bg1"/>
                          </a:solidFill>
                        </a:rPr>
                        <a:t>Teal</a:t>
                      </a:r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 (Dark)</a:t>
                      </a:r>
                    </a:p>
                    <a:p>
                      <a:endParaRPr lang="it-IT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R32 G75 B90</a:t>
                      </a: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HEX 204B5A</a:t>
                      </a:r>
                    </a:p>
                  </a:txBody>
                  <a:tcPr marL="42664" marR="42664" marT="42664" marB="42664">
                    <a:solidFill>
                      <a:srgbClr val="214A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UL Blue (Dark)</a:t>
                      </a:r>
                    </a:p>
                    <a:p>
                      <a:endParaRPr lang="it-IT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R11 G60 B97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0B3C61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0C3C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Brown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R101 G80 B62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65503E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6450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Black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R0 G0 B0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000000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301625" y="235324"/>
            <a:ext cx="8229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2400" b="0" cap="none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24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24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24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2400">
                <a:solidFill>
                  <a:schemeClr val="accent1"/>
                </a:solidFill>
              </a:defRPr>
            </a:lvl6pPr>
            <a:lvl7pPr marL="0" indent="0">
              <a:buNone/>
              <a:defRPr sz="2400">
                <a:solidFill>
                  <a:schemeClr val="accent1"/>
                </a:solidFill>
              </a:defRPr>
            </a:lvl7pPr>
            <a:lvl8pPr marL="0" indent="0">
              <a:buNone/>
              <a:defRPr sz="2400">
                <a:solidFill>
                  <a:schemeClr val="accent1"/>
                </a:solidFill>
              </a:defRPr>
            </a:lvl8pPr>
            <a:lvl9pPr marL="0" indent="0">
              <a:buNone/>
              <a:defRPr sz="24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New colors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5020490-29EA-A64C-A62C-569A54171F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1624" y="971551"/>
            <a:ext cx="8539164" cy="554036"/>
          </a:xfrm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Brand Hub icon library available at: </a:t>
            </a:r>
            <a:r>
              <a:rPr lang="en-US">
                <a:hlinkClick r:id="rId2"/>
              </a:rPr>
              <a:t>https://crc.ul.com/app/library?library_type=icons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45451" y="4707732"/>
            <a:ext cx="64135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7CF61324-115A-429D-86C8-DBBFE27C7CEE}" type="slidenum">
              <a:rPr lang="en-US" smtClean="0">
                <a:solidFill>
                  <a:srgbClr val="000000"/>
                </a:solidFill>
                <a:ea typeface="Geneva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Genev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210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8705732-112B-D34A-ADD9-33AB444C7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32pt white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AD1C4D7B-87F1-8343-8537-F0FE9A9EF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Date | Subhead Arial 14pt white maximum one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0BBF2-57E5-B24C-821B-36E817E4B9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423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Column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4123F2-12EB-3B7C-52AE-3F5EB6AE7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[Slide title]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55296295-377E-CD23-B847-2B5AA0CF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1479" y="1280160"/>
            <a:ext cx="3803904" cy="0"/>
          </a:xfrm>
          <a:prstGeom prst="line">
            <a:avLst/>
          </a:prstGeom>
          <a:ln w="190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bg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2F9F1F6-03E1-D06C-AD65-0FED52E09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163" y="1325880"/>
            <a:ext cx="3803904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="1"/>
            </a:lvl1pPr>
            <a:lvl2pPr marL="0" indent="0">
              <a:spcBef>
                <a:spcPts val="0"/>
              </a:spcBef>
              <a:buFontTx/>
              <a:buNone/>
              <a:defRPr sz="1400" b="1"/>
            </a:lvl2pPr>
            <a:lvl3pPr marL="0" indent="0">
              <a:spcBef>
                <a:spcPts val="0"/>
              </a:spcBef>
              <a:buFontTx/>
              <a:buNone/>
              <a:defRPr sz="1400" b="1"/>
            </a:lvl3pPr>
            <a:lvl4pPr marL="0" indent="0">
              <a:spcBef>
                <a:spcPts val="0"/>
              </a:spcBef>
              <a:buFontTx/>
              <a:buNone/>
              <a:defRPr sz="1400" b="1"/>
            </a:lvl4pPr>
            <a:lvl5pPr marL="0" indent="0">
              <a:spcBef>
                <a:spcPts val="0"/>
              </a:spcBef>
              <a:buFontTx/>
              <a:buNone/>
              <a:defRPr sz="1400" b="1"/>
            </a:lvl5pPr>
            <a:lvl6pPr marL="0" indent="0">
              <a:spcBef>
                <a:spcPts val="0"/>
              </a:spcBef>
              <a:buFontTx/>
              <a:buNone/>
              <a:defRPr sz="1400" b="1"/>
            </a:lvl6pPr>
            <a:lvl7pPr marL="0" indent="0">
              <a:spcBef>
                <a:spcPts val="0"/>
              </a:spcBef>
              <a:buFontTx/>
              <a:buNone/>
              <a:defRPr sz="1400" b="1"/>
            </a:lvl7pPr>
            <a:lvl8pPr marL="0" indent="0">
              <a:spcBef>
                <a:spcPts val="0"/>
              </a:spcBef>
              <a:buFontTx/>
              <a:buNone/>
              <a:defRPr sz="1400" b="1"/>
            </a:lvl8pPr>
            <a:lvl9pPr marL="0" indent="0">
              <a:spcBef>
                <a:spcPts val="0"/>
              </a:spcBef>
              <a:buFontTx/>
              <a:buNone/>
              <a:defRPr sz="1400" b="1"/>
            </a:lvl9pPr>
          </a:lstStyle>
          <a:p>
            <a:pPr lvl="0"/>
            <a:r>
              <a:rPr lang="en-US"/>
              <a:t>[Heading]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1"/>
          </p:nvPr>
        </p:nvSpPr>
        <p:spPr>
          <a:xfrm>
            <a:off x="411479" y="1920240"/>
            <a:ext cx="3803904" cy="272491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Line">
            <a:extLst>
              <a:ext uri="{FF2B5EF4-FFF2-40B4-BE49-F238E27FC236}">
                <a16:creationId xmlns:a16="http://schemas.microsoft.com/office/drawing/2014/main" id="{B42FDDB8-0927-C75B-EEB0-871CF9E2D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17718" y="1280160"/>
            <a:ext cx="3803904" cy="0"/>
          </a:xfrm>
          <a:prstGeom prst="line">
            <a:avLst/>
          </a:prstGeom>
          <a:ln w="190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bg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49B07D4-7E8D-77F2-8EFA-83A5D46D50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7719" y="1325880"/>
            <a:ext cx="3803904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="1"/>
            </a:lvl1pPr>
            <a:lvl2pPr marL="0" indent="0">
              <a:spcBef>
                <a:spcPts val="0"/>
              </a:spcBef>
              <a:buFontTx/>
              <a:buNone/>
              <a:defRPr sz="1400" b="1"/>
            </a:lvl2pPr>
            <a:lvl3pPr marL="0" indent="0">
              <a:spcBef>
                <a:spcPts val="0"/>
              </a:spcBef>
              <a:buFontTx/>
              <a:buNone/>
              <a:defRPr sz="1400" b="1"/>
            </a:lvl3pPr>
            <a:lvl4pPr marL="0" indent="0">
              <a:spcBef>
                <a:spcPts val="0"/>
              </a:spcBef>
              <a:buFontTx/>
              <a:buNone/>
              <a:defRPr sz="1400" b="1"/>
            </a:lvl4pPr>
            <a:lvl5pPr marL="0" indent="0">
              <a:spcBef>
                <a:spcPts val="0"/>
              </a:spcBef>
              <a:buFontTx/>
              <a:buNone/>
              <a:defRPr sz="1400" b="1"/>
            </a:lvl5pPr>
            <a:lvl6pPr marL="0" indent="0">
              <a:spcBef>
                <a:spcPts val="0"/>
              </a:spcBef>
              <a:buFontTx/>
              <a:buNone/>
              <a:defRPr sz="1400" b="1"/>
            </a:lvl6pPr>
            <a:lvl7pPr marL="0" indent="0">
              <a:spcBef>
                <a:spcPts val="0"/>
              </a:spcBef>
              <a:buFontTx/>
              <a:buNone/>
              <a:defRPr sz="1400" b="1"/>
            </a:lvl7pPr>
            <a:lvl8pPr marL="0" indent="0">
              <a:spcBef>
                <a:spcPts val="0"/>
              </a:spcBef>
              <a:buFontTx/>
              <a:buNone/>
              <a:defRPr sz="1400" b="1"/>
            </a:lvl8pPr>
            <a:lvl9pPr marL="0" indent="0">
              <a:spcBef>
                <a:spcPts val="0"/>
              </a:spcBef>
              <a:buFontTx/>
              <a:buNone/>
              <a:defRPr sz="1400" b="1"/>
            </a:lvl9pPr>
          </a:lstStyle>
          <a:p>
            <a:pPr lvl="0"/>
            <a:r>
              <a:rPr lang="en-US"/>
              <a:t>[Heading]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half" idx="2"/>
          </p:nvPr>
        </p:nvSpPr>
        <p:spPr>
          <a:xfrm>
            <a:off x="4617719" y="1920239"/>
            <a:ext cx="3803904" cy="272491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UL Solutions" descr="UL Solutions">
            <a:extLst>
              <a:ext uri="{FF2B5EF4-FFF2-40B4-BE49-F238E27FC236}">
                <a16:creationId xmlns:a16="http://schemas.microsoft.com/office/drawing/2014/main" id="{9AC22A1B-5854-FB74-7FD9-8821EEB6D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0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UL Solutions" descr="UL Solutions">
            <a:extLst>
              <a:ext uri="{FF2B5EF4-FFF2-40B4-BE49-F238E27FC236}">
                <a16:creationId xmlns:a16="http://schemas.microsoft.com/office/drawing/2014/main" id="{C3BD79BD-6761-8DE7-9424-173C45BE4D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1479" y="411479"/>
            <a:ext cx="1336042" cy="548640"/>
          </a:xfrm>
          <a:prstGeom prst="rect">
            <a:avLst/>
          </a:prstGeom>
        </p:spPr>
      </p:pic>
      <p:sp>
        <p:nvSpPr>
          <p:cNvPr id="6" name="TextBox">
            <a:extLst>
              <a:ext uri="{FF2B5EF4-FFF2-40B4-BE49-F238E27FC236}">
                <a16:creationId xmlns:a16="http://schemas.microsoft.com/office/drawing/2014/main" id="{6AB7A281-3456-BF33-0A82-04E98EC29E80}"/>
              </a:ext>
            </a:extLst>
          </p:cNvPr>
          <p:cNvSpPr txBox="1"/>
          <p:nvPr userDrawn="1"/>
        </p:nvSpPr>
        <p:spPr>
          <a:xfrm>
            <a:off x="411162" y="1280159"/>
            <a:ext cx="4114800" cy="155448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3600" dirty="0">
                <a:latin typeface="+mj-lt"/>
              </a:rPr>
              <a:t>Thank you</a:t>
            </a:r>
          </a:p>
        </p:txBody>
      </p:sp>
      <p:sp>
        <p:nvSpPr>
          <p:cNvPr id="10" name="TextBox">
            <a:extLst>
              <a:ext uri="{FF2B5EF4-FFF2-40B4-BE49-F238E27FC236}">
                <a16:creationId xmlns:a16="http://schemas.microsoft.com/office/drawing/2014/main" id="{0C70F0C6-D2F2-BDD4-2986-64FAA9B11884}"/>
              </a:ext>
            </a:extLst>
          </p:cNvPr>
          <p:cNvSpPr txBox="1"/>
          <p:nvPr userDrawn="1"/>
        </p:nvSpPr>
        <p:spPr>
          <a:xfrm>
            <a:off x="411163" y="4069080"/>
            <a:ext cx="4114800" cy="27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000" b="1" dirty="0" err="1"/>
              <a:t>UL.com</a:t>
            </a:r>
            <a:r>
              <a:rPr lang="en-US" sz="1000" b="1" dirty="0"/>
              <a:t>/Solutions</a:t>
            </a:r>
          </a:p>
        </p:txBody>
      </p:sp>
    </p:spTree>
    <p:extLst>
      <p:ext uri="{BB962C8B-B14F-4D97-AF65-F5344CB8AC3E}">
        <p14:creationId xmlns:p14="http://schemas.microsoft.com/office/powerpoint/2010/main" val="453175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114800" cy="6858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279524"/>
            <a:ext cx="4114800" cy="3365627"/>
          </a:xfrm>
        </p:spPr>
        <p:txBody>
          <a:bodyPr/>
          <a:lstStyle>
            <a:lvl1pPr marL="320040" indent="-320040">
              <a:buFont typeface="+mj-lt"/>
              <a:buAutoNum type="arabicPeriod"/>
              <a:tabLst>
                <a:tab pos="4111625" algn="r"/>
              </a:tabLst>
              <a:defRPr/>
            </a:lvl1pPr>
            <a:lvl2pPr marL="457200">
              <a:defRPr/>
            </a:lvl2pPr>
            <a:lvl3pPr marL="594360">
              <a:defRPr/>
            </a:lvl3pPr>
            <a:lvl4pPr marL="731520">
              <a:defRPr/>
            </a:lvl4pPr>
            <a:lvl5pPr marL="868680">
              <a:defRPr/>
            </a:lvl5pPr>
            <a:lvl6pPr marL="1005840">
              <a:defRPr/>
            </a:lvl6pPr>
            <a:lvl7pPr marL="1143000">
              <a:defRPr/>
            </a:lvl7pPr>
            <a:lvl8pPr marL="1280160">
              <a:defRPr/>
            </a:lvl8pPr>
            <a:lvl9pPr marL="141732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UL Solutions" descr="UL Solutions">
            <a:extLst>
              <a:ext uri="{FF2B5EF4-FFF2-40B4-BE49-F238E27FC236}">
                <a16:creationId xmlns:a16="http://schemas.microsoft.com/office/drawing/2014/main" id="{03E0033B-F521-5E9A-6DD3-608D205A8B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79448" y="4792345"/>
            <a:ext cx="301752" cy="137160"/>
          </a:xfrm>
        </p:spPr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280158"/>
            <a:ext cx="5516245" cy="3364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UL Solutions" descr="UL Solutions">
            <a:extLst>
              <a:ext uri="{FF2B5EF4-FFF2-40B4-BE49-F238E27FC236}">
                <a16:creationId xmlns:a16="http://schemas.microsoft.com/office/drawing/2014/main" id="{7FA5B137-5018-9271-F696-4844A6A5F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1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">
            <a:extLst>
              <a:ext uri="{FF2B5EF4-FFF2-40B4-BE49-F238E27FC236}">
                <a16:creationId xmlns:a16="http://schemas.microsoft.com/office/drawing/2014/main" id="{86BEC377-228E-84A8-F7AA-8BD7497BD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hidden">
          <a:xfrm>
            <a:off x="5314950" y="412750"/>
            <a:ext cx="3417570" cy="3417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164" y="412750"/>
            <a:ext cx="4113212" cy="866775"/>
          </a:xfrm>
        </p:spPr>
        <p:txBody>
          <a:bodyPr anchor="b"/>
          <a:lstStyle>
            <a:lvl1pPr>
              <a:lnSpc>
                <a:spcPct val="85000"/>
              </a:lnSpc>
              <a:defRPr sz="3200" b="0"/>
            </a:lvl1pPr>
          </a:lstStyle>
          <a:p>
            <a:r>
              <a:rPr lang="en-US" dirty="0"/>
              <a:t>[Divider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164" y="1371600"/>
            <a:ext cx="4113211" cy="54864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137160" indent="-137160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27432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41148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4864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2296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96012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09728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[Divider subtitle]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pic>
        <p:nvPicPr>
          <p:cNvPr id="7" name="UL Solutions" descr="UL Solutions">
            <a:extLst>
              <a:ext uri="{FF2B5EF4-FFF2-40B4-BE49-F238E27FC236}">
                <a16:creationId xmlns:a16="http://schemas.microsoft.com/office/drawing/2014/main" id="{15C8325F-449B-B238-DD53-BFC132410D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9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ues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">
            <a:extLst>
              <a:ext uri="{FF2B5EF4-FFF2-40B4-BE49-F238E27FC236}">
                <a16:creationId xmlns:a16="http://schemas.microsoft.com/office/drawing/2014/main" id="{F00D17CE-B495-2673-F4B5-42A333EC5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hidden">
          <a:xfrm>
            <a:off x="4755199" y="582931"/>
            <a:ext cx="3977639" cy="3977639"/>
          </a:xfrm>
          <a:prstGeom prst="rect">
            <a:avLst/>
          </a:prstGeom>
        </p:spPr>
      </p:pic>
      <p:sp>
        <p:nvSpPr>
          <p:cNvPr id="4" name="TextBox">
            <a:extLst>
              <a:ext uri="{FF2B5EF4-FFF2-40B4-BE49-F238E27FC236}">
                <a16:creationId xmlns:a16="http://schemas.microsoft.com/office/drawing/2014/main" id="{10D50D97-1DFA-3A95-75B3-4C19112A3432}"/>
              </a:ext>
            </a:extLst>
          </p:cNvPr>
          <p:cNvSpPr txBox="1"/>
          <p:nvPr/>
        </p:nvSpPr>
        <p:spPr>
          <a:xfrm>
            <a:off x="411163" y="1279522"/>
            <a:ext cx="4113211" cy="1737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Clr>
                <a:srgbClr val="CA0123"/>
              </a:buClr>
              <a:buSzPct val="100000"/>
              <a:buFontTx/>
              <a:buNone/>
            </a:pPr>
            <a:r>
              <a:rPr lang="en-US" sz="3200" dirty="0">
                <a:latin typeface="+mj-lt"/>
              </a:rPr>
              <a:t>Questions?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485A4969-6672-BC1B-3697-E80BDBDB21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163" y="3200400"/>
            <a:ext cx="4113212" cy="73152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Tx/>
              <a:buNone/>
              <a:defRPr sz="1000" b="1"/>
            </a:lvl1pPr>
            <a:lvl2pPr marL="0" indent="0">
              <a:spcBef>
                <a:spcPts val="0"/>
              </a:spcBef>
              <a:buFontTx/>
              <a:buNone/>
              <a:defRPr sz="1000" b="1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spcBef>
                <a:spcPts val="0"/>
              </a:spcBef>
              <a:buFontTx/>
              <a:buNone/>
              <a:defRPr sz="1000" b="1"/>
            </a:lvl4pPr>
            <a:lvl5pPr marL="0" indent="0">
              <a:spcBef>
                <a:spcPts val="0"/>
              </a:spcBef>
              <a:buFontTx/>
              <a:buNone/>
              <a:defRPr sz="1000" b="1"/>
            </a:lvl5pPr>
            <a:lvl6pPr marL="0" indent="0">
              <a:spcBef>
                <a:spcPts val="0"/>
              </a:spcBef>
              <a:buFontTx/>
              <a:buNone/>
              <a:defRPr sz="1000" b="1"/>
            </a:lvl6pPr>
            <a:lvl7pPr marL="0" indent="0">
              <a:spcBef>
                <a:spcPts val="0"/>
              </a:spcBef>
              <a:buFontTx/>
              <a:buNone/>
              <a:defRPr sz="1000" b="1"/>
            </a:lvl7pPr>
            <a:lvl8pPr marL="0" indent="0">
              <a:spcBef>
                <a:spcPts val="0"/>
              </a:spcBef>
              <a:buFontTx/>
              <a:buNone/>
              <a:defRPr sz="1000" b="1"/>
            </a:lvl8pPr>
            <a:lvl9pPr marL="0" indent="0">
              <a:spcBef>
                <a:spcPts val="0"/>
              </a:spcBef>
              <a:buFontTx/>
              <a:buNone/>
              <a:defRPr sz="1000" b="1"/>
            </a:lvl9pPr>
          </a:lstStyle>
          <a:p>
            <a:pPr lvl="0"/>
            <a:r>
              <a:rPr lang="en-US" dirty="0"/>
              <a:t>[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[Title]</a:t>
            </a:r>
          </a:p>
        </p:txBody>
      </p:sp>
      <p:sp>
        <p:nvSpPr>
          <p:cNvPr id="5" name="TextBox">
            <a:extLst>
              <a:ext uri="{FF2B5EF4-FFF2-40B4-BE49-F238E27FC236}">
                <a16:creationId xmlns:a16="http://schemas.microsoft.com/office/drawing/2014/main" id="{A5C72FCF-2AD8-2FA5-1567-E4ABACDE5F63}"/>
              </a:ext>
            </a:extLst>
          </p:cNvPr>
          <p:cNvSpPr txBox="1"/>
          <p:nvPr/>
        </p:nvSpPr>
        <p:spPr>
          <a:xfrm>
            <a:off x="411163" y="4069080"/>
            <a:ext cx="4114800" cy="27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1000" b="1" dirty="0" err="1"/>
              <a:t>UL.com</a:t>
            </a:r>
            <a:r>
              <a:rPr lang="en-US" sz="1000" b="1" dirty="0"/>
              <a:t>/Solutions</a:t>
            </a:r>
          </a:p>
        </p:txBody>
      </p:sp>
      <p:pic>
        <p:nvPicPr>
          <p:cNvPr id="7" name="UL Solutions" descr="UL Solutions">
            <a:extLst>
              <a:ext uri="{FF2B5EF4-FFF2-40B4-BE49-F238E27FC236}">
                <a16:creationId xmlns:a16="http://schemas.microsoft.com/office/drawing/2014/main" id="{15C8325F-449B-B238-DD53-BFC132410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04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8705732-112B-D34A-ADD9-33AB444C7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32pt white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AD1C4D7B-87F1-8343-8537-F0FE9A9EF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Date | Subhead Arial 14pt white maximum one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0BBF2-57E5-B24C-821B-36E817E4B9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A0BEC-FE1D-2149-AFEE-9A68F723EE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4746253"/>
            <a:ext cx="1828800" cy="2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4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55143-4AF0-364E-B24C-A2C2A4340C0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65FD51-6AA0-7345-A07E-E4905EEF6D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Table of contents Arial 24pt red sentence case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302707-5470-1B4A-8DA7-3B7EF4EA096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624" y="972944"/>
            <a:ext cx="8539164" cy="3429000"/>
          </a:xfrm>
        </p:spPr>
        <p:txBody>
          <a:bodyPr/>
          <a:lstStyle>
            <a:lvl1pPr marL="4572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1pPr>
            <a:lvl2pPr marL="9144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2pPr>
            <a:lvl3pPr marL="13716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3pPr>
            <a:lvl4pPr marL="1828800" marR="0" indent="-4556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lvl4pPr>
            <a:lvl5pPr marL="22860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5pPr>
            <a:lvl6pPr marL="22860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6pPr>
            <a:lvl7pPr marL="2286000" marR="0" indent="-4556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lvl7pPr>
            <a:lvl8pPr marL="2286000" marR="0" indent="-4556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lvl8pPr>
            <a:lvl9pPr marL="22860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9pPr>
          </a:lstStyle>
          <a:p>
            <a:pPr lvl="0"/>
            <a:r>
              <a:rPr lang="en-US"/>
              <a:t>Sections are listed here. Arial 14pt black sentence case</a:t>
            </a:r>
          </a:p>
          <a:p>
            <a:pPr lvl="0"/>
            <a:r>
              <a:rPr lang="en-US" err="1"/>
              <a:t>Asdfa</a:t>
            </a:r>
            <a:endParaRPr lang="en-US"/>
          </a:p>
          <a:p>
            <a:pPr lvl="1"/>
            <a:r>
              <a:rPr lang="en-US"/>
              <a:t>Sections are listed here. Arial 14pt black sentence case</a:t>
            </a:r>
          </a:p>
          <a:p>
            <a:pPr lvl="2"/>
            <a:r>
              <a:rPr lang="en-US"/>
              <a:t>Sections are listed here. Arial 14pt black sentence case</a:t>
            </a:r>
          </a:p>
          <a:p>
            <a:pPr lvl="3"/>
            <a:r>
              <a:rPr lang="en-US"/>
              <a:t>Sections are listed here. Arial 14pt black sentence case</a:t>
            </a:r>
          </a:p>
          <a:p>
            <a:pPr lvl="4"/>
            <a:r>
              <a:rPr lang="en-US"/>
              <a:t>Sections are listed here. Arial 14pt black sentence case</a:t>
            </a:r>
          </a:p>
          <a:p>
            <a:pPr lvl="5"/>
            <a:r>
              <a:rPr lang="en-US"/>
              <a:t>Sections are listed here. Arial 14pt black sentence case</a:t>
            </a:r>
          </a:p>
          <a:p>
            <a:pPr lvl="6"/>
            <a:r>
              <a:rPr lang="en-US"/>
              <a:t>Sections are listed here. Arial 14pt black sentence case</a:t>
            </a:r>
          </a:p>
          <a:p>
            <a:pPr lvl="7"/>
            <a:r>
              <a:rPr lang="en-US" err="1"/>
              <a:t>Sdgss</a:t>
            </a:r>
            <a:endParaRPr lang="en-US"/>
          </a:p>
          <a:p>
            <a:pPr lvl="8"/>
            <a:r>
              <a:rPr lang="en-US" err="1"/>
              <a:t>sgsfg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5817" y="972944"/>
            <a:ext cx="3813048" cy="34290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 sz="14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defTabSz="274320"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1400" b="0">
                <a:latin typeface="Arial"/>
                <a:cs typeface="Arial"/>
              </a:defRPr>
            </a:lvl2pPr>
            <a:lvl3pPr marL="1371600" indent="-457200">
              <a:spcAft>
                <a:spcPts val="600"/>
              </a:spcAft>
              <a:buFont typeface="+mj-lt"/>
              <a:buAutoNum type="romanUcPeriod"/>
              <a:defRPr sz="1400" b="0">
                <a:latin typeface="Arial"/>
                <a:cs typeface="Arial"/>
              </a:defRPr>
            </a:lvl3pPr>
            <a:lvl4pPr marL="1828800" indent="-457200">
              <a:spcAft>
                <a:spcPts val="600"/>
              </a:spcAft>
              <a:buFont typeface="+mj-lt"/>
              <a:buAutoNum type="romanUcPeriod"/>
              <a:defRPr sz="1400" b="0">
                <a:latin typeface="Arial"/>
                <a:cs typeface="Arial"/>
              </a:defRPr>
            </a:lvl4pPr>
            <a:lvl5pPr marL="2286000" indent="-457200">
              <a:spcAft>
                <a:spcPts val="600"/>
              </a:spcAft>
              <a:buFont typeface="+mj-lt"/>
              <a:buAutoNum type="romanUcPeriod"/>
              <a:defRPr sz="1400" b="0">
                <a:latin typeface="Arial"/>
                <a:cs typeface="Arial"/>
              </a:defRPr>
            </a:lvl5pPr>
            <a:lvl6pPr marL="2286000" indent="-457200">
              <a:spcAft>
                <a:spcPts val="600"/>
              </a:spcAft>
              <a:buFont typeface="+mj-lt"/>
              <a:buAutoNum type="romanUcPeriod"/>
              <a:defRPr sz="1400" b="0"/>
            </a:lvl6pPr>
            <a:lvl7pPr marL="22860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 sz="1400" b="0"/>
            </a:lvl7pPr>
            <a:lvl8pPr marL="2286000" indent="-457200">
              <a:spcAft>
                <a:spcPts val="600"/>
              </a:spcAft>
              <a:buFont typeface="+mj-lt"/>
              <a:buAutoNum type="romanUcPeriod"/>
              <a:defRPr sz="1400" b="0"/>
            </a:lvl8pPr>
            <a:lvl9pPr marL="2286000" indent="-457200">
              <a:spcAft>
                <a:spcPts val="600"/>
              </a:spcAft>
              <a:buFont typeface="+mj-lt"/>
              <a:buAutoNum type="romanUcPeriod"/>
              <a:defRPr sz="1400" b="0"/>
            </a:lvl9pPr>
          </a:lstStyle>
          <a:p>
            <a:pPr lvl="0"/>
            <a:r>
              <a:rPr lang="en-US"/>
              <a:t>Sections are listed here. Arial 14pt black sentence case</a:t>
            </a:r>
          </a:p>
          <a:p>
            <a:pPr lvl="0"/>
            <a:r>
              <a:rPr lang="en-US" err="1"/>
              <a:t>Asdfa</a:t>
            </a:r>
            <a:endParaRPr lang="en-US"/>
          </a:p>
          <a:p>
            <a:pPr lvl="1"/>
            <a:r>
              <a:rPr lang="en-US"/>
              <a:t>Sections are listed here. Arial 14pt black sentence case</a:t>
            </a:r>
          </a:p>
          <a:p>
            <a:pPr lvl="2"/>
            <a:r>
              <a:rPr lang="en-US"/>
              <a:t>Sections are listed here. Arial 14pt black sentence case</a:t>
            </a:r>
          </a:p>
          <a:p>
            <a:pPr lvl="3"/>
            <a:r>
              <a:rPr lang="en-US"/>
              <a:t>Sections are listed here. Arial 14pt black sentence case</a:t>
            </a:r>
          </a:p>
          <a:p>
            <a:pPr lvl="4"/>
            <a:r>
              <a:rPr lang="en-US"/>
              <a:t>Sections are listed here. Arial 14pt black sentence case</a:t>
            </a:r>
          </a:p>
          <a:p>
            <a:pPr lvl="1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4D1E36D-02C6-B449-9EBA-12FEA0CFCB4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19600" y="972944"/>
            <a:ext cx="47244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DAA93-21AC-9048-AC03-F7C5BFF8DEE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81BCCE-C96D-E448-A2EE-455635871E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Table of contents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2355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red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8A991C-17F0-2543-93DE-6AD8EF2EC1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2" r="17022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5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4777313"/>
            <a:ext cx="611188" cy="156637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-476250"/>
            <a:ext cx="9144000" cy="6096000"/>
            <a:chOff x="0" y="-476250"/>
            <a:chExt cx="9144000" cy="6096000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304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609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914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1219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524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828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2133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2438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2743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3048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3352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3657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962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4267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4572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876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181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86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791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096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400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6705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10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924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8229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620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8534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8839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144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304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609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14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219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524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828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2133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2438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2743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>
              <a:off x="3048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3352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3657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3962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>
              <a:off x="4267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4572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4876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5181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486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5791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6096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>
              <a:off x="6400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>
              <a:off x="6705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7010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7315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7924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8229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620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534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839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9144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 userDrawn="1"/>
        </p:nvGrpSpPr>
        <p:grpSpPr>
          <a:xfrm>
            <a:off x="-533400" y="2647"/>
            <a:ext cx="10210799" cy="5140853"/>
            <a:chOff x="-533400" y="-1"/>
            <a:chExt cx="10210799" cy="5140853"/>
          </a:xfrm>
        </p:grpSpPr>
        <p:cxnSp>
          <p:nvCxnSpPr>
            <p:cNvPr id="69" name="Straight Connector 68"/>
            <p:cNvCxnSpPr/>
            <p:nvPr userDrawn="1"/>
          </p:nvCxnSpPr>
          <p:spPr>
            <a:xfrm rot="5400000">
              <a:off x="-382587" y="-150814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 rot="5400000">
              <a:off x="-382587" y="153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 rot="5400000">
              <a:off x="-382587" y="458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 rot="5400000">
              <a:off x="-382587" y="763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 rot="5400000">
              <a:off x="-382587" y="1068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 rot="5400000">
              <a:off x="-382587" y="1373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 rot="5400000">
              <a:off x="-382587" y="1677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 rot="5400000">
              <a:off x="-382587" y="1982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 rot="5400000">
              <a:off x="-382587" y="2287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 rot="5400000">
              <a:off x="-382587" y="2592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 rot="5400000">
              <a:off x="-382587" y="2897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 rot="5400000">
              <a:off x="-382587" y="3201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 rot="5400000">
              <a:off x="-382587" y="3506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 rot="5400000">
              <a:off x="-382587" y="3811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rot="5400000">
              <a:off x="-382587" y="4116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 rot="5400000">
              <a:off x="-382587" y="4421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 rot="5400000">
              <a:off x="-382587" y="4685237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 rot="5400000">
              <a:off x="-382587" y="4990037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 rot="5400000">
              <a:off x="9526587" y="-150812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 rot="5400000">
              <a:off x="9526587" y="153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 rot="5400000">
              <a:off x="9526587" y="458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>
            <a:xfrm rot="5400000">
              <a:off x="9526587" y="763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9526587" y="1068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9526587" y="1373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9526587" y="1677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9526587" y="1982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9526587" y="2287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9526587" y="2592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9526587" y="2897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9526587" y="3201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9526587" y="3506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9526587" y="3811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9526587" y="4116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9526587" y="4421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9526587" y="4685239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9526587" y="4990039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1624" y="4777313"/>
            <a:ext cx="3046412" cy="156637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lang="en-US" sz="600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E5E65-0BB8-D24A-A4D2-6564AB52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4" y="285750"/>
            <a:ext cx="853757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/>
              <a:t>Title Arial 24pt red sentence case</a:t>
            </a:r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id="{864752D0-4D09-A04E-9034-73E009B2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3" y="971550"/>
            <a:ext cx="8537563" cy="34215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20" r:id="rId2"/>
    <p:sldLayoutId id="2147483802" r:id="rId3"/>
    <p:sldLayoutId id="2147483649" r:id="rId4"/>
    <p:sldLayoutId id="2147483803" r:id="rId5"/>
    <p:sldLayoutId id="2147483796" r:id="rId6"/>
    <p:sldLayoutId id="2147483685" r:id="rId7"/>
    <p:sldLayoutId id="2147483745" r:id="rId8"/>
    <p:sldLayoutId id="2147483762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810" r:id="rId15"/>
    <p:sldLayoutId id="2147483811" r:id="rId16"/>
    <p:sldLayoutId id="2147483799" r:id="rId17"/>
    <p:sldLayoutId id="2147483724" r:id="rId18"/>
    <p:sldLayoutId id="2147483800" r:id="rId19"/>
    <p:sldLayoutId id="2147483671" r:id="rId20"/>
    <p:sldLayoutId id="2147483650" r:id="rId21"/>
    <p:sldLayoutId id="2147483769" r:id="rId22"/>
    <p:sldLayoutId id="2147483770" r:id="rId23"/>
    <p:sldLayoutId id="2147483772" r:id="rId24"/>
    <p:sldLayoutId id="2147483814" r:id="rId25"/>
    <p:sldLayoutId id="2147483812" r:id="rId26"/>
    <p:sldLayoutId id="2147483771" r:id="rId27"/>
    <p:sldLayoutId id="2147483813" r:id="rId28"/>
    <p:sldLayoutId id="2147483798" r:id="rId29"/>
    <p:sldLayoutId id="2147483777" r:id="rId30"/>
    <p:sldLayoutId id="2147483774" r:id="rId31"/>
    <p:sldLayoutId id="2147483797" r:id="rId32"/>
    <p:sldLayoutId id="2147483778" r:id="rId33"/>
    <p:sldLayoutId id="2147483773" r:id="rId34"/>
    <p:sldLayoutId id="2147483808" r:id="rId35"/>
    <p:sldLayoutId id="2147483809" r:id="rId36"/>
    <p:sldLayoutId id="2147483739" r:id="rId37"/>
    <p:sldLayoutId id="2147483693" r:id="rId38"/>
    <p:sldLayoutId id="2147483815" r:id="rId39"/>
    <p:sldLayoutId id="2147483806" r:id="rId40"/>
    <p:sldLayoutId id="2147483699" r:id="rId41"/>
    <p:sldLayoutId id="2147483807" r:id="rId42"/>
    <p:sldLayoutId id="2147483751" r:id="rId43"/>
    <p:sldLayoutId id="2147483804" r:id="rId44"/>
    <p:sldLayoutId id="2147483767" r:id="rId45"/>
    <p:sldLayoutId id="2147483805" r:id="rId46"/>
    <p:sldLayoutId id="2147483768" r:id="rId47"/>
    <p:sldLayoutId id="2147483728" r:id="rId48"/>
    <p:sldLayoutId id="2147483927" r:id="rId49"/>
    <p:sldLayoutId id="2147483928" r:id="rId50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47472" indent="-173736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21208" marR="0" indent="-173736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21208" marR="0" indent="-173736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21208" indent="-173736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21208" marR="0" indent="-173736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521208" marR="0" indent="-173736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521208" indent="-173736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orient="horz" pos="3047" userDrawn="1">
          <p15:clr>
            <a:srgbClr val="F26B43"/>
          </p15:clr>
        </p15:guide>
        <p15:guide id="3" pos="5569" userDrawn="1">
          <p15:clr>
            <a:srgbClr val="F26B43"/>
          </p15:clr>
        </p15:guide>
        <p15:guide id="4" orient="horz" pos="190" userDrawn="1">
          <p15:clr>
            <a:srgbClr val="F26B43"/>
          </p15:clr>
        </p15:guide>
        <p15:guide id="5" orient="horz" pos="766" userDrawn="1">
          <p15:clr>
            <a:srgbClr val="F26B43"/>
          </p15:clr>
        </p15:guide>
        <p15:guide id="6" pos="385" userDrawn="1">
          <p15:clr>
            <a:srgbClr val="F26B43"/>
          </p15:clr>
        </p15:guide>
        <p15:guide id="7" pos="5374" userDrawn="1">
          <p15:clr>
            <a:srgbClr val="F26B43"/>
          </p15:clr>
        </p15:guide>
        <p15:guide id="8" orient="horz" pos="2856" userDrawn="1">
          <p15:clr>
            <a:srgbClr val="F26B43"/>
          </p15:clr>
        </p15:guide>
        <p15:guide id="9" orient="horz" pos="961" userDrawn="1">
          <p15:clr>
            <a:srgbClr val="F26B43"/>
          </p15:clr>
        </p15:guide>
        <p15:guide id="11" orient="horz" pos="2307" userDrawn="1">
          <p15:clr>
            <a:srgbClr val="F26B43"/>
          </p15:clr>
        </p15:guide>
        <p15:guide id="12" orient="horz" pos="2495" userDrawn="1">
          <p15:clr>
            <a:srgbClr val="F26B43"/>
          </p15:clr>
        </p15:guide>
        <p15:guide id="13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411480"/>
            <a:ext cx="5516245" cy="6858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280158"/>
            <a:ext cx="8321040" cy="3364992"/>
          </a:xfrm>
          <a:prstGeom prst="rect">
            <a:avLst/>
          </a:prstGeom>
        </p:spPr>
        <p:txBody>
          <a:bodyPr vert="horz" lIns="0" tIns="0" rIns="0" bIns="0" spcCol="9144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4316" y="4792345"/>
            <a:ext cx="301752" cy="13716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sz="600" b="1">
                <a:solidFill>
                  <a:schemeClr val="tx1"/>
                </a:solidFill>
              </a:defRPr>
            </a:lvl1pPr>
          </a:lstStyle>
          <a:p>
            <a:fld id="{0FB653A9-F313-624D-BF6F-1C4E70BAF0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F073CF92-BE09-0B9E-1157-A8F1EF11F1D8}"/>
              </a:ext>
            </a:extLst>
          </p:cNvPr>
          <p:cNvSpPr txBox="1"/>
          <p:nvPr userDrawn="1"/>
        </p:nvSpPr>
        <p:spPr>
          <a:xfrm>
            <a:off x="411479" y="4792345"/>
            <a:ext cx="2011680" cy="13716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600" dirty="0"/>
              <a:t>© 2022 UL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96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61" r:id="rId2"/>
    <p:sldLayoutId id="2147483662" r:id="rId3"/>
    <p:sldLayoutId id="2147483713" r:id="rId4"/>
    <p:sldLayoutId id="2147483931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900"/>
        </a:spcBef>
        <a:buClr>
          <a:srgbClr val="CA012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59" userDrawn="1">
          <p15:clr>
            <a:srgbClr val="F26B43"/>
          </p15:clr>
        </p15:guide>
        <p15:guide id="3" pos="5501" userDrawn="1">
          <p15:clr>
            <a:srgbClr val="F26B43"/>
          </p15:clr>
        </p15:guide>
        <p15:guide id="4" orient="horz" pos="806" userDrawn="1">
          <p15:clr>
            <a:srgbClr val="F26B43"/>
          </p15:clr>
        </p15:guide>
        <p15:guide id="5" orient="horz" pos="260" userDrawn="1">
          <p15:clr>
            <a:srgbClr val="F26B43"/>
          </p15:clr>
        </p15:guide>
        <p15:guide id="7" pos="642" userDrawn="1">
          <p15:clr>
            <a:srgbClr val="A4A3A4"/>
          </p15:clr>
        </p15:guide>
        <p15:guide id="8" pos="700" userDrawn="1">
          <p15:clr>
            <a:srgbClr val="A4A3A4"/>
          </p15:clr>
        </p15:guide>
        <p15:guide id="9" pos="1084" userDrawn="1">
          <p15:clr>
            <a:srgbClr val="A4A3A4"/>
          </p15:clr>
        </p15:guide>
        <p15:guide id="10" pos="1140" userDrawn="1">
          <p15:clr>
            <a:srgbClr val="A4A3A4"/>
          </p15:clr>
        </p15:guide>
        <p15:guide id="11" pos="1526" userDrawn="1">
          <p15:clr>
            <a:srgbClr val="A4A3A4"/>
          </p15:clr>
        </p15:guide>
        <p15:guide id="12" pos="1582" userDrawn="1">
          <p15:clr>
            <a:srgbClr val="A4A3A4"/>
          </p15:clr>
        </p15:guide>
        <p15:guide id="13" pos="1968" userDrawn="1">
          <p15:clr>
            <a:srgbClr val="A4A3A4"/>
          </p15:clr>
        </p15:guide>
        <p15:guide id="14" pos="2024" userDrawn="1">
          <p15:clr>
            <a:srgbClr val="A4A3A4"/>
          </p15:clr>
        </p15:guide>
        <p15:guide id="15" pos="2410" userDrawn="1">
          <p15:clr>
            <a:srgbClr val="A4A3A4"/>
          </p15:clr>
        </p15:guide>
        <p15:guide id="16" pos="2466" userDrawn="1">
          <p15:clr>
            <a:srgbClr val="A4A3A4"/>
          </p15:clr>
        </p15:guide>
        <p15:guide id="17" pos="2850" userDrawn="1">
          <p15:clr>
            <a:srgbClr val="A4A3A4"/>
          </p15:clr>
        </p15:guide>
        <p15:guide id="18" pos="2908" userDrawn="1">
          <p15:clr>
            <a:srgbClr val="A4A3A4"/>
          </p15:clr>
        </p15:guide>
        <p15:guide id="19" pos="3292" userDrawn="1">
          <p15:clr>
            <a:srgbClr val="A4A3A4"/>
          </p15:clr>
        </p15:guide>
        <p15:guide id="20" pos="3348" userDrawn="1">
          <p15:clr>
            <a:srgbClr val="A4A3A4"/>
          </p15:clr>
        </p15:guide>
        <p15:guide id="21" pos="3734" userDrawn="1">
          <p15:clr>
            <a:srgbClr val="A4A3A4"/>
          </p15:clr>
        </p15:guide>
        <p15:guide id="22" pos="3790" userDrawn="1">
          <p15:clr>
            <a:srgbClr val="A4A3A4"/>
          </p15:clr>
        </p15:guide>
        <p15:guide id="23" pos="4176" userDrawn="1">
          <p15:clr>
            <a:srgbClr val="A4A3A4"/>
          </p15:clr>
        </p15:guide>
        <p15:guide id="24" pos="4232" userDrawn="1">
          <p15:clr>
            <a:srgbClr val="A4A3A4"/>
          </p15:clr>
        </p15:guide>
        <p15:guide id="25" pos="4618" userDrawn="1">
          <p15:clr>
            <a:srgbClr val="A4A3A4"/>
          </p15:clr>
        </p15:guide>
        <p15:guide id="26" pos="4674" userDrawn="1">
          <p15:clr>
            <a:srgbClr val="A4A3A4"/>
          </p15:clr>
        </p15:guide>
        <p15:guide id="27" pos="5058" userDrawn="1">
          <p15:clr>
            <a:srgbClr val="A4A3A4"/>
          </p15:clr>
        </p15:guide>
        <p15:guide id="28" pos="5116" userDrawn="1">
          <p15:clr>
            <a:srgbClr val="A4A3A4"/>
          </p15:clr>
        </p15:guide>
        <p15:guide id="29" orient="horz" pos="29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E840E-CF27-57B0-C4AB-E47CC592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FC2F4-EDF0-4574-AC0D-B14634EF1C4A}"/>
              </a:ext>
            </a:extLst>
          </p:cNvPr>
          <p:cNvSpPr txBox="1"/>
          <p:nvPr/>
        </p:nvSpPr>
        <p:spPr>
          <a:xfrm>
            <a:off x="150166" y="1058182"/>
            <a:ext cx="5532120" cy="284693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/>
              <a:t>Internal</a:t>
            </a:r>
            <a:r>
              <a:rPr lang="pl-PL" sz="1800" b="1" dirty="0"/>
              <a:t> Compliance</a:t>
            </a:r>
            <a:r>
              <a:rPr lang="en-US" sz="1800" b="1" dirty="0"/>
              <a:t> Audit - </a:t>
            </a:r>
            <a:r>
              <a:rPr lang="en-US" b="1" dirty="0"/>
              <a:t>Opening </a:t>
            </a:r>
            <a:r>
              <a:rPr lang="en-US" sz="1800" b="1" dirty="0"/>
              <a:t>Meeting</a:t>
            </a:r>
            <a:endParaRPr lang="en-US" sz="1200" b="1" i="1" dirty="0"/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r>
              <a:rPr lang="en-US" sz="1800" b="1" dirty="0"/>
              <a:t>UL International Netherlands B.V. / Arnhem</a:t>
            </a:r>
          </a:p>
          <a:p>
            <a:pPr>
              <a:spcAft>
                <a:spcPts val="600"/>
              </a:spcAft>
            </a:pPr>
            <a:endParaRPr lang="pt-BR" sz="1800" b="1" dirty="0">
              <a:cs typeface="Arial"/>
            </a:endParaRPr>
          </a:p>
          <a:p>
            <a:pPr>
              <a:spcAft>
                <a:spcPts val="600"/>
              </a:spcAft>
            </a:pPr>
            <a:r>
              <a:rPr lang="pt-BR" sz="1800" b="1" dirty="0">
                <a:cs typeface="Arial"/>
              </a:rPr>
              <a:t>2024-145-IQA (Part 2 – Certification activities)</a:t>
            </a:r>
          </a:p>
          <a:p>
            <a:pPr>
              <a:spcAft>
                <a:spcPts val="600"/>
              </a:spcAft>
            </a:pPr>
            <a:r>
              <a:rPr lang="pt-BR" b="1" dirty="0">
                <a:cs typeface="Arial"/>
              </a:rPr>
              <a:t>2024-270-IQA : US/CAN Safety scheme</a:t>
            </a:r>
            <a:endParaRPr lang="pt-BR" sz="1800" b="1" dirty="0">
              <a:cs typeface="Arial"/>
            </a:endParaRPr>
          </a:p>
          <a:p>
            <a:pPr>
              <a:spcAft>
                <a:spcPts val="600"/>
              </a:spcAft>
            </a:pPr>
            <a:endParaRPr lang="pt-BR" b="1" dirty="0">
              <a:cs typeface="Arial"/>
            </a:endParaRPr>
          </a:p>
          <a:p>
            <a:pPr>
              <a:spcAft>
                <a:spcPts val="600"/>
              </a:spcAft>
            </a:pPr>
            <a:r>
              <a:rPr lang="pt-BR" b="1" dirty="0">
                <a:cs typeface="Arial"/>
              </a:rPr>
              <a:t>25th January 2024</a:t>
            </a:r>
            <a:endParaRPr lang="pt-BR" sz="1800" b="1" dirty="0"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A3699-6F39-DFCF-88E8-99A475B39B4D}"/>
              </a:ext>
            </a:extLst>
          </p:cNvPr>
          <p:cNvSpPr txBox="1"/>
          <p:nvPr/>
        </p:nvSpPr>
        <p:spPr>
          <a:xfrm>
            <a:off x="4571967" y="2343150"/>
            <a:ext cx="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37160" indent="-137160" algn="ctr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9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4E4B2B-EF6D-4708-B9B0-E2B3BBB7BE9A}"/>
              </a:ext>
            </a:extLst>
          </p:cNvPr>
          <p:cNvSpPr txBox="1">
            <a:spLocks/>
          </p:cNvSpPr>
          <p:nvPr/>
        </p:nvSpPr>
        <p:spPr>
          <a:xfrm>
            <a:off x="496649" y="507840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 dirty="0">
                <a:solidFill>
                  <a:srgbClr val="C00000"/>
                </a:solidFill>
              </a:rPr>
              <a:t>Date and time of closing meeting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D1A6E-0B35-F6E0-6E52-78FA60CEF281}"/>
              </a:ext>
            </a:extLst>
          </p:cNvPr>
          <p:cNvSpPr txBox="1"/>
          <p:nvPr/>
        </p:nvSpPr>
        <p:spPr>
          <a:xfrm>
            <a:off x="412376" y="1108608"/>
            <a:ext cx="828338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Summary of audit provided during Closing meeting – Friday 2</a:t>
            </a:r>
            <a:r>
              <a:rPr lang="en-GB" baseline="30000" dirty="0"/>
              <a:t>nd</a:t>
            </a:r>
            <a:r>
              <a:rPr lang="en-GB" dirty="0"/>
              <a:t> February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Review of any OFI / Noncompliance’s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Improvement Plan if required	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Agree Ownership if applicable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Agree dates for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9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78E19-9C5A-407A-865F-67B6B73E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3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95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18DC2-0B17-8257-1B95-4D20F153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C9A025E-1331-48E0-BA41-1166A40CE4DC}"/>
              </a:ext>
            </a:extLst>
          </p:cNvPr>
          <p:cNvSpPr txBox="1">
            <a:spLocks/>
          </p:cNvSpPr>
          <p:nvPr/>
        </p:nvSpPr>
        <p:spPr>
          <a:xfrm>
            <a:off x="533400" y="1059180"/>
            <a:ext cx="8362668" cy="3309104"/>
          </a:xfrm>
          <a:prstGeom prst="rect">
            <a:avLst/>
          </a:prstGeom>
        </p:spPr>
        <p:txBody>
          <a:bodyPr>
            <a:no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296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601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344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Thanks to all for attending.</a:t>
            </a:r>
          </a:p>
          <a:p>
            <a:pPr marL="0" indent="0">
              <a:buNone/>
            </a:pPr>
            <a:r>
              <a:rPr lang="en-GB" dirty="0"/>
              <a:t>•	Introductions</a:t>
            </a:r>
          </a:p>
          <a:p>
            <a:pPr marL="0" indent="0">
              <a:buNone/>
            </a:pPr>
            <a:r>
              <a:rPr lang="en-GB" dirty="0"/>
              <a:t>•	Confirmation of audit objectives and criteria</a:t>
            </a:r>
          </a:p>
          <a:p>
            <a:pPr marL="0" indent="0">
              <a:buNone/>
            </a:pPr>
            <a:r>
              <a:rPr lang="en-GB" dirty="0"/>
              <a:t>•	Confirmation of audit scopes/changes </a:t>
            </a:r>
          </a:p>
          <a:p>
            <a:pPr marL="0" indent="0">
              <a:buNone/>
            </a:pPr>
            <a:r>
              <a:rPr lang="en-GB" dirty="0"/>
              <a:t>•	Confirm any changes since last audit</a:t>
            </a:r>
          </a:p>
          <a:p>
            <a:pPr marL="0" indent="0">
              <a:buNone/>
            </a:pPr>
            <a:r>
              <a:rPr lang="en-GB" dirty="0"/>
              <a:t>•	Confirm detail of plan (logistics, facilities, breaks, escorts etc.) </a:t>
            </a:r>
          </a:p>
          <a:p>
            <a:pPr marL="0" indent="0">
              <a:buNone/>
            </a:pPr>
            <a:r>
              <a:rPr lang="en-GB" dirty="0"/>
              <a:t>	Any Health and Safety concerns</a:t>
            </a:r>
          </a:p>
          <a:p>
            <a:pPr marL="0" indent="0">
              <a:buNone/>
            </a:pPr>
            <a:r>
              <a:rPr lang="en-GB" dirty="0"/>
              <a:t>•	Date and time of closing meeting</a:t>
            </a:r>
          </a:p>
          <a:p>
            <a:pPr marL="0" indent="0">
              <a:buNone/>
            </a:pPr>
            <a:r>
              <a:rPr lang="en-GB" dirty="0"/>
              <a:t>•	Questions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BF47348-1082-4985-891A-E5E1C35D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652105"/>
            <a:ext cx="2324676" cy="246221"/>
          </a:xfrm>
        </p:spPr>
        <p:txBody>
          <a:bodyPr/>
          <a:lstStyle/>
          <a:p>
            <a:r>
              <a:rPr lang="en-US" sz="1600" b="1" dirty="0">
                <a:solidFill>
                  <a:srgbClr val="C00000"/>
                </a:solidFill>
              </a:rPr>
              <a:t> Opening Agenda: 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698DD65D-9DFE-4019-92B5-8EE31B6A74CF}"/>
              </a:ext>
            </a:extLst>
          </p:cNvPr>
          <p:cNvSpPr txBox="1">
            <a:spLocks/>
          </p:cNvSpPr>
          <p:nvPr/>
        </p:nvSpPr>
        <p:spPr>
          <a:xfrm>
            <a:off x="5554980" y="713660"/>
            <a:ext cx="2513163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C00000"/>
                </a:solidFill>
              </a:rPr>
              <a:t>Assessment Team: 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422F5D67-E0FF-49AE-95D4-59A85418A850}"/>
              </a:ext>
            </a:extLst>
          </p:cNvPr>
          <p:cNvSpPr txBox="1">
            <a:spLocks/>
          </p:cNvSpPr>
          <p:nvPr/>
        </p:nvSpPr>
        <p:spPr>
          <a:xfrm>
            <a:off x="5486401" y="847852"/>
            <a:ext cx="3329940" cy="35930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038" indent="-166688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6075" indent="-173038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5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/>
              <a:t> </a:t>
            </a:r>
          </a:p>
          <a:p>
            <a:pPr marL="285750" indent="-285750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Lead Auditor: </a:t>
            </a:r>
            <a:r>
              <a:rPr lang="en-US" dirty="0"/>
              <a:t>Stephanie Riss-Bourienne</a:t>
            </a:r>
          </a:p>
          <a:p>
            <a:pPr marL="288925" indent="-288925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1312863" algn="l"/>
              </a:tabLst>
            </a:pPr>
            <a:r>
              <a:rPr lang="en-US" b="1" dirty="0"/>
              <a:t>Auditors: 	</a:t>
            </a:r>
            <a:r>
              <a:rPr lang="en-US" dirty="0"/>
              <a:t>Grainne Cheevers</a:t>
            </a:r>
          </a:p>
          <a:p>
            <a:pPr>
              <a:spcAft>
                <a:spcPts val="0"/>
              </a:spcAft>
              <a:buClr>
                <a:srgbClr val="C00000"/>
              </a:buClr>
              <a:tabLst>
                <a:tab pos="1312863" algn="l"/>
              </a:tabLst>
            </a:pPr>
            <a:r>
              <a:rPr lang="en-US" dirty="0"/>
              <a:t>	Manuela Scalisi</a:t>
            </a:r>
          </a:p>
          <a:p>
            <a:pPr>
              <a:spcAft>
                <a:spcPts val="0"/>
              </a:spcAft>
              <a:buClr>
                <a:srgbClr val="C00000"/>
              </a:buClr>
              <a:tabLst>
                <a:tab pos="1312863" algn="l"/>
              </a:tabLst>
            </a:pPr>
            <a:r>
              <a:rPr lang="en-US" dirty="0"/>
              <a:t>	Michelle Howell</a:t>
            </a:r>
          </a:p>
          <a:p>
            <a:pPr>
              <a:spcAft>
                <a:spcPts val="0"/>
              </a:spcAft>
              <a:buClr>
                <a:srgbClr val="C00000"/>
              </a:buClr>
              <a:tabLst>
                <a:tab pos="1312863" algn="l"/>
              </a:tabLst>
            </a:pPr>
            <a:r>
              <a:rPr lang="en-US" dirty="0"/>
              <a:t>	Andrew Strachan           			</a:t>
            </a:r>
            <a:r>
              <a:rPr lang="en-US" b="1" dirty="0"/>
              <a:t>		</a:t>
            </a:r>
            <a:r>
              <a:rPr 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01969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A3E66-816F-497E-AA69-FC8E20B40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163" y="962326"/>
            <a:ext cx="4098084" cy="502920"/>
          </a:xfrm>
        </p:spPr>
        <p:txBody>
          <a:bodyPr/>
          <a:lstStyle/>
          <a:p>
            <a:r>
              <a:rPr lang="en-GB" dirty="0"/>
              <a:t>Opening Meeting Attendees – 25</a:t>
            </a:r>
            <a:r>
              <a:rPr lang="en-GB" baseline="30000" dirty="0"/>
              <a:t>th</a:t>
            </a:r>
            <a:r>
              <a:rPr lang="en-GB" dirty="0"/>
              <a:t> January 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5EFD5-1717-4353-8E62-175FC48B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D5DC1-110F-4AE5-85A3-7F79C58E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411480"/>
            <a:ext cx="5516245" cy="369332"/>
          </a:xfrm>
        </p:spPr>
        <p:txBody>
          <a:bodyPr/>
          <a:lstStyle/>
          <a:p>
            <a:r>
              <a:rPr lang="en-GB" b="1" dirty="0"/>
              <a:t>Attendees</a:t>
            </a:r>
            <a:endParaRPr lang="en-US" sz="1800" b="1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1407CD-524E-46E0-8E61-F5A0B0931185}"/>
              </a:ext>
            </a:extLst>
          </p:cNvPr>
          <p:cNvSpPr txBox="1">
            <a:spLocks/>
          </p:cNvSpPr>
          <p:nvPr/>
        </p:nvSpPr>
        <p:spPr>
          <a:xfrm>
            <a:off x="4590573" y="1528849"/>
            <a:ext cx="3944621" cy="30137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7472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831FC-3435-423C-A5FE-CB6C67C5BD38}"/>
              </a:ext>
            </a:extLst>
          </p:cNvPr>
          <p:cNvSpPr txBox="1"/>
          <p:nvPr/>
        </p:nvSpPr>
        <p:spPr>
          <a:xfrm>
            <a:off x="411163" y="1528849"/>
            <a:ext cx="40980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Danny van der Waal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Claus Madsen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Jesse Noble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Tobias Plettner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Audit Team as listed</a:t>
            </a:r>
          </a:p>
        </p:txBody>
      </p:sp>
    </p:spTree>
    <p:extLst>
      <p:ext uri="{BB962C8B-B14F-4D97-AF65-F5344CB8AC3E}">
        <p14:creationId xmlns:p14="http://schemas.microsoft.com/office/powerpoint/2010/main" val="142822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C46C9A-0382-4AD9-99C4-BF320B5AB061}"/>
              </a:ext>
            </a:extLst>
          </p:cNvPr>
          <p:cNvSpPr txBox="1">
            <a:spLocks/>
          </p:cNvSpPr>
          <p:nvPr/>
        </p:nvSpPr>
        <p:spPr>
          <a:xfrm>
            <a:off x="411480" y="297517"/>
            <a:ext cx="5516245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spcBef>
                <a:spcPct val="0"/>
              </a:spcBef>
              <a:buNone/>
              <a:defRPr sz="24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>
                <a:solidFill>
                  <a:srgbClr val="C00000"/>
                </a:solidFill>
              </a:rPr>
              <a:t>Confirmation of ATLAS</a:t>
            </a:r>
            <a:endParaRPr lang="en-US" sz="18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CB3F41-F0AD-44E8-9A96-0AC4646DB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03100"/>
              </p:ext>
            </p:extLst>
          </p:nvPr>
        </p:nvGraphicFramePr>
        <p:xfrm>
          <a:off x="692898" y="586096"/>
          <a:ext cx="7937500" cy="3506692"/>
        </p:xfrm>
        <a:graphic>
          <a:graphicData uri="http://schemas.openxmlformats.org/drawingml/2006/table">
            <a:tbl>
              <a:tblPr/>
              <a:tblGrid>
                <a:gridCol w="2311400">
                  <a:extLst>
                    <a:ext uri="{9D8B030D-6E8A-4147-A177-3AD203B41FA5}">
                      <a16:colId xmlns:a16="http://schemas.microsoft.com/office/drawing/2014/main" val="2515301553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516054958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9078838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379738853"/>
                    </a:ext>
                  </a:extLst>
                </a:gridCol>
              </a:tblGrid>
              <a:tr h="206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effectLst/>
                          <a:latin typeface="Calibri" panose="020F0502020204030204" pitchFamily="34" charset="0"/>
                        </a:rPr>
                        <a:t>Sub Unit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effectLst/>
                          <a:latin typeface="Calibri" panose="020F0502020204030204" pitchFamily="34" charset="0"/>
                        </a:rPr>
                        <a:t>Enterprise Service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effectLst/>
                          <a:latin typeface="Calibri" panose="020F0502020204030204" pitchFamily="34" charset="0"/>
                        </a:rPr>
                        <a:t>Local Service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effectLst/>
                          <a:latin typeface="Calibri" panose="020F0502020204030204" pitchFamily="34" charset="0"/>
                        </a:rPr>
                        <a:t>Site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874332"/>
                  </a:ext>
                </a:extLst>
              </a:tr>
              <a:tr h="206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CTECH - Safety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Canada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Canada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Netherlands - Arnhem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809329"/>
                  </a:ext>
                </a:extLst>
              </a:tr>
              <a:tr h="206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CTECH - Safety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ULC Mark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ULC Mark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Netherlands - Arnhem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100136"/>
                  </a:ext>
                </a:extLst>
              </a:tr>
              <a:tr h="206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CTECH - Safety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UL-EU Mark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UL-EU Mark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Netherlands - Arnhem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656286"/>
                  </a:ext>
                </a:extLst>
              </a:tr>
              <a:tr h="206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CTECH - Safety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US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US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Netherlands - Arnhem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22693"/>
                  </a:ext>
                </a:extLst>
              </a:tr>
              <a:tr h="206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Materials &amp; Plastics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Canada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Canada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Netherlands - Arnhem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189762"/>
                  </a:ext>
                </a:extLst>
              </a:tr>
              <a:tr h="206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Materials &amp; Plastics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US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US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Netherlands - Arnhem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826392"/>
                  </a:ext>
                </a:extLst>
              </a:tr>
              <a:tr h="206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Personal Protection Equipment (PPE)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Canada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Canada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Netherlands - Arnhem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342892"/>
                  </a:ext>
                </a:extLst>
              </a:tr>
              <a:tr h="206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Personal Protection Equipment (PPE)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US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US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Netherlands - Arnhem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09953"/>
                  </a:ext>
                </a:extLst>
              </a:tr>
              <a:tr h="206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Power &amp; Automation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Canada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Canada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Netherlands - Arnhem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76471"/>
                  </a:ext>
                </a:extLst>
              </a:tr>
              <a:tr h="206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Power &amp; Automation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ULC Mark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ULC Mark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Netherlands - Arnhem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11354"/>
                  </a:ext>
                </a:extLst>
              </a:tr>
              <a:tr h="206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Power &amp; Automation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UL-EU Mark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UL-EU Mark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Netherlands - Arnhem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83117"/>
                  </a:ext>
                </a:extLst>
              </a:tr>
              <a:tr h="206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Power &amp; Automation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US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US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Netherlands - Arnhem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27980"/>
                  </a:ext>
                </a:extLst>
              </a:tr>
              <a:tr h="206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Wire &amp; Cable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Canada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Canada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Netherlands - Arnhem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777418"/>
                  </a:ext>
                </a:extLst>
              </a:tr>
              <a:tr h="206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Wire &amp; Cable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ULC Mark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ULC Mark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Netherlands - Arnhem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710073"/>
                  </a:ext>
                </a:extLst>
              </a:tr>
              <a:tr h="206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Wire &amp; Cable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UL-EU Mark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UL-EU Mark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Netherlands - Arnhem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339790"/>
                  </a:ext>
                </a:extLst>
              </a:tr>
              <a:tr h="206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Wire &amp; Cable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US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US Safety Scheme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Netherlands - Arnhem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86589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CDC8C27-9FD5-4C47-B1A5-E672A27F238B}"/>
              </a:ext>
            </a:extLst>
          </p:cNvPr>
          <p:cNvSpPr txBox="1"/>
          <p:nvPr/>
        </p:nvSpPr>
        <p:spPr>
          <a:xfrm>
            <a:off x="1066800" y="4104368"/>
            <a:ext cx="7563598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GB" sz="1200" dirty="0"/>
              <a:t>Sampled projects based on the above Enterprise Services</a:t>
            </a: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GB" sz="1200" dirty="0"/>
              <a:t>US/CAN Safety scheme Projects extracted based on sampling criteria</a:t>
            </a: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GB" sz="1200" dirty="0"/>
              <a:t>IECEE CB Scheme no Certifier Employees based in Arnhem, therefore sampling criteria has not been met. No review required.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01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26CBF-B492-4F47-BF9C-7BC797FC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60E1A41-E6EF-4877-89A3-D9DB434E0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070998"/>
              </p:ext>
            </p:extLst>
          </p:nvPr>
        </p:nvGraphicFramePr>
        <p:xfrm>
          <a:off x="1780193" y="177229"/>
          <a:ext cx="5583612" cy="995214"/>
        </p:xfrm>
        <a:graphic>
          <a:graphicData uri="http://schemas.openxmlformats.org/drawingml/2006/table">
            <a:tbl>
              <a:tblPr firstRow="1" firstCol="1" bandRow="1"/>
              <a:tblGrid>
                <a:gridCol w="1645714">
                  <a:extLst>
                    <a:ext uri="{9D8B030D-6E8A-4147-A177-3AD203B41FA5}">
                      <a16:colId xmlns:a16="http://schemas.microsoft.com/office/drawing/2014/main" val="4106015145"/>
                    </a:ext>
                  </a:extLst>
                </a:gridCol>
                <a:gridCol w="1333795">
                  <a:extLst>
                    <a:ext uri="{9D8B030D-6E8A-4147-A177-3AD203B41FA5}">
                      <a16:colId xmlns:a16="http://schemas.microsoft.com/office/drawing/2014/main" val="2673895138"/>
                    </a:ext>
                  </a:extLst>
                </a:gridCol>
                <a:gridCol w="1317233">
                  <a:extLst>
                    <a:ext uri="{9D8B030D-6E8A-4147-A177-3AD203B41FA5}">
                      <a16:colId xmlns:a16="http://schemas.microsoft.com/office/drawing/2014/main" val="2101445652"/>
                    </a:ext>
                  </a:extLst>
                </a:gridCol>
                <a:gridCol w="1286870">
                  <a:extLst>
                    <a:ext uri="{9D8B030D-6E8A-4147-A177-3AD203B41FA5}">
                      <a16:colId xmlns:a16="http://schemas.microsoft.com/office/drawing/2014/main" val="1625352232"/>
                    </a:ext>
                  </a:extLst>
                </a:gridCol>
              </a:tblGrid>
              <a:tr h="121128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Sampling Criteria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373777"/>
                  </a:ext>
                </a:extLst>
              </a:tr>
              <a:tr h="3094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Division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No. handlers in division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No. handlers to sample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No. projects to sample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581045"/>
                  </a:ext>
                </a:extLst>
              </a:tr>
              <a:tr h="1211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Built Environment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383379"/>
                  </a:ext>
                </a:extLst>
              </a:tr>
              <a:tr h="1211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CTECH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533748"/>
                  </a:ext>
                </a:extLst>
              </a:tr>
              <a:tr h="1211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Energy &amp; Power Technologies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874781"/>
                  </a:ext>
                </a:extLst>
              </a:tr>
              <a:tr h="1172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Engineered Materials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8238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44D35C8-C660-464F-B930-00C113C11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589457"/>
              </p:ext>
            </p:extLst>
          </p:nvPr>
        </p:nvGraphicFramePr>
        <p:xfrm>
          <a:off x="355667" y="1267282"/>
          <a:ext cx="8432665" cy="3430224"/>
        </p:xfrm>
        <a:graphic>
          <a:graphicData uri="http://schemas.openxmlformats.org/drawingml/2006/table">
            <a:tbl>
              <a:tblPr firstRow="1" firstCol="1" bandRow="1"/>
              <a:tblGrid>
                <a:gridCol w="1375724">
                  <a:extLst>
                    <a:ext uri="{9D8B030D-6E8A-4147-A177-3AD203B41FA5}">
                      <a16:colId xmlns:a16="http://schemas.microsoft.com/office/drawing/2014/main" val="2664060685"/>
                    </a:ext>
                  </a:extLst>
                </a:gridCol>
                <a:gridCol w="1569399">
                  <a:extLst>
                    <a:ext uri="{9D8B030D-6E8A-4147-A177-3AD203B41FA5}">
                      <a16:colId xmlns:a16="http://schemas.microsoft.com/office/drawing/2014/main" val="394798154"/>
                    </a:ext>
                  </a:extLst>
                </a:gridCol>
                <a:gridCol w="781999">
                  <a:extLst>
                    <a:ext uri="{9D8B030D-6E8A-4147-A177-3AD203B41FA5}">
                      <a16:colId xmlns:a16="http://schemas.microsoft.com/office/drawing/2014/main" val="4119653985"/>
                    </a:ext>
                  </a:extLst>
                </a:gridCol>
                <a:gridCol w="1559874">
                  <a:extLst>
                    <a:ext uri="{9D8B030D-6E8A-4147-A177-3AD203B41FA5}">
                      <a16:colId xmlns:a16="http://schemas.microsoft.com/office/drawing/2014/main" val="3272938421"/>
                    </a:ext>
                  </a:extLst>
                </a:gridCol>
                <a:gridCol w="853926">
                  <a:extLst>
                    <a:ext uri="{9D8B030D-6E8A-4147-A177-3AD203B41FA5}">
                      <a16:colId xmlns:a16="http://schemas.microsoft.com/office/drawing/2014/main" val="2127564581"/>
                    </a:ext>
                  </a:extLst>
                </a:gridCol>
                <a:gridCol w="1625631">
                  <a:extLst>
                    <a:ext uri="{9D8B030D-6E8A-4147-A177-3AD203B41FA5}">
                      <a16:colId xmlns:a16="http://schemas.microsoft.com/office/drawing/2014/main" val="1578387939"/>
                    </a:ext>
                  </a:extLst>
                </a:gridCol>
                <a:gridCol w="666112">
                  <a:extLst>
                    <a:ext uri="{9D8B030D-6E8A-4147-A177-3AD203B41FA5}">
                      <a16:colId xmlns:a16="http://schemas.microsoft.com/office/drawing/2014/main" val="1411735841"/>
                    </a:ext>
                  </a:extLst>
                </a:gridCol>
              </a:tblGrid>
              <a:tr h="3174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COU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Handler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Handler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Supervisor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Project 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CCN/Scheme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Auditor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763990"/>
                  </a:ext>
                </a:extLst>
              </a:tr>
              <a:tr h="3174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Built Environment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Martin VIDAL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14770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Jesse NOBLE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4790805418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QGWB2 / US Safety Scheme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Manuela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968329"/>
                  </a:ext>
                </a:extLst>
              </a:tr>
              <a:tr h="3174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Built Environment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Martin VIDAL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14770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Jesse NOBLE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4790881733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QGVG2 / US Safety Scheme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Manuela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101762"/>
                  </a:ext>
                </a:extLst>
              </a:tr>
              <a:tr h="3174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CMIT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Jerry JANSON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33996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Claus MADSEN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4790554339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QQJQ2 / US Safety Scheme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Manuela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13186"/>
                  </a:ext>
                </a:extLst>
              </a:tr>
              <a:tr h="3174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CMIT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Jerry JANSON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33996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Claus MADSEN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4790847080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AZOT / US Safety Scheme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Manuela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200828"/>
                  </a:ext>
                </a:extLst>
              </a:tr>
              <a:tr h="3174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 &amp; IA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Marco KLOPMAN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33994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Nadia ANDREOLA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4790720613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NITW7 / CAN Safety Scheme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Andrew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143583"/>
                  </a:ext>
                </a:extLst>
              </a:tr>
              <a:tr h="4762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 &amp; IA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Erwin FUCHS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37376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Alain NJONTIE DJIOMOU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4791050821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NRAQ / US &amp; CAN Safety Schemes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Andrew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359853"/>
                  </a:ext>
                </a:extLst>
              </a:tr>
              <a:tr h="3174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 &amp; IA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032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Theo GEVAERTS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00714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Tobias PLETTNER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4790706384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YEDU / US Safety Scheme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Andrew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755711"/>
                  </a:ext>
                </a:extLst>
              </a:tr>
              <a:tr h="3174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Engineered Materials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Erwin DAVELAAR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51105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Carlo RUISCH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4790988369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JMLU2 / US Safety Scheme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Michelle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833524"/>
                  </a:ext>
                </a:extLst>
              </a:tr>
              <a:tr h="3073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Engineered Materials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Ardalan EBRAHIMZADEH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32094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Carlo RUISCH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4790877763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PGJI2 / US Safety Scheme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Michelle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562" marR="655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17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55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A83CB-AD9A-4759-BD7C-72B8C577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8123D3-302F-4ED0-BBAD-E739A53AE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1" y="539393"/>
            <a:ext cx="7064188" cy="11960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9B7660-7624-4224-9278-5033F62624B2}"/>
              </a:ext>
            </a:extLst>
          </p:cNvPr>
          <p:cNvSpPr txBox="1"/>
          <p:nvPr/>
        </p:nvSpPr>
        <p:spPr>
          <a:xfrm>
            <a:off x="923365" y="2043953"/>
            <a:ext cx="70014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7160" indent="-137160"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US" sz="1400" dirty="0"/>
              <a:t>This scheme does not appear in ATLAS</a:t>
            </a:r>
          </a:p>
        </p:txBody>
      </p:sp>
    </p:spTree>
    <p:extLst>
      <p:ext uri="{BB962C8B-B14F-4D97-AF65-F5344CB8AC3E}">
        <p14:creationId xmlns:p14="http://schemas.microsoft.com/office/powerpoint/2010/main" val="25811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5C9B7-FAE1-4AE4-AAB8-AA1EEC5D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C3556FB-9DEA-470D-AA8B-407D21CA9C31}"/>
              </a:ext>
            </a:extLst>
          </p:cNvPr>
          <p:cNvSpPr txBox="1">
            <a:spLocks/>
          </p:cNvSpPr>
          <p:nvPr/>
        </p:nvSpPr>
        <p:spPr>
          <a:xfrm>
            <a:off x="114300" y="666749"/>
            <a:ext cx="8915400" cy="4212757"/>
          </a:xfrm>
          <a:prstGeom prst="rect">
            <a:avLst/>
          </a:prstGeom>
        </p:spPr>
        <p:txBody>
          <a:bodyPr>
            <a:no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296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601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344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scope of the assessment is reviewing the implementation of the </a:t>
            </a:r>
            <a:r>
              <a:rPr lang="pt-BR" dirty="0"/>
              <a:t>UL Solutions Management System (in compliance with ISO 17065:2012), with focus on UL LLC and UL Canada Certification Body Management System in support of US and Canada Safety Scheme (Policies listed) and S Mark Scheme.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Product evaluation records;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Certification Review and Decision according to the following process documents: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highlight>
                <a:srgbClr val="FFFF00"/>
              </a:highlight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highlight>
                <a:srgbClr val="FFFF00"/>
              </a:highlight>
            </a:endParaRP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b="1" dirty="0">
              <a:highlight>
                <a:srgbClr val="FFFF00"/>
              </a:highlight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b="1" dirty="0">
              <a:highlight>
                <a:srgbClr val="FFFF00"/>
              </a:highlight>
            </a:endParaRP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b="1" dirty="0"/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b="1" dirty="0"/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b="1" dirty="0"/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Areas sampled and assessed against relevant requirements:</a:t>
            </a:r>
          </a:p>
          <a:p>
            <a:pPr marL="17303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Competency management, Handling of samples, Reporting of results, Evaluation procedures, Records management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CCA122E-0166-43BB-90B7-BC9C24E4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63993"/>
            <a:ext cx="8365717" cy="402757"/>
          </a:xfrm>
        </p:spPr>
        <p:txBody>
          <a:bodyPr/>
          <a:lstStyle/>
          <a:p>
            <a:r>
              <a:rPr lang="en-GB" sz="1800" b="1" dirty="0">
                <a:solidFill>
                  <a:srgbClr val="C00000"/>
                </a:solidFill>
              </a:rPr>
              <a:t>Confirmation of audit objectives and criteria</a:t>
            </a:r>
            <a:endParaRPr lang="en-US" sz="1800" i="1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B128A-D88F-46F9-9FD1-27BA07FC2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5" y="1934402"/>
            <a:ext cx="5979459" cy="703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EBD2B7-B583-4B87-947B-96C0A6CA2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93" y="2637696"/>
            <a:ext cx="7662530" cy="12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5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4E4B2B-EF6D-4708-B9B0-E2B3BBB7BE9A}"/>
              </a:ext>
            </a:extLst>
          </p:cNvPr>
          <p:cNvSpPr txBox="1">
            <a:spLocks/>
          </p:cNvSpPr>
          <p:nvPr/>
        </p:nvSpPr>
        <p:spPr>
          <a:xfrm>
            <a:off x="342900" y="337907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>
                <a:solidFill>
                  <a:srgbClr val="C00000"/>
                </a:solidFill>
              </a:rPr>
              <a:t>Confirm detail of plan (logistics, facilities, breaks, escorts etc.) </a:t>
            </a:r>
          </a:p>
          <a:p>
            <a:r>
              <a:rPr lang="en-GB" sz="1800" b="1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7F99F7-DA6C-4D55-3D7F-D2070111628A}"/>
              </a:ext>
            </a:extLst>
          </p:cNvPr>
          <p:cNvSpPr txBox="1"/>
          <p:nvPr/>
        </p:nvSpPr>
        <p:spPr>
          <a:xfrm>
            <a:off x="342900" y="1036566"/>
            <a:ext cx="782993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/>
              <a:t>Confirm and clarify: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Primary Contact is correct?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Is the scope of the activities listed, correct?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Who is the right Human Resources Contact?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Who is customer advocacy contact for Arnhem?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Is there a Principal Engineer associated with Arnhem?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Is a Management Review held for the location?</a:t>
            </a:r>
          </a:p>
        </p:txBody>
      </p:sp>
    </p:spTree>
    <p:extLst>
      <p:ext uri="{BB962C8B-B14F-4D97-AF65-F5344CB8AC3E}">
        <p14:creationId xmlns:p14="http://schemas.microsoft.com/office/powerpoint/2010/main" val="58639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4085DFE-734D-4C09-82D4-1D4243560CAA}"/>
              </a:ext>
            </a:extLst>
          </p:cNvPr>
          <p:cNvSpPr txBox="1">
            <a:spLocks/>
          </p:cNvSpPr>
          <p:nvPr/>
        </p:nvSpPr>
        <p:spPr>
          <a:xfrm>
            <a:off x="251535" y="305539"/>
            <a:ext cx="8458200" cy="746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 dirty="0">
                <a:solidFill>
                  <a:srgbClr val="C00000"/>
                </a:solidFill>
              </a:rPr>
              <a:t>Confirmation of audit scopes/changes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DC1AC-39ED-F2A9-C8C6-FCC4C5484F73}"/>
              </a:ext>
            </a:extLst>
          </p:cNvPr>
          <p:cNvSpPr txBox="1"/>
          <p:nvPr/>
        </p:nvSpPr>
        <p:spPr>
          <a:xfrm>
            <a:off x="315589" y="768743"/>
            <a:ext cx="747474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/>
              <a:t>Audit scope</a:t>
            </a:r>
          </a:p>
          <a:p>
            <a:pPr>
              <a:buClr>
                <a:schemeClr val="accent1"/>
              </a:buClr>
            </a:pPr>
            <a:r>
              <a:rPr lang="en-GB" dirty="0"/>
              <a:t>	See previous slides on ATLAS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/>
              <a:t>Changes on scope of activities since last year’s audit</a:t>
            </a:r>
          </a:p>
          <a:p>
            <a:pPr marL="285750" indent="-285750" algn="l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Resources</a:t>
            </a:r>
          </a:p>
          <a:p>
            <a:pPr marL="285750" indent="-285750" algn="l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Processes</a:t>
            </a:r>
          </a:p>
          <a:p>
            <a:pPr marL="285750" indent="-285750" algn="l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Accreditation</a:t>
            </a:r>
          </a:p>
          <a:p>
            <a:pPr marL="285750" indent="-285750" algn="l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Any other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L Corporate (16x9) 2017">
  <a:themeElements>
    <a:clrScheme name="UL Brandhub Templates">
      <a:dk1>
        <a:srgbClr val="000000"/>
      </a:dk1>
      <a:lt1>
        <a:srgbClr val="FFFFFF"/>
      </a:lt1>
      <a:dk2>
        <a:srgbClr val="939598"/>
      </a:dk2>
      <a:lt2>
        <a:srgbClr val="E9EDF2"/>
      </a:lt2>
      <a:accent1>
        <a:srgbClr val="C02032"/>
      </a:accent1>
      <a:accent2>
        <a:srgbClr val="F18A00"/>
      </a:accent2>
      <a:accent3>
        <a:srgbClr val="59B7B3"/>
      </a:accent3>
      <a:accent4>
        <a:srgbClr val="007587"/>
      </a:accent4>
      <a:accent5>
        <a:srgbClr val="204B59"/>
      </a:accent5>
      <a:accent6>
        <a:srgbClr val="92C800"/>
      </a:accent6>
      <a:hlink>
        <a:srgbClr val="C02032"/>
      </a:hlink>
      <a:folHlink>
        <a:srgbClr val="661A2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L_new PPT template_Draft_2017-11-21" id="{D1AC2EB6-3007-A048-86A7-389AD14C5995}" vid="{A02AE38B-0D4D-9A41-A4B5-542F28FCF706}"/>
    </a:ext>
  </a:extLst>
</a:theme>
</file>

<file path=ppt/theme/theme2.xml><?xml version="1.0" encoding="utf-8"?>
<a:theme xmlns:a="http://schemas.openxmlformats.org/drawingml/2006/main" name="UL Solutions">
  <a:themeElements>
    <a:clrScheme name="UL Solutions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3AB98"/>
      </a:accent1>
      <a:accent2>
        <a:srgbClr val="122C49"/>
      </a:accent2>
      <a:accent3>
        <a:srgbClr val="9EC5D9"/>
      </a:accent3>
      <a:accent4>
        <a:srgbClr val="577E9E"/>
      </a:accent4>
      <a:accent5>
        <a:srgbClr val="00E2E6"/>
      </a:accent5>
      <a:accent6>
        <a:srgbClr val="FF6255"/>
      </a:accent6>
      <a:hlink>
        <a:srgbClr val="CA0123"/>
      </a:hlink>
      <a:folHlink>
        <a:srgbClr val="CA0123"/>
      </a:folHlink>
    </a:clrScheme>
    <a:fontScheme name="UL Solution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UL Solutions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 w="19050" cap="flat">
          <a:miter lim="800000"/>
        </a:ln>
      </a:spPr>
      <a:bodyPr/>
      <a:lstStyle>
        <a:defPPr algn="ctr">
          <a:lnSpc>
            <a:spcPct val="100000"/>
          </a:lnSpc>
          <a:defRPr sz="1400"/>
        </a:defPPr>
      </a:lstStyle>
      <a:style>
        <a:lnRef idx="0">
          <a:schemeClr val="tx1"/>
        </a:lnRef>
        <a:fillRef idx="1">
          <a:schemeClr val="accent1"/>
        </a:fillRef>
        <a:effectRef idx="0">
          <a:srgbClr val="000000"/>
        </a:effectRef>
        <a:fontRef idx="minor">
          <a:schemeClr val="tx1"/>
        </a:fontRef>
      </a:style>
    </a:spDef>
    <a:lnDef>
      <a:spPr>
        <a:ln w="19050" cap="flat">
          <a:miter lim="800000"/>
        </a:ln>
      </a:spPr>
      <a:bodyPr/>
      <a:lstStyle/>
      <a:style>
        <a:lnRef idx="1">
          <a:schemeClr val="tx1"/>
        </a:lnRef>
        <a:fillRef idx="0">
          <a:schemeClr val="accent1"/>
        </a:fillRef>
        <a:effectRef idx="0">
          <a:srgbClr val="000000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37160" indent="-137160" algn="l">
          <a:lnSpc>
            <a:spcPct val="100000"/>
          </a:lnSpc>
          <a:spcBef>
            <a:spcPts val="900"/>
          </a:spcBef>
          <a:buClr>
            <a:srgbClr val="CA0123"/>
          </a:buClr>
          <a:buSzPct val="100000"/>
          <a:buFont typeface="Arial"/>
          <a:buChar char="•"/>
          <a:defRPr sz="1400" dirty="0"/>
        </a:defPPr>
      </a:lstStyle>
    </a:txDef>
  </a:objectDefaults>
  <a:extraClrSchemeLst/>
  <a:custClrLst>
    <a:custClr name="Bright Blue">
      <a:srgbClr val="0A32FF"/>
    </a:custClr>
    <a:custClr name="Dark Blue">
      <a:srgbClr val="000095"/>
    </a:custClr>
    <a:custClr name="Bright Green">
      <a:srgbClr val="00A451"/>
    </a:custClr>
    <a:custClr name="Dark Green">
      <a:srgbClr val="123A28"/>
    </a:custClr>
    <a:custClr name="Bright Red">
      <a:srgbClr val="CA0123"/>
    </a:custClr>
    <a:custClr name="Dark Red">
      <a:srgbClr val="5B0428"/>
    </a:custClr>
    <a:custClr name="White">
      <a:srgbClr val="FFFFFF"/>
    </a:custClr>
    <a:custClr name="Pebble">
      <a:srgbClr val="E5DDCA"/>
    </a:custClr>
  </a:custClrLst>
  <a:extLst>
    <a:ext uri="{05A4C25C-085E-4340-85A3-A5531E510DB2}">
      <thm15:themeFamily xmlns:thm15="http://schemas.microsoft.com/office/thememl/2012/main" name="UL PowerPoint Template.potx  -  Read-Only" id="{CB4E5ECB-C179-48F3-864C-E295DD801441}" vid="{D82A6C5E-B19D-42A3-A43D-0F0D911F43C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097664390EC04084992733E3576D39" ma:contentTypeVersion="15" ma:contentTypeDescription="Create a new document." ma:contentTypeScope="" ma:versionID="d91ca0bd14cb9eec9983d343ace59644">
  <xsd:schema xmlns:xsd="http://www.w3.org/2001/XMLSchema" xmlns:xs="http://www.w3.org/2001/XMLSchema" xmlns:p="http://schemas.microsoft.com/office/2006/metadata/properties" xmlns:ns2="faf5d408-3899-47b8-9562-4f160ee88f98" xmlns:ns3="f923a017-90dd-4873-8529-5ce3ec654156" targetNamespace="http://schemas.microsoft.com/office/2006/metadata/properties" ma:root="true" ma:fieldsID="15126e9cfed914e1d0c42e2ecffca683" ns2:_="" ns3:_="">
    <xsd:import namespace="faf5d408-3899-47b8-9562-4f160ee88f98"/>
    <xsd:import namespace="f923a017-90dd-4873-8529-5ce3ec6541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ocation" minOccurs="0"/>
                <xsd:element ref="ns2:MediaServiceObjectDetectorVersion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5d408-3899-47b8-9562-4f160ee88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4937bdf-42e3-4142-868d-c06716fb8cc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ocation" ma:index="17" nillable="true" ma:displayName="Location" ma:format="Dropdown" ma:internalName="Location">
      <xsd:simpleType>
        <xsd:restriction base="dms:Choice">
          <xsd:enumeration value="United Kingdom - Basingstoke"/>
          <xsd:enumeration value="Italy - Carugate"/>
          <xsd:enumeration value="Netherlands - Arnhem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3a017-90dd-4873-8529-5ce3ec65415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2898a44-544b-4fcc-b1d7-b8f02168a46b}" ma:internalName="TaxCatchAll" ma:showField="CatchAllData" ma:web="f923a017-90dd-4873-8529-5ce3ec65415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f5d408-3899-47b8-9562-4f160ee88f98">
      <Terms xmlns="http://schemas.microsoft.com/office/infopath/2007/PartnerControls"/>
    </lcf76f155ced4ddcb4097134ff3c332f>
    <Location xmlns="faf5d408-3899-47b8-9562-4f160ee88f98" xsi:nil="true"/>
    <TaxCatchAll xmlns="f923a017-90dd-4873-8529-5ce3ec654156" xsi:nil="true"/>
  </documentManagement>
</p:properties>
</file>

<file path=customXml/itemProps1.xml><?xml version="1.0" encoding="utf-8"?>
<ds:datastoreItem xmlns:ds="http://schemas.openxmlformats.org/officeDocument/2006/customXml" ds:itemID="{4C3BB88F-B46E-44B7-AA12-527BF45F89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9D2927-B734-4611-A25C-699FDBED92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f5d408-3899-47b8-9562-4f160ee88f98"/>
    <ds:schemaRef ds:uri="f923a017-90dd-4873-8529-5ce3ec6541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64CFE5-2DB1-45C4-9AF2-670A350BCC57}">
  <ds:schemaRefs>
    <ds:schemaRef ds:uri="http://schemas.openxmlformats.org/package/2006/metadata/core-properties"/>
    <ds:schemaRef ds:uri="faf5d408-3899-47b8-9562-4f160ee88f98"/>
    <ds:schemaRef ds:uri="http://purl.org/dc/terms/"/>
    <ds:schemaRef ds:uri="http://purl.org/dc/dcmitype/"/>
    <ds:schemaRef ds:uri="f923a017-90dd-4873-8529-5ce3ec654156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70115954-0ccd-45f0-87bd-03b2a3587569}" enabled="0" method="" siteId="{70115954-0ccd-45f0-87bd-03b2a358756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UL_Corporate_16x9_v1</Template>
  <TotalTime>1012</TotalTime>
  <Words>857</Words>
  <Application>Microsoft Office PowerPoint</Application>
  <PresentationFormat>On-screen Show (16:9)</PresentationFormat>
  <Paragraphs>244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UL Corporate (16x9) 2017</vt:lpstr>
      <vt:lpstr>UL Solutions</vt:lpstr>
      <vt:lpstr>PowerPoint Presentation</vt:lpstr>
      <vt:lpstr> Opening Agenda: </vt:lpstr>
      <vt:lpstr>Attendees</vt:lpstr>
      <vt:lpstr>PowerPoint Presentation</vt:lpstr>
      <vt:lpstr>PowerPoint Presentation</vt:lpstr>
      <vt:lpstr>PowerPoint Presentation</vt:lpstr>
      <vt:lpstr>Confirmation of audit objectives and criteria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Riss-bourienne, Stephanie</cp:lastModifiedBy>
  <cp:revision>30</cp:revision>
  <cp:lastPrinted>2018-01-11T17:48:36Z</cp:lastPrinted>
  <dcterms:created xsi:type="dcterms:W3CDTF">2017-12-19T02:07:46Z</dcterms:created>
  <dcterms:modified xsi:type="dcterms:W3CDTF">2024-01-25T14:02:43Z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0x010100A6097664390EC04084992733E3576D39</vt:lpwstr>
  </property>
</Properties>
</file>