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4"/>
    <p:sldMasterId id="2147483660" r:id="rId5"/>
  </p:sldMasterIdLst>
  <p:notesMasterIdLst>
    <p:notesMasterId r:id="rId25"/>
  </p:notesMasterIdLst>
  <p:handoutMasterIdLst>
    <p:handoutMasterId r:id="rId26"/>
  </p:handoutMasterIdLst>
  <p:sldIdLst>
    <p:sldId id="308169" r:id="rId6"/>
    <p:sldId id="308148" r:id="rId7"/>
    <p:sldId id="308168" r:id="rId8"/>
    <p:sldId id="308167" r:id="rId9"/>
    <p:sldId id="308171" r:id="rId10"/>
    <p:sldId id="308155" r:id="rId11"/>
    <p:sldId id="308172" r:id="rId12"/>
    <p:sldId id="308173" r:id="rId13"/>
    <p:sldId id="308174" r:id="rId14"/>
    <p:sldId id="308170" r:id="rId15"/>
    <p:sldId id="308154" r:id="rId16"/>
    <p:sldId id="308165" r:id="rId17"/>
    <p:sldId id="1448" r:id="rId18"/>
    <p:sldId id="308153" r:id="rId19"/>
    <p:sldId id="1516" r:id="rId20"/>
    <p:sldId id="308158" r:id="rId21"/>
    <p:sldId id="1528" r:id="rId22"/>
    <p:sldId id="1522" r:id="rId23"/>
    <p:sldId id="308162" r:id="rId24"/>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84174F-1405-40FE-972F-3D709E5C6425}">
          <p14:sldIdLst/>
        </p14:section>
        <p14:section name="Default Section" id="{398C89AC-32AC-442E-8922-96A1A35113FC}">
          <p14:sldIdLst>
            <p14:sldId id="308169"/>
            <p14:sldId id="308148"/>
            <p14:sldId id="308168"/>
            <p14:sldId id="308167"/>
            <p14:sldId id="308171"/>
            <p14:sldId id="308155"/>
            <p14:sldId id="308172"/>
            <p14:sldId id="308173"/>
            <p14:sldId id="308174"/>
            <p14:sldId id="308170"/>
            <p14:sldId id="308154"/>
            <p14:sldId id="308165"/>
            <p14:sldId id="1448"/>
            <p14:sldId id="308153"/>
            <p14:sldId id="1516"/>
            <p14:sldId id="308158"/>
            <p14:sldId id="1528"/>
            <p14:sldId id="1522"/>
            <p14:sldId id="3081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Rutland" initials="MR" lastIdx="1" clrIdx="0"/>
  <p:cmAuthor id="2" name="Maria Rutland" initials="MR [2]" lastIdx="1" clrIdx="1"/>
  <p:cmAuthor id="3" name="Maria Rutland" initials="MR [3]" lastIdx="1" clrIdx="2"/>
  <p:cmAuthor id="4" name="Maria Rutland" initials="MR [4]" lastIdx="1" clrIdx="3"/>
  <p:cmAuthor id="5" name="Maria Rutland" initials="MR [5]" lastIdx="1" clrIdx="4"/>
  <p:cmAuthor id="6" name="Maria Rutland" initials="MR [6]" lastIdx="1" clrIdx="5"/>
  <p:cmAuthor id="7" name="Maria Rutland" initials="MR [7]" lastIdx="1" clrIdx="6"/>
  <p:cmAuthor id="8" name="Maria Rutland" initials="MR [8]" lastIdx="1" clrIdx="7"/>
  <p:cmAuthor id="9" name="Maria Rutland" initials="MR [9]" lastIdx="1" clrIdx="8"/>
  <p:cmAuthor id="10" name="Maria Rutland" initials="MR [10]" lastIdx="1" clrIdx="9"/>
  <p:cmAuthor id="11" name="Maria Rutland" initials="MR [11]" lastIdx="1" clrIdx="10"/>
  <p:cmAuthor id="12" name="Maria Rutland" initials="MR [12]" lastIdx="1" clrIdx="11"/>
  <p:cmAuthor id="13" name="Maria Rutland" initials="MR [13]" lastIdx="1" clrIdx="12"/>
  <p:cmAuthor id="14" name="Maria Rutland" initials="MR [14]" lastIdx="1" clrIdx="13"/>
  <p:cmAuthor id="15" name="Maria Rutland" initials="MR [15]" lastIdx="1" clrIdx="14"/>
  <p:cmAuthor id="16" name="Maria Rutland" initials="MR [16]" lastIdx="1" clrIdx="15"/>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62F"/>
    <a:srgbClr val="FFDE8B"/>
    <a:srgbClr val="67B1E2"/>
    <a:srgbClr val="59B7B3"/>
    <a:srgbClr val="C4B8AA"/>
    <a:srgbClr val="F18A21"/>
    <a:srgbClr val="92C83E"/>
    <a:srgbClr val="892433"/>
    <a:srgbClr val="0B3C61"/>
    <a:srgbClr val="A96D2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846" y="10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s-bourienne, Stephanie" userId="744b373e-ea56-4205-9677-0c98486039c8" providerId="ADAL" clId="{374423CD-0116-44E7-9059-68F43B5FE7C3}"/>
    <pc:docChg chg="undo redo custSel modSld">
      <pc:chgData name="Riss-bourienne, Stephanie" userId="744b373e-ea56-4205-9677-0c98486039c8" providerId="ADAL" clId="{374423CD-0116-44E7-9059-68F43B5FE7C3}" dt="2024-02-15T12:18:44.297" v="169" actId="14100"/>
      <pc:docMkLst>
        <pc:docMk/>
      </pc:docMkLst>
      <pc:sldChg chg="modSp mod">
        <pc:chgData name="Riss-bourienne, Stephanie" userId="744b373e-ea56-4205-9677-0c98486039c8" providerId="ADAL" clId="{374423CD-0116-44E7-9059-68F43B5FE7C3}" dt="2024-02-15T11:48:45.047" v="168" actId="20577"/>
        <pc:sldMkLst>
          <pc:docMk/>
          <pc:sldMk cId="34532558" sldId="1522"/>
        </pc:sldMkLst>
        <pc:spChg chg="mod">
          <ac:chgData name="Riss-bourienne, Stephanie" userId="744b373e-ea56-4205-9677-0c98486039c8" providerId="ADAL" clId="{374423CD-0116-44E7-9059-68F43B5FE7C3}" dt="2024-02-15T11:48:45.047" v="168" actId="20577"/>
          <ac:spMkLst>
            <pc:docMk/>
            <pc:sldMk cId="34532558" sldId="1522"/>
            <ac:spMk id="4" creationId="{5626B47D-0AC7-4BFC-B83B-E8AEF1CBE40E}"/>
          </ac:spMkLst>
        </pc:spChg>
      </pc:sldChg>
      <pc:sldChg chg="modSp mod">
        <pc:chgData name="Riss-bourienne, Stephanie" userId="744b373e-ea56-4205-9677-0c98486039c8" providerId="ADAL" clId="{374423CD-0116-44E7-9059-68F43B5FE7C3}" dt="2024-02-15T12:18:44.297" v="169" actId="14100"/>
        <pc:sldMkLst>
          <pc:docMk/>
          <pc:sldMk cId="2608506759" sldId="1528"/>
        </pc:sldMkLst>
        <pc:spChg chg="mod">
          <ac:chgData name="Riss-bourienne, Stephanie" userId="744b373e-ea56-4205-9677-0c98486039c8" providerId="ADAL" clId="{374423CD-0116-44E7-9059-68F43B5FE7C3}" dt="2024-02-15T12:18:44.297" v="169" actId="14100"/>
          <ac:spMkLst>
            <pc:docMk/>
            <pc:sldMk cId="2608506759" sldId="1528"/>
            <ac:spMk id="3" creationId="{78EF7B02-1757-47D9-9E92-31CE1E4D60F9}"/>
          </ac:spMkLst>
        </pc:spChg>
      </pc:sldChg>
      <pc:sldChg chg="modSp mod">
        <pc:chgData name="Riss-bourienne, Stephanie" userId="744b373e-ea56-4205-9677-0c98486039c8" providerId="ADAL" clId="{374423CD-0116-44E7-9059-68F43B5FE7C3}" dt="2024-02-15T11:47:20.716" v="92" actId="6549"/>
        <pc:sldMkLst>
          <pc:docMk/>
          <pc:sldMk cId="1223496220" sldId="308168"/>
        </pc:sldMkLst>
        <pc:spChg chg="mod">
          <ac:chgData name="Riss-bourienne, Stephanie" userId="744b373e-ea56-4205-9677-0c98486039c8" providerId="ADAL" clId="{374423CD-0116-44E7-9059-68F43B5FE7C3}" dt="2024-02-15T11:47:20.716" v="92" actId="6549"/>
          <ac:spMkLst>
            <pc:docMk/>
            <pc:sldMk cId="1223496220" sldId="308168"/>
            <ac:spMk id="5" creationId="{42B40A3A-BDF5-B1BB-48E9-067CAFC44347}"/>
          </ac:spMkLst>
        </pc:spChg>
      </pc:sldChg>
    </pc:docChg>
  </pc:docChgLst>
  <pc:docChgLst>
    <pc:chgData name="Riss-bourienne, Stephanie" userId="744b373e-ea56-4205-9677-0c98486039c8" providerId="ADAL" clId="{A802F3B9-A47B-4190-9495-0C86383A40D4}"/>
    <pc:docChg chg="modSld">
      <pc:chgData name="Riss-bourienne, Stephanie" userId="744b373e-ea56-4205-9677-0c98486039c8" providerId="ADAL" clId="{A802F3B9-A47B-4190-9495-0C86383A40D4}" dt="2024-02-15T11:43:37.887" v="0" actId="6549"/>
      <pc:docMkLst>
        <pc:docMk/>
      </pc:docMkLst>
      <pc:sldChg chg="modSp mod">
        <pc:chgData name="Riss-bourienne, Stephanie" userId="744b373e-ea56-4205-9677-0c98486039c8" providerId="ADAL" clId="{A802F3B9-A47B-4190-9495-0C86383A40D4}" dt="2024-02-15T11:43:37.887" v="0" actId="6549"/>
        <pc:sldMkLst>
          <pc:docMk/>
          <pc:sldMk cId="1972431011" sldId="308154"/>
        </pc:sldMkLst>
        <pc:graphicFrameChg chg="modGraphic">
          <ac:chgData name="Riss-bourienne, Stephanie" userId="744b373e-ea56-4205-9677-0c98486039c8" providerId="ADAL" clId="{A802F3B9-A47B-4190-9495-0C86383A40D4}" dt="2024-02-15T11:43:37.887" v="0" actId="6549"/>
          <ac:graphicFrameMkLst>
            <pc:docMk/>
            <pc:sldMk cId="1972431011" sldId="308154"/>
            <ac:graphicFrameMk id="6" creationId="{55B33791-6C8E-402E-8B60-FB35E3C6E486}"/>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AFD5BBDD-258A-3245-9E76-6E0CFE05E0A8}" type="datetimeFigureOut">
              <a:rPr lang="en-US" smtClean="0"/>
              <a:t>2024-02-15</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69C8A93-5AE0-2048-873B-C7F55F240B38}" type="slidenum">
              <a:rPr lang="en-US" smtClean="0"/>
              <a:t>‹#›</a:t>
            </a:fld>
            <a:endParaRPr lang="en-US"/>
          </a:p>
        </p:txBody>
      </p:sp>
    </p:spTree>
    <p:extLst>
      <p:ext uri="{BB962C8B-B14F-4D97-AF65-F5344CB8AC3E}">
        <p14:creationId xmlns:p14="http://schemas.microsoft.com/office/powerpoint/2010/main" val="1108965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69DD3BEF-6330-8B4B-BEF1-BC867D360D4A}" type="datetimeFigureOut">
              <a:rPr lang="en-US" smtClean="0"/>
              <a:t>2024-02-15</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6D63DD5A-981E-F740-ADE0-5BC9A9C446B7}" type="slidenum">
              <a:rPr lang="en-US" smtClean="0"/>
              <a:t>‹#›</a:t>
            </a:fld>
            <a:endParaRPr lang="en-US"/>
          </a:p>
        </p:txBody>
      </p:sp>
    </p:spTree>
    <p:extLst>
      <p:ext uri="{BB962C8B-B14F-4D97-AF65-F5344CB8AC3E}">
        <p14:creationId xmlns:p14="http://schemas.microsoft.com/office/powerpoint/2010/main" val="36427217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hyperlink" Target="https://crc.ul.com/app/library?library_type=icons" TargetMode="Externa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sp>
        <p:nvSpPr>
          <p:cNvPr id="29" name="Text Placeholder 28"/>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lgn="l">
              <a:buNone/>
              <a:tabLst/>
              <a:defRPr sz="1400">
                <a:solidFill>
                  <a:schemeClr val="accent1"/>
                </a:solidFill>
                <a:latin typeface="Arial"/>
                <a:cs typeface="Arial"/>
              </a:defRPr>
            </a:lvl2pPr>
            <a:lvl3pPr marL="0" indent="0">
              <a:buNone/>
              <a:tabLst/>
              <a:defRPr sz="1400" b="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 | Date</a:t>
            </a:r>
          </a:p>
        </p:txBody>
      </p:sp>
      <p:sp>
        <p:nvSpPr>
          <p:cNvPr id="2" name="Footer Placeholder 1">
            <a:extLst>
              <a:ext uri="{FF2B5EF4-FFF2-40B4-BE49-F238E27FC236}">
                <a16:creationId xmlns:a16="http://schemas.microsoft.com/office/drawing/2014/main" id="{787B00C1-4E90-DF49-BADC-D2014CAF1262}"/>
              </a:ext>
            </a:extLst>
          </p:cNvPr>
          <p:cNvSpPr>
            <a:spLocks noGrp="1"/>
          </p:cNvSpPr>
          <p:nvPr>
            <p:ph type="ftr" sz="quarter" idx="12"/>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pic>
        <p:nvPicPr>
          <p:cNvPr id="7" name="Picture 6">
            <a:extLst>
              <a:ext uri="{FF2B5EF4-FFF2-40B4-BE49-F238E27FC236}">
                <a16:creationId xmlns:a16="http://schemas.microsoft.com/office/drawing/2014/main" id="{12D897A8-BC90-804A-AA9D-2979B85DA3DB}"/>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366503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Divider Red">
    <p:bg>
      <p:bgPr>
        <a:solidFill>
          <a:schemeClr val="accent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9" name="Picture 8">
            <a:extLst>
              <a:ext uri="{FF2B5EF4-FFF2-40B4-BE49-F238E27FC236}">
                <a16:creationId xmlns:a16="http://schemas.microsoft.com/office/drawing/2014/main" id="{CBCDD131-67FF-A849-A5E2-FEB459A32824}"/>
              </a:ext>
            </a:extLst>
          </p:cNvPr>
          <p:cNvPicPr>
            <a:picLocks noChangeAspect="1"/>
          </p:cNvPicPr>
          <p:nvPr userDrawn="1"/>
        </p:nvPicPr>
        <p:blipFill rotWithShape="1">
          <a:blip r:embed="rId2"/>
          <a:srcRect l="-399" r="16709"/>
          <a:stretch/>
        </p:blipFill>
        <p:spPr>
          <a:xfrm>
            <a:off x="7613495" y="1657350"/>
            <a:ext cx="1530505" cy="1828800"/>
          </a:xfrm>
          <a:prstGeom prst="rect">
            <a:avLst/>
          </a:prstGeom>
        </p:spPr>
      </p:pic>
    </p:spTree>
    <p:extLst>
      <p:ext uri="{BB962C8B-B14F-4D97-AF65-F5344CB8AC3E}">
        <p14:creationId xmlns:p14="http://schemas.microsoft.com/office/powerpoint/2010/main" val="294512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Divider Blue">
    <p:bg>
      <p:bgPr>
        <a:solidFill>
          <a:srgbClr val="00518A"/>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4E2380AC-3CC1-184C-B829-CA9F2AEDDB68}"/>
              </a:ext>
            </a:extLst>
          </p:cNvPr>
          <p:cNvPicPr>
            <a:picLocks noChangeAspect="1"/>
          </p:cNvPicPr>
          <p:nvPr userDrawn="1"/>
        </p:nvPicPr>
        <p:blipFill rotWithShape="1">
          <a:blip r:embed="rId2"/>
          <a:srcRect l="-712" r="17022"/>
          <a:stretch/>
        </p:blipFill>
        <p:spPr>
          <a:xfrm>
            <a:off x="7613495" y="1657350"/>
            <a:ext cx="1530505" cy="1828800"/>
          </a:xfrm>
          <a:prstGeom prst="rect">
            <a:avLst/>
          </a:prstGeom>
        </p:spPr>
      </p:pic>
    </p:spTree>
    <p:extLst>
      <p:ext uri="{BB962C8B-B14F-4D97-AF65-F5344CB8AC3E}">
        <p14:creationId xmlns:p14="http://schemas.microsoft.com/office/powerpoint/2010/main" val="881118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Teal">
    <p:bg>
      <p:bgPr>
        <a:solidFill>
          <a:schemeClr val="accent4"/>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CAE0E2CB-BFF4-B34D-8113-2F88FCC01E43}"/>
              </a:ext>
            </a:extLst>
          </p:cNvPr>
          <p:cNvPicPr>
            <a:picLocks noChangeAspect="1"/>
          </p:cNvPicPr>
          <p:nvPr userDrawn="1"/>
        </p:nvPicPr>
        <p:blipFill rotWithShape="1">
          <a:blip r:embed="rId2"/>
          <a:srcRect l="-712" r="17022"/>
          <a:stretch/>
        </p:blipFill>
        <p:spPr>
          <a:xfrm>
            <a:off x="7613495" y="1655993"/>
            <a:ext cx="1530505" cy="1828800"/>
          </a:xfrm>
          <a:prstGeom prst="rect">
            <a:avLst/>
          </a:prstGeom>
        </p:spPr>
      </p:pic>
    </p:spTree>
    <p:extLst>
      <p:ext uri="{BB962C8B-B14F-4D97-AF65-F5344CB8AC3E}">
        <p14:creationId xmlns:p14="http://schemas.microsoft.com/office/powerpoint/2010/main" val="1498640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Green">
    <p:bg>
      <p:bgPr>
        <a:solidFill>
          <a:srgbClr val="4C9E44"/>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0A9F7CAD-991F-D24D-A14F-88773F4623BB}"/>
              </a:ext>
            </a:extLst>
          </p:cNvPr>
          <p:cNvPicPr>
            <a:picLocks noChangeAspect="1"/>
          </p:cNvPicPr>
          <p:nvPr userDrawn="1"/>
        </p:nvPicPr>
        <p:blipFill rotWithShape="1">
          <a:blip r:embed="rId2"/>
          <a:srcRect l="-879" r="17190"/>
          <a:stretch/>
        </p:blipFill>
        <p:spPr>
          <a:xfrm>
            <a:off x="7613495" y="1657350"/>
            <a:ext cx="1530505" cy="1828800"/>
          </a:xfrm>
          <a:prstGeom prst="rect">
            <a:avLst/>
          </a:prstGeom>
        </p:spPr>
      </p:pic>
    </p:spTree>
    <p:extLst>
      <p:ext uri="{BB962C8B-B14F-4D97-AF65-F5344CB8AC3E}">
        <p14:creationId xmlns:p14="http://schemas.microsoft.com/office/powerpoint/2010/main" val="2910674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Orange">
    <p:bg>
      <p:bgPr>
        <a:solidFill>
          <a:schemeClr val="accent2"/>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F26735AD-7EDC-A84C-B85F-33997B6FBB6B}"/>
              </a:ext>
            </a:extLst>
          </p:cNvPr>
          <p:cNvPicPr>
            <a:picLocks noChangeAspect="1"/>
          </p:cNvPicPr>
          <p:nvPr userDrawn="1"/>
        </p:nvPicPr>
        <p:blipFill rotWithShape="1">
          <a:blip r:embed="rId2"/>
          <a:srcRect l="-711" r="17024"/>
          <a:stretch/>
        </p:blipFill>
        <p:spPr>
          <a:xfrm>
            <a:off x="7613495" y="1657349"/>
            <a:ext cx="1530505" cy="1828800"/>
          </a:xfrm>
          <a:prstGeom prst="rect">
            <a:avLst/>
          </a:prstGeom>
        </p:spPr>
      </p:pic>
    </p:spTree>
    <p:extLst>
      <p:ext uri="{BB962C8B-B14F-4D97-AF65-F5344CB8AC3E}">
        <p14:creationId xmlns:p14="http://schemas.microsoft.com/office/powerpoint/2010/main" val="2494580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Gray">
    <p:bg>
      <p:bgPr>
        <a:solidFill>
          <a:schemeClr val="tx2"/>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7" name="Picture 6">
            <a:extLst>
              <a:ext uri="{FF2B5EF4-FFF2-40B4-BE49-F238E27FC236}">
                <a16:creationId xmlns:a16="http://schemas.microsoft.com/office/drawing/2014/main" id="{859B4148-B4F5-8149-8787-C4A0A825DEE2}"/>
              </a:ext>
            </a:extLst>
          </p:cNvPr>
          <p:cNvPicPr>
            <a:picLocks noChangeAspect="1"/>
          </p:cNvPicPr>
          <p:nvPr userDrawn="1"/>
        </p:nvPicPr>
        <p:blipFill>
          <a:blip r:embed="rId2"/>
          <a:stretch>
            <a:fillRect/>
          </a:stretch>
        </p:blipFill>
        <p:spPr>
          <a:xfrm>
            <a:off x="7622390" y="1657349"/>
            <a:ext cx="1541930" cy="1828800"/>
          </a:xfrm>
          <a:prstGeom prst="rect">
            <a:avLst/>
          </a:prstGeom>
        </p:spPr>
      </p:pic>
    </p:spTree>
    <p:extLst>
      <p:ext uri="{BB962C8B-B14F-4D97-AF65-F5344CB8AC3E}">
        <p14:creationId xmlns:p14="http://schemas.microsoft.com/office/powerpoint/2010/main" val="4202148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Black">
    <p:bg>
      <p:bgPr>
        <a:solidFill>
          <a:schemeClr val="tx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6" name="Picture 5">
            <a:extLst>
              <a:ext uri="{FF2B5EF4-FFF2-40B4-BE49-F238E27FC236}">
                <a16:creationId xmlns:a16="http://schemas.microsoft.com/office/drawing/2014/main" id="{D1077630-9BB8-3843-A71D-8FEDE0A2B646}"/>
              </a:ext>
            </a:extLst>
          </p:cNvPr>
          <p:cNvPicPr>
            <a:picLocks noChangeAspect="1"/>
          </p:cNvPicPr>
          <p:nvPr userDrawn="1"/>
        </p:nvPicPr>
        <p:blipFill>
          <a:blip r:embed="rId2"/>
          <a:stretch>
            <a:fillRect/>
          </a:stretch>
        </p:blipFill>
        <p:spPr>
          <a:xfrm>
            <a:off x="7613495" y="1654554"/>
            <a:ext cx="1541929" cy="1828800"/>
          </a:xfrm>
          <a:prstGeom prst="rect">
            <a:avLst/>
          </a:prstGeom>
        </p:spPr>
      </p:pic>
    </p:spTree>
    <p:extLst>
      <p:ext uri="{BB962C8B-B14F-4D97-AF65-F5344CB8AC3E}">
        <p14:creationId xmlns:p14="http://schemas.microsoft.com/office/powerpoint/2010/main" val="2894796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Dynamic Box">
    <p:bg>
      <p:bgPr>
        <a:solidFill>
          <a:schemeClr val="bg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8" hasCustomPrompt="1"/>
          </p:nvPr>
        </p:nvSpPr>
        <p:spPr>
          <a:xfrm>
            <a:off x="1" y="0"/>
            <a:ext cx="9143999" cy="5143500"/>
          </a:xfrm>
          <a:prstGeom prst="rect">
            <a:avLst/>
          </a:prstGeom>
          <a:solidFill>
            <a:schemeClr val="tx2">
              <a:lumMod val="20000"/>
              <a:lumOff val="80000"/>
            </a:schemeClr>
          </a:solidFill>
        </p:spPr>
        <p:txBody>
          <a:bodyPr tIns="91440" bIns="91440"/>
          <a:lstStyle>
            <a:lvl1pPr marL="0" indent="0">
              <a:buNone/>
              <a:defRPr sz="1000" b="1">
                <a:solidFill>
                  <a:schemeClr val="tx2"/>
                </a:solidFill>
              </a:defRPr>
            </a:lvl1pPr>
          </a:lstStyle>
          <a:p>
            <a:r>
              <a:rPr lang="en-US"/>
              <a:t>Click icon to add image</a:t>
            </a:r>
          </a:p>
        </p:txBody>
      </p:sp>
      <p:sp>
        <p:nvSpPr>
          <p:cNvPr id="7" name="Text Placeholder 14"/>
          <p:cNvSpPr>
            <a:spLocks noGrp="1"/>
          </p:cNvSpPr>
          <p:nvPr>
            <p:ph type="body" sz="quarter" idx="15" hasCustomPrompt="1"/>
          </p:nvPr>
        </p:nvSpPr>
        <p:spPr>
          <a:xfrm>
            <a:off x="1" y="878960"/>
            <a:ext cx="4114799" cy="3380815"/>
          </a:xfrm>
          <a:prstGeom prst="rect">
            <a:avLst/>
          </a:prstGeom>
          <a:solidFill>
            <a:schemeClr val="accent1"/>
          </a:solidFill>
        </p:spPr>
        <p:txBody>
          <a:bodyPr wrap="square" lIns="301752" tIns="228600" rIns="301752" bIns="228600" anchor="t">
            <a:noAutofit/>
          </a:bodyPr>
          <a:lstStyle>
            <a:lvl1pPr marL="0" indent="0">
              <a:lnSpc>
                <a:spcPct val="100000"/>
              </a:lnSpc>
              <a:spcBef>
                <a:spcPts val="0"/>
              </a:spcBef>
              <a:buNone/>
              <a:defRPr sz="3000" b="0" cap="none" baseline="0">
                <a:solidFill>
                  <a:schemeClr val="bg1"/>
                </a:solidFill>
                <a:latin typeface="Arial"/>
                <a:cs typeface="Arial"/>
              </a:defRPr>
            </a:lvl1pPr>
            <a:lvl2pPr marL="0" indent="0">
              <a:buNone/>
              <a:defRPr sz="3000" b="0" cap="none">
                <a:solidFill>
                  <a:schemeClr val="bg1"/>
                </a:solidFill>
                <a:latin typeface="Arial"/>
                <a:cs typeface="Arial"/>
              </a:defRPr>
            </a:lvl2pPr>
            <a:lvl3pPr marL="0" indent="0">
              <a:buNone/>
              <a:defRPr sz="3000" b="0">
                <a:solidFill>
                  <a:schemeClr val="bg1"/>
                </a:solidFill>
                <a:latin typeface="Arial"/>
                <a:cs typeface="Arial"/>
              </a:defRPr>
            </a:lvl3pPr>
            <a:lvl4pPr marL="0" indent="0">
              <a:buNone/>
              <a:defRPr sz="3000" b="0">
                <a:solidFill>
                  <a:schemeClr val="bg1"/>
                </a:solidFill>
                <a:latin typeface="Arial"/>
                <a:cs typeface="Arial"/>
              </a:defRPr>
            </a:lvl4pPr>
            <a:lvl5pPr marL="0" indent="0">
              <a:buNone/>
              <a:defRPr sz="3000" b="0">
                <a:solidFill>
                  <a:schemeClr val="bg1"/>
                </a:solidFill>
                <a:latin typeface="Arial"/>
                <a:cs typeface="Arial"/>
              </a:defRPr>
            </a:lvl5pPr>
            <a:lvl6pPr marL="0" indent="0">
              <a:buNone/>
              <a:defRPr sz="3000">
                <a:solidFill>
                  <a:schemeClr val="bg1"/>
                </a:solidFill>
              </a:defRPr>
            </a:lvl6pPr>
            <a:lvl7pPr marL="0" indent="0">
              <a:buNone/>
              <a:defRPr sz="3000">
                <a:solidFill>
                  <a:schemeClr val="bg1"/>
                </a:solidFill>
              </a:defRPr>
            </a:lvl7pPr>
            <a:lvl8pPr marL="0" indent="0">
              <a:buNone/>
              <a:defRPr sz="3000">
                <a:solidFill>
                  <a:schemeClr val="bg1"/>
                </a:solidFill>
              </a:defRPr>
            </a:lvl8pPr>
            <a:lvl9pPr marL="0" indent="0">
              <a:buNone/>
              <a:defRPr sz="3000">
                <a:solidFill>
                  <a:schemeClr val="bg1"/>
                </a:solidFill>
              </a:defRPr>
            </a:lvl9pPr>
          </a:lstStyle>
          <a:p>
            <a:pPr lvl="0"/>
            <a:r>
              <a:rPr lang="en-US"/>
              <a:t>Section divider title </a:t>
            </a:r>
            <a:r>
              <a:rPr lang="en-US" err="1"/>
              <a:t>arial</a:t>
            </a:r>
            <a:r>
              <a:rPr lang="en-US"/>
              <a:t> 30pt white sentence case. Change the text box color to compliment the image.</a:t>
            </a:r>
          </a:p>
        </p:txBody>
      </p:sp>
      <p:sp>
        <p:nvSpPr>
          <p:cNvPr id="5" name="Slide Number Placeholder 4">
            <a:extLst>
              <a:ext uri="{FF2B5EF4-FFF2-40B4-BE49-F238E27FC236}">
                <a16:creationId xmlns:a16="http://schemas.microsoft.com/office/drawing/2014/main" id="{C01407F9-CE0E-8045-B329-80E641EC3218}"/>
              </a:ext>
            </a:extLst>
          </p:cNvPr>
          <p:cNvSpPr>
            <a:spLocks noGrp="1"/>
          </p:cNvSpPr>
          <p:nvPr>
            <p:ph type="sldNum" sz="quarter" idx="20"/>
          </p:nvPr>
        </p:nvSpPr>
        <p:spPr/>
        <p:txBody>
          <a:bodyPr/>
          <a:lstStyle>
            <a:lvl1pPr>
              <a:defRPr b="1">
                <a:solidFill>
                  <a:schemeClr val="bg1"/>
                </a:solidFill>
              </a:defRPr>
            </a:lvl1pPr>
          </a:lstStyle>
          <a:p>
            <a:fld id="{ABEF7161-39F9-F745-9A2B-33DA2ED59E91}" type="slidenum">
              <a:rPr lang="en-US" smtClean="0"/>
              <a:pPr/>
              <a:t>‹#›</a:t>
            </a:fld>
            <a:endParaRPr lang="en-US"/>
          </a:p>
        </p:txBody>
      </p:sp>
    </p:spTree>
    <p:extLst>
      <p:ext uri="{BB962C8B-B14F-4D97-AF65-F5344CB8AC3E}">
        <p14:creationId xmlns:p14="http://schemas.microsoft.com/office/powerpoint/2010/main" val="1038905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Full Image">
    <p:bg>
      <p:bgPr>
        <a:solidFill>
          <a:schemeClr val="bg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8" hasCustomPrompt="1"/>
          </p:nvPr>
        </p:nvSpPr>
        <p:spPr>
          <a:xfrm>
            <a:off x="1" y="0"/>
            <a:ext cx="9143999" cy="5143500"/>
          </a:xfrm>
          <a:prstGeom prst="rect">
            <a:avLst/>
          </a:prstGeom>
          <a:solidFill>
            <a:schemeClr val="tx2">
              <a:lumMod val="20000"/>
              <a:lumOff val="80000"/>
            </a:schemeClr>
          </a:solidFill>
        </p:spPr>
        <p:txBody>
          <a:bodyPr tIns="91440" bIns="91440"/>
          <a:lstStyle>
            <a:lvl1pPr marL="0" indent="0">
              <a:buNone/>
              <a:defRPr sz="1000" b="1">
                <a:solidFill>
                  <a:schemeClr val="tx2"/>
                </a:solidFill>
              </a:defRPr>
            </a:lvl1pPr>
          </a:lstStyle>
          <a:p>
            <a:r>
              <a:rPr lang="en-US"/>
              <a:t>Click icon to add image</a:t>
            </a:r>
          </a:p>
        </p:txBody>
      </p:sp>
      <p:sp>
        <p:nvSpPr>
          <p:cNvPr id="5" name="Slide Number Placeholder 4">
            <a:extLst>
              <a:ext uri="{FF2B5EF4-FFF2-40B4-BE49-F238E27FC236}">
                <a16:creationId xmlns:a16="http://schemas.microsoft.com/office/drawing/2014/main" id="{C01407F9-CE0E-8045-B329-80E641EC3218}"/>
              </a:ext>
            </a:extLst>
          </p:cNvPr>
          <p:cNvSpPr>
            <a:spLocks noGrp="1"/>
          </p:cNvSpPr>
          <p:nvPr>
            <p:ph type="sldNum" sz="quarter" idx="20"/>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14">
            <a:extLst>
              <a:ext uri="{FF2B5EF4-FFF2-40B4-BE49-F238E27FC236}">
                <a16:creationId xmlns:a16="http://schemas.microsoft.com/office/drawing/2014/main" id="{A52D1C0D-26EC-E349-9A37-39423E32ED4F}"/>
              </a:ext>
            </a:extLst>
          </p:cNvPr>
          <p:cNvSpPr>
            <a:spLocks noGrp="1"/>
          </p:cNvSpPr>
          <p:nvPr>
            <p:ph type="body" sz="quarter" idx="15" hasCustomPrompt="1"/>
          </p:nvPr>
        </p:nvSpPr>
        <p:spPr>
          <a:xfrm>
            <a:off x="301624" y="361951"/>
            <a:ext cx="6556376" cy="1371599"/>
          </a:xfrm>
          <a:prstGeom prst="rect">
            <a:avLst/>
          </a:prstGeom>
        </p:spPr>
        <p:txBody>
          <a:bodyPr wrap="square" lIns="0" tIns="0" rIns="0" bIns="0" anchor="t">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Blank">
    <p:bg>
      <p:bgPr>
        <a:solidFill>
          <a:schemeClr val="bg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361951"/>
            <a:ext cx="6556376" cy="1371600"/>
          </a:xfrm>
          <a:prstGeom prst="rect">
            <a:avLst/>
          </a:prstGeom>
        </p:spPr>
        <p:txBody>
          <a:bodyPr wrap="square" lIns="0" tIns="0" rIns="0" bIns="0" anchor="t">
            <a:no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cap="none">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Section divider title </a:t>
            </a:r>
            <a:r>
              <a:rPr lang="en-US" err="1"/>
              <a:t>arial</a:t>
            </a:r>
            <a:r>
              <a:rPr lang="en-US"/>
              <a:t> 32pt red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a:solidFill>
                  <a:schemeClr val="tx1"/>
                </a:solidFill>
              </a:defRPr>
            </a:lvl1pPr>
          </a:lstStyle>
          <a:p>
            <a:fld id="{ABEF7161-39F9-F745-9A2B-33DA2ED59E91}" type="slidenum">
              <a:rPr lang="en-US" smtClean="0"/>
              <a:pPr/>
              <a:t>‹#›</a:t>
            </a:fld>
            <a:endParaRPr lang="en-US"/>
          </a:p>
        </p:txBody>
      </p:sp>
    </p:spTree>
    <p:extLst>
      <p:ext uri="{BB962C8B-B14F-4D97-AF65-F5344CB8AC3E}">
        <p14:creationId xmlns:p14="http://schemas.microsoft.com/office/powerpoint/2010/main" val="409415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Taglin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sp>
        <p:nvSpPr>
          <p:cNvPr id="29" name="Text Placeholder 28"/>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buNone/>
              <a:defRPr sz="1400">
                <a:solidFill>
                  <a:schemeClr val="accent1"/>
                </a:solidFill>
                <a:latin typeface="Arial"/>
                <a:cs typeface="Arial"/>
              </a:defRPr>
            </a:lvl2pPr>
            <a:lvl3pPr marL="0" indent="0">
              <a:buNone/>
              <a:defRPr sz="140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 | Date</a:t>
            </a:r>
          </a:p>
        </p:txBody>
      </p:sp>
      <p:sp>
        <p:nvSpPr>
          <p:cNvPr id="2" name="Footer Placeholder 1">
            <a:extLst>
              <a:ext uri="{FF2B5EF4-FFF2-40B4-BE49-F238E27FC236}">
                <a16:creationId xmlns:a16="http://schemas.microsoft.com/office/drawing/2014/main" id="{787B00C1-4E90-DF49-BADC-D2014CAF1262}"/>
              </a:ext>
            </a:extLst>
          </p:cNvPr>
          <p:cNvSpPr>
            <a:spLocks noGrp="1"/>
          </p:cNvSpPr>
          <p:nvPr>
            <p:ph type="ftr" sz="quarter" idx="12"/>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pic>
        <p:nvPicPr>
          <p:cNvPr id="10" name="Picture 9">
            <a:extLst>
              <a:ext uri="{FF2B5EF4-FFF2-40B4-BE49-F238E27FC236}">
                <a16:creationId xmlns:a16="http://schemas.microsoft.com/office/drawing/2014/main" id="{977CB134-93AE-884D-9A69-F8FABA06BB26}"/>
              </a:ext>
            </a:extLst>
          </p:cNvPr>
          <p:cNvPicPr>
            <a:picLocks noChangeAspect="1"/>
          </p:cNvPicPr>
          <p:nvPr userDrawn="1"/>
        </p:nvPicPr>
        <p:blipFill>
          <a:blip r:embed="rId2"/>
          <a:stretch>
            <a:fillRect/>
          </a:stretch>
        </p:blipFill>
        <p:spPr>
          <a:xfrm>
            <a:off x="7010400" y="4746253"/>
            <a:ext cx="1828800" cy="218756"/>
          </a:xfrm>
          <a:prstGeom prst="rect">
            <a:avLst/>
          </a:prstGeom>
        </p:spPr>
      </p:pic>
      <p:pic>
        <p:nvPicPr>
          <p:cNvPr id="7" name="Picture 6">
            <a:extLst>
              <a:ext uri="{FF2B5EF4-FFF2-40B4-BE49-F238E27FC236}">
                <a16:creationId xmlns:a16="http://schemas.microsoft.com/office/drawing/2014/main" id="{12D897A8-BC90-804A-AA9D-2979B85DA3DB}"/>
              </a:ext>
            </a:extLst>
          </p:cNvPr>
          <p:cNvPicPr>
            <a:picLocks noChangeAspect="1"/>
          </p:cNvPicPr>
          <p:nvPr userDrawn="1"/>
        </p:nvPicPr>
        <p:blipFill rotWithShape="1">
          <a:blip r:embed="rId3"/>
          <a:srcRect r="15914"/>
          <a:stretch/>
        </p:blipFill>
        <p:spPr>
          <a:xfrm>
            <a:off x="6837358" y="578358"/>
            <a:ext cx="2306642" cy="27432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FA000A69-246D-0B43-B5C6-5CB9A562AF2D}"/>
              </a:ext>
            </a:extLst>
          </p:cNvPr>
          <p:cNvSpPr>
            <a:spLocks noGrp="1"/>
          </p:cNvSpPr>
          <p:nvPr>
            <p:ph type="sldNum" sz="quarter" idx="20"/>
          </p:nvPr>
        </p:nvSpPr>
        <p:spPr/>
        <p:txBody>
          <a:bodyPr/>
          <a:lstStyle/>
          <a:p>
            <a:fld id="{ABEF7161-39F9-F745-9A2B-33DA2ED59E91}" type="slidenum">
              <a:rPr lang="en-US" smtClean="0"/>
              <a:pPr/>
              <a:t>‹#›</a:t>
            </a:fld>
            <a:endParaRPr lang="en-US"/>
          </a:p>
        </p:txBody>
      </p:sp>
      <p:sp>
        <p:nvSpPr>
          <p:cNvPr id="2" name="Title 1">
            <a:extLst>
              <a:ext uri="{FF2B5EF4-FFF2-40B4-BE49-F238E27FC236}">
                <a16:creationId xmlns:a16="http://schemas.microsoft.com/office/drawing/2014/main" id="{03063EED-7AF4-6943-80B0-77C197FB4E30}"/>
              </a:ext>
            </a:extLst>
          </p:cNvPr>
          <p:cNvSpPr>
            <a:spLocks noGrp="1"/>
          </p:cNvSpPr>
          <p:nvPr>
            <p:ph type="title" hasCustomPrompt="1"/>
          </p:nvPr>
        </p:nvSpPr>
        <p:spPr/>
        <p:txBody>
          <a:bodyPr/>
          <a:lstStyle>
            <a:lvl1pPr>
              <a:defRPr/>
            </a:lvl1pPr>
          </a:lstStyle>
          <a:p>
            <a:r>
              <a:rPr lang="en-US"/>
              <a:t>Title Arial 24pt red sentence case</a:t>
            </a:r>
          </a:p>
        </p:txBody>
      </p:sp>
    </p:spTree>
    <p:extLst>
      <p:ext uri="{BB962C8B-B14F-4D97-AF65-F5344CB8AC3E}">
        <p14:creationId xmlns:p14="http://schemas.microsoft.com/office/powerpoint/2010/main" val="2415554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4" name="Text Placeholder 3">
            <a:extLst>
              <a:ext uri="{FF2B5EF4-FFF2-40B4-BE49-F238E27FC236}">
                <a16:creationId xmlns:a16="http://schemas.microsoft.com/office/drawing/2014/main" id="{BB8AD409-AA84-2E45-820C-609753B40071}"/>
              </a:ext>
            </a:extLst>
          </p:cNvPr>
          <p:cNvSpPr>
            <a:spLocks noGrp="1"/>
          </p:cNvSpPr>
          <p:nvPr>
            <p:ph type="body" sz="quarter" idx="22" hasCustomPrompt="1"/>
          </p:nvPr>
        </p:nvSpPr>
        <p:spPr>
          <a:xfrm>
            <a:off x="304800" y="971550"/>
            <a:ext cx="8535988" cy="3421583"/>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59394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971550"/>
            <a:ext cx="41148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A5221F32-7023-A742-AC86-057DC08A0618}"/>
              </a:ext>
            </a:extLst>
          </p:cNvPr>
          <p:cNvSpPr>
            <a:spLocks noGrp="1"/>
          </p:cNvSpPr>
          <p:nvPr>
            <p:ph type="body" sz="quarter" idx="22"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1895373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971550"/>
            <a:ext cx="41148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771E85E7-1738-3149-9375-A105E1E34358}"/>
              </a:ext>
            </a:extLst>
          </p:cNvPr>
          <p:cNvSpPr>
            <a:spLocks noGrp="1"/>
          </p:cNvSpPr>
          <p:nvPr>
            <p:ph type="body" sz="quarter" idx="22" hasCustomPrompt="1"/>
          </p:nvPr>
        </p:nvSpPr>
        <p:spPr>
          <a:xfrm>
            <a:off x="4572000" y="971550"/>
            <a:ext cx="4267200"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1642505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Bottom">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2461798"/>
            <a:ext cx="9144000" cy="193875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84A85946-3149-F44B-8CAA-2BB03309A599}"/>
              </a:ext>
            </a:extLst>
          </p:cNvPr>
          <p:cNvSpPr>
            <a:spLocks noGrp="1"/>
          </p:cNvSpPr>
          <p:nvPr>
            <p:ph type="body" sz="quarter" idx="22" hasCustomPrompt="1"/>
          </p:nvPr>
        </p:nvSpPr>
        <p:spPr>
          <a:xfrm>
            <a:off x="301624" y="971551"/>
            <a:ext cx="8539164" cy="1201738"/>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Bullet point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11812593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Bottom Full">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2461798"/>
            <a:ext cx="9144000" cy="268170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9" name="Text Placeholder 3">
            <a:extLst>
              <a:ext uri="{FF2B5EF4-FFF2-40B4-BE49-F238E27FC236}">
                <a16:creationId xmlns:a16="http://schemas.microsoft.com/office/drawing/2014/main" id="{AFC466A1-474F-2440-9F70-B6D108C91F5B}"/>
              </a:ext>
            </a:extLst>
          </p:cNvPr>
          <p:cNvSpPr>
            <a:spLocks noGrp="1"/>
          </p:cNvSpPr>
          <p:nvPr>
            <p:ph type="body" sz="quarter" idx="22" hasCustomPrompt="1"/>
          </p:nvPr>
        </p:nvSpPr>
        <p:spPr>
          <a:xfrm>
            <a:off x="301624" y="1504950"/>
            <a:ext cx="4117976" cy="6858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a:t>
            </a:r>
          </a:p>
        </p:txBody>
      </p:sp>
      <p:sp>
        <p:nvSpPr>
          <p:cNvPr id="10" name="Text Placeholder 3">
            <a:extLst>
              <a:ext uri="{FF2B5EF4-FFF2-40B4-BE49-F238E27FC236}">
                <a16:creationId xmlns:a16="http://schemas.microsoft.com/office/drawing/2014/main" id="{9E22A749-A33C-3945-B1AD-1E2E5DAF7AB7}"/>
              </a:ext>
            </a:extLst>
          </p:cNvPr>
          <p:cNvSpPr>
            <a:spLocks noGrp="1"/>
          </p:cNvSpPr>
          <p:nvPr>
            <p:ph type="body" sz="quarter" idx="23" hasCustomPrompt="1"/>
          </p:nvPr>
        </p:nvSpPr>
        <p:spPr>
          <a:xfrm>
            <a:off x="4724399" y="1504950"/>
            <a:ext cx="4122057" cy="6858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a:t>
            </a:r>
          </a:p>
        </p:txBody>
      </p:sp>
      <p:sp>
        <p:nvSpPr>
          <p:cNvPr id="11" name="Text Placeholder 12">
            <a:extLst>
              <a:ext uri="{FF2B5EF4-FFF2-40B4-BE49-F238E27FC236}">
                <a16:creationId xmlns:a16="http://schemas.microsoft.com/office/drawing/2014/main" id="{99320AB5-2E9A-A646-8BB6-0A8AF67C6069}"/>
              </a:ext>
            </a:extLst>
          </p:cNvPr>
          <p:cNvSpPr>
            <a:spLocks noGrp="1"/>
          </p:cNvSpPr>
          <p:nvPr>
            <p:ph type="body" sz="quarter" idx="24" hasCustomPrompt="1"/>
          </p:nvPr>
        </p:nvSpPr>
        <p:spPr>
          <a:xfrm>
            <a:off x="7256" y="273957"/>
            <a:ext cx="5631543" cy="926193"/>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sentence case</a:t>
            </a:r>
          </a:p>
        </p:txBody>
      </p:sp>
    </p:spTree>
    <p:extLst>
      <p:ext uri="{BB962C8B-B14F-4D97-AF65-F5344CB8AC3E}">
        <p14:creationId xmlns:p14="http://schemas.microsoft.com/office/powerpoint/2010/main" val="3356556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Block and Im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4724400" y="2461798"/>
            <a:ext cx="4114800" cy="193875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84A85946-3149-F44B-8CAA-2BB03309A599}"/>
              </a:ext>
            </a:extLst>
          </p:cNvPr>
          <p:cNvSpPr>
            <a:spLocks noGrp="1"/>
          </p:cNvSpPr>
          <p:nvPr>
            <p:ph type="body" sz="quarter" idx="22" hasCustomPrompt="1"/>
          </p:nvPr>
        </p:nvSpPr>
        <p:spPr>
          <a:xfrm>
            <a:off x="301624" y="971551"/>
            <a:ext cx="8539164" cy="1201738"/>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Bullet point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
        <p:nvSpPr>
          <p:cNvPr id="9" name="Text Placeholder 12">
            <a:extLst>
              <a:ext uri="{FF2B5EF4-FFF2-40B4-BE49-F238E27FC236}">
                <a16:creationId xmlns:a16="http://schemas.microsoft.com/office/drawing/2014/main" id="{7DCC2221-6486-1E44-998F-00DCB0ABFE4D}"/>
              </a:ext>
            </a:extLst>
          </p:cNvPr>
          <p:cNvSpPr>
            <a:spLocks noGrp="1"/>
          </p:cNvSpPr>
          <p:nvPr>
            <p:ph type="body" sz="quarter" idx="24" hasCustomPrompt="1"/>
          </p:nvPr>
        </p:nvSpPr>
        <p:spPr>
          <a:xfrm>
            <a:off x="301624" y="2461798"/>
            <a:ext cx="4117976" cy="1947719"/>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Color block example, different from dynamic box. Arial 24pt white.</a:t>
            </a:r>
          </a:p>
        </p:txBody>
      </p:sp>
    </p:spTree>
    <p:extLst>
      <p:ext uri="{BB962C8B-B14F-4D97-AF65-F5344CB8AC3E}">
        <p14:creationId xmlns:p14="http://schemas.microsoft.com/office/powerpoint/2010/main" val="6754622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Full">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4498976" cy="457200"/>
          </a:xfrm>
        </p:spPr>
        <p:txBody>
          <a:bodyPr/>
          <a:lstStyle>
            <a:lvl1pPr>
              <a:defRPr/>
            </a:lvl1pPr>
          </a:lstStyle>
          <a:p>
            <a:r>
              <a:rPr lang="en-US"/>
              <a:t>Title Arial 24pt red sentence case</a:t>
            </a:r>
          </a:p>
        </p:txBody>
      </p:sp>
      <p:sp>
        <p:nvSpPr>
          <p:cNvPr id="4" name="Text Placeholder 3">
            <a:extLst>
              <a:ext uri="{FF2B5EF4-FFF2-40B4-BE49-F238E27FC236}">
                <a16:creationId xmlns:a16="http://schemas.microsoft.com/office/drawing/2014/main" id="{89629748-2E1D-ED46-B19A-CB9276569B52}"/>
              </a:ext>
            </a:extLst>
          </p:cNvPr>
          <p:cNvSpPr>
            <a:spLocks noGrp="1"/>
          </p:cNvSpPr>
          <p:nvPr>
            <p:ph type="body" sz="quarter" idx="22"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2"/>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3308533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ynamic Box w/Imag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9" name="Text Placeholder 12">
            <a:extLst>
              <a:ext uri="{FF2B5EF4-FFF2-40B4-BE49-F238E27FC236}">
                <a16:creationId xmlns:a16="http://schemas.microsoft.com/office/drawing/2014/main" id="{46994611-DDDA-2E4C-BA97-826A1B2DA96F}"/>
              </a:ext>
            </a:extLst>
          </p:cNvPr>
          <p:cNvSpPr>
            <a:spLocks noGrp="1"/>
          </p:cNvSpPr>
          <p:nvPr>
            <p:ph type="body" sz="quarter" idx="24" hasCustomPrompt="1"/>
          </p:nvPr>
        </p:nvSpPr>
        <p:spPr>
          <a:xfrm>
            <a:off x="301624" y="0"/>
            <a:ext cx="4270376" cy="1200151"/>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sentence case</a:t>
            </a:r>
          </a:p>
        </p:txBody>
      </p:sp>
      <p:sp>
        <p:nvSpPr>
          <p:cNvPr id="10" name="Text Placeholder 3">
            <a:extLst>
              <a:ext uri="{FF2B5EF4-FFF2-40B4-BE49-F238E27FC236}">
                <a16:creationId xmlns:a16="http://schemas.microsoft.com/office/drawing/2014/main" id="{4D1CBAA5-3516-B446-B9B8-7C49646466A0}"/>
              </a:ext>
            </a:extLst>
          </p:cNvPr>
          <p:cNvSpPr>
            <a:spLocks noGrp="1"/>
          </p:cNvSpPr>
          <p:nvPr>
            <p:ph type="body" sz="quarter" idx="22" hasCustomPrompt="1"/>
          </p:nvPr>
        </p:nvSpPr>
        <p:spPr>
          <a:xfrm>
            <a:off x="301624" y="1497332"/>
            <a:ext cx="4270376" cy="2903217"/>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2000332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Dynamic Box">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19" name="Text Placeholder 18"/>
          <p:cNvSpPr>
            <a:spLocks noGrp="1"/>
          </p:cNvSpPr>
          <p:nvPr>
            <p:ph type="body" sz="quarter" idx="19" hasCustomPrompt="1"/>
          </p:nvPr>
        </p:nvSpPr>
        <p:spPr>
          <a:xfrm>
            <a:off x="1" y="971550"/>
            <a:ext cx="6400800" cy="2590800"/>
          </a:xfrm>
          <a:prstGeom prst="rect">
            <a:avLst/>
          </a:prstGeom>
          <a:solidFill>
            <a:schemeClr val="accent1"/>
          </a:solidFill>
        </p:spPr>
        <p:txBody>
          <a:bodyPr lIns="274320" tIns="274320" rIns="274320" bIns="274320">
            <a:normAutofit/>
          </a:bodyPr>
          <a:lstStyle>
            <a:lvl1pPr marL="0" indent="0">
              <a:spcBef>
                <a:spcPts val="0"/>
              </a:spcBef>
              <a:spcAft>
                <a:spcPts val="1200"/>
              </a:spcAft>
              <a:buFont typeface="Arial" charset="0"/>
              <a:buNone/>
              <a:defRPr sz="1400">
                <a:solidFill>
                  <a:schemeClr val="bg1"/>
                </a:solidFill>
              </a:defRPr>
            </a:lvl1pPr>
            <a:lvl2pPr marL="0" indent="0">
              <a:spcBef>
                <a:spcPts val="0"/>
              </a:spcBef>
              <a:spcAft>
                <a:spcPts val="1200"/>
              </a:spcAft>
              <a:buFont typeface="Arial" charset="0"/>
              <a:buNone/>
              <a:tabLst/>
              <a:defRPr sz="1400">
                <a:solidFill>
                  <a:schemeClr val="bg1"/>
                </a:solidFill>
              </a:defRPr>
            </a:lvl2pPr>
            <a:lvl3pPr marL="0" indent="0">
              <a:spcBef>
                <a:spcPts val="0"/>
              </a:spcBef>
              <a:spcAft>
                <a:spcPts val="1200"/>
              </a:spcAft>
              <a:buFont typeface="Arial" charset="0"/>
              <a:buNone/>
              <a:tabLst/>
              <a:defRPr sz="1400">
                <a:solidFill>
                  <a:schemeClr val="bg1"/>
                </a:solidFill>
              </a:defRPr>
            </a:lvl3pPr>
            <a:lvl4pPr marL="0" indent="0">
              <a:spcBef>
                <a:spcPts val="0"/>
              </a:spcBef>
              <a:buFont typeface="Arial" charset="0"/>
              <a:buNone/>
              <a:tabLst/>
              <a:defRPr sz="1400">
                <a:solidFill>
                  <a:schemeClr val="bg1"/>
                </a:solidFill>
              </a:defRPr>
            </a:lvl4pPr>
            <a:lvl5pPr marL="0" indent="0">
              <a:buFont typeface="Arial" charset="0"/>
              <a:buNone/>
              <a:defRPr sz="1400">
                <a:solidFill>
                  <a:schemeClr val="bg1"/>
                </a:solidFil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Main copy Arial 14pt white. Change the text box color to compliment the image and add a 4.5pt white stoke focus box if needed.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a:t>
            </a:r>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4498976" cy="533400"/>
          </a:xfrm>
        </p:spPr>
        <p:txBody>
          <a:bodyPr/>
          <a:lstStyle>
            <a:lvl1pPr>
              <a:defRPr/>
            </a:lvl1pPr>
          </a:lstStyle>
          <a:p>
            <a:r>
              <a:rPr lang="en-US"/>
              <a:t>Title Arial 24pt red sentence case</a:t>
            </a:r>
          </a:p>
        </p:txBody>
      </p:sp>
    </p:spTree>
    <p:extLst>
      <p:ext uri="{BB962C8B-B14F-4D97-AF65-F5344CB8AC3E}">
        <p14:creationId xmlns:p14="http://schemas.microsoft.com/office/powerpoint/2010/main" val="179660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Client Logo">
    <p:spTree>
      <p:nvGrpSpPr>
        <p:cNvPr id="1" name=""/>
        <p:cNvGrpSpPr/>
        <p:nvPr/>
      </p:nvGrpSpPr>
      <p:grpSpPr>
        <a:xfrm>
          <a:off x="0" y="0"/>
          <a:ext cx="0" cy="0"/>
          <a:chOff x="0" y="0"/>
          <a:chExt cx="0" cy="0"/>
        </a:xfrm>
      </p:grpSpPr>
      <p:sp>
        <p:nvSpPr>
          <p:cNvPr id="10" name="Picture Placeholder 2"/>
          <p:cNvSpPr>
            <a:spLocks noGrp="1" noChangeAspect="1"/>
          </p:cNvSpPr>
          <p:nvPr>
            <p:ph type="pic" sz="quarter" idx="13" hasCustomPrompt="1"/>
          </p:nvPr>
        </p:nvSpPr>
        <p:spPr>
          <a:xfrm>
            <a:off x="301626" y="611990"/>
            <a:ext cx="1440609" cy="822960"/>
          </a:xfrm>
          <a:prstGeom prst="rect">
            <a:avLst/>
          </a:prstGeom>
          <a:noFill/>
        </p:spPr>
        <p:txBody>
          <a:bodyPr vert="horz"/>
          <a:lstStyle>
            <a:lvl1pPr marL="0" indent="0">
              <a:buNone/>
              <a:defRPr sz="1000" b="1" cap="none">
                <a:solidFill>
                  <a:schemeClr val="bg1">
                    <a:lumMod val="50000"/>
                  </a:schemeClr>
                </a:solidFill>
              </a:defRPr>
            </a:lvl1pPr>
          </a:lstStyle>
          <a:p>
            <a:r>
              <a:rPr lang="en-US"/>
              <a:t>Client logo here</a:t>
            </a:r>
          </a:p>
        </p:txBody>
      </p:sp>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9" name="Text Placeholder 28">
            <a:extLst>
              <a:ext uri="{FF2B5EF4-FFF2-40B4-BE49-F238E27FC236}">
                <a16:creationId xmlns:a16="http://schemas.microsoft.com/office/drawing/2014/main" id="{D197FC46-B81A-4245-BB6D-DDF2B7942F5B}"/>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buNone/>
              <a:defRPr sz="1400">
                <a:solidFill>
                  <a:schemeClr val="accent1"/>
                </a:solidFill>
                <a:latin typeface="Arial"/>
                <a:cs typeface="Arial"/>
              </a:defRPr>
            </a:lvl2pPr>
            <a:lvl3pPr marL="0" indent="0">
              <a:buNone/>
              <a:defRPr sz="140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a:t>
            </a:r>
          </a:p>
        </p:txBody>
      </p:sp>
      <p:sp>
        <p:nvSpPr>
          <p:cNvPr id="11" name="Text Placeholder 26">
            <a:extLst>
              <a:ext uri="{FF2B5EF4-FFF2-40B4-BE49-F238E27FC236}">
                <a16:creationId xmlns:a16="http://schemas.microsoft.com/office/drawing/2014/main" id="{80FDBB24-45E7-F544-A1C7-3CD42E040C91}"/>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pic>
        <p:nvPicPr>
          <p:cNvPr id="13" name="Picture 12">
            <a:extLst>
              <a:ext uri="{FF2B5EF4-FFF2-40B4-BE49-F238E27FC236}">
                <a16:creationId xmlns:a16="http://schemas.microsoft.com/office/drawing/2014/main" id="{6BD93987-9FDF-A947-8FF5-CDC8A092816A}"/>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4772908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ynamic Box">
    <p:spTree>
      <p:nvGrpSpPr>
        <p:cNvPr id="1" name=""/>
        <p:cNvGrpSpPr/>
        <p:nvPr/>
      </p:nvGrpSpPr>
      <p:grpSpPr>
        <a:xfrm>
          <a:off x="0" y="0"/>
          <a:ext cx="0" cy="0"/>
          <a:chOff x="0" y="0"/>
          <a:chExt cx="0" cy="0"/>
        </a:xfrm>
      </p:grpSpPr>
      <p:sp>
        <p:nvSpPr>
          <p:cNvPr id="5" name="Picture Placeholder 4"/>
          <p:cNvSpPr>
            <a:spLocks noGrp="1"/>
          </p:cNvSpPr>
          <p:nvPr>
            <p:ph type="pic" sz="quarter" idx="21" hasCustomPrompt="1"/>
          </p:nvPr>
        </p:nvSpPr>
        <p:spPr>
          <a:xfrm>
            <a:off x="-2908" y="264"/>
            <a:ext cx="9146908" cy="5143236"/>
          </a:xfrm>
          <a:prstGeom prst="rect">
            <a:avLst/>
          </a:prstGeom>
          <a:solidFill>
            <a:schemeClr val="tx2">
              <a:lumMod val="20000"/>
              <a:lumOff val="80000"/>
            </a:schemeClr>
          </a:solidFill>
        </p:spPr>
        <p:txBody>
          <a:bodyPr lIns="91440" tIns="91440" rIns="91440" bIns="91440"/>
          <a:lstStyle>
            <a:lvl1pPr marL="0" indent="0">
              <a:buNone/>
              <a:defRPr sz="1000" b="1">
                <a:solidFill>
                  <a:schemeClr val="tx2"/>
                </a:solidFill>
              </a:defRPr>
            </a:lvl1pPr>
          </a:lstStyle>
          <a:p>
            <a:r>
              <a:rPr lang="en-US"/>
              <a:t>Click icon to add image</a:t>
            </a:r>
          </a:p>
        </p:txBody>
      </p:sp>
      <p:sp>
        <p:nvSpPr>
          <p:cNvPr id="3" name="Slide Number Placeholder 2">
            <a:extLst>
              <a:ext uri="{FF2B5EF4-FFF2-40B4-BE49-F238E27FC236}">
                <a16:creationId xmlns:a16="http://schemas.microsoft.com/office/drawing/2014/main" id="{A69D49E5-38C5-BF4F-88DE-E5DE86DA42D2}"/>
              </a:ext>
            </a:extLst>
          </p:cNvPr>
          <p:cNvSpPr>
            <a:spLocks noGrp="1"/>
          </p:cNvSpPr>
          <p:nvPr>
            <p:ph type="sldNum" sz="quarter" idx="23"/>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7" name="Text Placeholder 12">
            <a:extLst>
              <a:ext uri="{FF2B5EF4-FFF2-40B4-BE49-F238E27FC236}">
                <a16:creationId xmlns:a16="http://schemas.microsoft.com/office/drawing/2014/main" id="{521840AC-F4B0-8D42-A07C-DDB653429F72}"/>
              </a:ext>
            </a:extLst>
          </p:cNvPr>
          <p:cNvSpPr>
            <a:spLocks noGrp="1"/>
          </p:cNvSpPr>
          <p:nvPr>
            <p:ph type="body" sz="quarter" idx="24" hasCustomPrompt="1"/>
          </p:nvPr>
        </p:nvSpPr>
        <p:spPr>
          <a:xfrm>
            <a:off x="4952998" y="878960"/>
            <a:ext cx="4191002" cy="3380815"/>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Change the text box color to compliment the image and add a 4.5pt white stroke focus box if needed.</a:t>
            </a:r>
          </a:p>
        </p:txBody>
      </p:sp>
    </p:spTree>
    <p:extLst>
      <p:ext uri="{BB962C8B-B14F-4D97-AF65-F5344CB8AC3E}">
        <p14:creationId xmlns:p14="http://schemas.microsoft.com/office/powerpoint/2010/main" val="36764963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pact Statement">
    <p:spTree>
      <p:nvGrpSpPr>
        <p:cNvPr id="1" name=""/>
        <p:cNvGrpSpPr/>
        <p:nvPr/>
      </p:nvGrpSpPr>
      <p:grpSpPr>
        <a:xfrm>
          <a:off x="0" y="0"/>
          <a:ext cx="0" cy="0"/>
          <a:chOff x="0" y="0"/>
          <a:chExt cx="0" cy="0"/>
        </a:xfrm>
      </p:grpSpPr>
      <p:sp>
        <p:nvSpPr>
          <p:cNvPr id="9" name="Text Placeholder 14">
            <a:extLst>
              <a:ext uri="{FF2B5EF4-FFF2-40B4-BE49-F238E27FC236}">
                <a16:creationId xmlns:a16="http://schemas.microsoft.com/office/drawing/2014/main" id="{486855A2-317F-CF40-9B30-752B8EB10CFD}"/>
              </a:ext>
            </a:extLst>
          </p:cNvPr>
          <p:cNvSpPr>
            <a:spLocks noGrp="1"/>
          </p:cNvSpPr>
          <p:nvPr>
            <p:ph type="body" sz="quarter" idx="15" hasCustomPrompt="1"/>
          </p:nvPr>
        </p:nvSpPr>
        <p:spPr>
          <a:xfrm>
            <a:off x="685800" y="881342"/>
            <a:ext cx="8458200" cy="3380815"/>
          </a:xfrm>
          <a:prstGeom prst="rect">
            <a:avLst/>
          </a:prstGeom>
          <a:solidFill>
            <a:schemeClr val="accent1"/>
          </a:solidFill>
        </p:spPr>
        <p:txBody>
          <a:bodyPr wrap="square" lIns="274320" tIns="274320" rIns="274320" bIns="274320" anchor="t">
            <a:noAutofit/>
          </a:bodyPr>
          <a:lstStyle>
            <a:lvl1pPr marL="176213" indent="-176213">
              <a:lnSpc>
                <a:spcPct val="100000"/>
              </a:lnSpc>
              <a:spcBef>
                <a:spcPts val="0"/>
              </a:spcBef>
              <a:buNone/>
              <a:tabLst/>
              <a:defRPr sz="3000" b="0" cap="none" baseline="0">
                <a:solidFill>
                  <a:schemeClr val="bg1"/>
                </a:solidFill>
                <a:latin typeface="Arial"/>
                <a:cs typeface="Arial"/>
              </a:defRPr>
            </a:lvl1pPr>
            <a:lvl2pPr marL="173736" indent="-173736">
              <a:buNone/>
              <a:defRPr sz="3000" b="0" cap="none">
                <a:solidFill>
                  <a:schemeClr val="bg1"/>
                </a:solidFill>
                <a:latin typeface="Arial"/>
                <a:cs typeface="Arial"/>
              </a:defRPr>
            </a:lvl2pPr>
            <a:lvl3pPr marL="173736" indent="-173736">
              <a:buNone/>
              <a:defRPr sz="3000" b="0">
                <a:solidFill>
                  <a:schemeClr val="bg1"/>
                </a:solidFill>
                <a:latin typeface="Arial"/>
                <a:cs typeface="Arial"/>
              </a:defRPr>
            </a:lvl3pPr>
            <a:lvl4pPr marL="173736" indent="-173736">
              <a:buNone/>
              <a:defRPr sz="3000" b="0">
                <a:solidFill>
                  <a:schemeClr val="bg1"/>
                </a:solidFill>
                <a:latin typeface="Arial"/>
                <a:cs typeface="Arial"/>
              </a:defRPr>
            </a:lvl4pPr>
            <a:lvl5pPr marL="173736" indent="-173736">
              <a:buNone/>
              <a:defRPr sz="3000" b="0">
                <a:solidFill>
                  <a:schemeClr val="bg1"/>
                </a:solidFill>
                <a:latin typeface="Arial"/>
                <a:cs typeface="Arial"/>
              </a:defRPr>
            </a:lvl5pPr>
            <a:lvl6pPr marL="173736" indent="-173736">
              <a:buNone/>
              <a:defRPr sz="3000">
                <a:solidFill>
                  <a:schemeClr val="bg1"/>
                </a:solidFill>
              </a:defRPr>
            </a:lvl6pPr>
            <a:lvl7pPr marL="173736" indent="-173736">
              <a:buNone/>
              <a:defRPr sz="3000">
                <a:solidFill>
                  <a:schemeClr val="bg1"/>
                </a:solidFill>
              </a:defRPr>
            </a:lvl7pPr>
            <a:lvl8pPr marL="173736" indent="-173736">
              <a:buNone/>
              <a:defRPr sz="3000">
                <a:solidFill>
                  <a:schemeClr val="bg1"/>
                </a:solidFill>
              </a:defRPr>
            </a:lvl8pPr>
            <a:lvl9pPr marL="173736" indent="-173736">
              <a:buNone/>
              <a:defRPr sz="3000">
                <a:solidFill>
                  <a:schemeClr val="bg1"/>
                </a:solidFill>
              </a:defRPr>
            </a:lvl9pPr>
          </a:lstStyle>
          <a:p>
            <a:pPr lvl="0"/>
            <a:r>
              <a:rPr lang="en-US"/>
              <a:t>“Impact statement </a:t>
            </a:r>
            <a:r>
              <a:rPr lang="en-US" err="1"/>
              <a:t>i.E.</a:t>
            </a:r>
            <a:r>
              <a:rPr lang="en-US"/>
              <a:t> Quote </a:t>
            </a:r>
            <a:r>
              <a:rPr lang="en-US" err="1"/>
              <a:t>arial</a:t>
            </a:r>
            <a:r>
              <a:rPr lang="en-US"/>
              <a:t> 30pt white sentence case. Text box color can be changed if needed.”</a:t>
            </a:r>
          </a:p>
        </p:txBody>
      </p:sp>
      <p:sp>
        <p:nvSpPr>
          <p:cNvPr id="3" name="Slide Number Placeholder 2">
            <a:extLst>
              <a:ext uri="{FF2B5EF4-FFF2-40B4-BE49-F238E27FC236}">
                <a16:creationId xmlns:a16="http://schemas.microsoft.com/office/drawing/2014/main" id="{68CDAA2A-43D8-DD47-A122-36442B78A2B7}"/>
              </a:ext>
            </a:extLst>
          </p:cNvPr>
          <p:cNvSpPr>
            <a:spLocks noGrp="1"/>
          </p:cNvSpPr>
          <p:nvPr>
            <p:ph type="sldNum" sz="quarter" idx="10"/>
          </p:nvPr>
        </p:nvSpPr>
        <p:spPr/>
        <p:txBody>
          <a:bodyPr/>
          <a:lstStyle/>
          <a:p>
            <a:fld id="{ABEF7161-39F9-F745-9A2B-33DA2ED59E91}" type="slidenum">
              <a:rPr lang="en-US" smtClean="0"/>
              <a:pPr/>
              <a:t>‹#›</a:t>
            </a:fld>
            <a:endParaRPr lang="en-US"/>
          </a:p>
        </p:txBody>
      </p:sp>
      <p:sp>
        <p:nvSpPr>
          <p:cNvPr id="6" name="Text Placeholder 28">
            <a:extLst>
              <a:ext uri="{FF2B5EF4-FFF2-40B4-BE49-F238E27FC236}">
                <a16:creationId xmlns:a16="http://schemas.microsoft.com/office/drawing/2014/main" id="{8AF3BB55-F058-674F-9079-C555118EC09A}"/>
              </a:ext>
            </a:extLst>
          </p:cNvPr>
          <p:cNvSpPr>
            <a:spLocks noGrp="1"/>
          </p:cNvSpPr>
          <p:nvPr>
            <p:ph type="body" sz="quarter" idx="12" hasCustomPrompt="1"/>
          </p:nvPr>
        </p:nvSpPr>
        <p:spPr>
          <a:xfrm>
            <a:off x="985520" y="2828309"/>
            <a:ext cx="7848599" cy="298450"/>
          </a:xfrm>
          <a:prstGeom prst="rect">
            <a:avLst/>
          </a:prstGeom>
        </p:spPr>
        <p:txBody>
          <a:bodyPr wrap="square" lIns="0" tIns="0" rIns="0" bIns="0" anchor="t">
            <a:noAutofit/>
          </a:bodyPr>
          <a:lstStyle>
            <a:lvl1pPr marL="0" indent="0" algn="l">
              <a:lnSpc>
                <a:spcPct val="100000"/>
              </a:lnSpc>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 Quote attribution, Arial 14pt white left align</a:t>
            </a:r>
          </a:p>
        </p:txBody>
      </p:sp>
      <p:pic>
        <p:nvPicPr>
          <p:cNvPr id="8" name="Picture 7">
            <a:extLst>
              <a:ext uri="{FF2B5EF4-FFF2-40B4-BE49-F238E27FC236}">
                <a16:creationId xmlns:a16="http://schemas.microsoft.com/office/drawing/2014/main" id="{6FF3D3B8-5375-3F46-9313-B1A72060C25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Tree>
    <p:extLst>
      <p:ext uri="{BB962C8B-B14F-4D97-AF65-F5344CB8AC3E}">
        <p14:creationId xmlns:p14="http://schemas.microsoft.com/office/powerpoint/2010/main" val="1080898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w/Visual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12" name="Content Placeholder 9">
            <a:extLst>
              <a:ext uri="{FF2B5EF4-FFF2-40B4-BE49-F238E27FC236}">
                <a16:creationId xmlns:a16="http://schemas.microsoft.com/office/drawing/2014/main" id="{A56C8512-47D5-484C-87CE-7C3186A645A8}"/>
              </a:ext>
            </a:extLst>
          </p:cNvPr>
          <p:cNvSpPr>
            <a:spLocks noGrp="1"/>
          </p:cNvSpPr>
          <p:nvPr>
            <p:ph sz="quarter" idx="23" hasCustomPrompt="1"/>
          </p:nvPr>
        </p:nvSpPr>
        <p:spPr>
          <a:xfrm>
            <a:off x="5029200" y="971550"/>
            <a:ext cx="3809999" cy="3429000"/>
          </a:xfrm>
          <a:prstGeom prst="rect">
            <a:avLst/>
          </a:prstGeom>
        </p:spPr>
        <p:txBody>
          <a:bodyPr/>
          <a:lstStyle>
            <a:lvl1pPr marL="0" indent="0">
              <a:buNone/>
              <a:defRPr sz="1000" b="1">
                <a:solidFill>
                  <a:schemeClr val="tx2"/>
                </a:solidFill>
              </a:defRPr>
            </a:lvl1pPr>
          </a:lstStyle>
          <a:p>
            <a:r>
              <a:rPr lang="en-US"/>
              <a:t>Click to add table, chart, smart art, image or media</a:t>
            </a:r>
          </a:p>
        </p:txBody>
      </p:sp>
      <p:sp>
        <p:nvSpPr>
          <p:cNvPr id="4" name="Text Placeholder 3">
            <a:extLst>
              <a:ext uri="{FF2B5EF4-FFF2-40B4-BE49-F238E27FC236}">
                <a16:creationId xmlns:a16="http://schemas.microsoft.com/office/drawing/2014/main" id="{8D644167-7C34-FB45-A590-B82ACD2E1F9F}"/>
              </a:ext>
            </a:extLst>
          </p:cNvPr>
          <p:cNvSpPr>
            <a:spLocks noGrp="1"/>
          </p:cNvSpPr>
          <p:nvPr>
            <p:ph type="body" sz="quarter" idx="24"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8290922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w/Visual Lef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12" name="Content Placeholder 9">
            <a:extLst>
              <a:ext uri="{FF2B5EF4-FFF2-40B4-BE49-F238E27FC236}">
                <a16:creationId xmlns:a16="http://schemas.microsoft.com/office/drawing/2014/main" id="{A56C8512-47D5-484C-87CE-7C3186A645A8}"/>
              </a:ext>
            </a:extLst>
          </p:cNvPr>
          <p:cNvSpPr>
            <a:spLocks noGrp="1"/>
          </p:cNvSpPr>
          <p:nvPr>
            <p:ph sz="quarter" idx="23" hasCustomPrompt="1"/>
          </p:nvPr>
        </p:nvSpPr>
        <p:spPr>
          <a:xfrm>
            <a:off x="304006" y="971550"/>
            <a:ext cx="3809999" cy="3429000"/>
          </a:xfrm>
          <a:prstGeom prst="rect">
            <a:avLst/>
          </a:prstGeom>
        </p:spPr>
        <p:txBody>
          <a:bodyPr/>
          <a:lstStyle>
            <a:lvl1pPr marL="0" indent="0">
              <a:buNone/>
              <a:defRPr sz="1000" b="1">
                <a:solidFill>
                  <a:schemeClr val="tx2"/>
                </a:solidFill>
              </a:defRPr>
            </a:lvl1pPr>
          </a:lstStyle>
          <a:p>
            <a:r>
              <a:rPr lang="en-US"/>
              <a:t>Click to add table, chart, smart art, image or media</a:t>
            </a:r>
          </a:p>
        </p:txBody>
      </p:sp>
      <p:sp>
        <p:nvSpPr>
          <p:cNvPr id="4" name="Text Placeholder 3">
            <a:extLst>
              <a:ext uri="{FF2B5EF4-FFF2-40B4-BE49-F238E27FC236}">
                <a16:creationId xmlns:a16="http://schemas.microsoft.com/office/drawing/2014/main" id="{DF2A478F-A26D-1E42-93B4-3E7E683F7EEC}"/>
              </a:ext>
            </a:extLst>
          </p:cNvPr>
          <p:cNvSpPr>
            <a:spLocks noGrp="1"/>
          </p:cNvSpPr>
          <p:nvPr>
            <p:ph type="body" sz="quarter" idx="24" hasCustomPrompt="1"/>
          </p:nvPr>
        </p:nvSpPr>
        <p:spPr>
          <a:xfrm>
            <a:off x="4572000" y="971550"/>
            <a:ext cx="4267200"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37898667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act Box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526974-B06E-BD41-9C3F-6CE3F55E92B5}"/>
              </a:ext>
            </a:extLst>
          </p:cNvPr>
          <p:cNvSpPr>
            <a:spLocks noGrp="1"/>
          </p:cNvSpPr>
          <p:nvPr>
            <p:ph type="sldNum" sz="quarter" idx="10"/>
          </p:nvPr>
        </p:nvSpPr>
        <p:spPr/>
        <p:txBody>
          <a:bodyPr/>
          <a:lstStyle/>
          <a:p>
            <a:fld id="{ABEF7161-39F9-F745-9A2B-33DA2ED59E91}" type="slidenum">
              <a:rPr lang="en-US" smtClean="0"/>
              <a:pPr/>
              <a:t>‹#›</a:t>
            </a:fld>
            <a:endParaRPr lang="en-US"/>
          </a:p>
        </p:txBody>
      </p:sp>
      <p:cxnSp>
        <p:nvCxnSpPr>
          <p:cNvPr id="16" name="Straight Connector 15">
            <a:extLst>
              <a:ext uri="{FF2B5EF4-FFF2-40B4-BE49-F238E27FC236}">
                <a16:creationId xmlns:a16="http://schemas.microsoft.com/office/drawing/2014/main" id="{273CFFCD-76B0-EC4D-8FEA-6E201D58A3F3}"/>
              </a:ext>
            </a:extLst>
          </p:cNvPr>
          <p:cNvCxnSpPr/>
          <p:nvPr userDrawn="1"/>
        </p:nvCxnSpPr>
        <p:spPr>
          <a:xfrm>
            <a:off x="4571195" y="0"/>
            <a:ext cx="0" cy="5143500"/>
          </a:xfrm>
          <a:prstGeom prst="line">
            <a:avLst/>
          </a:prstGeom>
          <a:ln w="38100" cap="flat"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805EE9D-427E-E641-AF2F-020FEFCA276B}"/>
              </a:ext>
            </a:extLst>
          </p:cNvPr>
          <p:cNvCxnSpPr/>
          <p:nvPr userDrawn="1"/>
        </p:nvCxnSpPr>
        <p:spPr>
          <a:xfrm>
            <a:off x="4587240" y="2577797"/>
            <a:ext cx="4556760" cy="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AE3F1D9-A4E6-1340-99D4-4148CBB4E9F0}"/>
              </a:ext>
            </a:extLst>
          </p:cNvPr>
          <p:cNvCxnSpPr/>
          <p:nvPr userDrawn="1"/>
        </p:nvCxnSpPr>
        <p:spPr>
          <a:xfrm>
            <a:off x="6872435" y="2598420"/>
            <a:ext cx="0" cy="2545080"/>
          </a:xfrm>
          <a:prstGeom prst="line">
            <a:avLst/>
          </a:prstGeom>
          <a:ln w="38100" cap="flat"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3DD29EEA-A5D7-7542-A8B6-5AB47DE6A79F}"/>
              </a:ext>
            </a:extLst>
          </p:cNvPr>
          <p:cNvSpPr>
            <a:spLocks noGrp="1"/>
          </p:cNvSpPr>
          <p:nvPr>
            <p:ph type="body" sz="quarter" idx="14" hasCustomPrompt="1"/>
          </p:nvPr>
        </p:nvSpPr>
        <p:spPr>
          <a:xfrm>
            <a:off x="4829916" y="1732062"/>
            <a:ext cx="4010868" cy="430887"/>
          </a:xfrm>
          <a:prstGeom prst="rect">
            <a:avLst/>
          </a:prstGeom>
        </p:spPr>
        <p:txBody>
          <a:bodyPr vert="horz" wrap="square" lIns="0" tIns="0" rIns="0" bIns="0" anchor="b">
            <a:spAutoFit/>
          </a:bodyPr>
          <a:lstStyle>
            <a:lvl1pPr marL="0" indent="0">
              <a:lnSpc>
                <a:spcPct val="100000"/>
              </a:lnSpc>
              <a:buNone/>
              <a:defRPr sz="1400" b="0" i="0" cap="none" baseline="0">
                <a:solidFill>
                  <a:schemeClr val="tx1"/>
                </a:solidFill>
              </a:defRPr>
            </a:lvl1pPr>
            <a:lvl2pPr marL="0" indent="0">
              <a:buNone/>
              <a:defRPr sz="1400"/>
            </a:lvl2pPr>
            <a:lvl3pPr marL="0" indent="0">
              <a:buNone/>
              <a:defRPr sz="1400"/>
            </a:lvl3pPr>
            <a:lvl4pPr marL="0" indent="0">
              <a:buNone/>
              <a:defRPr sz="1400"/>
            </a:lvl4pPr>
            <a:lvl5pPr marL="0" indent="0">
              <a:buNone/>
              <a:defRPr sz="1400"/>
            </a:lvl5pPr>
            <a:lvl6pPr marL="0" indent="0">
              <a:buNone/>
              <a:defRPr sz="1400"/>
            </a:lvl6pPr>
            <a:lvl7pPr marL="0" indent="0">
              <a:buNone/>
              <a:defRPr sz="1400"/>
            </a:lvl7pPr>
            <a:lvl8pPr marL="0" indent="0">
              <a:buNone/>
              <a:defRPr/>
            </a:lvl8pPr>
            <a:lvl9pPr marL="0" indent="0">
              <a:buNone/>
              <a:defRPr/>
            </a:lvl9pPr>
          </a:lstStyle>
          <a:p>
            <a:pPr lvl="0"/>
            <a:r>
              <a:rPr lang="en-US"/>
              <a:t>Fact text Arial 14pt black sentence case. </a:t>
            </a:r>
            <a:br>
              <a:rPr lang="en-US"/>
            </a:br>
            <a:r>
              <a:rPr lang="en-US"/>
              <a:t>UL icons can be used to enhance descriptions.</a:t>
            </a:r>
          </a:p>
        </p:txBody>
      </p:sp>
      <p:sp>
        <p:nvSpPr>
          <p:cNvPr id="20" name="Text Placeholder 4">
            <a:extLst>
              <a:ext uri="{FF2B5EF4-FFF2-40B4-BE49-F238E27FC236}">
                <a16:creationId xmlns:a16="http://schemas.microsoft.com/office/drawing/2014/main" id="{EAEF2D7C-0D87-6A41-ABD7-8DDE9C06F839}"/>
              </a:ext>
            </a:extLst>
          </p:cNvPr>
          <p:cNvSpPr>
            <a:spLocks noGrp="1"/>
          </p:cNvSpPr>
          <p:nvPr>
            <p:ph type="body" sz="quarter" idx="15" hasCustomPrompt="1"/>
          </p:nvPr>
        </p:nvSpPr>
        <p:spPr>
          <a:xfrm>
            <a:off x="301625" y="3561819"/>
            <a:ext cx="3584575" cy="830997"/>
          </a:xfrm>
          <a:prstGeom prst="rect">
            <a:avLst/>
          </a:prstGeom>
        </p:spPr>
        <p:txBody>
          <a:bodyPr vert="horz" wrap="square" lIns="0" tIns="0" rIns="0" bIns="0" anchor="b">
            <a:spAutoFit/>
          </a:bodyPr>
          <a:lstStyle>
            <a:lvl1pPr marL="0" indent="0">
              <a:lnSpc>
                <a:spcPct val="100000"/>
              </a:lnSpc>
              <a:buNone/>
              <a:defRPr sz="1800" b="0" i="0" cap="none" baseline="0">
                <a:solidFill>
                  <a:schemeClr val="tx1"/>
                </a:solidFill>
              </a:defRPr>
            </a:lvl1pPr>
            <a:lvl2pPr marL="0" indent="0">
              <a:buNone/>
              <a:defRPr sz="1800"/>
            </a:lvl2pPr>
            <a:lvl3pPr marL="0" indent="0">
              <a:buNone/>
              <a:defRPr sz="1800">
                <a:solidFill>
                  <a:schemeClr val="tx1"/>
                </a:solidFill>
              </a:defRPr>
            </a:lvl3pPr>
            <a:lvl4pPr marL="0" indent="0">
              <a:buNone/>
              <a:defRPr sz="1800">
                <a:solidFill>
                  <a:schemeClr val="tx1"/>
                </a:solidFill>
              </a:defRPr>
            </a:lvl4pPr>
            <a:lvl5pPr marL="0" indent="0">
              <a:buNone/>
              <a:defRPr sz="1800"/>
            </a:lvl5pPr>
            <a:lvl6pPr marL="0" indent="0">
              <a:buNone/>
              <a:defRPr sz="1800"/>
            </a:lvl6pPr>
            <a:lvl7pPr marL="0" indent="0">
              <a:buNone/>
              <a:defRPr sz="1800"/>
            </a:lvl7pPr>
            <a:lvl8pPr marL="0" indent="0">
              <a:buNone/>
              <a:defRPr sz="1800"/>
            </a:lvl8pPr>
            <a:lvl9pPr marL="0" indent="0">
              <a:buNone/>
              <a:defRPr sz="1800"/>
            </a:lvl9pPr>
          </a:lstStyle>
          <a:p>
            <a:pPr lvl="0"/>
            <a:r>
              <a:rPr lang="en-US"/>
              <a:t>Fact text Arial 18pt black sentence case. UL icons can be used to enhance descriptions.</a:t>
            </a:r>
          </a:p>
        </p:txBody>
      </p:sp>
      <p:sp>
        <p:nvSpPr>
          <p:cNvPr id="21" name="Text Placeholder 4">
            <a:extLst>
              <a:ext uri="{FF2B5EF4-FFF2-40B4-BE49-F238E27FC236}">
                <a16:creationId xmlns:a16="http://schemas.microsoft.com/office/drawing/2014/main" id="{6B647B26-85A6-204F-956B-09E9E6BA4D99}"/>
              </a:ext>
            </a:extLst>
          </p:cNvPr>
          <p:cNvSpPr>
            <a:spLocks noGrp="1"/>
          </p:cNvSpPr>
          <p:nvPr>
            <p:ph type="body" sz="quarter" idx="17" hasCustomPrompt="1"/>
          </p:nvPr>
        </p:nvSpPr>
        <p:spPr>
          <a:xfrm>
            <a:off x="4829917" y="3879960"/>
            <a:ext cx="1780592" cy="738664"/>
          </a:xfrm>
          <a:prstGeom prst="rect">
            <a:avLst/>
          </a:prstGeom>
        </p:spPr>
        <p:txBody>
          <a:bodyPr vert="horz" wrap="square" lIns="0" tIns="0" rIns="0" bIns="0" anchor="b">
            <a:spAutoFit/>
          </a:bodyPr>
          <a:lstStyle>
            <a:lvl1pPr marL="0" indent="0">
              <a:lnSpc>
                <a:spcPct val="100000"/>
              </a:lnSpc>
              <a:buNone/>
              <a:defRPr sz="1200" b="0" i="0" cap="none" baseline="0">
                <a:solidFill>
                  <a:schemeClr val="tx1"/>
                </a:solidFill>
              </a:defRPr>
            </a:lvl1pPr>
            <a:lvl2pPr marL="0" indent="0">
              <a:buNone/>
              <a:defRPr sz="1200"/>
            </a:lvl2pPr>
            <a:lvl3pPr marL="0" indent="0">
              <a:buNone/>
              <a:defRPr sz="1200"/>
            </a:lvl3pPr>
            <a:lvl4pPr marL="0" indent="0">
              <a:buNone/>
              <a:defRPr sz="1200"/>
            </a:lvl4pPr>
            <a:lvl5pPr marL="0" indent="0">
              <a:buNone/>
              <a:defRPr sz="1200"/>
            </a:lvl5pPr>
            <a:lvl6pPr marL="0" indent="0">
              <a:buNone/>
              <a:defRPr sz="1200"/>
            </a:lvl6pPr>
            <a:lvl7pPr marL="0" indent="0">
              <a:buNone/>
              <a:defRPr sz="1200"/>
            </a:lvl7pPr>
            <a:lvl8pPr marL="0" indent="0">
              <a:buNone/>
              <a:defRPr sz="1200"/>
            </a:lvl8pPr>
            <a:lvl9pPr marL="0" indent="0">
              <a:buNone/>
              <a:defRPr sz="1200"/>
            </a:lvl9pPr>
          </a:lstStyle>
          <a:p>
            <a:pPr lvl="0"/>
            <a:r>
              <a:rPr lang="en-US"/>
              <a:t>Fact text Arial 12pt black sentence case. UL icons can be used to enhance descriptions.</a:t>
            </a:r>
          </a:p>
        </p:txBody>
      </p:sp>
      <p:sp>
        <p:nvSpPr>
          <p:cNvPr id="22" name="Text Placeholder 4">
            <a:extLst>
              <a:ext uri="{FF2B5EF4-FFF2-40B4-BE49-F238E27FC236}">
                <a16:creationId xmlns:a16="http://schemas.microsoft.com/office/drawing/2014/main" id="{D1DC6DC9-819F-CF48-A37B-F2466F069A4B}"/>
              </a:ext>
            </a:extLst>
          </p:cNvPr>
          <p:cNvSpPr>
            <a:spLocks noGrp="1"/>
          </p:cNvSpPr>
          <p:nvPr>
            <p:ph type="body" sz="quarter" idx="18" hasCustomPrompt="1"/>
          </p:nvPr>
        </p:nvSpPr>
        <p:spPr>
          <a:xfrm>
            <a:off x="7134362" y="3879960"/>
            <a:ext cx="1706425" cy="738664"/>
          </a:xfrm>
          <a:prstGeom prst="rect">
            <a:avLst/>
          </a:prstGeom>
        </p:spPr>
        <p:txBody>
          <a:bodyPr vert="horz" wrap="square" lIns="0" tIns="0" rIns="0" bIns="0" anchor="b">
            <a:spAutoFit/>
          </a:bodyPr>
          <a:lstStyle>
            <a:lvl1pPr marL="0" indent="0">
              <a:lnSpc>
                <a:spcPct val="100000"/>
              </a:lnSpc>
              <a:buNone/>
              <a:defRPr sz="1200" b="0" i="0" cap="none" baseline="0">
                <a:solidFill>
                  <a:schemeClr val="tx1"/>
                </a:solidFill>
              </a:defRPr>
            </a:lvl1pPr>
            <a:lvl2pPr marL="0" indent="0">
              <a:buNone/>
              <a:defRPr sz="1200"/>
            </a:lvl2pPr>
            <a:lvl3pPr marL="0" indent="0">
              <a:buNone/>
              <a:defRPr sz="1200"/>
            </a:lvl3pPr>
            <a:lvl4pPr marL="0" indent="0">
              <a:buNone/>
              <a:defRPr sz="1200"/>
            </a:lvl4pPr>
            <a:lvl5pPr marL="0" indent="0">
              <a:buNone/>
              <a:defRPr sz="1200"/>
            </a:lvl5pPr>
            <a:lvl6pPr marL="0" indent="0">
              <a:buNone/>
              <a:defRPr sz="1200"/>
            </a:lvl6pPr>
            <a:lvl7pPr marL="0" indent="0">
              <a:buNone/>
              <a:defRPr sz="1200"/>
            </a:lvl7pPr>
            <a:lvl8pPr marL="0" indent="0">
              <a:buNone/>
              <a:defRPr sz="1200"/>
            </a:lvl8pPr>
            <a:lvl9pPr marL="0" indent="0">
              <a:buNone/>
              <a:defRPr sz="1200"/>
            </a:lvl9pPr>
          </a:lstStyle>
          <a:p>
            <a:pPr lvl="0"/>
            <a:r>
              <a:rPr lang="en-US"/>
              <a:t>Fact text Arial 12pt black sentence case. UL icons can be used to enhance descriptions.</a:t>
            </a:r>
          </a:p>
        </p:txBody>
      </p:sp>
      <p:sp>
        <p:nvSpPr>
          <p:cNvPr id="23" name="Picture Placeholder 36">
            <a:extLst>
              <a:ext uri="{FF2B5EF4-FFF2-40B4-BE49-F238E27FC236}">
                <a16:creationId xmlns:a16="http://schemas.microsoft.com/office/drawing/2014/main" id="{FE8F7770-D37E-3E41-BF69-C5CF69F2E92A}"/>
              </a:ext>
            </a:extLst>
          </p:cNvPr>
          <p:cNvSpPr>
            <a:spLocks noGrp="1" noChangeAspect="1"/>
          </p:cNvSpPr>
          <p:nvPr>
            <p:ph type="pic" sz="quarter" idx="21" hasCustomPrompt="1"/>
          </p:nvPr>
        </p:nvSpPr>
        <p:spPr>
          <a:xfrm>
            <a:off x="301625" y="2419350"/>
            <a:ext cx="914400" cy="9144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15" name="Picture Placeholder 36">
            <a:extLst>
              <a:ext uri="{FF2B5EF4-FFF2-40B4-BE49-F238E27FC236}">
                <a16:creationId xmlns:a16="http://schemas.microsoft.com/office/drawing/2014/main" id="{9AB6CC90-93A0-C246-8A4C-6A6B185DC443}"/>
              </a:ext>
            </a:extLst>
          </p:cNvPr>
          <p:cNvSpPr>
            <a:spLocks noGrp="1"/>
          </p:cNvSpPr>
          <p:nvPr>
            <p:ph type="pic" sz="quarter" idx="24" hasCustomPrompt="1"/>
          </p:nvPr>
        </p:nvSpPr>
        <p:spPr>
          <a:xfrm>
            <a:off x="4829916" y="8953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27" name="Picture Placeholder 36">
            <a:extLst>
              <a:ext uri="{FF2B5EF4-FFF2-40B4-BE49-F238E27FC236}">
                <a16:creationId xmlns:a16="http://schemas.microsoft.com/office/drawing/2014/main" id="{EC2E1D76-F347-D747-92A4-BD5352710B05}"/>
              </a:ext>
            </a:extLst>
          </p:cNvPr>
          <p:cNvSpPr>
            <a:spLocks noGrp="1"/>
          </p:cNvSpPr>
          <p:nvPr>
            <p:ph type="pic" sz="quarter" idx="25" hasCustomPrompt="1"/>
          </p:nvPr>
        </p:nvSpPr>
        <p:spPr>
          <a:xfrm>
            <a:off x="4829916" y="30289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28" name="Picture Placeholder 36">
            <a:extLst>
              <a:ext uri="{FF2B5EF4-FFF2-40B4-BE49-F238E27FC236}">
                <a16:creationId xmlns:a16="http://schemas.microsoft.com/office/drawing/2014/main" id="{8F19068F-FEE7-2349-805A-D0A0E664B2D3}"/>
              </a:ext>
            </a:extLst>
          </p:cNvPr>
          <p:cNvSpPr>
            <a:spLocks noGrp="1"/>
          </p:cNvSpPr>
          <p:nvPr>
            <p:ph type="pic" sz="quarter" idx="26" hasCustomPrompt="1"/>
          </p:nvPr>
        </p:nvSpPr>
        <p:spPr>
          <a:xfrm>
            <a:off x="7134362" y="30289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pic>
        <p:nvPicPr>
          <p:cNvPr id="24" name="Picture 23">
            <a:extLst>
              <a:ext uri="{FF2B5EF4-FFF2-40B4-BE49-F238E27FC236}">
                <a16:creationId xmlns:a16="http://schemas.microsoft.com/office/drawing/2014/main" id="{BCB4E84E-5B2E-8948-B1FD-731FF81B327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Tree>
    <p:extLst>
      <p:ext uri="{BB962C8B-B14F-4D97-AF65-F5344CB8AC3E}">
        <p14:creationId xmlns:p14="http://schemas.microsoft.com/office/powerpoint/2010/main" val="4209803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ackground Color">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solidFill>
                  <a:schemeClr val="bg1"/>
                </a:solidFill>
              </a:defRPr>
            </a:lvl1pPr>
          </a:lstStyle>
          <a:p>
            <a:r>
              <a:rPr lang="en-US"/>
              <a:t>Title Arial 24pt white sentence case</a:t>
            </a:r>
          </a:p>
        </p:txBody>
      </p:sp>
      <p:sp>
        <p:nvSpPr>
          <p:cNvPr id="4" name="Text Placeholder 3">
            <a:extLst>
              <a:ext uri="{FF2B5EF4-FFF2-40B4-BE49-F238E27FC236}">
                <a16:creationId xmlns:a16="http://schemas.microsoft.com/office/drawing/2014/main" id="{07BDF5B6-0C60-034D-B7BF-9455A7808CAC}"/>
              </a:ext>
            </a:extLst>
          </p:cNvPr>
          <p:cNvSpPr>
            <a:spLocks noGrp="1"/>
          </p:cNvSpPr>
          <p:nvPr>
            <p:ph type="body" sz="quarter" idx="22" hasCustomPrompt="1"/>
          </p:nvPr>
        </p:nvSpPr>
        <p:spPr>
          <a:xfrm>
            <a:off x="301624" y="971550"/>
            <a:ext cx="8539164" cy="3429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Main copy Arial 14pt white. Change the background color as desired.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white lorem ipsum dolor sit </a:t>
            </a:r>
            <a:r>
              <a:rPr lang="en-US" err="1"/>
              <a:t>amet</a:t>
            </a:r>
            <a:r>
              <a:rPr lang="en-US"/>
              <a:t>, </a:t>
            </a:r>
            <a:r>
              <a:rPr lang="en-US" err="1"/>
              <a:t>consectetuer</a:t>
            </a:r>
            <a:r>
              <a:rPr lang="en-US"/>
              <a:t> </a:t>
            </a:r>
            <a:r>
              <a:rPr lang="en-US" err="1"/>
              <a:t>adipiscing</a:t>
            </a:r>
            <a:endParaRPr lang="en-US"/>
          </a:p>
          <a:p>
            <a:pPr lvl="2"/>
            <a:r>
              <a:rPr lang="en-US"/>
              <a:t>Third level 14pt white lorem ipsum dolor sit </a:t>
            </a:r>
            <a:r>
              <a:rPr lang="en-US" err="1"/>
              <a:t>amet</a:t>
            </a:r>
            <a:r>
              <a:rPr lang="en-US"/>
              <a:t>, </a:t>
            </a:r>
            <a:r>
              <a:rPr lang="en-US" err="1"/>
              <a:t>consectetuer</a:t>
            </a:r>
            <a:r>
              <a:rPr lang="en-US"/>
              <a:t> </a:t>
            </a:r>
            <a:r>
              <a:rPr lang="en-US" err="1"/>
              <a:t>adipiscing</a:t>
            </a:r>
            <a:endParaRPr lang="en-US"/>
          </a:p>
          <a:p>
            <a:pPr lvl="3"/>
            <a:r>
              <a:rPr lang="en-US"/>
              <a:t>Fourth level 14pt white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12643508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ackground Color w/Icon">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solidFill>
                  <a:schemeClr val="bg1"/>
                </a:solidFill>
              </a:defRPr>
            </a:lvl1pPr>
          </a:lstStyle>
          <a:p>
            <a:r>
              <a:rPr lang="en-US"/>
              <a:t>Title Arial 24pt white sentence case</a:t>
            </a:r>
          </a:p>
        </p:txBody>
      </p:sp>
      <p:sp>
        <p:nvSpPr>
          <p:cNvPr id="4" name="Picture Placeholder 3">
            <a:extLst>
              <a:ext uri="{FF2B5EF4-FFF2-40B4-BE49-F238E27FC236}">
                <a16:creationId xmlns:a16="http://schemas.microsoft.com/office/drawing/2014/main" id="{CDEA4420-2445-3947-BB55-6A360C13D376}"/>
              </a:ext>
            </a:extLst>
          </p:cNvPr>
          <p:cNvSpPr>
            <a:spLocks noGrp="1"/>
          </p:cNvSpPr>
          <p:nvPr>
            <p:ph type="pic" sz="quarter" idx="22" hasCustomPrompt="1"/>
          </p:nvPr>
        </p:nvSpPr>
        <p:spPr>
          <a:xfrm>
            <a:off x="301625" y="971550"/>
            <a:ext cx="917575" cy="91757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00" b="1">
                <a:solidFill>
                  <a:schemeClr val="bg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a:t>Click to add icon</a:t>
            </a:r>
          </a:p>
        </p:txBody>
      </p:sp>
      <p:sp>
        <p:nvSpPr>
          <p:cNvPr id="6" name="Text Placeholder 5">
            <a:extLst>
              <a:ext uri="{FF2B5EF4-FFF2-40B4-BE49-F238E27FC236}">
                <a16:creationId xmlns:a16="http://schemas.microsoft.com/office/drawing/2014/main" id="{16C89DCB-C00A-9E41-A579-705DC6463A93}"/>
              </a:ext>
            </a:extLst>
          </p:cNvPr>
          <p:cNvSpPr>
            <a:spLocks noGrp="1"/>
          </p:cNvSpPr>
          <p:nvPr>
            <p:ph type="body" sz="quarter" idx="23" hasCustomPrompt="1"/>
          </p:nvPr>
        </p:nvSpPr>
        <p:spPr>
          <a:xfrm>
            <a:off x="1447800" y="971550"/>
            <a:ext cx="7391400" cy="29067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Main copy Arial 14pt white. Change the background color as desired.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white lorem ipsum dolor sit </a:t>
            </a:r>
            <a:r>
              <a:rPr lang="en-US" err="1"/>
              <a:t>amet</a:t>
            </a:r>
            <a:r>
              <a:rPr lang="en-US"/>
              <a:t>, </a:t>
            </a:r>
            <a:r>
              <a:rPr lang="en-US" err="1"/>
              <a:t>consectetuer</a:t>
            </a:r>
            <a:r>
              <a:rPr lang="en-US"/>
              <a:t> </a:t>
            </a:r>
            <a:r>
              <a:rPr lang="en-US" err="1"/>
              <a:t>adipiscing</a:t>
            </a:r>
            <a:endParaRPr lang="en-US"/>
          </a:p>
          <a:p>
            <a:pPr lvl="2"/>
            <a:r>
              <a:rPr lang="en-US"/>
              <a:t>Third level 14pt white lorem ipsum dolor sit </a:t>
            </a:r>
            <a:r>
              <a:rPr lang="en-US" err="1"/>
              <a:t>amet</a:t>
            </a:r>
            <a:r>
              <a:rPr lang="en-US"/>
              <a:t>, </a:t>
            </a:r>
            <a:r>
              <a:rPr lang="en-US" err="1"/>
              <a:t>consectetuer</a:t>
            </a:r>
            <a:r>
              <a:rPr lang="en-US"/>
              <a:t> </a:t>
            </a:r>
            <a:r>
              <a:rPr lang="en-US" err="1"/>
              <a:t>adipiscin</a:t>
            </a:r>
            <a:endParaRPr lang="en-US"/>
          </a:p>
          <a:p>
            <a:pPr lvl="3"/>
            <a:r>
              <a:rPr lang="en-US"/>
              <a:t>Fourth level 14pt white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20236699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5" name="Picture Placeholder 4"/>
          <p:cNvSpPr>
            <a:spLocks noGrp="1"/>
          </p:cNvSpPr>
          <p:nvPr>
            <p:ph type="pic" sz="quarter" idx="21" hasCustomPrompt="1"/>
          </p:nvPr>
        </p:nvSpPr>
        <p:spPr>
          <a:xfrm>
            <a:off x="-2908" y="264"/>
            <a:ext cx="9146908" cy="5143236"/>
          </a:xfrm>
          <a:prstGeom prst="rect">
            <a:avLst/>
          </a:prstGeom>
          <a:solidFill>
            <a:schemeClr val="tx2">
              <a:lumMod val="20000"/>
              <a:lumOff val="80000"/>
            </a:schemeClr>
          </a:solidFill>
        </p:spPr>
        <p:txBody>
          <a:bodyPr lIns="91440" tIns="91440" rIns="91440" bIns="91440"/>
          <a:lstStyle>
            <a:lvl1pPr marL="0" indent="0">
              <a:buNone/>
              <a:defRPr sz="1000" b="1">
                <a:solidFill>
                  <a:schemeClr val="tx2"/>
                </a:solidFill>
              </a:defRPr>
            </a:lvl1pPr>
          </a:lstStyle>
          <a:p>
            <a:r>
              <a:rPr lang="en-US"/>
              <a:t>Click icon to add image</a:t>
            </a:r>
          </a:p>
        </p:txBody>
      </p:sp>
      <p:sp>
        <p:nvSpPr>
          <p:cNvPr id="3" name="Slide Number Placeholder 2">
            <a:extLst>
              <a:ext uri="{FF2B5EF4-FFF2-40B4-BE49-F238E27FC236}">
                <a16:creationId xmlns:a16="http://schemas.microsoft.com/office/drawing/2014/main" id="{A69D49E5-38C5-BF4F-88DE-E5DE86DA42D2}"/>
              </a:ext>
            </a:extLst>
          </p:cNvPr>
          <p:cNvSpPr>
            <a:spLocks noGrp="1"/>
          </p:cNvSpPr>
          <p:nvPr>
            <p:ph type="sldNum" sz="quarter" idx="23"/>
          </p:nvPr>
        </p:nvSpPr>
        <p:spPr/>
        <p:txBody>
          <a:bodyPr/>
          <a:lstStyle>
            <a:lvl1pPr>
              <a:defRPr b="1">
                <a:solidFill>
                  <a:schemeClr val="bg1"/>
                </a:solidFill>
              </a:defRPr>
            </a:lvl1pPr>
          </a:lstStyle>
          <a:p>
            <a:fld id="{ABEF7161-39F9-F745-9A2B-33DA2ED59E91}"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4241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1"/>
            <a:ext cx="91440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19" name="Text Placeholder 18"/>
          <p:cNvSpPr>
            <a:spLocks noGrp="1"/>
          </p:cNvSpPr>
          <p:nvPr>
            <p:ph type="body" sz="quarter" idx="19" hasCustomPrompt="1"/>
          </p:nvPr>
        </p:nvSpPr>
        <p:spPr>
          <a:xfrm>
            <a:off x="5181600" y="0"/>
            <a:ext cx="3352801" cy="2038350"/>
          </a:xfrm>
          <a:prstGeom prst="rect">
            <a:avLst/>
          </a:prstGeom>
          <a:solidFill>
            <a:schemeClr val="accent1"/>
          </a:solidFill>
        </p:spPr>
        <p:txBody>
          <a:bodyPr lIns="274320" tIns="274320" rIns="274320" bIns="274320" anchor="b" anchorCtr="0">
            <a:normAutofit/>
          </a:bodyPr>
          <a:lstStyle>
            <a:lvl1pPr marL="0" indent="0">
              <a:spcBef>
                <a:spcPts val="0"/>
              </a:spcBef>
              <a:spcAft>
                <a:spcPts val="1200"/>
              </a:spcAft>
              <a:buFont typeface="Arial" charset="0"/>
              <a:buNone/>
              <a:defRPr sz="1400" b="0">
                <a:solidFill>
                  <a:schemeClr val="bg1"/>
                </a:solidFill>
              </a:defRPr>
            </a:lvl1pPr>
            <a:lvl2pPr marL="0" indent="0">
              <a:spcBef>
                <a:spcPts val="0"/>
              </a:spcBef>
              <a:spcAft>
                <a:spcPts val="1200"/>
              </a:spcAft>
              <a:buFont typeface="Arial" charset="0"/>
              <a:buNone/>
              <a:tabLst/>
              <a:defRPr sz="1400">
                <a:solidFill>
                  <a:schemeClr val="bg1"/>
                </a:solidFill>
              </a:defRPr>
            </a:lvl2pPr>
            <a:lvl3pPr marL="0" indent="0">
              <a:spcBef>
                <a:spcPts val="0"/>
              </a:spcBef>
              <a:spcAft>
                <a:spcPts val="1200"/>
              </a:spcAft>
              <a:buFont typeface="Arial" charset="0"/>
              <a:buNone/>
              <a:tabLst/>
              <a:defRPr sz="1400">
                <a:solidFill>
                  <a:schemeClr val="bg1"/>
                </a:solidFill>
              </a:defRPr>
            </a:lvl3pPr>
            <a:lvl4pPr marL="0" indent="0">
              <a:spcBef>
                <a:spcPts val="0"/>
              </a:spcBef>
              <a:buFont typeface="Arial" charset="0"/>
              <a:buNone/>
              <a:tabLst/>
              <a:defRPr sz="1400">
                <a:solidFill>
                  <a:schemeClr val="bg1"/>
                </a:solidFill>
              </a:defRPr>
            </a:lvl4pPr>
            <a:lvl5pPr marL="0" indent="0">
              <a:buFont typeface="Arial" charset="0"/>
              <a:buNone/>
              <a:defRPr sz="1400">
                <a:solidFill>
                  <a:schemeClr val="bg1"/>
                </a:solidFil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Speaker Name</a:t>
            </a:r>
          </a:p>
          <a:p>
            <a:pPr lvl="0"/>
            <a:r>
              <a:rPr lang="en-US"/>
              <a:t>Title</a:t>
            </a:r>
            <a:br>
              <a:rPr lang="en-US"/>
            </a:br>
            <a:r>
              <a:rPr lang="en-US" err="1"/>
              <a:t>UL.com</a:t>
            </a:r>
            <a:endParaRPr lang="en-US"/>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11" name="Picture 10">
            <a:extLst>
              <a:ext uri="{FF2B5EF4-FFF2-40B4-BE49-F238E27FC236}">
                <a16:creationId xmlns:a16="http://schemas.microsoft.com/office/drawing/2014/main" id="{B8A0C484-8694-7E43-AD2B-94E6868E34F0}"/>
              </a:ext>
            </a:extLst>
          </p:cNvPr>
          <p:cNvPicPr>
            <a:picLocks noChangeAspect="1"/>
          </p:cNvPicPr>
          <p:nvPr userDrawn="1"/>
        </p:nvPicPr>
        <p:blipFill>
          <a:blip r:embed="rId2"/>
          <a:stretch>
            <a:fillRect/>
          </a:stretch>
        </p:blipFill>
        <p:spPr>
          <a:xfrm>
            <a:off x="220413" y="4624364"/>
            <a:ext cx="309586" cy="309586"/>
          </a:xfrm>
          <a:prstGeom prst="rect">
            <a:avLst/>
          </a:prstGeom>
        </p:spPr>
      </p:pic>
      <p:sp>
        <p:nvSpPr>
          <p:cNvPr id="12" name="Title 2">
            <a:extLst>
              <a:ext uri="{FF2B5EF4-FFF2-40B4-BE49-F238E27FC236}">
                <a16:creationId xmlns:a16="http://schemas.microsoft.com/office/drawing/2014/main" id="{DFE96EB4-6D77-F649-939E-2E18222DD24E}"/>
              </a:ext>
            </a:extLst>
          </p:cNvPr>
          <p:cNvSpPr>
            <a:spLocks noGrp="1"/>
          </p:cNvSpPr>
          <p:nvPr>
            <p:ph type="title" hasCustomPrompt="1"/>
          </p:nvPr>
        </p:nvSpPr>
        <p:spPr>
          <a:xfrm>
            <a:off x="5410200" y="285750"/>
            <a:ext cx="2822576" cy="369332"/>
          </a:xfrm>
        </p:spPr>
        <p:txBody>
          <a:bodyPr/>
          <a:lstStyle>
            <a:lvl1pPr>
              <a:defRPr>
                <a:solidFill>
                  <a:schemeClr val="bg1"/>
                </a:solidFill>
              </a:defRPr>
            </a:lvl1pPr>
          </a:lstStyle>
          <a:p>
            <a:r>
              <a:rPr lang="en-US"/>
              <a:t>Questions?</a:t>
            </a:r>
          </a:p>
        </p:txBody>
      </p:sp>
    </p:spTree>
    <p:extLst>
      <p:ext uri="{BB962C8B-B14F-4D97-AF65-F5344CB8AC3E}">
        <p14:creationId xmlns:p14="http://schemas.microsoft.com/office/powerpoint/2010/main" val="248688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Client Logo + Tagline">
    <p:spTree>
      <p:nvGrpSpPr>
        <p:cNvPr id="1" name=""/>
        <p:cNvGrpSpPr/>
        <p:nvPr/>
      </p:nvGrpSpPr>
      <p:grpSpPr>
        <a:xfrm>
          <a:off x="0" y="0"/>
          <a:ext cx="0" cy="0"/>
          <a:chOff x="0" y="0"/>
          <a:chExt cx="0" cy="0"/>
        </a:xfrm>
      </p:grpSpPr>
      <p:sp>
        <p:nvSpPr>
          <p:cNvPr id="10" name="Picture Placeholder 2"/>
          <p:cNvSpPr>
            <a:spLocks noGrp="1" noChangeAspect="1"/>
          </p:cNvSpPr>
          <p:nvPr>
            <p:ph type="pic" sz="quarter" idx="13" hasCustomPrompt="1"/>
          </p:nvPr>
        </p:nvSpPr>
        <p:spPr>
          <a:xfrm>
            <a:off x="301626" y="611990"/>
            <a:ext cx="1440609" cy="822960"/>
          </a:xfrm>
          <a:prstGeom prst="rect">
            <a:avLst/>
          </a:prstGeom>
          <a:noFill/>
        </p:spPr>
        <p:txBody>
          <a:bodyPr vert="horz"/>
          <a:lstStyle>
            <a:lvl1pPr marL="0" indent="0">
              <a:buNone/>
              <a:defRPr sz="1000" b="1" cap="none">
                <a:solidFill>
                  <a:schemeClr val="bg1">
                    <a:lumMod val="50000"/>
                  </a:schemeClr>
                </a:solidFill>
              </a:defRPr>
            </a:lvl1pPr>
          </a:lstStyle>
          <a:p>
            <a:r>
              <a:rPr lang="en-US"/>
              <a:t>Client logo here</a:t>
            </a:r>
          </a:p>
        </p:txBody>
      </p:sp>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9" name="Text Placeholder 28">
            <a:extLst>
              <a:ext uri="{FF2B5EF4-FFF2-40B4-BE49-F238E27FC236}">
                <a16:creationId xmlns:a16="http://schemas.microsoft.com/office/drawing/2014/main" id="{D197FC46-B81A-4245-BB6D-DDF2B7942F5B}"/>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a:t>Date | Subhead Arial 14pt red maximum one line</a:t>
            </a:r>
          </a:p>
        </p:txBody>
      </p:sp>
      <p:sp>
        <p:nvSpPr>
          <p:cNvPr id="11" name="Text Placeholder 26">
            <a:extLst>
              <a:ext uri="{FF2B5EF4-FFF2-40B4-BE49-F238E27FC236}">
                <a16:creationId xmlns:a16="http://schemas.microsoft.com/office/drawing/2014/main" id="{80FDBB24-45E7-F544-A1C7-3CD42E040C91}"/>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pic>
        <p:nvPicPr>
          <p:cNvPr id="13" name="Picture 12">
            <a:extLst>
              <a:ext uri="{FF2B5EF4-FFF2-40B4-BE49-F238E27FC236}">
                <a16:creationId xmlns:a16="http://schemas.microsoft.com/office/drawing/2014/main" id="{6BD93987-9FDF-A947-8FF5-CDC8A092816A}"/>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pic>
        <p:nvPicPr>
          <p:cNvPr id="8" name="Picture 7">
            <a:extLst>
              <a:ext uri="{FF2B5EF4-FFF2-40B4-BE49-F238E27FC236}">
                <a16:creationId xmlns:a16="http://schemas.microsoft.com/office/drawing/2014/main" id="{6770B293-5DF5-974F-8E25-56DFA02D7C02}"/>
              </a:ext>
            </a:extLst>
          </p:cNvPr>
          <p:cNvPicPr>
            <a:picLocks noChangeAspect="1"/>
          </p:cNvPicPr>
          <p:nvPr userDrawn="1"/>
        </p:nvPicPr>
        <p:blipFill>
          <a:blip r:embed="rId3"/>
          <a:stretch>
            <a:fillRect/>
          </a:stretch>
        </p:blipFill>
        <p:spPr>
          <a:xfrm>
            <a:off x="7010400" y="4746253"/>
            <a:ext cx="1828800" cy="218756"/>
          </a:xfrm>
          <a:prstGeom prst="rect">
            <a:avLst/>
          </a:prstGeom>
        </p:spPr>
      </p:pic>
    </p:spTree>
    <p:extLst>
      <p:ext uri="{BB962C8B-B14F-4D97-AF65-F5344CB8AC3E}">
        <p14:creationId xmlns:p14="http://schemas.microsoft.com/office/powerpoint/2010/main" val="9768673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End copy Arial 32pt red sentence case</a:t>
            </a:r>
          </a:p>
        </p:txBody>
      </p:sp>
      <p:pic>
        <p:nvPicPr>
          <p:cNvPr id="8" name="Picture 7">
            <a:extLst>
              <a:ext uri="{FF2B5EF4-FFF2-40B4-BE49-F238E27FC236}">
                <a16:creationId xmlns:a16="http://schemas.microsoft.com/office/drawing/2014/main" id="{9A3F5993-30EB-A640-9DAE-DACCF24954C4}"/>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15552681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nd Slide w/Taglin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End copy Arial 32pt red sentence case</a:t>
            </a:r>
          </a:p>
        </p:txBody>
      </p:sp>
      <p:pic>
        <p:nvPicPr>
          <p:cNvPr id="8" name="Picture 7">
            <a:extLst>
              <a:ext uri="{FF2B5EF4-FFF2-40B4-BE49-F238E27FC236}">
                <a16:creationId xmlns:a16="http://schemas.microsoft.com/office/drawing/2014/main" id="{9A3F5993-30EB-A640-9DAE-DACCF24954C4}"/>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pic>
        <p:nvPicPr>
          <p:cNvPr id="9" name="Picture 8">
            <a:extLst>
              <a:ext uri="{FF2B5EF4-FFF2-40B4-BE49-F238E27FC236}">
                <a16:creationId xmlns:a16="http://schemas.microsoft.com/office/drawing/2014/main" id="{C1F8D15B-8F3E-D744-B93D-E9695EE3FB66}"/>
              </a:ext>
            </a:extLst>
          </p:cNvPr>
          <p:cNvPicPr>
            <a:picLocks noChangeAspect="1"/>
          </p:cNvPicPr>
          <p:nvPr userDrawn="1"/>
        </p:nvPicPr>
        <p:blipFill>
          <a:blip r:embed="rId3"/>
          <a:stretch>
            <a:fillRect/>
          </a:stretch>
        </p:blipFill>
        <p:spPr>
          <a:xfrm>
            <a:off x="301624" y="4379039"/>
            <a:ext cx="1828800" cy="218756"/>
          </a:xfrm>
          <a:prstGeom prst="rect">
            <a:avLst/>
          </a:prstGeom>
        </p:spPr>
      </p:pic>
    </p:spTree>
    <p:extLst>
      <p:ext uri="{BB962C8B-B14F-4D97-AF65-F5344CB8AC3E}">
        <p14:creationId xmlns:p14="http://schemas.microsoft.com/office/powerpoint/2010/main" val="15709704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d Slide Red">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5A1C2A-2379-3F42-9BA1-54E60295A0D5}"/>
              </a:ext>
            </a:extLst>
          </p:cNvPr>
          <p:cNvSpPr>
            <a:spLocks noGrp="1"/>
          </p:cNvSpPr>
          <p:nvPr>
            <p:ph type="ftr" sz="quarter" idx="11"/>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16EC5C5D-B1EB-A244-9D9B-D2E05C535755}"/>
              </a:ext>
            </a:extLst>
          </p:cNvPr>
          <p:cNvSpPr>
            <a:spLocks noGrp="1"/>
          </p:cNvSpPr>
          <p:nvPr>
            <p:ph type="sldNum" sz="quarter" idx="12"/>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26">
            <a:extLst>
              <a:ext uri="{FF2B5EF4-FFF2-40B4-BE49-F238E27FC236}">
                <a16:creationId xmlns:a16="http://schemas.microsoft.com/office/drawing/2014/main" id="{26DFE8E0-A422-6947-B124-7BF9BC6F172B}"/>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End copy Arial 32pt white sentence case</a:t>
            </a:r>
          </a:p>
        </p:txBody>
      </p:sp>
      <p:pic>
        <p:nvPicPr>
          <p:cNvPr id="7" name="Picture 6">
            <a:extLst>
              <a:ext uri="{FF2B5EF4-FFF2-40B4-BE49-F238E27FC236}">
                <a16:creationId xmlns:a16="http://schemas.microsoft.com/office/drawing/2014/main" id="{9F0FE5B6-88B7-674C-816D-6AA84ABDBE44}"/>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spTree>
    <p:extLst>
      <p:ext uri="{BB962C8B-B14F-4D97-AF65-F5344CB8AC3E}">
        <p14:creationId xmlns:p14="http://schemas.microsoft.com/office/powerpoint/2010/main" val="30324706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d Slide Red w/Tagline">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5A1C2A-2379-3F42-9BA1-54E60295A0D5}"/>
              </a:ext>
            </a:extLst>
          </p:cNvPr>
          <p:cNvSpPr>
            <a:spLocks noGrp="1"/>
          </p:cNvSpPr>
          <p:nvPr>
            <p:ph type="ftr" sz="quarter" idx="11"/>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16EC5C5D-B1EB-A244-9D9B-D2E05C535755}"/>
              </a:ext>
            </a:extLst>
          </p:cNvPr>
          <p:cNvSpPr>
            <a:spLocks noGrp="1"/>
          </p:cNvSpPr>
          <p:nvPr>
            <p:ph type="sldNum" sz="quarter" idx="12"/>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26">
            <a:extLst>
              <a:ext uri="{FF2B5EF4-FFF2-40B4-BE49-F238E27FC236}">
                <a16:creationId xmlns:a16="http://schemas.microsoft.com/office/drawing/2014/main" id="{26DFE8E0-A422-6947-B124-7BF9BC6F172B}"/>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End copy Arial 32pt white sentence case</a:t>
            </a:r>
          </a:p>
        </p:txBody>
      </p:sp>
      <p:pic>
        <p:nvPicPr>
          <p:cNvPr id="7" name="Picture 6">
            <a:extLst>
              <a:ext uri="{FF2B5EF4-FFF2-40B4-BE49-F238E27FC236}">
                <a16:creationId xmlns:a16="http://schemas.microsoft.com/office/drawing/2014/main" id="{9F0FE5B6-88B7-674C-816D-6AA84ABDBE44}"/>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pic>
        <p:nvPicPr>
          <p:cNvPr id="9" name="Picture 8">
            <a:extLst>
              <a:ext uri="{FF2B5EF4-FFF2-40B4-BE49-F238E27FC236}">
                <a16:creationId xmlns:a16="http://schemas.microsoft.com/office/drawing/2014/main" id="{ABB3F97D-76AB-9241-8A4C-4848BF31639E}"/>
              </a:ext>
            </a:extLst>
          </p:cNvPr>
          <p:cNvPicPr>
            <a:picLocks noChangeAspect="1"/>
          </p:cNvPicPr>
          <p:nvPr userDrawn="1"/>
        </p:nvPicPr>
        <p:blipFill>
          <a:blip r:embed="rId3"/>
          <a:stretch>
            <a:fillRect/>
          </a:stretch>
        </p:blipFill>
        <p:spPr>
          <a:xfrm>
            <a:off x="301624" y="4379039"/>
            <a:ext cx="1828800" cy="218755"/>
          </a:xfrm>
          <a:prstGeom prst="rect">
            <a:avLst/>
          </a:prstGeom>
        </p:spPr>
      </p:pic>
    </p:spTree>
    <p:extLst>
      <p:ext uri="{BB962C8B-B14F-4D97-AF65-F5344CB8AC3E}">
        <p14:creationId xmlns:p14="http://schemas.microsoft.com/office/powerpoint/2010/main" val="40523361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nd Slide Center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3028950"/>
            <a:ext cx="8537576"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accent1"/>
                </a:solidFill>
                <a:latin typeface="Arial"/>
                <a:cs typeface="Arial"/>
              </a:defRPr>
            </a:lvl1pPr>
            <a:lvl2pPr marL="0" indent="0" algn="ctr">
              <a:buNone/>
              <a:defRPr sz="2200" b="0">
                <a:solidFill>
                  <a:schemeClr val="accent1"/>
                </a:solidFill>
                <a:latin typeface="Arial"/>
                <a:cs typeface="Arial"/>
              </a:defRPr>
            </a:lvl2pPr>
            <a:lvl3pPr marL="0" indent="0" algn="ctr">
              <a:buNone/>
              <a:defRPr sz="2200" b="0">
                <a:solidFill>
                  <a:schemeClr val="accent1"/>
                </a:solidFill>
                <a:latin typeface="Arial"/>
                <a:cs typeface="Arial"/>
              </a:defRPr>
            </a:lvl3pPr>
            <a:lvl4pPr marL="0" indent="0" algn="ctr">
              <a:buNone/>
              <a:defRPr sz="2200" b="0">
                <a:solidFill>
                  <a:schemeClr val="accent1"/>
                </a:solidFill>
                <a:latin typeface="Arial"/>
                <a:cs typeface="Arial"/>
              </a:defRPr>
            </a:lvl4pPr>
            <a:lvl5pPr marL="0" indent="0" algn="ctr">
              <a:buNone/>
              <a:defRPr sz="2200" b="0">
                <a:solidFill>
                  <a:schemeClr val="accent1"/>
                </a:solidFill>
                <a:latin typeface="Arial"/>
                <a:cs typeface="Arial"/>
              </a:defRPr>
            </a:lvl5pPr>
            <a:lvl6pPr marL="0" indent="0" algn="ctr">
              <a:buNone/>
              <a:defRPr sz="2200">
                <a:solidFill>
                  <a:schemeClr val="accent1"/>
                </a:solidFill>
              </a:defRPr>
            </a:lvl6pPr>
            <a:lvl7pPr marL="0" indent="0" algn="ctr">
              <a:buNone/>
              <a:defRPr sz="2200">
                <a:solidFill>
                  <a:schemeClr val="accent1"/>
                </a:solidFill>
              </a:defRPr>
            </a:lvl7pPr>
            <a:lvl8pPr marL="0" indent="0" algn="ctr">
              <a:buNone/>
              <a:defRPr sz="2200">
                <a:solidFill>
                  <a:schemeClr val="accent1"/>
                </a:solidFill>
              </a:defRPr>
            </a:lvl8pPr>
            <a:lvl9pPr marL="0" indent="0" algn="ctr">
              <a:buNone/>
              <a:defRPr sz="2200">
                <a:solidFill>
                  <a:schemeClr val="accent1"/>
                </a:solidFill>
              </a:defRPr>
            </a:lvl9pPr>
          </a:lstStyle>
          <a:p>
            <a:pPr lvl="0"/>
            <a:r>
              <a:rPr lang="en-US"/>
              <a:t>End copy Arial 22pt red sentence case</a:t>
            </a:r>
          </a:p>
        </p:txBody>
      </p:sp>
      <p:pic>
        <p:nvPicPr>
          <p:cNvPr id="6" name="Picture 5">
            <a:extLst>
              <a:ext uri="{FF2B5EF4-FFF2-40B4-BE49-F238E27FC236}">
                <a16:creationId xmlns:a16="http://schemas.microsoft.com/office/drawing/2014/main" id="{B5CBB1D9-B3CA-634B-B87C-2F9FA307651F}"/>
              </a:ext>
            </a:extLst>
          </p:cNvPr>
          <p:cNvPicPr>
            <a:picLocks noChangeAspect="1"/>
          </p:cNvPicPr>
          <p:nvPr userDrawn="1"/>
        </p:nvPicPr>
        <p:blipFill>
          <a:blip r:embed="rId2"/>
          <a:stretch>
            <a:fillRect/>
          </a:stretch>
        </p:blipFill>
        <p:spPr>
          <a:xfrm>
            <a:off x="4107180" y="1657350"/>
            <a:ext cx="914400" cy="914400"/>
          </a:xfrm>
          <a:prstGeom prst="rect">
            <a:avLst/>
          </a:prstGeom>
        </p:spPr>
      </p:pic>
    </p:spTree>
    <p:extLst>
      <p:ext uri="{BB962C8B-B14F-4D97-AF65-F5344CB8AC3E}">
        <p14:creationId xmlns:p14="http://schemas.microsoft.com/office/powerpoint/2010/main" val="29160872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nd Slide Centered w/Taglin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708695"/>
            <a:ext cx="8537576"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accent1"/>
                </a:solidFill>
                <a:latin typeface="Arial"/>
                <a:cs typeface="Arial"/>
              </a:defRPr>
            </a:lvl1pPr>
            <a:lvl2pPr marL="0" indent="0" algn="ctr">
              <a:buNone/>
              <a:defRPr sz="2200" b="0">
                <a:solidFill>
                  <a:schemeClr val="accent1"/>
                </a:solidFill>
                <a:latin typeface="Arial"/>
                <a:cs typeface="Arial"/>
              </a:defRPr>
            </a:lvl2pPr>
            <a:lvl3pPr marL="0" indent="0" algn="ctr">
              <a:buNone/>
              <a:defRPr sz="2200" b="0">
                <a:solidFill>
                  <a:schemeClr val="accent1"/>
                </a:solidFill>
                <a:latin typeface="Arial"/>
                <a:cs typeface="Arial"/>
              </a:defRPr>
            </a:lvl3pPr>
            <a:lvl4pPr marL="0" indent="0" algn="ctr">
              <a:buNone/>
              <a:defRPr sz="2200" b="0">
                <a:solidFill>
                  <a:schemeClr val="accent1"/>
                </a:solidFill>
                <a:latin typeface="Arial"/>
                <a:cs typeface="Arial"/>
              </a:defRPr>
            </a:lvl4pPr>
            <a:lvl5pPr marL="0" indent="0" algn="ctr">
              <a:buNone/>
              <a:defRPr sz="2200" b="0">
                <a:solidFill>
                  <a:schemeClr val="accent1"/>
                </a:solidFill>
                <a:latin typeface="Arial"/>
                <a:cs typeface="Arial"/>
              </a:defRPr>
            </a:lvl5pPr>
            <a:lvl6pPr marL="0" indent="0" algn="ctr">
              <a:buNone/>
              <a:defRPr sz="2200">
                <a:solidFill>
                  <a:schemeClr val="accent1"/>
                </a:solidFill>
              </a:defRPr>
            </a:lvl6pPr>
            <a:lvl7pPr marL="0" indent="0" algn="ctr">
              <a:buNone/>
              <a:defRPr sz="2200">
                <a:solidFill>
                  <a:schemeClr val="accent1"/>
                </a:solidFill>
              </a:defRPr>
            </a:lvl7pPr>
            <a:lvl8pPr marL="0" indent="0" algn="ctr">
              <a:buNone/>
              <a:defRPr sz="2200">
                <a:solidFill>
                  <a:schemeClr val="accent1"/>
                </a:solidFill>
              </a:defRPr>
            </a:lvl8pPr>
            <a:lvl9pPr marL="0" indent="0" algn="ctr">
              <a:buNone/>
              <a:defRPr sz="2200">
                <a:solidFill>
                  <a:schemeClr val="accent1"/>
                </a:solidFill>
              </a:defRPr>
            </a:lvl9pPr>
          </a:lstStyle>
          <a:p>
            <a:pPr lvl="0"/>
            <a:r>
              <a:rPr lang="en-US"/>
              <a:t>End copy Arial 22pt red sentence case</a:t>
            </a:r>
          </a:p>
        </p:txBody>
      </p:sp>
      <p:pic>
        <p:nvPicPr>
          <p:cNvPr id="10" name="Picture 9">
            <a:extLst>
              <a:ext uri="{FF2B5EF4-FFF2-40B4-BE49-F238E27FC236}">
                <a16:creationId xmlns:a16="http://schemas.microsoft.com/office/drawing/2014/main" id="{988DB663-0B21-D84A-8B7B-B740C74E5B04}"/>
              </a:ext>
            </a:extLst>
          </p:cNvPr>
          <p:cNvPicPr>
            <a:picLocks noChangeAspect="1"/>
          </p:cNvPicPr>
          <p:nvPr userDrawn="1"/>
        </p:nvPicPr>
        <p:blipFill>
          <a:blip r:embed="rId2"/>
          <a:stretch>
            <a:fillRect/>
          </a:stretch>
        </p:blipFill>
        <p:spPr>
          <a:xfrm>
            <a:off x="3656012" y="3504449"/>
            <a:ext cx="1828800" cy="218756"/>
          </a:xfrm>
          <a:prstGeom prst="rect">
            <a:avLst/>
          </a:prstGeom>
        </p:spPr>
      </p:pic>
      <p:pic>
        <p:nvPicPr>
          <p:cNvPr id="8" name="Picture 7">
            <a:extLst>
              <a:ext uri="{FF2B5EF4-FFF2-40B4-BE49-F238E27FC236}">
                <a16:creationId xmlns:a16="http://schemas.microsoft.com/office/drawing/2014/main" id="{BA3C445E-77FC-F24A-A73A-7A34E4305361}"/>
              </a:ext>
            </a:extLst>
          </p:cNvPr>
          <p:cNvPicPr>
            <a:picLocks noChangeAspect="1"/>
          </p:cNvPicPr>
          <p:nvPr userDrawn="1"/>
        </p:nvPicPr>
        <p:blipFill>
          <a:blip r:embed="rId3"/>
          <a:stretch>
            <a:fillRect/>
          </a:stretch>
        </p:blipFill>
        <p:spPr>
          <a:xfrm>
            <a:off x="4107180" y="1337095"/>
            <a:ext cx="914400" cy="914400"/>
          </a:xfrm>
          <a:prstGeom prst="rect">
            <a:avLst/>
          </a:prstGeom>
        </p:spPr>
      </p:pic>
    </p:spTree>
    <p:extLst>
      <p:ext uri="{BB962C8B-B14F-4D97-AF65-F5344CB8AC3E}">
        <p14:creationId xmlns:p14="http://schemas.microsoft.com/office/powerpoint/2010/main" val="23323881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Centered Red">
    <p:bg>
      <p:bgPr>
        <a:solidFill>
          <a:schemeClr val="accent1"/>
        </a:solidFill>
        <a:effectLst/>
      </p:bgPr>
    </p:bg>
    <p:spTree>
      <p:nvGrpSpPr>
        <p:cNvPr id="1" name=""/>
        <p:cNvGrpSpPr/>
        <p:nvPr/>
      </p:nvGrpSpPr>
      <p:grpSpPr>
        <a:xfrm>
          <a:off x="0" y="0"/>
          <a:ext cx="0" cy="0"/>
          <a:chOff x="0" y="0"/>
          <a:chExt cx="0" cy="0"/>
        </a:xfrm>
      </p:grpSpPr>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6388" y="3034297"/>
            <a:ext cx="8534400"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bg1"/>
                </a:solidFill>
                <a:latin typeface="Arial"/>
                <a:cs typeface="Arial"/>
              </a:defRPr>
            </a:lvl1pPr>
            <a:lvl2pPr marL="0" indent="0" algn="ctr">
              <a:buNone/>
              <a:defRPr sz="2200" b="0">
                <a:solidFill>
                  <a:schemeClr val="bg1"/>
                </a:solidFill>
                <a:latin typeface="Arial"/>
                <a:cs typeface="Arial"/>
              </a:defRPr>
            </a:lvl2pPr>
            <a:lvl3pPr marL="0" indent="0" algn="ctr">
              <a:buNone/>
              <a:defRPr sz="2200" b="0">
                <a:solidFill>
                  <a:schemeClr val="bg1"/>
                </a:solidFill>
                <a:latin typeface="Arial"/>
                <a:cs typeface="Arial"/>
              </a:defRPr>
            </a:lvl3pPr>
            <a:lvl4pPr marL="0" indent="0" algn="ctr">
              <a:buNone/>
              <a:defRPr sz="2200" b="0">
                <a:solidFill>
                  <a:schemeClr val="bg1"/>
                </a:solidFill>
                <a:latin typeface="Arial"/>
                <a:cs typeface="Arial"/>
              </a:defRPr>
            </a:lvl4pPr>
            <a:lvl5pPr marL="0" indent="0" algn="ctr">
              <a:buNone/>
              <a:defRPr sz="2200" b="0">
                <a:solidFill>
                  <a:schemeClr val="bg1"/>
                </a:solidFill>
                <a:latin typeface="Arial"/>
                <a:cs typeface="Arial"/>
              </a:defRPr>
            </a:lvl5pPr>
            <a:lvl6pPr marL="0" indent="0" algn="ctr">
              <a:buNone/>
              <a:defRPr sz="2200">
                <a:solidFill>
                  <a:schemeClr val="bg1"/>
                </a:solidFill>
              </a:defRPr>
            </a:lvl6pPr>
            <a:lvl7pPr marL="0" indent="0" algn="ctr">
              <a:buNone/>
              <a:defRPr sz="2200">
                <a:solidFill>
                  <a:schemeClr val="bg1"/>
                </a:solidFill>
              </a:defRPr>
            </a:lvl7pPr>
            <a:lvl8pPr marL="0" indent="0" algn="ctr">
              <a:buNone/>
              <a:defRPr sz="2200">
                <a:solidFill>
                  <a:schemeClr val="bg1"/>
                </a:solidFill>
              </a:defRPr>
            </a:lvl8pPr>
            <a:lvl9pPr marL="0" indent="0" algn="ctr">
              <a:buNone/>
              <a:defRPr sz="2200">
                <a:solidFill>
                  <a:schemeClr val="bg1"/>
                </a:solidFill>
              </a:defRPr>
            </a:lvl9pPr>
          </a:lstStyle>
          <a:p>
            <a:pPr lvl="0"/>
            <a:r>
              <a:rPr lang="en-US"/>
              <a:t>End copy Arial 22pt white sentence case</a:t>
            </a:r>
          </a:p>
        </p:txBody>
      </p:sp>
      <p:sp>
        <p:nvSpPr>
          <p:cNvPr id="2" name="Footer Placeholder 1">
            <a:extLst>
              <a:ext uri="{FF2B5EF4-FFF2-40B4-BE49-F238E27FC236}">
                <a16:creationId xmlns:a16="http://schemas.microsoft.com/office/drawing/2014/main" id="{9BFBB36D-5495-F947-91B5-F2D61FC8EE87}"/>
              </a:ext>
            </a:extLst>
          </p:cNvPr>
          <p:cNvSpPr>
            <a:spLocks noGrp="1"/>
          </p:cNvSpPr>
          <p:nvPr>
            <p:ph type="ftr" sz="quarter" idx="14"/>
          </p:nvPr>
        </p:nvSpPr>
        <p:spPr>
          <a:xfrm>
            <a:off x="306388"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3" name="Slide Number Placeholder 2">
            <a:extLst>
              <a:ext uri="{FF2B5EF4-FFF2-40B4-BE49-F238E27FC236}">
                <a16:creationId xmlns:a16="http://schemas.microsoft.com/office/drawing/2014/main" id="{ED40E973-54ED-9C4A-A02F-AD13F50A866B}"/>
              </a:ext>
            </a:extLst>
          </p:cNvPr>
          <p:cNvSpPr>
            <a:spLocks noGrp="1"/>
          </p:cNvSpPr>
          <p:nvPr>
            <p:ph type="sldNum" sz="quarter" idx="15"/>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1033A45F-0AAB-224D-AC92-11572380802B}"/>
              </a:ext>
            </a:extLst>
          </p:cNvPr>
          <p:cNvPicPr>
            <a:picLocks noChangeAspect="1"/>
          </p:cNvPicPr>
          <p:nvPr userDrawn="1"/>
        </p:nvPicPr>
        <p:blipFill>
          <a:blip r:embed="rId2"/>
          <a:stretch>
            <a:fillRect/>
          </a:stretch>
        </p:blipFill>
        <p:spPr>
          <a:xfrm>
            <a:off x="4113212" y="1657350"/>
            <a:ext cx="914400" cy="914400"/>
          </a:xfrm>
          <a:prstGeom prst="rect">
            <a:avLst/>
          </a:prstGeom>
        </p:spPr>
      </p:pic>
    </p:spTree>
    <p:extLst>
      <p:ext uri="{BB962C8B-B14F-4D97-AF65-F5344CB8AC3E}">
        <p14:creationId xmlns:p14="http://schemas.microsoft.com/office/powerpoint/2010/main" val="15714710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End Slide Centered Red w/Tagline">
    <p:bg>
      <p:bgPr>
        <a:solidFill>
          <a:schemeClr val="accent1"/>
        </a:solidFill>
        <a:effectLst/>
      </p:bgPr>
    </p:bg>
    <p:spTree>
      <p:nvGrpSpPr>
        <p:cNvPr id="1" name=""/>
        <p:cNvGrpSpPr/>
        <p:nvPr/>
      </p:nvGrpSpPr>
      <p:grpSpPr>
        <a:xfrm>
          <a:off x="0" y="0"/>
          <a:ext cx="0" cy="0"/>
          <a:chOff x="0" y="0"/>
          <a:chExt cx="0" cy="0"/>
        </a:xfrm>
      </p:grpSpPr>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6388" y="2708695"/>
            <a:ext cx="8534400"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bg1"/>
                </a:solidFill>
                <a:latin typeface="Arial"/>
                <a:cs typeface="Arial"/>
              </a:defRPr>
            </a:lvl1pPr>
            <a:lvl2pPr marL="0" indent="0" algn="ctr">
              <a:buNone/>
              <a:defRPr sz="2200" b="0">
                <a:solidFill>
                  <a:schemeClr val="bg1"/>
                </a:solidFill>
                <a:latin typeface="Arial"/>
                <a:cs typeface="Arial"/>
              </a:defRPr>
            </a:lvl2pPr>
            <a:lvl3pPr marL="0" indent="0" algn="ctr">
              <a:buNone/>
              <a:defRPr sz="2200" b="0">
                <a:solidFill>
                  <a:schemeClr val="bg1"/>
                </a:solidFill>
                <a:latin typeface="Arial"/>
                <a:cs typeface="Arial"/>
              </a:defRPr>
            </a:lvl3pPr>
            <a:lvl4pPr marL="0" indent="0" algn="ctr">
              <a:buNone/>
              <a:defRPr sz="2200" b="0">
                <a:solidFill>
                  <a:schemeClr val="bg1"/>
                </a:solidFill>
                <a:latin typeface="Arial"/>
                <a:cs typeface="Arial"/>
              </a:defRPr>
            </a:lvl4pPr>
            <a:lvl5pPr marL="0" indent="0" algn="ctr">
              <a:buNone/>
              <a:defRPr sz="2200" b="0">
                <a:solidFill>
                  <a:schemeClr val="bg1"/>
                </a:solidFill>
                <a:latin typeface="Arial"/>
                <a:cs typeface="Arial"/>
              </a:defRPr>
            </a:lvl5pPr>
            <a:lvl6pPr marL="0" indent="0" algn="ctr">
              <a:buNone/>
              <a:defRPr sz="2200">
                <a:solidFill>
                  <a:schemeClr val="bg1"/>
                </a:solidFill>
              </a:defRPr>
            </a:lvl6pPr>
            <a:lvl7pPr marL="0" indent="0" algn="ctr">
              <a:buNone/>
              <a:defRPr sz="2200">
                <a:solidFill>
                  <a:schemeClr val="bg1"/>
                </a:solidFill>
              </a:defRPr>
            </a:lvl7pPr>
            <a:lvl8pPr marL="0" indent="0" algn="ctr">
              <a:buNone/>
              <a:defRPr sz="2200">
                <a:solidFill>
                  <a:schemeClr val="bg1"/>
                </a:solidFill>
              </a:defRPr>
            </a:lvl8pPr>
            <a:lvl9pPr marL="0" indent="0" algn="ctr">
              <a:buNone/>
              <a:defRPr sz="2200">
                <a:solidFill>
                  <a:schemeClr val="bg1"/>
                </a:solidFill>
              </a:defRPr>
            </a:lvl9pPr>
          </a:lstStyle>
          <a:p>
            <a:pPr lvl="0"/>
            <a:r>
              <a:rPr lang="en-US"/>
              <a:t>End copy Arial 22pt white sentence case</a:t>
            </a:r>
          </a:p>
        </p:txBody>
      </p:sp>
      <p:sp>
        <p:nvSpPr>
          <p:cNvPr id="2" name="Footer Placeholder 1">
            <a:extLst>
              <a:ext uri="{FF2B5EF4-FFF2-40B4-BE49-F238E27FC236}">
                <a16:creationId xmlns:a16="http://schemas.microsoft.com/office/drawing/2014/main" id="{9BFBB36D-5495-F947-91B5-F2D61FC8EE87}"/>
              </a:ext>
            </a:extLst>
          </p:cNvPr>
          <p:cNvSpPr>
            <a:spLocks noGrp="1"/>
          </p:cNvSpPr>
          <p:nvPr>
            <p:ph type="ftr" sz="quarter" idx="14"/>
          </p:nvPr>
        </p:nvSpPr>
        <p:spPr>
          <a:xfrm>
            <a:off x="306388"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3" name="Slide Number Placeholder 2">
            <a:extLst>
              <a:ext uri="{FF2B5EF4-FFF2-40B4-BE49-F238E27FC236}">
                <a16:creationId xmlns:a16="http://schemas.microsoft.com/office/drawing/2014/main" id="{ED40E973-54ED-9C4A-A02F-AD13F50A866B}"/>
              </a:ext>
            </a:extLst>
          </p:cNvPr>
          <p:cNvSpPr>
            <a:spLocks noGrp="1"/>
          </p:cNvSpPr>
          <p:nvPr>
            <p:ph type="sldNum" sz="quarter" idx="15"/>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11" name="Picture 10">
            <a:extLst>
              <a:ext uri="{FF2B5EF4-FFF2-40B4-BE49-F238E27FC236}">
                <a16:creationId xmlns:a16="http://schemas.microsoft.com/office/drawing/2014/main" id="{94FA6009-0CA4-F64F-B11C-53D81E1F293E}"/>
              </a:ext>
            </a:extLst>
          </p:cNvPr>
          <p:cNvPicPr>
            <a:picLocks noChangeAspect="1"/>
          </p:cNvPicPr>
          <p:nvPr userDrawn="1"/>
        </p:nvPicPr>
        <p:blipFill>
          <a:blip r:embed="rId2"/>
          <a:stretch>
            <a:fillRect/>
          </a:stretch>
        </p:blipFill>
        <p:spPr>
          <a:xfrm>
            <a:off x="3657600" y="3504449"/>
            <a:ext cx="1828800" cy="218755"/>
          </a:xfrm>
          <a:prstGeom prst="rect">
            <a:avLst/>
          </a:prstGeom>
        </p:spPr>
      </p:pic>
      <p:pic>
        <p:nvPicPr>
          <p:cNvPr id="8" name="Picture 7">
            <a:extLst>
              <a:ext uri="{FF2B5EF4-FFF2-40B4-BE49-F238E27FC236}">
                <a16:creationId xmlns:a16="http://schemas.microsoft.com/office/drawing/2014/main" id="{19D8EC8F-6134-804F-B39A-DDCA2BFC5DFD}"/>
              </a:ext>
            </a:extLst>
          </p:cNvPr>
          <p:cNvPicPr>
            <a:picLocks noChangeAspect="1"/>
          </p:cNvPicPr>
          <p:nvPr userDrawn="1"/>
        </p:nvPicPr>
        <p:blipFill>
          <a:blip r:embed="rId3"/>
          <a:stretch>
            <a:fillRect/>
          </a:stretch>
        </p:blipFill>
        <p:spPr>
          <a:xfrm>
            <a:off x="4113212" y="1325880"/>
            <a:ext cx="914400" cy="914400"/>
          </a:xfrm>
          <a:prstGeom prst="rect">
            <a:avLst/>
          </a:prstGeom>
        </p:spPr>
      </p:pic>
    </p:spTree>
    <p:extLst>
      <p:ext uri="{BB962C8B-B14F-4D97-AF65-F5344CB8AC3E}">
        <p14:creationId xmlns:p14="http://schemas.microsoft.com/office/powerpoint/2010/main" val="27574364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 Colors">
    <p:spTree>
      <p:nvGrpSpPr>
        <p:cNvPr id="1" name=""/>
        <p:cNvGrpSpPr/>
        <p:nvPr/>
      </p:nvGrpSpPr>
      <p:grpSpPr>
        <a:xfrm>
          <a:off x="0" y="0"/>
          <a:ext cx="0" cy="0"/>
          <a:chOff x="0" y="0"/>
          <a:chExt cx="0" cy="0"/>
        </a:xfrm>
      </p:grpSpPr>
      <p:graphicFrame>
        <p:nvGraphicFramePr>
          <p:cNvPr id="13" name="Chart Placeholder 5"/>
          <p:cNvGraphicFramePr>
            <a:graphicFrameLocks/>
          </p:cNvGraphicFramePr>
          <p:nvPr userDrawn="1">
            <p:extLst>
              <p:ext uri="{D42A27DB-BD31-4B8C-83A1-F6EECF244321}">
                <p14:modId xmlns:p14="http://schemas.microsoft.com/office/powerpoint/2010/main" val="22256972"/>
              </p:ext>
            </p:extLst>
          </p:nvPr>
        </p:nvGraphicFramePr>
        <p:xfrm>
          <a:off x="301624" y="1525587"/>
          <a:ext cx="8539168" cy="3008310"/>
        </p:xfrm>
        <a:graphic>
          <a:graphicData uri="http://schemas.openxmlformats.org/drawingml/2006/table">
            <a:tbl>
              <a:tblPr firstRow="1" bandRow="1">
                <a:tableStyleId>{2D5ABB26-0587-4C30-8999-92F81FD0307C}</a:tableStyleId>
              </a:tblPr>
              <a:tblGrid>
                <a:gridCol w="1067396">
                  <a:extLst>
                    <a:ext uri="{9D8B030D-6E8A-4147-A177-3AD203B41FA5}">
                      <a16:colId xmlns:a16="http://schemas.microsoft.com/office/drawing/2014/main" val="20000"/>
                    </a:ext>
                  </a:extLst>
                </a:gridCol>
                <a:gridCol w="1067396">
                  <a:extLst>
                    <a:ext uri="{9D8B030D-6E8A-4147-A177-3AD203B41FA5}">
                      <a16:colId xmlns:a16="http://schemas.microsoft.com/office/drawing/2014/main" val="20001"/>
                    </a:ext>
                  </a:extLst>
                </a:gridCol>
                <a:gridCol w="1067396">
                  <a:extLst>
                    <a:ext uri="{9D8B030D-6E8A-4147-A177-3AD203B41FA5}">
                      <a16:colId xmlns:a16="http://schemas.microsoft.com/office/drawing/2014/main" val="20002"/>
                    </a:ext>
                  </a:extLst>
                </a:gridCol>
                <a:gridCol w="1067396">
                  <a:extLst>
                    <a:ext uri="{9D8B030D-6E8A-4147-A177-3AD203B41FA5}">
                      <a16:colId xmlns:a16="http://schemas.microsoft.com/office/drawing/2014/main" val="20003"/>
                    </a:ext>
                  </a:extLst>
                </a:gridCol>
                <a:gridCol w="1067396">
                  <a:extLst>
                    <a:ext uri="{9D8B030D-6E8A-4147-A177-3AD203B41FA5}">
                      <a16:colId xmlns:a16="http://schemas.microsoft.com/office/drawing/2014/main" val="20004"/>
                    </a:ext>
                  </a:extLst>
                </a:gridCol>
                <a:gridCol w="1067396">
                  <a:extLst>
                    <a:ext uri="{9D8B030D-6E8A-4147-A177-3AD203B41FA5}">
                      <a16:colId xmlns:a16="http://schemas.microsoft.com/office/drawing/2014/main" val="20005"/>
                    </a:ext>
                  </a:extLst>
                </a:gridCol>
                <a:gridCol w="1067396">
                  <a:extLst>
                    <a:ext uri="{9D8B030D-6E8A-4147-A177-3AD203B41FA5}">
                      <a16:colId xmlns:a16="http://schemas.microsoft.com/office/drawing/2014/main" val="20006"/>
                    </a:ext>
                  </a:extLst>
                </a:gridCol>
                <a:gridCol w="1067396">
                  <a:extLst>
                    <a:ext uri="{9D8B030D-6E8A-4147-A177-3AD203B41FA5}">
                      <a16:colId xmlns:a16="http://schemas.microsoft.com/office/drawing/2014/main" val="20007"/>
                    </a:ext>
                  </a:extLst>
                </a:gridCol>
              </a:tblGrid>
              <a:tr h="1002770">
                <a:tc>
                  <a:txBody>
                    <a:bodyPr/>
                    <a:lstStyle/>
                    <a:p>
                      <a:r>
                        <a:rPr lang="en-US" sz="700" b="0">
                          <a:solidFill>
                            <a:schemeClr val="bg1"/>
                          </a:solidFill>
                        </a:rPr>
                        <a:t>UL Red (Light)</a:t>
                      </a:r>
                    </a:p>
                    <a:p>
                      <a:endParaRPr lang="en-US" sz="700" b="0">
                        <a:solidFill>
                          <a:schemeClr val="bg1"/>
                        </a:solidFill>
                      </a:endParaRPr>
                    </a:p>
                    <a:p>
                      <a:r>
                        <a:rPr lang="de-DE" sz="700" b="0">
                          <a:solidFill>
                            <a:schemeClr val="bg1"/>
                          </a:solidFill>
                        </a:rPr>
                        <a:t>R192 G32 B50</a:t>
                      </a:r>
                    </a:p>
                    <a:p>
                      <a:r>
                        <a:rPr lang="de-DE" sz="700" b="0">
                          <a:solidFill>
                            <a:schemeClr val="bg1"/>
                          </a:solidFill>
                        </a:rPr>
                        <a:t>HEX C02032</a:t>
                      </a:r>
                      <a:endParaRPr lang="en-US" sz="700" b="0">
                        <a:solidFill>
                          <a:schemeClr val="bg1"/>
                        </a:solidFill>
                      </a:endParaRPr>
                    </a:p>
                  </a:txBody>
                  <a:tcPr marL="42664" marR="42664" marT="42664" marB="42664">
                    <a:solidFill>
                      <a:srgbClr val="C02032"/>
                    </a:solidFill>
                  </a:tcPr>
                </a:tc>
                <a:tc>
                  <a:txBody>
                    <a:bodyPr/>
                    <a:lstStyle/>
                    <a:p>
                      <a:r>
                        <a:rPr lang="it-IT" sz="700" b="0">
                          <a:solidFill>
                            <a:schemeClr val="bg1"/>
                          </a:solidFill>
                        </a:rPr>
                        <a:t>UL Orange (Light)</a:t>
                      </a:r>
                    </a:p>
                    <a:p>
                      <a:endParaRPr lang="it-IT" sz="700" b="0">
                        <a:solidFill>
                          <a:schemeClr val="bg1"/>
                        </a:solidFill>
                      </a:endParaRPr>
                    </a:p>
                    <a:p>
                      <a:r>
                        <a:rPr lang="da-DK" sz="700" b="0">
                          <a:solidFill>
                            <a:schemeClr val="bg1"/>
                          </a:solidFill>
                        </a:rPr>
                        <a:t>R241 G138 B33</a:t>
                      </a:r>
                    </a:p>
                    <a:p>
                      <a:r>
                        <a:rPr lang="da-DK" sz="700" b="0">
                          <a:solidFill>
                            <a:schemeClr val="bg1"/>
                          </a:solidFill>
                        </a:rPr>
                        <a:t>HEX F18A21</a:t>
                      </a:r>
                      <a:endParaRPr lang="en-US" sz="700" b="0">
                        <a:solidFill>
                          <a:schemeClr val="bg1"/>
                        </a:solidFill>
                      </a:endParaRPr>
                    </a:p>
                  </a:txBody>
                  <a:tcPr marL="42664" marR="42664" marT="42664" marB="42664">
                    <a:solidFill>
                      <a:srgbClr val="F18A21"/>
                    </a:solidFill>
                  </a:tcPr>
                </a:tc>
                <a:tc>
                  <a:txBody>
                    <a:bodyPr/>
                    <a:lstStyle/>
                    <a:p>
                      <a:r>
                        <a:rPr lang="en-US" sz="700" b="0">
                          <a:solidFill>
                            <a:schemeClr val="bg1"/>
                          </a:solidFill>
                        </a:rPr>
                        <a:t>UL Yellow (Light)</a:t>
                      </a:r>
                    </a:p>
                    <a:p>
                      <a:endParaRPr lang="en-US" sz="700" b="0">
                        <a:solidFill>
                          <a:schemeClr val="bg1"/>
                        </a:solidFill>
                      </a:endParaRPr>
                    </a:p>
                    <a:p>
                      <a:r>
                        <a:rPr lang="da-DK" sz="700" b="0">
                          <a:solidFill>
                            <a:schemeClr val="bg1"/>
                          </a:solidFill>
                        </a:rPr>
                        <a:t>R255 G198 B47</a:t>
                      </a:r>
                    </a:p>
                    <a:p>
                      <a:r>
                        <a:rPr lang="da-DK" sz="700" b="0">
                          <a:solidFill>
                            <a:schemeClr val="bg1"/>
                          </a:solidFill>
                        </a:rPr>
                        <a:t>HEX FFC62F</a:t>
                      </a:r>
                      <a:endParaRPr lang="en-US" sz="700" b="0">
                        <a:solidFill>
                          <a:schemeClr val="bg1"/>
                        </a:solidFill>
                      </a:endParaRPr>
                    </a:p>
                  </a:txBody>
                  <a:tcPr marL="42664" marR="42664" marT="42664" marB="42664">
                    <a:solidFill>
                      <a:srgbClr val="FFC72F"/>
                    </a:solidFill>
                  </a:tcPr>
                </a:tc>
                <a:tc>
                  <a:txBody>
                    <a:bodyPr/>
                    <a:lstStyle/>
                    <a:p>
                      <a:r>
                        <a:rPr lang="en-US" sz="700" b="0">
                          <a:solidFill>
                            <a:schemeClr val="bg1"/>
                          </a:solidFill>
                        </a:rPr>
                        <a:t>UL Green (Light)</a:t>
                      </a:r>
                    </a:p>
                    <a:p>
                      <a:endParaRPr lang="en-US" sz="700" b="0">
                        <a:solidFill>
                          <a:schemeClr val="bg1"/>
                        </a:solidFill>
                      </a:endParaRPr>
                    </a:p>
                    <a:p>
                      <a:r>
                        <a:rPr lang="de-DE" sz="700" b="0">
                          <a:solidFill>
                            <a:schemeClr val="bg1"/>
                          </a:solidFill>
                        </a:rPr>
                        <a:t>R146 G200 B62</a:t>
                      </a:r>
                    </a:p>
                    <a:p>
                      <a:r>
                        <a:rPr lang="de-DE" sz="700" b="0">
                          <a:solidFill>
                            <a:schemeClr val="bg1"/>
                          </a:solidFill>
                        </a:rPr>
                        <a:t>HEX 92C83E</a:t>
                      </a:r>
                      <a:endParaRPr lang="en-US" sz="700" b="0">
                        <a:solidFill>
                          <a:schemeClr val="bg1"/>
                        </a:solidFill>
                      </a:endParaRPr>
                    </a:p>
                  </a:txBody>
                  <a:tcPr marL="42664" marR="42664" marT="42664" marB="42664">
                    <a:solidFill>
                      <a:srgbClr val="91C83E"/>
                    </a:solidFill>
                  </a:tcPr>
                </a:tc>
                <a:tc>
                  <a:txBody>
                    <a:bodyPr/>
                    <a:lstStyle/>
                    <a:p>
                      <a:r>
                        <a:rPr lang="en-US" sz="700" b="0">
                          <a:solidFill>
                            <a:schemeClr val="bg1"/>
                          </a:solidFill>
                        </a:rPr>
                        <a:t>UL Teal (Light)</a:t>
                      </a:r>
                    </a:p>
                    <a:p>
                      <a:endParaRPr lang="en-US" sz="700" b="0">
                        <a:solidFill>
                          <a:schemeClr val="bg1"/>
                        </a:solidFill>
                      </a:endParaRPr>
                    </a:p>
                    <a:p>
                      <a:r>
                        <a:rPr lang="de-DE" sz="700" b="0">
                          <a:solidFill>
                            <a:schemeClr val="bg1"/>
                          </a:solidFill>
                        </a:rPr>
                        <a:t>R89 G183 B179</a:t>
                      </a:r>
                    </a:p>
                    <a:p>
                      <a:r>
                        <a:rPr lang="de-DE" sz="700" b="0">
                          <a:solidFill>
                            <a:schemeClr val="bg1"/>
                          </a:solidFill>
                        </a:rPr>
                        <a:t>HEX 59B7B3</a:t>
                      </a:r>
                      <a:endParaRPr lang="en-US" sz="700" b="0">
                        <a:solidFill>
                          <a:schemeClr val="bg1"/>
                        </a:solidFill>
                      </a:endParaRPr>
                    </a:p>
                  </a:txBody>
                  <a:tcPr marL="42664" marR="42664" marT="42664" marB="42664">
                    <a:solidFill>
                      <a:srgbClr val="59B7B3"/>
                    </a:solidFill>
                  </a:tcPr>
                </a:tc>
                <a:tc>
                  <a:txBody>
                    <a:bodyPr/>
                    <a:lstStyle/>
                    <a:p>
                      <a:r>
                        <a:rPr lang="en-US" sz="700" b="0">
                          <a:solidFill>
                            <a:schemeClr val="bg1"/>
                          </a:solidFill>
                        </a:rPr>
                        <a:t>UL Blue (Light)</a:t>
                      </a:r>
                    </a:p>
                    <a:p>
                      <a:endParaRPr lang="en-US" sz="700" b="0">
                        <a:solidFill>
                          <a:schemeClr val="bg1"/>
                        </a:solidFill>
                      </a:endParaRPr>
                    </a:p>
                    <a:p>
                      <a:r>
                        <a:rPr lang="de-DE" sz="700" b="0">
                          <a:solidFill>
                            <a:schemeClr val="bg1"/>
                          </a:solidFill>
                        </a:rPr>
                        <a:t>R103 G177 B226</a:t>
                      </a:r>
                    </a:p>
                    <a:p>
                      <a:r>
                        <a:rPr lang="de-DE" sz="700" b="0">
                          <a:solidFill>
                            <a:schemeClr val="bg1"/>
                          </a:solidFill>
                        </a:rPr>
                        <a:t>HEX 67B1E2</a:t>
                      </a:r>
                      <a:endParaRPr lang="en-US" sz="700" b="0">
                        <a:solidFill>
                          <a:schemeClr val="bg1"/>
                        </a:solidFill>
                      </a:endParaRPr>
                    </a:p>
                  </a:txBody>
                  <a:tcPr marL="42664" marR="42664" marT="42664" marB="42664">
                    <a:solidFill>
                      <a:srgbClr val="66B2E3"/>
                    </a:solidFill>
                  </a:tcPr>
                </a:tc>
                <a:tc>
                  <a:txBody>
                    <a:bodyPr/>
                    <a:lstStyle/>
                    <a:p>
                      <a:r>
                        <a:rPr lang="en-US" sz="700" b="0">
                          <a:solidFill>
                            <a:schemeClr val="bg1"/>
                          </a:solidFill>
                        </a:rPr>
                        <a:t>UL Brown (Light)</a:t>
                      </a:r>
                    </a:p>
                    <a:p>
                      <a:endParaRPr lang="en-US" sz="700" b="0">
                        <a:solidFill>
                          <a:schemeClr val="bg1"/>
                        </a:solidFill>
                      </a:endParaRPr>
                    </a:p>
                    <a:p>
                      <a:r>
                        <a:rPr lang="de-DE" sz="700" b="0">
                          <a:solidFill>
                            <a:schemeClr val="bg1"/>
                          </a:solidFill>
                        </a:rPr>
                        <a:t>R196 G184 B170</a:t>
                      </a:r>
                    </a:p>
                    <a:p>
                      <a:r>
                        <a:rPr lang="de-DE" sz="700" b="0">
                          <a:solidFill>
                            <a:schemeClr val="bg1"/>
                          </a:solidFill>
                        </a:rPr>
                        <a:t>HEX C4B8AA</a:t>
                      </a:r>
                      <a:endParaRPr lang="en-US" sz="700" b="0">
                        <a:solidFill>
                          <a:schemeClr val="bg1"/>
                        </a:solidFill>
                      </a:endParaRPr>
                    </a:p>
                  </a:txBody>
                  <a:tcPr marL="42664" marR="42664" marT="42664" marB="42664">
                    <a:solidFill>
                      <a:srgbClr val="C4B8AA"/>
                    </a:solidFill>
                  </a:tcPr>
                </a:tc>
                <a:tc>
                  <a:txBody>
                    <a:bodyPr/>
                    <a:lstStyle/>
                    <a:p>
                      <a:r>
                        <a:rPr lang="en-US" sz="700" b="0">
                          <a:solidFill>
                            <a:schemeClr val="tx1"/>
                          </a:solidFill>
                        </a:rPr>
                        <a:t>UL White</a:t>
                      </a:r>
                    </a:p>
                    <a:p>
                      <a:endParaRPr lang="en-US" sz="700" b="0">
                        <a:solidFill>
                          <a:schemeClr val="tx1"/>
                        </a:solidFill>
                      </a:endParaRPr>
                    </a:p>
                    <a:p>
                      <a:r>
                        <a:rPr lang="da-DK" sz="700" b="0">
                          <a:solidFill>
                            <a:schemeClr val="tx1"/>
                          </a:solidFill>
                        </a:rPr>
                        <a:t>R255 G255 B255</a:t>
                      </a:r>
                    </a:p>
                    <a:p>
                      <a:r>
                        <a:rPr lang="da-DK" sz="700" b="0">
                          <a:solidFill>
                            <a:schemeClr val="tx1"/>
                          </a:solidFill>
                        </a:rPr>
                        <a:t>HEX FFFFFF</a:t>
                      </a:r>
                      <a:endParaRPr lang="en-US" sz="700" b="0">
                        <a:solidFill>
                          <a:schemeClr val="tx1"/>
                        </a:solidFill>
                      </a:endParaRPr>
                    </a:p>
                  </a:txBody>
                  <a:tcPr marL="42664" marR="42664" marT="42664" marB="42664">
                    <a:solidFill>
                      <a:schemeClr val="bg1"/>
                    </a:solidFill>
                  </a:tcPr>
                </a:tc>
                <a:extLst>
                  <a:ext uri="{0D108BD9-81ED-4DB2-BD59-A6C34878D82A}">
                    <a16:rowId xmlns:a16="http://schemas.microsoft.com/office/drawing/2014/main" val="10000"/>
                  </a:ext>
                </a:extLst>
              </a:tr>
              <a:tr h="1002770">
                <a:tc>
                  <a:txBody>
                    <a:bodyPr/>
                    <a:lstStyle/>
                    <a:p>
                      <a:r>
                        <a:rPr lang="en-US" sz="700" b="0">
                          <a:solidFill>
                            <a:schemeClr val="bg1"/>
                          </a:solidFill>
                        </a:rPr>
                        <a:t>UL Red (Medium)</a:t>
                      </a:r>
                    </a:p>
                    <a:p>
                      <a:endParaRPr lang="en-US" sz="700" b="0">
                        <a:solidFill>
                          <a:schemeClr val="bg1"/>
                        </a:solidFill>
                      </a:endParaRPr>
                    </a:p>
                    <a:p>
                      <a:r>
                        <a:rPr lang="de-DE" sz="700" b="0">
                          <a:solidFill>
                            <a:schemeClr val="bg1"/>
                          </a:solidFill>
                        </a:rPr>
                        <a:t>R137 G36 B51</a:t>
                      </a:r>
                    </a:p>
                    <a:p>
                      <a:r>
                        <a:rPr lang="de-DE" sz="700" b="0">
                          <a:solidFill>
                            <a:schemeClr val="bg1"/>
                          </a:solidFill>
                        </a:rPr>
                        <a:t>HEX 892433</a:t>
                      </a:r>
                      <a:endParaRPr lang="en-US" sz="700" b="0">
                        <a:solidFill>
                          <a:schemeClr val="bg1"/>
                        </a:solidFill>
                      </a:endParaRPr>
                    </a:p>
                  </a:txBody>
                  <a:tcPr marL="42664" marR="42664" marT="42664" marB="42664">
                    <a:solidFill>
                      <a:srgbClr val="892433"/>
                    </a:solidFill>
                  </a:tcPr>
                </a:tc>
                <a:tc>
                  <a:txBody>
                    <a:bodyPr/>
                    <a:lstStyle/>
                    <a:p>
                      <a:r>
                        <a:rPr lang="en-US" sz="700" b="0">
                          <a:solidFill>
                            <a:schemeClr val="bg1"/>
                          </a:solidFill>
                        </a:rPr>
                        <a:t>UL Orange (Medium)</a:t>
                      </a:r>
                    </a:p>
                    <a:p>
                      <a:endParaRPr lang="en-US" sz="700" b="0">
                        <a:solidFill>
                          <a:schemeClr val="bg1"/>
                        </a:solidFill>
                      </a:endParaRPr>
                    </a:p>
                    <a:p>
                      <a:r>
                        <a:rPr lang="fr-FR" sz="700" b="0">
                          <a:solidFill>
                            <a:schemeClr val="bg1"/>
                          </a:solidFill>
                        </a:rPr>
                        <a:t>R207 G95 B40</a:t>
                      </a:r>
                    </a:p>
                    <a:p>
                      <a:r>
                        <a:rPr lang="fr-FR" sz="700" b="0">
                          <a:solidFill>
                            <a:schemeClr val="bg1"/>
                          </a:solidFill>
                        </a:rPr>
                        <a:t>HEX CF5F28</a:t>
                      </a:r>
                      <a:endParaRPr lang="en-US" sz="700" b="0">
                        <a:solidFill>
                          <a:schemeClr val="bg1"/>
                        </a:solidFill>
                      </a:endParaRPr>
                    </a:p>
                  </a:txBody>
                  <a:tcPr marL="42664" marR="42664" marT="42664" marB="42664">
                    <a:solidFill>
                      <a:srgbClr val="CF5F28"/>
                    </a:solidFill>
                  </a:tcPr>
                </a:tc>
                <a:tc>
                  <a:txBody>
                    <a:bodyPr/>
                    <a:lstStyle/>
                    <a:p>
                      <a:r>
                        <a:rPr lang="en-US" sz="700" b="0">
                          <a:solidFill>
                            <a:schemeClr val="bg1"/>
                          </a:solidFill>
                        </a:rPr>
                        <a:t>UL Yellow (Medium)</a:t>
                      </a:r>
                    </a:p>
                    <a:p>
                      <a:endParaRPr lang="en-US" sz="700" b="0">
                        <a:solidFill>
                          <a:schemeClr val="bg1"/>
                        </a:solidFill>
                      </a:endParaRPr>
                    </a:p>
                    <a:p>
                      <a:r>
                        <a:rPr lang="is-IS" sz="700" b="0">
                          <a:solidFill>
                            <a:schemeClr val="bg1"/>
                          </a:solidFill>
                        </a:rPr>
                        <a:t>R208 G146 B42</a:t>
                      </a:r>
                    </a:p>
                    <a:p>
                      <a:r>
                        <a:rPr lang="is-IS" sz="700" b="0">
                          <a:solidFill>
                            <a:schemeClr val="bg1"/>
                          </a:solidFill>
                        </a:rPr>
                        <a:t>HEX D0922A</a:t>
                      </a:r>
                      <a:endParaRPr lang="en-US" sz="700" b="0">
                        <a:solidFill>
                          <a:schemeClr val="bg1"/>
                        </a:solidFill>
                      </a:endParaRPr>
                    </a:p>
                  </a:txBody>
                  <a:tcPr marL="42664" marR="42664" marT="42664" marB="42664">
                    <a:solidFill>
                      <a:srgbClr val="D09229"/>
                    </a:solidFill>
                  </a:tcPr>
                </a:tc>
                <a:tc>
                  <a:txBody>
                    <a:bodyPr/>
                    <a:lstStyle/>
                    <a:p>
                      <a:r>
                        <a:rPr lang="en-US" sz="700" b="0">
                          <a:solidFill>
                            <a:schemeClr val="bg1"/>
                          </a:solidFill>
                        </a:rPr>
                        <a:t>UL Green (Medium)</a:t>
                      </a:r>
                    </a:p>
                    <a:p>
                      <a:endParaRPr lang="en-US" sz="700" b="0">
                        <a:solidFill>
                          <a:schemeClr val="bg1"/>
                        </a:solidFill>
                      </a:endParaRPr>
                    </a:p>
                    <a:p>
                      <a:r>
                        <a:rPr lang="de-DE" sz="700" b="0">
                          <a:solidFill>
                            <a:schemeClr val="bg1"/>
                          </a:solidFill>
                        </a:rPr>
                        <a:t>R76 G158 B69</a:t>
                      </a:r>
                    </a:p>
                    <a:p>
                      <a:r>
                        <a:rPr lang="de-DE" sz="700" b="0">
                          <a:solidFill>
                            <a:schemeClr val="bg1"/>
                          </a:solidFill>
                        </a:rPr>
                        <a:t>HEX 4C9E45</a:t>
                      </a:r>
                      <a:endParaRPr lang="en-US" sz="700" b="0">
                        <a:solidFill>
                          <a:schemeClr val="bg1"/>
                        </a:solidFill>
                      </a:endParaRPr>
                    </a:p>
                  </a:txBody>
                  <a:tcPr marL="42664" marR="42664" marT="42664" marB="42664">
                    <a:solidFill>
                      <a:srgbClr val="4C9E45"/>
                    </a:solidFill>
                  </a:tcPr>
                </a:tc>
                <a:tc>
                  <a:txBody>
                    <a:bodyPr/>
                    <a:lstStyle/>
                    <a:p>
                      <a:r>
                        <a:rPr lang="en-US" sz="700" b="0">
                          <a:solidFill>
                            <a:schemeClr val="bg1"/>
                          </a:solidFill>
                        </a:rPr>
                        <a:t>UL Teal (Medium)</a:t>
                      </a:r>
                    </a:p>
                    <a:p>
                      <a:endParaRPr lang="en-US" sz="700" b="0">
                        <a:solidFill>
                          <a:schemeClr val="bg1"/>
                        </a:solidFill>
                      </a:endParaRPr>
                    </a:p>
                    <a:p>
                      <a:r>
                        <a:rPr lang="de-DE" sz="700" b="0">
                          <a:solidFill>
                            <a:schemeClr val="bg1"/>
                          </a:solidFill>
                        </a:rPr>
                        <a:t>R0 G117  B132</a:t>
                      </a:r>
                    </a:p>
                    <a:p>
                      <a:r>
                        <a:rPr lang="de-DE" sz="700" b="0">
                          <a:solidFill>
                            <a:schemeClr val="bg1"/>
                          </a:solidFill>
                        </a:rPr>
                        <a:t>HEX 007584</a:t>
                      </a:r>
                      <a:endParaRPr lang="en-US" sz="700" b="0">
                        <a:solidFill>
                          <a:schemeClr val="bg1"/>
                        </a:solidFill>
                      </a:endParaRPr>
                    </a:p>
                  </a:txBody>
                  <a:tcPr marL="42664" marR="42664" marT="42664" marB="42664">
                    <a:solidFill>
                      <a:srgbClr val="017584"/>
                    </a:solidFill>
                  </a:tcPr>
                </a:tc>
                <a:tc>
                  <a:txBody>
                    <a:bodyPr/>
                    <a:lstStyle/>
                    <a:p>
                      <a:r>
                        <a:rPr lang="en-US" sz="700" b="0">
                          <a:solidFill>
                            <a:schemeClr val="bg1"/>
                          </a:solidFill>
                        </a:rPr>
                        <a:t>UL Blue (Medium)</a:t>
                      </a:r>
                    </a:p>
                    <a:p>
                      <a:endParaRPr lang="en-US" sz="700" b="0">
                        <a:solidFill>
                          <a:schemeClr val="bg1"/>
                        </a:solidFill>
                      </a:endParaRPr>
                    </a:p>
                    <a:p>
                      <a:r>
                        <a:rPr lang="de-DE" sz="700" b="0">
                          <a:solidFill>
                            <a:schemeClr val="bg1"/>
                          </a:solidFill>
                        </a:rPr>
                        <a:t>R0 G81 B138</a:t>
                      </a:r>
                    </a:p>
                    <a:p>
                      <a:r>
                        <a:rPr lang="de-DE" sz="700" b="0">
                          <a:solidFill>
                            <a:schemeClr val="bg1"/>
                          </a:solidFill>
                        </a:rPr>
                        <a:t>HEX 00518A</a:t>
                      </a:r>
                      <a:endParaRPr lang="en-US" sz="700" b="0">
                        <a:solidFill>
                          <a:schemeClr val="bg1"/>
                        </a:solidFill>
                      </a:endParaRPr>
                    </a:p>
                  </a:txBody>
                  <a:tcPr marL="42664" marR="42664" marT="42664" marB="42664">
                    <a:solidFill>
                      <a:srgbClr val="00518A"/>
                    </a:solidFill>
                  </a:tcPr>
                </a:tc>
                <a:tc>
                  <a:txBody>
                    <a:bodyPr/>
                    <a:lstStyle/>
                    <a:p>
                      <a:r>
                        <a:rPr lang="en-US" sz="700" b="0">
                          <a:solidFill>
                            <a:schemeClr val="bg1"/>
                          </a:solidFill>
                        </a:rPr>
                        <a:t>UL Brown (Medium)</a:t>
                      </a:r>
                    </a:p>
                    <a:p>
                      <a:endParaRPr lang="en-US" sz="700" b="0">
                        <a:solidFill>
                          <a:schemeClr val="bg1"/>
                        </a:solidFill>
                      </a:endParaRPr>
                    </a:p>
                    <a:p>
                      <a:r>
                        <a:rPr lang="de-DE" sz="700" b="0">
                          <a:solidFill>
                            <a:schemeClr val="bg1"/>
                          </a:solidFill>
                        </a:rPr>
                        <a:t>R163 G147 B130</a:t>
                      </a:r>
                    </a:p>
                    <a:p>
                      <a:r>
                        <a:rPr lang="de-DE" sz="700" b="0">
                          <a:solidFill>
                            <a:schemeClr val="bg1"/>
                          </a:solidFill>
                        </a:rPr>
                        <a:t>HEX A39382</a:t>
                      </a:r>
                      <a:endParaRPr lang="en-US" sz="700" b="0">
                        <a:solidFill>
                          <a:schemeClr val="bg1"/>
                        </a:solidFill>
                      </a:endParaRPr>
                    </a:p>
                  </a:txBody>
                  <a:tcPr marL="42664" marR="42664" marT="42664" marB="42664">
                    <a:solidFill>
                      <a:srgbClr val="A49382"/>
                    </a:solidFill>
                  </a:tcPr>
                </a:tc>
                <a:tc>
                  <a:txBody>
                    <a:bodyPr/>
                    <a:lstStyle/>
                    <a:p>
                      <a:r>
                        <a:rPr lang="en-US" sz="700" b="0">
                          <a:solidFill>
                            <a:schemeClr val="bg1"/>
                          </a:solidFill>
                        </a:rPr>
                        <a:t>UL Gray</a:t>
                      </a:r>
                    </a:p>
                    <a:p>
                      <a:endParaRPr lang="en-US" sz="700" b="0">
                        <a:solidFill>
                          <a:schemeClr val="bg1"/>
                        </a:solidFill>
                      </a:endParaRPr>
                    </a:p>
                    <a:p>
                      <a:r>
                        <a:rPr lang="de-DE" sz="700" b="0">
                          <a:solidFill>
                            <a:schemeClr val="bg1"/>
                          </a:solidFill>
                        </a:rPr>
                        <a:t>R147 G149 B152</a:t>
                      </a:r>
                    </a:p>
                    <a:p>
                      <a:r>
                        <a:rPr lang="de-DE" sz="700" b="0">
                          <a:solidFill>
                            <a:schemeClr val="bg1"/>
                          </a:solidFill>
                        </a:rPr>
                        <a:t>HEX 939598</a:t>
                      </a:r>
                      <a:endParaRPr lang="en-US" sz="700" b="0">
                        <a:solidFill>
                          <a:schemeClr val="bg1"/>
                        </a:solidFill>
                      </a:endParaRPr>
                    </a:p>
                  </a:txBody>
                  <a:tcPr marL="42664" marR="42664" marT="42664" marB="42664">
                    <a:solidFill>
                      <a:srgbClr val="939598"/>
                    </a:solidFill>
                  </a:tcPr>
                </a:tc>
                <a:extLst>
                  <a:ext uri="{0D108BD9-81ED-4DB2-BD59-A6C34878D82A}">
                    <a16:rowId xmlns:a16="http://schemas.microsoft.com/office/drawing/2014/main" val="10001"/>
                  </a:ext>
                </a:extLst>
              </a:tr>
              <a:tr h="1002770">
                <a:tc>
                  <a:txBody>
                    <a:bodyPr/>
                    <a:lstStyle/>
                    <a:p>
                      <a:r>
                        <a:rPr lang="en-US" sz="700" b="0">
                          <a:solidFill>
                            <a:schemeClr val="bg1"/>
                          </a:solidFill>
                        </a:rPr>
                        <a:t>UL Red (Dark)</a:t>
                      </a:r>
                    </a:p>
                    <a:p>
                      <a:endParaRPr lang="en-US" sz="700" b="0">
                        <a:solidFill>
                          <a:schemeClr val="bg1"/>
                        </a:solidFill>
                      </a:endParaRPr>
                    </a:p>
                    <a:p>
                      <a:r>
                        <a:rPr lang="de-DE" sz="700" b="0">
                          <a:solidFill>
                            <a:schemeClr val="bg1"/>
                          </a:solidFill>
                        </a:rPr>
                        <a:t>R102 G26 B41</a:t>
                      </a:r>
                    </a:p>
                    <a:p>
                      <a:r>
                        <a:rPr lang="de-DE" sz="700" b="0">
                          <a:solidFill>
                            <a:schemeClr val="bg1"/>
                          </a:solidFill>
                        </a:rPr>
                        <a:t>HEX 661A29</a:t>
                      </a:r>
                      <a:endParaRPr lang="en-US" sz="700" b="0">
                        <a:solidFill>
                          <a:schemeClr val="bg1"/>
                        </a:solidFill>
                      </a:endParaRPr>
                    </a:p>
                  </a:txBody>
                  <a:tcPr marL="42664" marR="42664" marT="42664" marB="42664">
                    <a:solidFill>
                      <a:srgbClr val="661A29"/>
                    </a:solidFill>
                  </a:tcPr>
                </a:tc>
                <a:tc>
                  <a:txBody>
                    <a:bodyPr/>
                    <a:lstStyle/>
                    <a:p>
                      <a:r>
                        <a:rPr lang="en-US" sz="700" b="0">
                          <a:solidFill>
                            <a:schemeClr val="bg1"/>
                          </a:solidFill>
                        </a:rPr>
                        <a:t>UL Orange (Dark)</a:t>
                      </a:r>
                    </a:p>
                    <a:p>
                      <a:endParaRPr lang="en-US" sz="700" b="0">
                        <a:solidFill>
                          <a:schemeClr val="bg1"/>
                        </a:solidFill>
                      </a:endParaRPr>
                    </a:p>
                    <a:p>
                      <a:r>
                        <a:rPr lang="de-DE" sz="700" b="0">
                          <a:solidFill>
                            <a:schemeClr val="bg1"/>
                          </a:solidFill>
                        </a:rPr>
                        <a:t>R141 G73 B33</a:t>
                      </a:r>
                    </a:p>
                    <a:p>
                      <a:r>
                        <a:rPr lang="de-DE" sz="700" b="0">
                          <a:solidFill>
                            <a:schemeClr val="bg1"/>
                          </a:solidFill>
                        </a:rPr>
                        <a:t>HEX 8D4921</a:t>
                      </a:r>
                      <a:endParaRPr lang="en-US" sz="700" b="0">
                        <a:solidFill>
                          <a:schemeClr val="bg1"/>
                        </a:solidFill>
                      </a:endParaRPr>
                    </a:p>
                  </a:txBody>
                  <a:tcPr marL="42664" marR="42664" marT="42664" marB="42664">
                    <a:solidFill>
                      <a:srgbClr val="8D4921"/>
                    </a:solidFill>
                  </a:tcPr>
                </a:tc>
                <a:tc>
                  <a:txBody>
                    <a:bodyPr/>
                    <a:lstStyle/>
                    <a:p>
                      <a:r>
                        <a:rPr lang="en-US" sz="700" b="0">
                          <a:solidFill>
                            <a:schemeClr val="bg1"/>
                          </a:solidFill>
                        </a:rPr>
                        <a:t>UL Yellow (Dark)</a:t>
                      </a:r>
                    </a:p>
                    <a:p>
                      <a:endParaRPr lang="en-US" sz="700" b="0">
                        <a:solidFill>
                          <a:schemeClr val="bg1"/>
                        </a:solidFill>
                      </a:endParaRPr>
                    </a:p>
                    <a:p>
                      <a:r>
                        <a:rPr lang="de-DE" sz="700" b="0">
                          <a:solidFill>
                            <a:schemeClr val="bg1"/>
                          </a:solidFill>
                        </a:rPr>
                        <a:t>R169 G109 B41</a:t>
                      </a:r>
                    </a:p>
                    <a:p>
                      <a:r>
                        <a:rPr lang="de-DE" sz="700" b="0">
                          <a:solidFill>
                            <a:schemeClr val="bg1"/>
                          </a:solidFill>
                        </a:rPr>
                        <a:t>HEX A96D29</a:t>
                      </a:r>
                      <a:endParaRPr lang="en-US" sz="700" b="0">
                        <a:solidFill>
                          <a:schemeClr val="bg1"/>
                        </a:solidFill>
                      </a:endParaRPr>
                    </a:p>
                  </a:txBody>
                  <a:tcPr marL="42664" marR="42664" marT="42664" marB="42664">
                    <a:solidFill>
                      <a:srgbClr val="AA6D28"/>
                    </a:solidFill>
                  </a:tcPr>
                </a:tc>
                <a:tc>
                  <a:txBody>
                    <a:bodyPr/>
                    <a:lstStyle/>
                    <a:p>
                      <a:r>
                        <a:rPr lang="en-US" sz="700" b="0">
                          <a:solidFill>
                            <a:schemeClr val="bg1"/>
                          </a:solidFill>
                        </a:rPr>
                        <a:t>UL Green (Dark)</a:t>
                      </a:r>
                    </a:p>
                    <a:p>
                      <a:endParaRPr lang="en-US" sz="700" b="0">
                        <a:solidFill>
                          <a:schemeClr val="bg1"/>
                        </a:solidFill>
                      </a:endParaRPr>
                    </a:p>
                    <a:p>
                      <a:r>
                        <a:rPr lang="en-US" sz="700" b="0">
                          <a:solidFill>
                            <a:schemeClr val="bg1"/>
                          </a:solidFill>
                        </a:rPr>
                        <a:t>R30 G86 B50</a:t>
                      </a:r>
                    </a:p>
                    <a:p>
                      <a:r>
                        <a:rPr lang="en-US" sz="700" b="0">
                          <a:solidFill>
                            <a:schemeClr val="bg1"/>
                          </a:solidFill>
                        </a:rPr>
                        <a:t>HEX 1E5632</a:t>
                      </a:r>
                    </a:p>
                  </a:txBody>
                  <a:tcPr marL="42664" marR="42664" marT="42664" marB="42664">
                    <a:solidFill>
                      <a:srgbClr val="1E5531"/>
                    </a:solidFill>
                  </a:tcPr>
                </a:tc>
                <a:tc>
                  <a:txBody>
                    <a:bodyPr/>
                    <a:lstStyle/>
                    <a:p>
                      <a:r>
                        <a:rPr lang="it-IT" sz="700" b="0">
                          <a:solidFill>
                            <a:schemeClr val="bg1"/>
                          </a:solidFill>
                        </a:rPr>
                        <a:t>UL </a:t>
                      </a:r>
                      <a:r>
                        <a:rPr lang="it-IT" sz="700" b="0" err="1">
                          <a:solidFill>
                            <a:schemeClr val="bg1"/>
                          </a:solidFill>
                        </a:rPr>
                        <a:t>Teal</a:t>
                      </a:r>
                      <a:r>
                        <a:rPr lang="it-IT" sz="700" b="0">
                          <a:solidFill>
                            <a:schemeClr val="bg1"/>
                          </a:solidFill>
                        </a:rPr>
                        <a:t> (Dark)</a:t>
                      </a:r>
                    </a:p>
                    <a:p>
                      <a:endParaRPr lang="it-IT" sz="700" b="0">
                        <a:solidFill>
                          <a:schemeClr val="bg1"/>
                        </a:solidFill>
                      </a:endParaRPr>
                    </a:p>
                    <a:p>
                      <a:r>
                        <a:rPr lang="en-US" sz="700" b="0">
                          <a:solidFill>
                            <a:schemeClr val="bg1"/>
                          </a:solidFill>
                        </a:rPr>
                        <a:t>R32 G75 B90</a:t>
                      </a:r>
                    </a:p>
                    <a:p>
                      <a:r>
                        <a:rPr lang="en-US" sz="700" b="0">
                          <a:solidFill>
                            <a:schemeClr val="bg1"/>
                          </a:solidFill>
                        </a:rPr>
                        <a:t>HEX 204B5A</a:t>
                      </a:r>
                    </a:p>
                  </a:txBody>
                  <a:tcPr marL="42664" marR="42664" marT="42664" marB="42664">
                    <a:solidFill>
                      <a:srgbClr val="214A5A"/>
                    </a:solidFill>
                  </a:tcPr>
                </a:tc>
                <a:tc>
                  <a:txBody>
                    <a:bodyPr/>
                    <a:lstStyle/>
                    <a:p>
                      <a:r>
                        <a:rPr lang="it-IT" sz="700" b="0">
                          <a:solidFill>
                            <a:schemeClr val="bg1"/>
                          </a:solidFill>
                        </a:rPr>
                        <a:t>UL Blue (Dark)</a:t>
                      </a:r>
                    </a:p>
                    <a:p>
                      <a:endParaRPr lang="it-IT" sz="700" b="0">
                        <a:solidFill>
                          <a:schemeClr val="bg1"/>
                        </a:solidFill>
                      </a:endParaRPr>
                    </a:p>
                    <a:p>
                      <a:r>
                        <a:rPr lang="de-DE" sz="700" b="0">
                          <a:solidFill>
                            <a:schemeClr val="bg1"/>
                          </a:solidFill>
                        </a:rPr>
                        <a:t>R11 G60 B97</a:t>
                      </a:r>
                    </a:p>
                    <a:p>
                      <a:r>
                        <a:rPr lang="de-DE" sz="700" b="0">
                          <a:solidFill>
                            <a:schemeClr val="bg1"/>
                          </a:solidFill>
                        </a:rPr>
                        <a:t>HEX 0B3C61</a:t>
                      </a:r>
                      <a:endParaRPr lang="en-US" sz="700" b="0">
                        <a:solidFill>
                          <a:schemeClr val="bg1"/>
                        </a:solidFill>
                      </a:endParaRPr>
                    </a:p>
                  </a:txBody>
                  <a:tcPr marL="42664" marR="42664" marT="42664" marB="42664">
                    <a:solidFill>
                      <a:srgbClr val="0C3C61"/>
                    </a:solidFill>
                  </a:tcPr>
                </a:tc>
                <a:tc>
                  <a:txBody>
                    <a:bodyPr/>
                    <a:lstStyle/>
                    <a:p>
                      <a:r>
                        <a:rPr lang="en-US" sz="700" b="0">
                          <a:solidFill>
                            <a:schemeClr val="bg1"/>
                          </a:solidFill>
                        </a:rPr>
                        <a:t>UL Brown (Dark)</a:t>
                      </a:r>
                    </a:p>
                    <a:p>
                      <a:endParaRPr lang="en-US" sz="700" b="0">
                        <a:solidFill>
                          <a:schemeClr val="bg1"/>
                        </a:solidFill>
                      </a:endParaRPr>
                    </a:p>
                    <a:p>
                      <a:r>
                        <a:rPr lang="de-DE" sz="700" b="0">
                          <a:solidFill>
                            <a:schemeClr val="bg1"/>
                          </a:solidFill>
                        </a:rPr>
                        <a:t>R101 G80 B62</a:t>
                      </a:r>
                    </a:p>
                    <a:p>
                      <a:r>
                        <a:rPr lang="de-DE" sz="700" b="0">
                          <a:solidFill>
                            <a:schemeClr val="bg1"/>
                          </a:solidFill>
                        </a:rPr>
                        <a:t>HEX 65503E</a:t>
                      </a:r>
                      <a:endParaRPr lang="en-US" sz="700" b="0">
                        <a:solidFill>
                          <a:schemeClr val="bg1"/>
                        </a:solidFill>
                      </a:endParaRPr>
                    </a:p>
                  </a:txBody>
                  <a:tcPr marL="42664" marR="42664" marT="42664" marB="42664">
                    <a:solidFill>
                      <a:srgbClr val="64503D"/>
                    </a:solidFill>
                  </a:tcPr>
                </a:tc>
                <a:tc>
                  <a:txBody>
                    <a:bodyPr/>
                    <a:lstStyle/>
                    <a:p>
                      <a:r>
                        <a:rPr lang="en-US" sz="700" b="0">
                          <a:solidFill>
                            <a:schemeClr val="bg1"/>
                          </a:solidFill>
                        </a:rPr>
                        <a:t>UL Black</a:t>
                      </a:r>
                    </a:p>
                    <a:p>
                      <a:endParaRPr lang="en-US" sz="700" b="0">
                        <a:solidFill>
                          <a:schemeClr val="bg1"/>
                        </a:solidFill>
                      </a:endParaRPr>
                    </a:p>
                    <a:p>
                      <a:r>
                        <a:rPr lang="de-DE" sz="700" b="0">
                          <a:solidFill>
                            <a:schemeClr val="bg1"/>
                          </a:solidFill>
                        </a:rPr>
                        <a:t>R0 G0 B0</a:t>
                      </a:r>
                    </a:p>
                    <a:p>
                      <a:r>
                        <a:rPr lang="de-DE" sz="700" b="0">
                          <a:solidFill>
                            <a:schemeClr val="bg1"/>
                          </a:solidFill>
                        </a:rPr>
                        <a:t>HEX 000000</a:t>
                      </a:r>
                      <a:endParaRPr lang="en-US" sz="700" b="0">
                        <a:solidFill>
                          <a:schemeClr val="bg1"/>
                        </a:solidFill>
                      </a:endParaRPr>
                    </a:p>
                  </a:txBody>
                  <a:tcPr marL="42664" marR="42664" marT="42664" marB="42664">
                    <a:solidFill>
                      <a:schemeClr val="tx1"/>
                    </a:solidFill>
                  </a:tcPr>
                </a:tc>
                <a:extLst>
                  <a:ext uri="{0D108BD9-81ED-4DB2-BD59-A6C34878D82A}">
                    <a16:rowId xmlns:a16="http://schemas.microsoft.com/office/drawing/2014/main" val="10002"/>
                  </a:ext>
                </a:extLst>
              </a:tr>
            </a:tbl>
          </a:graphicData>
        </a:graphic>
      </p:graphicFrame>
      <p:sp>
        <p:nvSpPr>
          <p:cNvPr id="4" name="Text Placeholder 14"/>
          <p:cNvSpPr>
            <a:spLocks noGrp="1"/>
          </p:cNvSpPr>
          <p:nvPr>
            <p:ph type="body" sz="quarter" idx="22" hasCustomPrompt="1"/>
          </p:nvPr>
        </p:nvSpPr>
        <p:spPr>
          <a:xfrm>
            <a:off x="301625" y="235324"/>
            <a:ext cx="8229600" cy="369332"/>
          </a:xfrm>
          <a:prstGeom prst="rect">
            <a:avLst/>
          </a:prstGeom>
        </p:spPr>
        <p:txBody>
          <a:bodyPr wrap="square" lIns="0" tIns="0" rIns="0" bIns="0">
            <a:spAutoFit/>
          </a:bodyPr>
          <a:lstStyle>
            <a:lvl1pPr marL="0" indent="0">
              <a:lnSpc>
                <a:spcPct val="100000"/>
              </a:lnSpc>
              <a:spcBef>
                <a:spcPts val="0"/>
              </a:spcBef>
              <a:buNone/>
              <a:defRPr sz="2400" b="0" cap="none" baseline="0">
                <a:solidFill>
                  <a:schemeClr val="accent1"/>
                </a:solidFill>
                <a:latin typeface="Arial"/>
                <a:cs typeface="Arial"/>
              </a:defRPr>
            </a:lvl1pPr>
            <a:lvl2pPr marL="0" indent="0">
              <a:buNone/>
              <a:defRPr sz="2400" b="0" cap="none">
                <a:solidFill>
                  <a:schemeClr val="accent1"/>
                </a:solidFill>
                <a:latin typeface="Arial"/>
                <a:cs typeface="Arial"/>
              </a:defRPr>
            </a:lvl2pPr>
            <a:lvl3pPr marL="0" indent="0">
              <a:buNone/>
              <a:defRPr sz="2400" b="0">
                <a:solidFill>
                  <a:schemeClr val="accent1"/>
                </a:solidFill>
                <a:latin typeface="Arial"/>
                <a:cs typeface="Arial"/>
              </a:defRPr>
            </a:lvl3pPr>
            <a:lvl4pPr marL="0" indent="0">
              <a:buNone/>
              <a:defRPr sz="2400" b="0">
                <a:solidFill>
                  <a:schemeClr val="accent1"/>
                </a:solidFill>
                <a:latin typeface="Arial"/>
                <a:cs typeface="Arial"/>
              </a:defRPr>
            </a:lvl4pPr>
            <a:lvl5pPr marL="0" indent="0">
              <a:buNone/>
              <a:defRPr sz="2400" b="0">
                <a:solidFill>
                  <a:schemeClr val="accent1"/>
                </a:solidFill>
                <a:latin typeface="Arial"/>
                <a:cs typeface="Arial"/>
              </a:defRPr>
            </a:lvl5pPr>
            <a:lvl6pPr marL="0" indent="0">
              <a:buNone/>
              <a:defRPr sz="2400">
                <a:solidFill>
                  <a:schemeClr val="accent1"/>
                </a:solidFill>
              </a:defRPr>
            </a:lvl6pPr>
            <a:lvl7pPr marL="0" indent="0">
              <a:buNone/>
              <a:defRPr sz="2400">
                <a:solidFill>
                  <a:schemeClr val="accent1"/>
                </a:solidFill>
              </a:defRPr>
            </a:lvl7pPr>
            <a:lvl8pPr marL="0" indent="0">
              <a:buNone/>
              <a:defRPr sz="2400">
                <a:solidFill>
                  <a:schemeClr val="accent1"/>
                </a:solidFill>
              </a:defRPr>
            </a:lvl8pPr>
            <a:lvl9pPr marL="0" indent="0">
              <a:buNone/>
              <a:defRPr sz="2400">
                <a:solidFill>
                  <a:schemeClr val="accent1"/>
                </a:solidFill>
              </a:defRPr>
            </a:lvl9pPr>
          </a:lstStyle>
          <a:p>
            <a:pPr lvl="0"/>
            <a:r>
              <a:rPr lang="en-US"/>
              <a:t>New colors</a:t>
            </a:r>
          </a:p>
        </p:txBody>
      </p:sp>
      <p:sp>
        <p:nvSpPr>
          <p:cNvPr id="5" name="Text Placeholder 3">
            <a:extLst>
              <a:ext uri="{FF2B5EF4-FFF2-40B4-BE49-F238E27FC236}">
                <a16:creationId xmlns:a16="http://schemas.microsoft.com/office/drawing/2014/main" id="{85020490-29EA-A64C-A62C-569A54171F97}"/>
              </a:ext>
            </a:extLst>
          </p:cNvPr>
          <p:cNvSpPr>
            <a:spLocks noGrp="1"/>
          </p:cNvSpPr>
          <p:nvPr>
            <p:ph type="body" sz="quarter" idx="23" hasCustomPrompt="1"/>
          </p:nvPr>
        </p:nvSpPr>
        <p:spPr>
          <a:xfrm>
            <a:off x="301624" y="971551"/>
            <a:ext cx="8539164" cy="554036"/>
          </a:xfrm>
        </p:spPr>
        <p:txBody>
          <a:bodyPr/>
          <a:lstStyle>
            <a:lvl1pPr marL="0" marR="0" indent="0" algn="l" defTabSz="457189" rtl="0" eaLnBrk="1" fontAlgn="auto" latinLnBrk="0" hangingPunct="1">
              <a:lnSpc>
                <a:spcPct val="100000"/>
              </a:lnSpc>
              <a:spcBef>
                <a:spcPts val="0"/>
              </a:spcBef>
              <a:spcAft>
                <a:spcPts val="1200"/>
              </a:spcAft>
              <a:buClrTx/>
              <a:buSzTx/>
              <a:buFont typeface="Arial" panose="020B0604020202020204" pitchFamily="34" charset="0"/>
              <a:buNone/>
              <a:tabLst/>
              <a:defRPr/>
            </a:lvl1pPr>
          </a:lstStyle>
          <a:p>
            <a:pPr marL="0" marR="0" lvl="0" indent="0" algn="l" defTabSz="457189"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t>Brand Hub icon library available at: </a:t>
            </a:r>
            <a:r>
              <a:rPr lang="en-US">
                <a:hlinkClick r:id="rId2"/>
              </a:rPr>
              <a:t>https://crc.ul.com/app/library?library_type=icons</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xfrm>
            <a:off x="8045451" y="4707732"/>
            <a:ext cx="641350" cy="273844"/>
          </a:xfrm>
          <a:prstGeom prst="rect">
            <a:avLst/>
          </a:prstGeom>
        </p:spPr>
        <p:txBody>
          <a:bodyPr/>
          <a:lstStyle>
            <a:lvl1pPr>
              <a:defRPr/>
            </a:lvl1pPr>
          </a:lstStyle>
          <a:p>
            <a:pPr defTabSz="342900" fontAlgn="base">
              <a:spcBef>
                <a:spcPct val="0"/>
              </a:spcBef>
              <a:spcAft>
                <a:spcPct val="0"/>
              </a:spcAft>
              <a:defRPr/>
            </a:pPr>
            <a:fld id="{7CF61324-115A-429D-86C8-DBBFE27C7CEE}" type="slidenum">
              <a:rPr lang="en-US" smtClean="0">
                <a:solidFill>
                  <a:srgbClr val="000000"/>
                </a:solidFill>
                <a:ea typeface="Geneva" charset="-128"/>
              </a:rPr>
              <a:pPr defTabSz="342900" fontAlgn="base">
                <a:spcBef>
                  <a:spcPct val="0"/>
                </a:spcBef>
                <a:spcAft>
                  <a:spcPct val="0"/>
                </a:spcAft>
                <a:defRPr/>
              </a:pPr>
              <a:t>‹#›</a:t>
            </a:fld>
            <a:endParaRPr lang="en-US">
              <a:solidFill>
                <a:srgbClr val="000000"/>
              </a:solidFill>
              <a:ea typeface="Geneva" charset="-128"/>
            </a:endParaRPr>
          </a:p>
        </p:txBody>
      </p:sp>
    </p:spTree>
    <p:extLst>
      <p:ext uri="{BB962C8B-B14F-4D97-AF65-F5344CB8AC3E}">
        <p14:creationId xmlns:p14="http://schemas.microsoft.com/office/powerpoint/2010/main" val="347210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Red">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7" name="Text Placeholder 26">
            <a:extLst>
              <a:ext uri="{FF2B5EF4-FFF2-40B4-BE49-F238E27FC236}">
                <a16:creationId xmlns:a16="http://schemas.microsoft.com/office/drawing/2014/main" id="{E8705732-112B-D34A-ADD9-33AB444C70C3}"/>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Title Arial 32pt white</a:t>
            </a:r>
            <a:br>
              <a:rPr lang="en-US"/>
            </a:br>
            <a:r>
              <a:rPr lang="en-US"/>
              <a:t>sentence case</a:t>
            </a:r>
          </a:p>
        </p:txBody>
      </p:sp>
      <p:sp>
        <p:nvSpPr>
          <p:cNvPr id="9" name="Text Placeholder 28">
            <a:extLst>
              <a:ext uri="{FF2B5EF4-FFF2-40B4-BE49-F238E27FC236}">
                <a16:creationId xmlns:a16="http://schemas.microsoft.com/office/drawing/2014/main" id="{AD1C4D7B-87F1-8343-8537-F0FE9A9EFAD7}"/>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Date | Subhead Arial 14pt white maximum one line</a:t>
            </a:r>
          </a:p>
        </p:txBody>
      </p:sp>
      <p:pic>
        <p:nvPicPr>
          <p:cNvPr id="11" name="Picture 10">
            <a:extLst>
              <a:ext uri="{FF2B5EF4-FFF2-40B4-BE49-F238E27FC236}">
                <a16:creationId xmlns:a16="http://schemas.microsoft.com/office/drawing/2014/main" id="{6AF0BBF2-57E5-B24C-821B-36E817E4B9FC}"/>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spTree>
    <p:extLst>
      <p:ext uri="{BB962C8B-B14F-4D97-AF65-F5344CB8AC3E}">
        <p14:creationId xmlns:p14="http://schemas.microsoft.com/office/powerpoint/2010/main" val="39615423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1-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19" name="Text Placeholder 18"/>
          <p:cNvSpPr>
            <a:spLocks noGrp="1"/>
          </p:cNvSpPr>
          <p:nvPr>
            <p:ph type="body" sz="quarter" idx="19" hasCustomPrompt="1"/>
          </p:nvPr>
        </p:nvSpPr>
        <p:spPr>
          <a:xfrm>
            <a:off x="301624" y="971550"/>
            <a:ext cx="8539163" cy="3429000"/>
          </a:xfrm>
          <a:prstGeom prst="rect">
            <a:avLst/>
          </a:prstGeom>
        </p:spPr>
        <p:txBody>
          <a:bodyPr lIns="0" tIns="0" rIns="0" bIns="0"/>
          <a:lstStyle>
            <a:lvl1pPr marL="0" indent="0">
              <a:spcBef>
                <a:spcPts val="0"/>
              </a:spcBef>
              <a:spcAft>
                <a:spcPts val="1200"/>
              </a:spcAft>
              <a:buFont typeface="Arial" charset="0"/>
              <a:buNone/>
              <a:defRPr sz="1200"/>
            </a:lvl1pPr>
            <a:lvl2pPr marL="173038" indent="-166688">
              <a:spcBef>
                <a:spcPts val="0"/>
              </a:spcBef>
              <a:spcAft>
                <a:spcPts val="1200"/>
              </a:spcAft>
              <a:buFont typeface="Arial" charset="0"/>
              <a:buChar char="•"/>
              <a:tabLst/>
              <a:defRPr sz="1200"/>
            </a:lvl2pPr>
            <a:lvl3pPr marL="346075" indent="-173038">
              <a:spcBef>
                <a:spcPts val="0"/>
              </a:spcBef>
              <a:spcAft>
                <a:spcPts val="1200"/>
              </a:spcAft>
              <a:buFont typeface="Arial" charset="0"/>
              <a:buChar char="•"/>
              <a:tabLst/>
              <a:defRPr sz="1200"/>
            </a:lvl3pPr>
            <a:lvl4pPr marL="517525" indent="-171450">
              <a:buFont typeface="Arial" panose="020B0604020202020204" pitchFamily="34" charset="0"/>
              <a:buChar char="•"/>
              <a:tabLst/>
              <a:defRPr sz="1200"/>
            </a:lvl4pPr>
            <a:lvl5pPr marL="2057400" indent="-228600">
              <a:buFont typeface="Arial" charset="0"/>
              <a:buChar char="•"/>
              <a:defRPr sz="1300"/>
            </a:lvl5pPr>
          </a:lstStyle>
          <a:p>
            <a:pPr lvl="0"/>
            <a:r>
              <a:rPr lang="en-US"/>
              <a:t>Main copy Arial 12pt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12pt black lorem ipsum dolor sit </a:t>
            </a:r>
            <a:r>
              <a:rPr lang="en-US" err="1"/>
              <a:t>amet</a:t>
            </a:r>
            <a:r>
              <a:rPr lang="en-US"/>
              <a:t>, </a:t>
            </a:r>
            <a:r>
              <a:rPr lang="en-US" err="1"/>
              <a:t>consectetuer</a:t>
            </a:r>
            <a:r>
              <a:rPr lang="en-US"/>
              <a:t> </a:t>
            </a:r>
            <a:r>
              <a:rPr lang="en-US" err="1"/>
              <a:t>adipiscing</a:t>
            </a:r>
            <a:endParaRPr lang="en-US"/>
          </a:p>
          <a:p>
            <a:pPr lvl="2"/>
            <a:r>
              <a:rPr lang="en-US"/>
              <a:t>Third level 12pt black lorem ipsum dolor sit </a:t>
            </a:r>
            <a:r>
              <a:rPr lang="en-US" err="1"/>
              <a:t>amet</a:t>
            </a:r>
            <a:r>
              <a:rPr lang="en-US"/>
              <a:t>, </a:t>
            </a:r>
            <a:r>
              <a:rPr lang="en-US" err="1"/>
              <a:t>consectetuer</a:t>
            </a:r>
            <a:r>
              <a:rPr lang="en-US"/>
              <a:t> </a:t>
            </a:r>
            <a:r>
              <a:rPr lang="en-US" err="1"/>
              <a:t>adipiscing</a:t>
            </a:r>
            <a:endParaRPr lang="en-US"/>
          </a:p>
          <a:p>
            <a:pPr lvl="3"/>
            <a:r>
              <a:rPr lang="en-US"/>
              <a:t>Fourth level 12pt black lorem ipsum dolor sit </a:t>
            </a:r>
            <a:r>
              <a:rPr lang="en-US" err="1"/>
              <a:t>amet</a:t>
            </a:r>
            <a:r>
              <a:rPr lang="en-US"/>
              <a:t>, </a:t>
            </a:r>
            <a:r>
              <a:rPr lang="en-US" err="1"/>
              <a:t>consectetuer</a:t>
            </a:r>
            <a:r>
              <a:rPr lang="en-US"/>
              <a:t> </a:t>
            </a:r>
            <a:r>
              <a:rPr lang="en-US" err="1"/>
              <a:t>adipiscing</a:t>
            </a:r>
            <a:endParaRPr lang="en-US"/>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Tree>
    <p:extLst>
      <p:ext uri="{BB962C8B-B14F-4D97-AF65-F5344CB8AC3E}">
        <p14:creationId xmlns:p14="http://schemas.microsoft.com/office/powerpoint/2010/main" val="16836914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nd White">
    <p:bg>
      <p:bgRef idx="1001">
        <a:schemeClr val="bg1"/>
      </p:bgRef>
    </p:bg>
    <p:spTree>
      <p:nvGrpSpPr>
        <p:cNvPr id="1" name=""/>
        <p:cNvGrpSpPr/>
        <p:nvPr/>
      </p:nvGrpSpPr>
      <p:grpSpPr>
        <a:xfrm>
          <a:off x="0" y="0"/>
          <a:ext cx="0" cy="0"/>
          <a:chOff x="0" y="0"/>
          <a:chExt cx="0" cy="0"/>
        </a:xfrm>
      </p:grpSpPr>
      <p:pic>
        <p:nvPicPr>
          <p:cNvPr id="5" name="UL Solutions" descr="UL Solutions">
            <a:extLst>
              <a:ext uri="{FF2B5EF4-FFF2-40B4-BE49-F238E27FC236}">
                <a16:creationId xmlns:a16="http://schemas.microsoft.com/office/drawing/2014/main" id="{C3BD79BD-6761-8DE7-9424-173C45BE4DB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11479" y="411479"/>
            <a:ext cx="1336042" cy="548640"/>
          </a:xfrm>
          <a:prstGeom prst="rect">
            <a:avLst/>
          </a:prstGeom>
        </p:spPr>
      </p:pic>
      <p:sp>
        <p:nvSpPr>
          <p:cNvPr id="6" name="TextBox">
            <a:extLst>
              <a:ext uri="{FF2B5EF4-FFF2-40B4-BE49-F238E27FC236}">
                <a16:creationId xmlns:a16="http://schemas.microsoft.com/office/drawing/2014/main" id="{6AB7A281-3456-BF33-0A82-04E98EC29E80}"/>
              </a:ext>
            </a:extLst>
          </p:cNvPr>
          <p:cNvSpPr txBox="1"/>
          <p:nvPr userDrawn="1"/>
        </p:nvSpPr>
        <p:spPr>
          <a:xfrm>
            <a:off x="411162" y="1280159"/>
            <a:ext cx="4114800" cy="1554480"/>
          </a:xfrm>
          <a:prstGeom prst="rect">
            <a:avLst/>
          </a:prstGeom>
          <a:noFill/>
        </p:spPr>
        <p:txBody>
          <a:bodyPr wrap="square" lIns="0" tIns="0" rIns="0" bIns="0" rtlCol="0" anchor="b" anchorCtr="0">
            <a:noAutofit/>
          </a:bodyPr>
          <a:lstStyle/>
          <a:p>
            <a:pPr marL="0" indent="0">
              <a:lnSpc>
                <a:spcPct val="85000"/>
              </a:lnSpc>
              <a:spcBef>
                <a:spcPts val="0"/>
              </a:spcBef>
              <a:buSzPct val="100000"/>
              <a:buFontTx/>
              <a:buNone/>
            </a:pPr>
            <a:r>
              <a:rPr lang="en-US" sz="3600">
                <a:latin typeface="+mj-lt"/>
              </a:rPr>
              <a:t>Thank you</a:t>
            </a:r>
          </a:p>
        </p:txBody>
      </p:sp>
      <p:sp>
        <p:nvSpPr>
          <p:cNvPr id="10" name="TextBox">
            <a:extLst>
              <a:ext uri="{FF2B5EF4-FFF2-40B4-BE49-F238E27FC236}">
                <a16:creationId xmlns:a16="http://schemas.microsoft.com/office/drawing/2014/main" id="{0C70F0C6-D2F2-BDD4-2986-64FAA9B11884}"/>
              </a:ext>
            </a:extLst>
          </p:cNvPr>
          <p:cNvSpPr txBox="1"/>
          <p:nvPr userDrawn="1"/>
        </p:nvSpPr>
        <p:spPr>
          <a:xfrm>
            <a:off x="411163" y="4069080"/>
            <a:ext cx="4114800" cy="274320"/>
          </a:xfrm>
          <a:prstGeom prst="rect">
            <a:avLst/>
          </a:prstGeom>
          <a:noFill/>
        </p:spPr>
        <p:txBody>
          <a:bodyPr wrap="square" lIns="0" tIns="0" rIns="0" bIns="0" rtlCol="0">
            <a:noAutofit/>
          </a:bodyPr>
          <a:lstStyle/>
          <a:p>
            <a:pPr>
              <a:lnSpc>
                <a:spcPct val="100000"/>
              </a:lnSpc>
              <a:spcBef>
                <a:spcPts val="900"/>
              </a:spcBef>
              <a:buSzPct val="100000"/>
            </a:pPr>
            <a:r>
              <a:rPr lang="en-US" sz="1000" b="1" err="1"/>
              <a:t>UL.com</a:t>
            </a:r>
            <a:r>
              <a:rPr lang="en-US" sz="1000" b="1"/>
              <a:t>/Solutions</a:t>
            </a:r>
          </a:p>
        </p:txBody>
      </p:sp>
    </p:spTree>
    <p:extLst>
      <p:ext uri="{BB962C8B-B14F-4D97-AF65-F5344CB8AC3E}">
        <p14:creationId xmlns:p14="http://schemas.microsoft.com/office/powerpoint/2010/main" val="4531755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 preserve="1">
  <p:cSld name="Agenda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411480"/>
            <a:ext cx="4114800" cy="685800"/>
          </a:xfrm>
        </p:spPr>
        <p:txBody>
          <a:bodyPr/>
          <a:lstStyle/>
          <a:p>
            <a:r>
              <a:rPr lang="en-US"/>
              <a:t>[Slide title]</a:t>
            </a:r>
          </a:p>
        </p:txBody>
      </p:sp>
      <p:sp>
        <p:nvSpPr>
          <p:cNvPr id="3" name="Content Placeholder 2"/>
          <p:cNvSpPr>
            <a:spLocks noGrp="1"/>
          </p:cNvSpPr>
          <p:nvPr>
            <p:ph idx="1"/>
          </p:nvPr>
        </p:nvSpPr>
        <p:spPr>
          <a:xfrm>
            <a:off x="411480" y="1279524"/>
            <a:ext cx="4114800" cy="3365627"/>
          </a:xfrm>
        </p:spPr>
        <p:txBody>
          <a:bodyPr/>
          <a:lstStyle>
            <a:lvl1pPr marL="320040" indent="-320040">
              <a:buFont typeface="+mj-lt"/>
              <a:buAutoNum type="arabicPeriod"/>
              <a:tabLst>
                <a:tab pos="4111625" algn="r"/>
              </a:tabLst>
              <a:defRPr/>
            </a:lvl1pPr>
            <a:lvl2pPr marL="457200">
              <a:defRPr/>
            </a:lvl2pPr>
            <a:lvl3pPr marL="594360">
              <a:defRPr/>
            </a:lvl3pPr>
            <a:lvl4pPr marL="731520">
              <a:defRPr/>
            </a:lvl4pPr>
            <a:lvl5pPr marL="868680">
              <a:defRPr/>
            </a:lvl5pPr>
            <a:lvl6pPr marL="1005840">
              <a:defRPr/>
            </a:lvl6pPr>
            <a:lvl7pPr marL="1143000">
              <a:defRPr/>
            </a:lvl7pPr>
            <a:lvl8pPr marL="1280160">
              <a:defRPr/>
            </a:lvl8pPr>
            <a:lvl9pPr marL="141732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UL Solutions" descr="UL Solutions">
            <a:extLst>
              <a:ext uri="{FF2B5EF4-FFF2-40B4-BE49-F238E27FC236}">
                <a16:creationId xmlns:a16="http://schemas.microsoft.com/office/drawing/2014/main" id="{03E0033B-F521-5E9A-6DD3-608D205A8B4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a:xfrm>
            <a:off x="8579448" y="4792345"/>
            <a:ext cx="301752" cy="137160"/>
          </a:xfrm>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182554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 preserve="1">
  <p:cSld name="On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[Slide title]</a:t>
            </a:r>
          </a:p>
        </p:txBody>
      </p:sp>
      <p:sp>
        <p:nvSpPr>
          <p:cNvPr id="3" name="Content Placeholder 2"/>
          <p:cNvSpPr>
            <a:spLocks noGrp="1"/>
          </p:cNvSpPr>
          <p:nvPr>
            <p:ph idx="1"/>
          </p:nvPr>
        </p:nvSpPr>
        <p:spPr>
          <a:xfrm>
            <a:off x="411480" y="1280158"/>
            <a:ext cx="5516245" cy="3364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UL Solutions" descr="UL Solutions">
            <a:extLst>
              <a:ext uri="{FF2B5EF4-FFF2-40B4-BE49-F238E27FC236}">
                <a16:creationId xmlns:a16="http://schemas.microsoft.com/office/drawing/2014/main" id="{7FA5B137-5018-9271-F696-4844A6A5FAA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69621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secHead" preserve="1">
  <p:cSld name="Divider White">
    <p:bg>
      <p:bgRef idx="1001">
        <a:schemeClr val="bg1"/>
      </p:bgRef>
    </p:bg>
    <p:spTree>
      <p:nvGrpSpPr>
        <p:cNvPr id="1" name=""/>
        <p:cNvGrpSpPr/>
        <p:nvPr/>
      </p:nvGrpSpPr>
      <p:grpSpPr>
        <a:xfrm>
          <a:off x="0" y="0"/>
          <a:ext cx="0" cy="0"/>
          <a:chOff x="0" y="0"/>
          <a:chExt cx="0" cy="0"/>
        </a:xfrm>
      </p:grpSpPr>
      <p:pic>
        <p:nvPicPr>
          <p:cNvPr id="10" name="Graphic">
            <a:extLst>
              <a:ext uri="{FF2B5EF4-FFF2-40B4-BE49-F238E27FC236}">
                <a16:creationId xmlns:a16="http://schemas.microsoft.com/office/drawing/2014/main" id="{86BEC377-228E-84A8-F7AA-8BD7497BD90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bwMode="hidden">
          <a:xfrm>
            <a:off x="5314950" y="412750"/>
            <a:ext cx="3417570" cy="3417570"/>
          </a:xfrm>
          <a:prstGeom prst="rect">
            <a:avLst/>
          </a:prstGeom>
        </p:spPr>
      </p:pic>
      <p:sp>
        <p:nvSpPr>
          <p:cNvPr id="2" name="Title 1"/>
          <p:cNvSpPr>
            <a:spLocks noGrp="1"/>
          </p:cNvSpPr>
          <p:nvPr>
            <p:ph type="title" hasCustomPrompt="1"/>
          </p:nvPr>
        </p:nvSpPr>
        <p:spPr>
          <a:xfrm>
            <a:off x="411164" y="412750"/>
            <a:ext cx="4113212" cy="866775"/>
          </a:xfrm>
        </p:spPr>
        <p:txBody>
          <a:bodyPr anchor="b"/>
          <a:lstStyle>
            <a:lvl1pPr>
              <a:lnSpc>
                <a:spcPct val="85000"/>
              </a:lnSpc>
              <a:defRPr sz="3200" b="0"/>
            </a:lvl1pPr>
          </a:lstStyle>
          <a:p>
            <a:r>
              <a:rPr lang="en-US"/>
              <a:t>[Divider title]</a:t>
            </a:r>
          </a:p>
        </p:txBody>
      </p:sp>
      <p:sp>
        <p:nvSpPr>
          <p:cNvPr id="3" name="Text Placeholder 2"/>
          <p:cNvSpPr>
            <a:spLocks noGrp="1"/>
          </p:cNvSpPr>
          <p:nvPr>
            <p:ph type="body" idx="1" hasCustomPrompt="1"/>
          </p:nvPr>
        </p:nvSpPr>
        <p:spPr>
          <a:xfrm>
            <a:off x="411164" y="1371600"/>
            <a:ext cx="4113211" cy="548640"/>
          </a:xfrm>
        </p:spPr>
        <p:txBody>
          <a:bodyPr/>
          <a:lstStyle>
            <a:lvl1pPr marL="0" indent="0">
              <a:lnSpc>
                <a:spcPct val="90000"/>
              </a:lnSpc>
              <a:spcBef>
                <a:spcPts val="0"/>
              </a:spcBef>
              <a:buNone/>
              <a:defRPr sz="1600">
                <a:solidFill>
                  <a:schemeClr val="tx1"/>
                </a:solidFill>
              </a:defRPr>
            </a:lvl1pPr>
            <a:lvl2pPr marL="137160" indent="-137160">
              <a:lnSpc>
                <a:spcPct val="100000"/>
              </a:lnSpc>
              <a:spcBef>
                <a:spcPts val="900"/>
              </a:spcBef>
              <a:buClr>
                <a:srgbClr val="CA0123"/>
              </a:buClr>
              <a:buFont typeface="Arial" panose="020B0604020202020204" pitchFamily="34" charset="0"/>
              <a:buChar char="•"/>
              <a:defRPr sz="1200">
                <a:solidFill>
                  <a:schemeClr val="tx1"/>
                </a:solidFill>
              </a:defRPr>
            </a:lvl2pPr>
            <a:lvl3pPr marL="274320" indent="-137160">
              <a:lnSpc>
                <a:spcPct val="100000"/>
              </a:lnSpc>
              <a:spcBef>
                <a:spcPts val="300"/>
              </a:spcBef>
              <a:buFont typeface="Arial" panose="020B0604020202020204" pitchFamily="34" charset="0"/>
              <a:buChar char="–"/>
              <a:defRPr sz="1200">
                <a:solidFill>
                  <a:schemeClr val="tx1"/>
                </a:solidFill>
              </a:defRPr>
            </a:lvl3pPr>
            <a:lvl4pPr marL="411480" indent="-137160">
              <a:lnSpc>
                <a:spcPct val="100000"/>
              </a:lnSpc>
              <a:spcBef>
                <a:spcPts val="300"/>
              </a:spcBef>
              <a:buFont typeface="Arial" panose="020B0604020202020204" pitchFamily="34" charset="0"/>
              <a:buChar char="–"/>
              <a:defRPr sz="1200">
                <a:solidFill>
                  <a:schemeClr val="tx1"/>
                </a:solidFill>
              </a:defRPr>
            </a:lvl4pPr>
            <a:lvl5pPr marL="548640" indent="-137160">
              <a:lnSpc>
                <a:spcPct val="100000"/>
              </a:lnSpc>
              <a:spcBef>
                <a:spcPts val="300"/>
              </a:spcBef>
              <a:buFont typeface="Arial" panose="020B0604020202020204" pitchFamily="34" charset="0"/>
              <a:buChar char="–"/>
              <a:defRPr sz="1200">
                <a:solidFill>
                  <a:schemeClr val="tx1"/>
                </a:solidFill>
              </a:defRPr>
            </a:lvl5pPr>
            <a:lvl6pPr marL="685800" indent="-137160">
              <a:lnSpc>
                <a:spcPct val="100000"/>
              </a:lnSpc>
              <a:spcBef>
                <a:spcPts val="300"/>
              </a:spcBef>
              <a:buFont typeface="Arial" panose="020B0604020202020204" pitchFamily="34" charset="0"/>
              <a:buChar char="–"/>
              <a:defRPr sz="1200">
                <a:solidFill>
                  <a:schemeClr val="tx1"/>
                </a:solidFill>
              </a:defRPr>
            </a:lvl6pPr>
            <a:lvl7pPr marL="822960" indent="-137160">
              <a:lnSpc>
                <a:spcPct val="100000"/>
              </a:lnSpc>
              <a:spcBef>
                <a:spcPts val="300"/>
              </a:spcBef>
              <a:buFont typeface="Arial" panose="020B0604020202020204" pitchFamily="34" charset="0"/>
              <a:buChar char="–"/>
              <a:defRPr sz="1200">
                <a:solidFill>
                  <a:schemeClr val="tx1"/>
                </a:solidFill>
              </a:defRPr>
            </a:lvl7pPr>
            <a:lvl8pPr marL="960120" indent="-137160">
              <a:lnSpc>
                <a:spcPct val="100000"/>
              </a:lnSpc>
              <a:spcBef>
                <a:spcPts val="300"/>
              </a:spcBef>
              <a:buFont typeface="Arial" panose="020B0604020202020204" pitchFamily="34" charset="0"/>
              <a:buChar char="–"/>
              <a:defRPr sz="1200">
                <a:solidFill>
                  <a:schemeClr val="tx1"/>
                </a:solidFill>
              </a:defRPr>
            </a:lvl8pPr>
            <a:lvl9pPr marL="1097280" indent="-137160">
              <a:lnSpc>
                <a:spcPct val="100000"/>
              </a:lnSpc>
              <a:spcBef>
                <a:spcPts val="300"/>
              </a:spcBef>
              <a:buFont typeface="Arial" panose="020B0604020202020204" pitchFamily="34" charset="0"/>
              <a:buChar char="–"/>
              <a:defRPr sz="1200">
                <a:solidFill>
                  <a:schemeClr val="tx1"/>
                </a:solidFill>
              </a:defRPr>
            </a:lvl9pPr>
          </a:lstStyle>
          <a:p>
            <a:pPr lvl="0"/>
            <a:r>
              <a:rPr lang="en-US"/>
              <a:t>[Divider subtitle]</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pic>
        <p:nvPicPr>
          <p:cNvPr id="7" name="UL Solutions" descr="UL Solutions">
            <a:extLst>
              <a:ext uri="{FF2B5EF4-FFF2-40B4-BE49-F238E27FC236}">
                <a16:creationId xmlns:a16="http://schemas.microsoft.com/office/drawing/2014/main" id="{15C8325F-449B-B238-DD53-BFC132410D4A}"/>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2337694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Two Column with Heading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4123F2-12EB-3B7C-52AE-3F5EB6AE7806}"/>
              </a:ext>
            </a:extLst>
          </p:cNvPr>
          <p:cNvSpPr>
            <a:spLocks noGrp="1"/>
          </p:cNvSpPr>
          <p:nvPr>
            <p:ph type="title" hasCustomPrompt="1"/>
          </p:nvPr>
        </p:nvSpPr>
        <p:spPr/>
        <p:txBody>
          <a:bodyPr/>
          <a:lstStyle/>
          <a:p>
            <a:r>
              <a:rPr lang="en-US"/>
              <a:t>[Slide title]</a:t>
            </a:r>
          </a:p>
        </p:txBody>
      </p:sp>
      <p:cxnSp>
        <p:nvCxnSpPr>
          <p:cNvPr id="9" name="Line">
            <a:extLst>
              <a:ext uri="{FF2B5EF4-FFF2-40B4-BE49-F238E27FC236}">
                <a16:creationId xmlns:a16="http://schemas.microsoft.com/office/drawing/2014/main" id="{55296295-377E-CD23-B847-2B5AA0CF7A69}"/>
              </a:ext>
              <a:ext uri="{C183D7F6-B498-43B3-948B-1728B52AA6E4}">
                <adec:decorative xmlns:adec="http://schemas.microsoft.com/office/drawing/2017/decorative" val="1"/>
              </a:ext>
            </a:extLst>
          </p:cNvPr>
          <p:cNvCxnSpPr>
            <a:cxnSpLocks/>
          </p:cNvCxnSpPr>
          <p:nvPr userDrawn="1"/>
        </p:nvCxnSpPr>
        <p:spPr>
          <a:xfrm>
            <a:off x="411479" y="1280160"/>
            <a:ext cx="3803904" cy="0"/>
          </a:xfrm>
          <a:prstGeom prst="line">
            <a:avLst/>
          </a:prstGeom>
          <a:ln w="19050" cap="flat">
            <a:solidFill>
              <a:schemeClr val="tx1"/>
            </a:solidFill>
            <a:miter lim="800000"/>
          </a:ln>
        </p:spPr>
        <p:style>
          <a:lnRef idx="1">
            <a:schemeClr val="accent1"/>
          </a:lnRef>
          <a:fillRef idx="0">
            <a:schemeClr val="accent1"/>
          </a:fillRef>
          <a:effectRef idx="0">
            <a:srgbClr val="000000"/>
          </a:effectRef>
          <a:fontRef idx="minor">
            <a:schemeClr val="bg1"/>
          </a:fontRef>
        </p:style>
      </p:cxnSp>
      <p:sp>
        <p:nvSpPr>
          <p:cNvPr id="6" name="Text Placeholder 2">
            <a:extLst>
              <a:ext uri="{FF2B5EF4-FFF2-40B4-BE49-F238E27FC236}">
                <a16:creationId xmlns:a16="http://schemas.microsoft.com/office/drawing/2014/main" id="{D2F9F1F6-03E1-D06C-AD65-0FED52E095C6}"/>
              </a:ext>
            </a:extLst>
          </p:cNvPr>
          <p:cNvSpPr>
            <a:spLocks noGrp="1"/>
          </p:cNvSpPr>
          <p:nvPr>
            <p:ph type="body" sz="quarter" idx="13" hasCustomPrompt="1"/>
          </p:nvPr>
        </p:nvSpPr>
        <p:spPr>
          <a:xfrm>
            <a:off x="411163" y="1325880"/>
            <a:ext cx="3803904" cy="502920"/>
          </a:xfrm>
        </p:spPr>
        <p:txBody>
          <a:bodyPr/>
          <a:lstStyle>
            <a:lvl1pPr marL="0" indent="0">
              <a:spcBef>
                <a:spcPts val="0"/>
              </a:spcBef>
              <a:buFontTx/>
              <a:buNone/>
              <a:defRPr sz="1400" b="1"/>
            </a:lvl1pPr>
            <a:lvl2pPr marL="0" indent="0">
              <a:spcBef>
                <a:spcPts val="0"/>
              </a:spcBef>
              <a:buFontTx/>
              <a:buNone/>
              <a:defRPr sz="1400" b="1"/>
            </a:lvl2pPr>
            <a:lvl3pPr marL="0" indent="0">
              <a:spcBef>
                <a:spcPts val="0"/>
              </a:spcBef>
              <a:buFontTx/>
              <a:buNone/>
              <a:defRPr sz="1400" b="1"/>
            </a:lvl3pPr>
            <a:lvl4pPr marL="0" indent="0">
              <a:spcBef>
                <a:spcPts val="0"/>
              </a:spcBef>
              <a:buFontTx/>
              <a:buNone/>
              <a:defRPr sz="1400" b="1"/>
            </a:lvl4pPr>
            <a:lvl5pPr marL="0" indent="0">
              <a:spcBef>
                <a:spcPts val="0"/>
              </a:spcBef>
              <a:buFontTx/>
              <a:buNone/>
              <a:defRPr sz="1400" b="1"/>
            </a:lvl5pPr>
            <a:lvl6pPr marL="0" indent="0">
              <a:spcBef>
                <a:spcPts val="0"/>
              </a:spcBef>
              <a:buFontTx/>
              <a:buNone/>
              <a:defRPr sz="1400" b="1"/>
            </a:lvl6pPr>
            <a:lvl7pPr marL="0" indent="0">
              <a:spcBef>
                <a:spcPts val="0"/>
              </a:spcBef>
              <a:buFontTx/>
              <a:buNone/>
              <a:defRPr sz="1400" b="1"/>
            </a:lvl7pPr>
            <a:lvl8pPr marL="0" indent="0">
              <a:spcBef>
                <a:spcPts val="0"/>
              </a:spcBef>
              <a:buFontTx/>
              <a:buNone/>
              <a:defRPr sz="1400" b="1"/>
            </a:lvl8pPr>
            <a:lvl9pPr marL="0" indent="0">
              <a:spcBef>
                <a:spcPts val="0"/>
              </a:spcBef>
              <a:buFontTx/>
              <a:buNone/>
              <a:defRPr sz="1400" b="1"/>
            </a:lvl9pPr>
          </a:lstStyle>
          <a:p>
            <a:pPr lvl="0"/>
            <a:r>
              <a:rPr lang="en-US"/>
              <a:t>[Heading]</a:t>
            </a:r>
          </a:p>
        </p:txBody>
      </p:sp>
      <p:sp>
        <p:nvSpPr>
          <p:cNvPr id="3" name="Content Placeholder 3"/>
          <p:cNvSpPr>
            <a:spLocks noGrp="1"/>
          </p:cNvSpPr>
          <p:nvPr>
            <p:ph sz="half" idx="1"/>
          </p:nvPr>
        </p:nvSpPr>
        <p:spPr>
          <a:xfrm>
            <a:off x="411479" y="1920240"/>
            <a:ext cx="3803904" cy="2724912"/>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Line">
            <a:extLst>
              <a:ext uri="{FF2B5EF4-FFF2-40B4-BE49-F238E27FC236}">
                <a16:creationId xmlns:a16="http://schemas.microsoft.com/office/drawing/2014/main" id="{B42FDDB8-0927-C75B-EEB0-871CF9E2D958}"/>
              </a:ext>
              <a:ext uri="{C183D7F6-B498-43B3-948B-1728B52AA6E4}">
                <adec:decorative xmlns:adec="http://schemas.microsoft.com/office/drawing/2017/decorative" val="1"/>
              </a:ext>
            </a:extLst>
          </p:cNvPr>
          <p:cNvCxnSpPr>
            <a:cxnSpLocks/>
          </p:cNvCxnSpPr>
          <p:nvPr userDrawn="1"/>
        </p:nvCxnSpPr>
        <p:spPr>
          <a:xfrm>
            <a:off x="4617718" y="1280160"/>
            <a:ext cx="3803904" cy="0"/>
          </a:xfrm>
          <a:prstGeom prst="line">
            <a:avLst/>
          </a:prstGeom>
          <a:ln w="19050" cap="flat">
            <a:solidFill>
              <a:schemeClr val="tx1"/>
            </a:solidFill>
            <a:miter lim="800000"/>
          </a:ln>
        </p:spPr>
        <p:style>
          <a:lnRef idx="1">
            <a:schemeClr val="accent1"/>
          </a:lnRef>
          <a:fillRef idx="0">
            <a:schemeClr val="accent1"/>
          </a:fillRef>
          <a:effectRef idx="0">
            <a:srgbClr val="000000"/>
          </a:effectRef>
          <a:fontRef idx="minor">
            <a:schemeClr val="bg1"/>
          </a:fontRef>
        </p:style>
      </p:cxnSp>
      <p:sp>
        <p:nvSpPr>
          <p:cNvPr id="15" name="Text Placeholder 4">
            <a:extLst>
              <a:ext uri="{FF2B5EF4-FFF2-40B4-BE49-F238E27FC236}">
                <a16:creationId xmlns:a16="http://schemas.microsoft.com/office/drawing/2014/main" id="{B49B07D4-7E8D-77F2-8EFA-83A5D46D509B}"/>
              </a:ext>
            </a:extLst>
          </p:cNvPr>
          <p:cNvSpPr>
            <a:spLocks noGrp="1"/>
          </p:cNvSpPr>
          <p:nvPr>
            <p:ph type="body" sz="quarter" idx="14" hasCustomPrompt="1"/>
          </p:nvPr>
        </p:nvSpPr>
        <p:spPr>
          <a:xfrm>
            <a:off x="4617719" y="1325880"/>
            <a:ext cx="3803904" cy="502920"/>
          </a:xfrm>
        </p:spPr>
        <p:txBody>
          <a:bodyPr/>
          <a:lstStyle>
            <a:lvl1pPr marL="0" indent="0">
              <a:spcBef>
                <a:spcPts val="0"/>
              </a:spcBef>
              <a:buFontTx/>
              <a:buNone/>
              <a:defRPr sz="1400" b="1"/>
            </a:lvl1pPr>
            <a:lvl2pPr marL="0" indent="0">
              <a:spcBef>
                <a:spcPts val="0"/>
              </a:spcBef>
              <a:buFontTx/>
              <a:buNone/>
              <a:defRPr sz="1400" b="1"/>
            </a:lvl2pPr>
            <a:lvl3pPr marL="0" indent="0">
              <a:spcBef>
                <a:spcPts val="0"/>
              </a:spcBef>
              <a:buFontTx/>
              <a:buNone/>
              <a:defRPr sz="1400" b="1"/>
            </a:lvl3pPr>
            <a:lvl4pPr marL="0" indent="0">
              <a:spcBef>
                <a:spcPts val="0"/>
              </a:spcBef>
              <a:buFontTx/>
              <a:buNone/>
              <a:defRPr sz="1400" b="1"/>
            </a:lvl4pPr>
            <a:lvl5pPr marL="0" indent="0">
              <a:spcBef>
                <a:spcPts val="0"/>
              </a:spcBef>
              <a:buFontTx/>
              <a:buNone/>
              <a:defRPr sz="1400" b="1"/>
            </a:lvl5pPr>
            <a:lvl6pPr marL="0" indent="0">
              <a:spcBef>
                <a:spcPts val="0"/>
              </a:spcBef>
              <a:buFontTx/>
              <a:buNone/>
              <a:defRPr sz="1400" b="1"/>
            </a:lvl6pPr>
            <a:lvl7pPr marL="0" indent="0">
              <a:spcBef>
                <a:spcPts val="0"/>
              </a:spcBef>
              <a:buFontTx/>
              <a:buNone/>
              <a:defRPr sz="1400" b="1"/>
            </a:lvl7pPr>
            <a:lvl8pPr marL="0" indent="0">
              <a:spcBef>
                <a:spcPts val="0"/>
              </a:spcBef>
              <a:buFontTx/>
              <a:buNone/>
              <a:defRPr sz="1400" b="1"/>
            </a:lvl8pPr>
            <a:lvl9pPr marL="0" indent="0">
              <a:spcBef>
                <a:spcPts val="0"/>
              </a:spcBef>
              <a:buFontTx/>
              <a:buNone/>
              <a:defRPr sz="1400" b="1"/>
            </a:lvl9pPr>
          </a:lstStyle>
          <a:p>
            <a:pPr lvl="0"/>
            <a:r>
              <a:rPr lang="en-US"/>
              <a:t>[Heading]</a:t>
            </a:r>
          </a:p>
        </p:txBody>
      </p:sp>
      <p:sp>
        <p:nvSpPr>
          <p:cNvPr id="4" name="Content Placeholder 5"/>
          <p:cNvSpPr>
            <a:spLocks noGrp="1"/>
          </p:cNvSpPr>
          <p:nvPr>
            <p:ph sz="half" idx="2"/>
          </p:nvPr>
        </p:nvSpPr>
        <p:spPr>
          <a:xfrm>
            <a:off x="4617719" y="1920239"/>
            <a:ext cx="3803904" cy="2724912"/>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UL Solutions" descr="UL Solutions">
            <a:extLst>
              <a:ext uri="{FF2B5EF4-FFF2-40B4-BE49-F238E27FC236}">
                <a16:creationId xmlns:a16="http://schemas.microsoft.com/office/drawing/2014/main" id="{9AC22A1B-5854-FB74-7FD9-8821EEB6DEE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7" name="Slide Number Placeholder 6"/>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307341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Red w/Taglin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7" name="Text Placeholder 26">
            <a:extLst>
              <a:ext uri="{FF2B5EF4-FFF2-40B4-BE49-F238E27FC236}">
                <a16:creationId xmlns:a16="http://schemas.microsoft.com/office/drawing/2014/main" id="{E8705732-112B-D34A-ADD9-33AB444C70C3}"/>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Title Arial 32pt white</a:t>
            </a:r>
            <a:br>
              <a:rPr lang="en-US"/>
            </a:br>
            <a:r>
              <a:rPr lang="en-US"/>
              <a:t>sentence case</a:t>
            </a:r>
          </a:p>
        </p:txBody>
      </p:sp>
      <p:sp>
        <p:nvSpPr>
          <p:cNvPr id="9" name="Text Placeholder 28">
            <a:extLst>
              <a:ext uri="{FF2B5EF4-FFF2-40B4-BE49-F238E27FC236}">
                <a16:creationId xmlns:a16="http://schemas.microsoft.com/office/drawing/2014/main" id="{AD1C4D7B-87F1-8343-8537-F0FE9A9EFAD7}"/>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Date | Subhead Arial 14pt white maximum one line</a:t>
            </a:r>
          </a:p>
        </p:txBody>
      </p:sp>
      <p:pic>
        <p:nvPicPr>
          <p:cNvPr id="11" name="Picture 10">
            <a:extLst>
              <a:ext uri="{FF2B5EF4-FFF2-40B4-BE49-F238E27FC236}">
                <a16:creationId xmlns:a16="http://schemas.microsoft.com/office/drawing/2014/main" id="{6AF0BBF2-57E5-B24C-821B-36E817E4B9FC}"/>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pic>
        <p:nvPicPr>
          <p:cNvPr id="8" name="Picture 7">
            <a:extLst>
              <a:ext uri="{FF2B5EF4-FFF2-40B4-BE49-F238E27FC236}">
                <a16:creationId xmlns:a16="http://schemas.microsoft.com/office/drawing/2014/main" id="{34DA0BEC-FE1D-2149-AFEE-9A68F723EEC0}"/>
              </a:ext>
            </a:extLst>
          </p:cNvPr>
          <p:cNvPicPr>
            <a:picLocks noChangeAspect="1"/>
          </p:cNvPicPr>
          <p:nvPr userDrawn="1"/>
        </p:nvPicPr>
        <p:blipFill>
          <a:blip r:embed="rId3"/>
          <a:stretch>
            <a:fillRect/>
          </a:stretch>
        </p:blipFill>
        <p:spPr>
          <a:xfrm>
            <a:off x="7010400" y="4746253"/>
            <a:ext cx="1828800" cy="218755"/>
          </a:xfrm>
          <a:prstGeom prst="rect">
            <a:avLst/>
          </a:prstGeom>
        </p:spPr>
      </p:pic>
    </p:spTree>
    <p:extLst>
      <p:ext uri="{BB962C8B-B14F-4D97-AF65-F5344CB8AC3E}">
        <p14:creationId xmlns:p14="http://schemas.microsoft.com/office/powerpoint/2010/main" val="240104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4" name="Slide Number Placeholder 3">
            <a:extLst>
              <a:ext uri="{FF2B5EF4-FFF2-40B4-BE49-F238E27FC236}">
                <a16:creationId xmlns:a16="http://schemas.microsoft.com/office/drawing/2014/main" id="{76755143-4AF0-364E-B24C-A2C2A4340C08}"/>
              </a:ext>
            </a:extLst>
          </p:cNvPr>
          <p:cNvSpPr>
            <a:spLocks noGrp="1"/>
          </p:cNvSpPr>
          <p:nvPr>
            <p:ph type="sldNum" sz="quarter" idx="17"/>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6C65FD51-6AA0-7345-A07E-E4905EEF6D56}"/>
              </a:ext>
            </a:extLst>
          </p:cNvPr>
          <p:cNvSpPr>
            <a:spLocks noGrp="1"/>
          </p:cNvSpPr>
          <p:nvPr>
            <p:ph type="title" hasCustomPrompt="1"/>
          </p:nvPr>
        </p:nvSpPr>
        <p:spPr>
          <a:xfrm>
            <a:off x="301624" y="285750"/>
            <a:ext cx="8537576" cy="369332"/>
          </a:xfrm>
        </p:spPr>
        <p:txBody>
          <a:bodyPr/>
          <a:lstStyle>
            <a:lvl1pPr>
              <a:defRPr sz="2400">
                <a:solidFill>
                  <a:schemeClr val="accent1"/>
                </a:solidFill>
              </a:defRPr>
            </a:lvl1pPr>
          </a:lstStyle>
          <a:p>
            <a:pPr lvl="0"/>
            <a:r>
              <a:rPr lang="en-US"/>
              <a:t>Table of contents Arial 24pt red sentence case</a:t>
            </a:r>
          </a:p>
        </p:txBody>
      </p:sp>
      <p:sp>
        <p:nvSpPr>
          <p:cNvPr id="10" name="Text Placeholder 9">
            <a:extLst>
              <a:ext uri="{FF2B5EF4-FFF2-40B4-BE49-F238E27FC236}">
                <a16:creationId xmlns:a16="http://schemas.microsoft.com/office/drawing/2014/main" id="{E3302707-5470-1B4A-8DA7-3B7EF4EA0967}"/>
              </a:ext>
            </a:extLst>
          </p:cNvPr>
          <p:cNvSpPr>
            <a:spLocks noGrp="1"/>
          </p:cNvSpPr>
          <p:nvPr>
            <p:ph type="body" sz="quarter" idx="18" hasCustomPrompt="1"/>
          </p:nvPr>
        </p:nvSpPr>
        <p:spPr>
          <a:xfrm>
            <a:off x="301624" y="972944"/>
            <a:ext cx="8539164" cy="3429000"/>
          </a:xfrm>
        </p:spPr>
        <p:txBody>
          <a:bodyPr/>
          <a:lstStyle>
            <a:lvl1pPr marL="457200" indent="-455613">
              <a:lnSpc>
                <a:spcPct val="100000"/>
              </a:lnSpc>
              <a:spcAft>
                <a:spcPts val="600"/>
              </a:spcAft>
              <a:buFont typeface="+mj-lt"/>
              <a:buAutoNum type="romanUcPeriod"/>
              <a:tabLst/>
              <a:defRPr/>
            </a:lvl1pPr>
            <a:lvl2pPr marL="914400" indent="-455613">
              <a:lnSpc>
                <a:spcPct val="100000"/>
              </a:lnSpc>
              <a:spcAft>
                <a:spcPts val="600"/>
              </a:spcAft>
              <a:buFont typeface="+mj-lt"/>
              <a:buAutoNum type="romanUcPeriod"/>
              <a:tabLst/>
              <a:defRPr/>
            </a:lvl2pPr>
            <a:lvl3pPr marL="1371600" indent="-455613">
              <a:lnSpc>
                <a:spcPct val="100000"/>
              </a:lnSpc>
              <a:spcAft>
                <a:spcPts val="600"/>
              </a:spcAft>
              <a:buFont typeface="+mj-lt"/>
              <a:buAutoNum type="romanUcPeriod"/>
              <a:tabLst/>
              <a:defRPr/>
            </a:lvl3pPr>
            <a:lvl4pPr marL="1828800" marR="0" indent="-455613" algn="l" defTabSz="457200" rtl="0" eaLnBrk="1" fontAlgn="auto" latinLnBrk="0" hangingPunct="1">
              <a:lnSpc>
                <a:spcPct val="100000"/>
              </a:lnSpc>
              <a:spcBef>
                <a:spcPts val="0"/>
              </a:spcBef>
              <a:spcAft>
                <a:spcPts val="600"/>
              </a:spcAft>
              <a:buClrTx/>
              <a:buSzTx/>
              <a:buFont typeface="+mj-lt"/>
              <a:buAutoNum type="romanUcPeriod"/>
              <a:tabLst/>
              <a:defRPr/>
            </a:lvl4pPr>
            <a:lvl5pPr marL="2286000" indent="-455613">
              <a:lnSpc>
                <a:spcPct val="100000"/>
              </a:lnSpc>
              <a:spcAft>
                <a:spcPts val="600"/>
              </a:spcAft>
              <a:buFont typeface="+mj-lt"/>
              <a:buAutoNum type="romanUcPeriod"/>
              <a:tabLst/>
              <a:defRPr/>
            </a:lvl5pPr>
            <a:lvl6pPr marL="2286000" indent="-455613">
              <a:lnSpc>
                <a:spcPct val="100000"/>
              </a:lnSpc>
              <a:spcAft>
                <a:spcPts val="600"/>
              </a:spcAft>
              <a:buFont typeface="+mj-lt"/>
              <a:buAutoNum type="romanUcPeriod"/>
              <a:tabLst/>
              <a:defRPr/>
            </a:lvl6pPr>
            <a:lvl7pPr marL="2286000" marR="0" indent="-455613" algn="l" defTabSz="457200" rtl="0" eaLnBrk="1" fontAlgn="auto" latinLnBrk="0" hangingPunct="1">
              <a:lnSpc>
                <a:spcPct val="100000"/>
              </a:lnSpc>
              <a:spcBef>
                <a:spcPts val="0"/>
              </a:spcBef>
              <a:spcAft>
                <a:spcPts val="600"/>
              </a:spcAft>
              <a:buClrTx/>
              <a:buSzTx/>
              <a:buFont typeface="+mj-lt"/>
              <a:buAutoNum type="romanUcPeriod"/>
              <a:tabLst/>
              <a:defRPr/>
            </a:lvl7pPr>
            <a:lvl8pPr marL="2286000" marR="0" indent="-455613" algn="l" defTabSz="457200" rtl="0" eaLnBrk="1" fontAlgn="auto" latinLnBrk="0" hangingPunct="1">
              <a:lnSpc>
                <a:spcPct val="100000"/>
              </a:lnSpc>
              <a:spcBef>
                <a:spcPts val="0"/>
              </a:spcBef>
              <a:spcAft>
                <a:spcPts val="600"/>
              </a:spcAft>
              <a:buClrTx/>
              <a:buSzTx/>
              <a:buFont typeface="+mj-lt"/>
              <a:buAutoNum type="romanUcPeriod"/>
              <a:tabLst/>
              <a:defRPr/>
            </a:lvl8pPr>
            <a:lvl9pPr marL="2286000" indent="-455613">
              <a:lnSpc>
                <a:spcPct val="100000"/>
              </a:lnSpc>
              <a:spcAft>
                <a:spcPts val="600"/>
              </a:spcAft>
              <a:buFont typeface="+mj-lt"/>
              <a:buAutoNum type="romanUcPeriod"/>
              <a:tabLst/>
              <a:defRPr/>
            </a:lvl9pPr>
          </a:lstStyle>
          <a:p>
            <a:pPr lvl="0"/>
            <a:r>
              <a:rPr lang="en-US"/>
              <a:t>Sections are listed here. Arial 14pt black sentence case</a:t>
            </a:r>
          </a:p>
          <a:p>
            <a:pPr lvl="0"/>
            <a:r>
              <a:rPr lang="en-US" err="1"/>
              <a:t>Asdfa</a:t>
            </a:r>
            <a:endParaRPr lang="en-US"/>
          </a:p>
          <a:p>
            <a:pPr lvl="1"/>
            <a:r>
              <a:rPr lang="en-US"/>
              <a:t>Sections are listed here. Arial 14pt black sentence case</a:t>
            </a:r>
          </a:p>
          <a:p>
            <a:pPr lvl="2"/>
            <a:r>
              <a:rPr lang="en-US"/>
              <a:t>Sections are listed here. Arial 14pt black sentence case</a:t>
            </a:r>
          </a:p>
          <a:p>
            <a:pPr lvl="3"/>
            <a:r>
              <a:rPr lang="en-US"/>
              <a:t>Sections are listed here. Arial 14pt black sentence case</a:t>
            </a:r>
          </a:p>
          <a:p>
            <a:pPr lvl="4"/>
            <a:r>
              <a:rPr lang="en-US"/>
              <a:t>Sections are listed here. Arial 14pt black sentence case</a:t>
            </a:r>
          </a:p>
          <a:p>
            <a:pPr lvl="5"/>
            <a:r>
              <a:rPr lang="en-US"/>
              <a:t>Sections are listed here. Arial 14pt black sentence case</a:t>
            </a:r>
          </a:p>
          <a:p>
            <a:pPr lvl="6"/>
            <a:r>
              <a:rPr lang="en-US"/>
              <a:t>Sections are listed here. Arial 14pt black sentence case</a:t>
            </a:r>
          </a:p>
          <a:p>
            <a:pPr lvl="7"/>
            <a:r>
              <a:rPr lang="en-US" err="1"/>
              <a:t>Sdgss</a:t>
            </a:r>
            <a:endParaRPr lang="en-US"/>
          </a:p>
          <a:p>
            <a:pPr lvl="8"/>
            <a:r>
              <a:rPr lang="en-US" err="1"/>
              <a:t>sgsfg</a:t>
            </a:r>
            <a:endParaRPr lang="en-US"/>
          </a:p>
        </p:txBody>
      </p:sp>
    </p:spTree>
    <p:extLst>
      <p:ext uri="{BB962C8B-B14F-4D97-AF65-F5344CB8AC3E}">
        <p14:creationId xmlns:p14="http://schemas.microsoft.com/office/powerpoint/2010/main" val="35733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C w/Imag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5817" y="972944"/>
            <a:ext cx="3813048" cy="3429000"/>
          </a:xfrm>
          <a:prstGeom prst="rect">
            <a:avLst/>
          </a:prstGeom>
        </p:spPr>
        <p:txBody>
          <a:bodyPr wrap="square" lIns="0" tIns="0" rIns="0" bIns="0" anchor="t">
            <a:noAutofit/>
          </a:bodyPr>
          <a:lstStyle>
            <a:lvl1pPr marL="457200" marR="0" indent="-457200" algn="l" defTabSz="457200" rtl="0" eaLnBrk="1" fontAlgn="auto" latinLnBrk="0" hangingPunct="1">
              <a:lnSpc>
                <a:spcPct val="100000"/>
              </a:lnSpc>
              <a:spcBef>
                <a:spcPts val="0"/>
              </a:spcBef>
              <a:spcAft>
                <a:spcPts val="600"/>
              </a:spcAft>
              <a:buClrTx/>
              <a:buSzTx/>
              <a:buFont typeface="+mj-lt"/>
              <a:buAutoNum type="romanUcPeriod"/>
              <a:tabLst/>
              <a:defRPr sz="1400" b="0" cap="none" baseline="0">
                <a:solidFill>
                  <a:schemeClr val="tx1"/>
                </a:solidFill>
                <a:latin typeface="Arial" panose="020B0604020202020204" pitchFamily="34" charset="0"/>
                <a:cs typeface="Arial" panose="020B0604020202020204" pitchFamily="34" charset="0"/>
              </a:defRPr>
            </a:lvl1pPr>
            <a:lvl2pPr marL="914400" indent="-457200" defTabSz="274320">
              <a:spcBef>
                <a:spcPts val="0"/>
              </a:spcBef>
              <a:spcAft>
                <a:spcPts val="600"/>
              </a:spcAft>
              <a:buFont typeface="+mj-lt"/>
              <a:buAutoNum type="romanUcPeriod"/>
              <a:defRPr sz="1400" b="0">
                <a:latin typeface="Arial"/>
                <a:cs typeface="Arial"/>
              </a:defRPr>
            </a:lvl2pPr>
            <a:lvl3pPr marL="1371600" indent="-457200">
              <a:spcAft>
                <a:spcPts val="600"/>
              </a:spcAft>
              <a:buFont typeface="+mj-lt"/>
              <a:buAutoNum type="romanUcPeriod"/>
              <a:defRPr sz="1400" b="0">
                <a:latin typeface="Arial"/>
                <a:cs typeface="Arial"/>
              </a:defRPr>
            </a:lvl3pPr>
            <a:lvl4pPr marL="1828800" indent="-457200">
              <a:spcAft>
                <a:spcPts val="600"/>
              </a:spcAft>
              <a:buFont typeface="+mj-lt"/>
              <a:buAutoNum type="romanUcPeriod"/>
              <a:defRPr sz="1400" b="0">
                <a:latin typeface="Arial"/>
                <a:cs typeface="Arial"/>
              </a:defRPr>
            </a:lvl4pPr>
            <a:lvl5pPr marL="2286000" indent="-457200">
              <a:spcAft>
                <a:spcPts val="600"/>
              </a:spcAft>
              <a:buFont typeface="+mj-lt"/>
              <a:buAutoNum type="romanUcPeriod"/>
              <a:defRPr sz="1400" b="0">
                <a:latin typeface="Arial"/>
                <a:cs typeface="Arial"/>
              </a:defRPr>
            </a:lvl5pPr>
            <a:lvl6pPr marL="2286000" indent="-457200">
              <a:spcAft>
                <a:spcPts val="600"/>
              </a:spcAft>
              <a:buFont typeface="+mj-lt"/>
              <a:buAutoNum type="romanUcPeriod"/>
              <a:defRPr sz="1400" b="0"/>
            </a:lvl6pPr>
            <a:lvl7pPr marL="2286000" marR="0" indent="-457200" algn="l" defTabSz="457200" rtl="0" eaLnBrk="1" fontAlgn="auto" latinLnBrk="0" hangingPunct="1">
              <a:lnSpc>
                <a:spcPct val="100000"/>
              </a:lnSpc>
              <a:spcBef>
                <a:spcPts val="0"/>
              </a:spcBef>
              <a:spcAft>
                <a:spcPts val="600"/>
              </a:spcAft>
              <a:buClrTx/>
              <a:buSzTx/>
              <a:buFont typeface="+mj-lt"/>
              <a:buAutoNum type="romanUcPeriod"/>
              <a:tabLst/>
              <a:defRPr sz="1400" b="0"/>
            </a:lvl7pPr>
            <a:lvl8pPr marL="2286000" indent="-457200">
              <a:spcAft>
                <a:spcPts val="600"/>
              </a:spcAft>
              <a:buFont typeface="+mj-lt"/>
              <a:buAutoNum type="romanUcPeriod"/>
              <a:defRPr sz="1400" b="0"/>
            </a:lvl8pPr>
            <a:lvl9pPr marL="2286000" indent="-457200">
              <a:spcAft>
                <a:spcPts val="600"/>
              </a:spcAft>
              <a:buFont typeface="+mj-lt"/>
              <a:buAutoNum type="romanUcPeriod"/>
              <a:defRPr sz="1400" b="0"/>
            </a:lvl9pPr>
          </a:lstStyle>
          <a:p>
            <a:pPr lvl="0"/>
            <a:r>
              <a:rPr lang="en-US"/>
              <a:t>Sections are listed here. Arial 14pt black sentence case</a:t>
            </a:r>
          </a:p>
          <a:p>
            <a:pPr lvl="0"/>
            <a:r>
              <a:rPr lang="en-US" err="1"/>
              <a:t>Asdfa</a:t>
            </a:r>
            <a:endParaRPr lang="en-US"/>
          </a:p>
          <a:p>
            <a:pPr lvl="1"/>
            <a:r>
              <a:rPr lang="en-US"/>
              <a:t>Sections are listed here. Arial 14pt black sentence case</a:t>
            </a:r>
          </a:p>
          <a:p>
            <a:pPr lvl="2"/>
            <a:r>
              <a:rPr lang="en-US"/>
              <a:t>Sections are listed here. Arial 14pt black sentence case</a:t>
            </a:r>
          </a:p>
          <a:p>
            <a:pPr lvl="3"/>
            <a:r>
              <a:rPr lang="en-US"/>
              <a:t>Sections are listed here. Arial 14pt black sentence case</a:t>
            </a:r>
          </a:p>
          <a:p>
            <a:pPr lvl="4"/>
            <a:r>
              <a:rPr lang="en-US"/>
              <a:t>Sections are listed here. Arial 14pt black sentence case</a:t>
            </a:r>
          </a:p>
          <a:p>
            <a:pPr lvl="1"/>
            <a:endParaRPr lang="en-US"/>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8" name="Picture Placeholder 3">
            <a:extLst>
              <a:ext uri="{FF2B5EF4-FFF2-40B4-BE49-F238E27FC236}">
                <a16:creationId xmlns:a16="http://schemas.microsoft.com/office/drawing/2014/main" id="{94D1E36D-02C6-B449-9EBA-12FEA0CFCB41}"/>
              </a:ext>
            </a:extLst>
          </p:cNvPr>
          <p:cNvSpPr>
            <a:spLocks noGrp="1"/>
          </p:cNvSpPr>
          <p:nvPr>
            <p:ph type="pic" sz="quarter" idx="14" hasCustomPrompt="1"/>
          </p:nvPr>
        </p:nvSpPr>
        <p:spPr>
          <a:xfrm>
            <a:off x="4419600" y="972944"/>
            <a:ext cx="47244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Slide Number Placeholder 3">
            <a:extLst>
              <a:ext uri="{FF2B5EF4-FFF2-40B4-BE49-F238E27FC236}">
                <a16:creationId xmlns:a16="http://schemas.microsoft.com/office/drawing/2014/main" id="{D86DAA93-21AC-9048-AC03-F7C5BFF8DEEC}"/>
              </a:ext>
            </a:extLst>
          </p:cNvPr>
          <p:cNvSpPr>
            <a:spLocks noGrp="1"/>
          </p:cNvSpPr>
          <p:nvPr>
            <p:ph type="sldNum" sz="quarter" idx="17"/>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A681BCCE-C96D-E448-A2EE-455635871EFC}"/>
              </a:ext>
            </a:extLst>
          </p:cNvPr>
          <p:cNvSpPr>
            <a:spLocks noGrp="1"/>
          </p:cNvSpPr>
          <p:nvPr>
            <p:ph type="title" hasCustomPrompt="1"/>
          </p:nvPr>
        </p:nvSpPr>
        <p:spPr>
          <a:xfrm>
            <a:off x="301624" y="285750"/>
            <a:ext cx="8537576" cy="369332"/>
          </a:xfrm>
        </p:spPr>
        <p:txBody>
          <a:bodyPr/>
          <a:lstStyle>
            <a:lvl1pPr>
              <a:defRPr sz="2400"/>
            </a:lvl1pPr>
          </a:lstStyle>
          <a:p>
            <a:r>
              <a:rPr lang="en-US"/>
              <a:t>Table of contents Arial 24pt red sentence case</a:t>
            </a:r>
          </a:p>
        </p:txBody>
      </p:sp>
    </p:spTree>
    <p:extLst>
      <p:ext uri="{BB962C8B-B14F-4D97-AF65-F5344CB8AC3E}">
        <p14:creationId xmlns:p14="http://schemas.microsoft.com/office/powerpoint/2010/main" val="123559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cap="none">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Section divider title </a:t>
            </a:r>
            <a:r>
              <a:rPr lang="en-US" err="1"/>
              <a:t>arial</a:t>
            </a:r>
            <a:r>
              <a:rPr lang="en-US"/>
              <a:t> 32pt red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a:solidFill>
                  <a:schemeClr val="tx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8C8A991C-17F0-2543-93DE-6AD8EF2EC1A8}"/>
              </a:ext>
            </a:extLst>
          </p:cNvPr>
          <p:cNvPicPr>
            <a:picLocks noChangeAspect="1"/>
          </p:cNvPicPr>
          <p:nvPr userDrawn="1"/>
        </p:nvPicPr>
        <p:blipFill rotWithShape="1">
          <a:blip r:embed="rId2"/>
          <a:srcRect l="-712" r="17022"/>
          <a:stretch/>
        </p:blipFill>
        <p:spPr>
          <a:xfrm>
            <a:off x="7613495" y="1657350"/>
            <a:ext cx="1530505" cy="1828800"/>
          </a:xfrm>
          <a:prstGeom prst="rect">
            <a:avLst/>
          </a:prstGeom>
        </p:spPr>
      </p:pic>
    </p:spTree>
    <p:extLst>
      <p:ext uri="{BB962C8B-B14F-4D97-AF65-F5344CB8AC3E}">
        <p14:creationId xmlns:p14="http://schemas.microsoft.com/office/powerpoint/2010/main" val="6108565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theme" Target="../theme/theme2.xml"/><Relationship Id="rId5" Type="http://schemas.openxmlformats.org/officeDocument/2006/relationships/slideLayout" Target="../slideLayouts/slideLayout55.xml"/><Relationship Id="rId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8229600" y="4777313"/>
            <a:ext cx="611188" cy="156637"/>
          </a:xfrm>
          <a:prstGeom prst="rect">
            <a:avLst/>
          </a:prstGeom>
        </p:spPr>
        <p:txBody>
          <a:bodyPr vert="horz" wrap="none" lIns="0" tIns="0" rIns="0" bIns="0" rtlCol="0" anchor="b"/>
          <a:lstStyle>
            <a:lvl1pPr algn="r">
              <a:defRPr sz="800">
                <a:solidFill>
                  <a:schemeClr val="tx1"/>
                </a:solidFill>
              </a:defRPr>
            </a:lvl1pPr>
          </a:lstStyle>
          <a:p>
            <a:fld id="{ABEF7161-39F9-F745-9A2B-33DA2ED59E91}" type="slidenum">
              <a:rPr lang="en-US" smtClean="0"/>
              <a:pPr/>
              <a:t>‹#›</a:t>
            </a:fld>
            <a:endParaRPr lang="en-US"/>
          </a:p>
        </p:txBody>
      </p:sp>
      <p:grpSp>
        <p:nvGrpSpPr>
          <p:cNvPr id="5" name="Group 4"/>
          <p:cNvGrpSpPr/>
          <p:nvPr userDrawn="1"/>
        </p:nvGrpSpPr>
        <p:grpSpPr>
          <a:xfrm>
            <a:off x="0" y="-476250"/>
            <a:ext cx="9144000" cy="6096000"/>
            <a:chOff x="0" y="-476250"/>
            <a:chExt cx="9144000" cy="6096000"/>
          </a:xfrm>
        </p:grpSpPr>
        <p:cxnSp>
          <p:nvCxnSpPr>
            <p:cNvPr id="6" name="Straight Connector 5"/>
            <p:cNvCxnSpPr/>
            <p:nvPr userDrawn="1"/>
          </p:nvCxnSpPr>
          <p:spPr>
            <a:xfrm>
              <a:off x="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304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609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1219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524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1828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2133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2438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2743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3048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352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3657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3962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4267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4572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4876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5181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5486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5791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096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400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6705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10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924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8229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620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8534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8839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144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304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609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219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524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828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2133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2438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2743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a:off x="3048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a:off x="3352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a:off x="3657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a:off x="3962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userDrawn="1"/>
          </p:nvCxnSpPr>
          <p:spPr>
            <a:xfrm>
              <a:off x="4267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4572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4876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userDrawn="1"/>
          </p:nvCxnSpPr>
          <p:spPr>
            <a:xfrm>
              <a:off x="5181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userDrawn="1"/>
          </p:nvCxnSpPr>
          <p:spPr>
            <a:xfrm>
              <a:off x="5486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userDrawn="1"/>
          </p:nvCxnSpPr>
          <p:spPr>
            <a:xfrm>
              <a:off x="5791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userDrawn="1"/>
          </p:nvCxnSpPr>
          <p:spPr>
            <a:xfrm>
              <a:off x="6096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userDrawn="1"/>
          </p:nvCxnSpPr>
          <p:spPr>
            <a:xfrm>
              <a:off x="6400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userDrawn="1"/>
          </p:nvCxnSpPr>
          <p:spPr>
            <a:xfrm>
              <a:off x="6705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userDrawn="1"/>
          </p:nvCxnSpPr>
          <p:spPr>
            <a:xfrm>
              <a:off x="7010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7315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userDrawn="1"/>
          </p:nvCxnSpPr>
          <p:spPr>
            <a:xfrm>
              <a:off x="7924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a:off x="8229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a:off x="7620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a:off x="8534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a:off x="8839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userDrawn="1"/>
          </p:nvCxnSpPr>
          <p:spPr>
            <a:xfrm>
              <a:off x="9144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33400" y="2647"/>
            <a:ext cx="10210799" cy="5140853"/>
            <a:chOff x="-533400" y="-1"/>
            <a:chExt cx="10210799" cy="5140853"/>
          </a:xfrm>
        </p:grpSpPr>
        <p:cxnSp>
          <p:nvCxnSpPr>
            <p:cNvPr id="69" name="Straight Connector 68"/>
            <p:cNvCxnSpPr/>
            <p:nvPr userDrawn="1"/>
          </p:nvCxnSpPr>
          <p:spPr>
            <a:xfrm rot="5400000">
              <a:off x="-382587" y="-150814"/>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userDrawn="1"/>
          </p:nvCxnSpPr>
          <p:spPr>
            <a:xfrm rot="5400000">
              <a:off x="-382587" y="153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userDrawn="1"/>
          </p:nvCxnSpPr>
          <p:spPr>
            <a:xfrm rot="5400000">
              <a:off x="-382587" y="458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userDrawn="1"/>
          </p:nvCxnSpPr>
          <p:spPr>
            <a:xfrm rot="5400000">
              <a:off x="-382587" y="763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userDrawn="1"/>
          </p:nvCxnSpPr>
          <p:spPr>
            <a:xfrm rot="5400000">
              <a:off x="-382587" y="1068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userDrawn="1"/>
          </p:nvCxnSpPr>
          <p:spPr>
            <a:xfrm rot="5400000">
              <a:off x="-382587" y="1373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userDrawn="1"/>
          </p:nvCxnSpPr>
          <p:spPr>
            <a:xfrm rot="5400000">
              <a:off x="-382587" y="1677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userDrawn="1"/>
          </p:nvCxnSpPr>
          <p:spPr>
            <a:xfrm rot="5400000">
              <a:off x="-382587" y="1982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userDrawn="1"/>
          </p:nvCxnSpPr>
          <p:spPr>
            <a:xfrm rot="5400000">
              <a:off x="-382587" y="2287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userDrawn="1"/>
          </p:nvCxnSpPr>
          <p:spPr>
            <a:xfrm rot="5400000">
              <a:off x="-382587" y="2592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userDrawn="1"/>
          </p:nvCxnSpPr>
          <p:spPr>
            <a:xfrm rot="5400000">
              <a:off x="-382587" y="2897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userDrawn="1"/>
          </p:nvCxnSpPr>
          <p:spPr>
            <a:xfrm rot="5400000">
              <a:off x="-382587" y="3201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userDrawn="1"/>
          </p:nvCxnSpPr>
          <p:spPr>
            <a:xfrm rot="5400000">
              <a:off x="-382587" y="3506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userDrawn="1"/>
          </p:nvCxnSpPr>
          <p:spPr>
            <a:xfrm rot="5400000">
              <a:off x="-382587" y="3811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userDrawn="1"/>
          </p:nvCxnSpPr>
          <p:spPr>
            <a:xfrm rot="5400000">
              <a:off x="-382587" y="4116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userDrawn="1"/>
          </p:nvCxnSpPr>
          <p:spPr>
            <a:xfrm rot="5400000">
              <a:off x="-382587" y="4421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userDrawn="1"/>
          </p:nvCxnSpPr>
          <p:spPr>
            <a:xfrm rot="5400000">
              <a:off x="-382587" y="4685237"/>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userDrawn="1"/>
          </p:nvCxnSpPr>
          <p:spPr>
            <a:xfrm rot="5400000">
              <a:off x="-382587" y="4990037"/>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userDrawn="1"/>
          </p:nvCxnSpPr>
          <p:spPr>
            <a:xfrm rot="5400000">
              <a:off x="9526587" y="-150812"/>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userDrawn="1"/>
          </p:nvCxnSpPr>
          <p:spPr>
            <a:xfrm rot="5400000">
              <a:off x="9526587" y="153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userDrawn="1"/>
          </p:nvCxnSpPr>
          <p:spPr>
            <a:xfrm rot="5400000">
              <a:off x="9526587" y="458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userDrawn="1"/>
          </p:nvCxnSpPr>
          <p:spPr>
            <a:xfrm rot="5400000">
              <a:off x="9526587" y="763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userDrawn="1"/>
          </p:nvCxnSpPr>
          <p:spPr>
            <a:xfrm rot="5400000">
              <a:off x="9526587" y="1068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userDrawn="1"/>
          </p:nvCxnSpPr>
          <p:spPr>
            <a:xfrm rot="5400000">
              <a:off x="9526587" y="1373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userDrawn="1"/>
          </p:nvCxnSpPr>
          <p:spPr>
            <a:xfrm rot="5400000">
              <a:off x="9526587" y="1677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userDrawn="1"/>
          </p:nvCxnSpPr>
          <p:spPr>
            <a:xfrm rot="5400000">
              <a:off x="9526587" y="1982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userDrawn="1"/>
          </p:nvCxnSpPr>
          <p:spPr>
            <a:xfrm rot="5400000">
              <a:off x="9526587" y="2287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userDrawn="1"/>
          </p:nvCxnSpPr>
          <p:spPr>
            <a:xfrm rot="5400000">
              <a:off x="9526587" y="2592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userDrawn="1"/>
          </p:nvCxnSpPr>
          <p:spPr>
            <a:xfrm rot="5400000">
              <a:off x="9526587" y="2897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userDrawn="1"/>
          </p:nvCxnSpPr>
          <p:spPr>
            <a:xfrm rot="5400000">
              <a:off x="9526587" y="3201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userDrawn="1"/>
          </p:nvCxnSpPr>
          <p:spPr>
            <a:xfrm rot="5400000">
              <a:off x="9526587" y="3506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userDrawn="1"/>
          </p:nvCxnSpPr>
          <p:spPr>
            <a:xfrm rot="5400000">
              <a:off x="9526587" y="3811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userDrawn="1"/>
          </p:nvCxnSpPr>
          <p:spPr>
            <a:xfrm rot="5400000">
              <a:off x="9526587" y="4116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userDrawn="1"/>
          </p:nvCxnSpPr>
          <p:spPr>
            <a:xfrm rot="5400000">
              <a:off x="9526587" y="4421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userDrawn="1"/>
          </p:nvCxnSpPr>
          <p:spPr>
            <a:xfrm rot="5400000">
              <a:off x="9526587" y="4685239"/>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userDrawn="1"/>
          </p:nvCxnSpPr>
          <p:spPr>
            <a:xfrm rot="5400000">
              <a:off x="9526587" y="4990039"/>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grpSp>
      <p:sp>
        <p:nvSpPr>
          <p:cNvPr id="113" name="Footer Placeholder 1"/>
          <p:cNvSpPr>
            <a:spLocks noGrp="1"/>
          </p:cNvSpPr>
          <p:nvPr>
            <p:ph type="ftr" sz="quarter" idx="3"/>
          </p:nvPr>
        </p:nvSpPr>
        <p:spPr>
          <a:xfrm>
            <a:off x="301624" y="4777313"/>
            <a:ext cx="3046412" cy="156637"/>
          </a:xfrm>
          <a:prstGeom prst="rect">
            <a:avLst/>
          </a:prstGeom>
        </p:spPr>
        <p:txBody>
          <a:bodyPr lIns="0" tIns="0" rIns="0" bIns="0" anchor="b"/>
          <a:lstStyle>
            <a:lvl1pPr algn="l">
              <a:defRPr lang="en-US" sz="600" b="0" i="0" smtClean="0">
                <a:effectLst/>
              </a:defRPr>
            </a:lvl1pPr>
          </a:lstStyle>
          <a:p>
            <a:r>
              <a:rPr lang="en-US"/>
              <a:t>UL and the UL logo are trademarks of UL LLC © 2020.</a:t>
            </a:r>
            <a:endParaRPr lang="en-US">
              <a:ea typeface="Open Sans" charset="0"/>
              <a:cs typeface="Arial"/>
            </a:endParaRPr>
          </a:p>
        </p:txBody>
      </p:sp>
      <p:sp>
        <p:nvSpPr>
          <p:cNvPr id="2" name="Title Placeholder 1">
            <a:extLst>
              <a:ext uri="{FF2B5EF4-FFF2-40B4-BE49-F238E27FC236}">
                <a16:creationId xmlns:a16="http://schemas.microsoft.com/office/drawing/2014/main" id="{B00E5E65-0BB8-D24A-A4D2-6564AB52741A}"/>
              </a:ext>
            </a:extLst>
          </p:cNvPr>
          <p:cNvSpPr>
            <a:spLocks noGrp="1"/>
          </p:cNvSpPr>
          <p:nvPr>
            <p:ph type="title"/>
          </p:nvPr>
        </p:nvSpPr>
        <p:spPr>
          <a:xfrm>
            <a:off x="301624" y="285750"/>
            <a:ext cx="8537576" cy="369332"/>
          </a:xfrm>
          <a:prstGeom prst="rect">
            <a:avLst/>
          </a:prstGeom>
        </p:spPr>
        <p:txBody>
          <a:bodyPr vert="horz" wrap="square" lIns="0" tIns="0" rIns="0" bIns="0" rtlCol="0" anchor="t">
            <a:spAutoFit/>
          </a:bodyPr>
          <a:lstStyle/>
          <a:p>
            <a:pPr lvl="0"/>
            <a:r>
              <a:rPr lang="en-US"/>
              <a:t>Title Arial 24pt red sentence case</a:t>
            </a:r>
          </a:p>
        </p:txBody>
      </p:sp>
      <p:sp>
        <p:nvSpPr>
          <p:cNvPr id="105" name="Text Placeholder 104">
            <a:extLst>
              <a:ext uri="{FF2B5EF4-FFF2-40B4-BE49-F238E27FC236}">
                <a16:creationId xmlns:a16="http://schemas.microsoft.com/office/drawing/2014/main" id="{864752D0-4D09-A04E-9034-73E009B29A21}"/>
              </a:ext>
            </a:extLst>
          </p:cNvPr>
          <p:cNvSpPr>
            <a:spLocks noGrp="1"/>
          </p:cNvSpPr>
          <p:nvPr>
            <p:ph type="body" idx="1"/>
          </p:nvPr>
        </p:nvSpPr>
        <p:spPr>
          <a:xfrm>
            <a:off x="301623" y="971550"/>
            <a:ext cx="8537563" cy="342158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Tree>
    <p:extLst>
      <p:ext uri="{BB962C8B-B14F-4D97-AF65-F5344CB8AC3E}">
        <p14:creationId xmlns:p14="http://schemas.microsoft.com/office/powerpoint/2010/main" val="4005822300"/>
      </p:ext>
    </p:extLst>
  </p:cSld>
  <p:clrMap bg1="lt1" tx1="dk1" bg2="lt2" tx2="dk2" accent1="accent1" accent2="accent2" accent3="accent3" accent4="accent4" accent5="accent5" accent6="accent6" hlink="hlink" folHlink="folHlink"/>
  <p:sldLayoutIdLst>
    <p:sldLayoutId id="2147483801" r:id="rId1"/>
    <p:sldLayoutId id="2147483720" r:id="rId2"/>
    <p:sldLayoutId id="2147483802" r:id="rId3"/>
    <p:sldLayoutId id="2147483649" r:id="rId4"/>
    <p:sldLayoutId id="2147483803" r:id="rId5"/>
    <p:sldLayoutId id="2147483796" r:id="rId6"/>
    <p:sldLayoutId id="2147483685" r:id="rId7"/>
    <p:sldLayoutId id="2147483745" r:id="rId8"/>
    <p:sldLayoutId id="2147483762" r:id="rId9"/>
    <p:sldLayoutId id="2147483791" r:id="rId10"/>
    <p:sldLayoutId id="2147483792" r:id="rId11"/>
    <p:sldLayoutId id="2147483793" r:id="rId12"/>
    <p:sldLayoutId id="2147483794" r:id="rId13"/>
    <p:sldLayoutId id="2147483795" r:id="rId14"/>
    <p:sldLayoutId id="2147483810" r:id="rId15"/>
    <p:sldLayoutId id="2147483811" r:id="rId16"/>
    <p:sldLayoutId id="2147483799" r:id="rId17"/>
    <p:sldLayoutId id="2147483724" r:id="rId18"/>
    <p:sldLayoutId id="2147483800" r:id="rId19"/>
    <p:sldLayoutId id="2147483671" r:id="rId20"/>
    <p:sldLayoutId id="2147483650" r:id="rId21"/>
    <p:sldLayoutId id="2147483769" r:id="rId22"/>
    <p:sldLayoutId id="2147483770" r:id="rId23"/>
    <p:sldLayoutId id="2147483772" r:id="rId24"/>
    <p:sldLayoutId id="2147483814" r:id="rId25"/>
    <p:sldLayoutId id="2147483812" r:id="rId26"/>
    <p:sldLayoutId id="2147483771" r:id="rId27"/>
    <p:sldLayoutId id="2147483813" r:id="rId28"/>
    <p:sldLayoutId id="2147483798" r:id="rId29"/>
    <p:sldLayoutId id="2147483777" r:id="rId30"/>
    <p:sldLayoutId id="2147483774" r:id="rId31"/>
    <p:sldLayoutId id="2147483797" r:id="rId32"/>
    <p:sldLayoutId id="2147483778" r:id="rId33"/>
    <p:sldLayoutId id="2147483773" r:id="rId34"/>
    <p:sldLayoutId id="2147483808" r:id="rId35"/>
    <p:sldLayoutId id="2147483809" r:id="rId36"/>
    <p:sldLayoutId id="2147483739" r:id="rId37"/>
    <p:sldLayoutId id="2147483693" r:id="rId38"/>
    <p:sldLayoutId id="2147483815" r:id="rId39"/>
    <p:sldLayoutId id="2147483806" r:id="rId40"/>
    <p:sldLayoutId id="2147483699" r:id="rId41"/>
    <p:sldLayoutId id="2147483807" r:id="rId42"/>
    <p:sldLayoutId id="2147483751" r:id="rId43"/>
    <p:sldLayoutId id="2147483804" r:id="rId44"/>
    <p:sldLayoutId id="2147483767" r:id="rId45"/>
    <p:sldLayoutId id="2147483805" r:id="rId46"/>
    <p:sldLayoutId id="2147483768" r:id="rId47"/>
    <p:sldLayoutId id="2147483728" r:id="rId48"/>
    <p:sldLayoutId id="2147483927" r:id="rId49"/>
    <p:sldLayoutId id="2147483929" r:id="rId50"/>
  </p:sldLayoutIdLst>
  <p:hf sldNum="0" hdr="0" dt="0"/>
  <p:txStyles>
    <p:titleStyle>
      <a:lvl1pPr algn="l" defTabSz="457200" rtl="0" eaLnBrk="1" latinLnBrk="0" hangingPunct="1">
        <a:spcBef>
          <a:spcPct val="0"/>
        </a:spcBef>
        <a:buNone/>
        <a:defRPr sz="2400" b="0" kern="1200">
          <a:solidFill>
            <a:schemeClr val="accent1"/>
          </a:solidFill>
          <a:latin typeface="+mj-lt"/>
          <a:ea typeface="+mj-ea"/>
          <a:cs typeface="+mj-cs"/>
        </a:defRPr>
      </a:lvl1pPr>
    </p:titleStyle>
    <p:body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userDrawn="1">
          <p15:clr>
            <a:srgbClr val="F26B43"/>
          </p15:clr>
        </p15:guide>
        <p15:guide id="2" orient="horz" pos="3047" userDrawn="1">
          <p15:clr>
            <a:srgbClr val="F26B43"/>
          </p15:clr>
        </p15:guide>
        <p15:guide id="3" pos="5569" userDrawn="1">
          <p15:clr>
            <a:srgbClr val="F26B43"/>
          </p15:clr>
        </p15:guide>
        <p15:guide id="4" orient="horz" pos="190" userDrawn="1">
          <p15:clr>
            <a:srgbClr val="F26B43"/>
          </p15:clr>
        </p15:guide>
        <p15:guide id="5" orient="horz" pos="766" userDrawn="1">
          <p15:clr>
            <a:srgbClr val="F26B43"/>
          </p15:clr>
        </p15:guide>
        <p15:guide id="6" pos="385" userDrawn="1">
          <p15:clr>
            <a:srgbClr val="F26B43"/>
          </p15:clr>
        </p15:guide>
        <p15:guide id="7" pos="5374" userDrawn="1">
          <p15:clr>
            <a:srgbClr val="F26B43"/>
          </p15:clr>
        </p15:guide>
        <p15:guide id="8" orient="horz" pos="2856" userDrawn="1">
          <p15:clr>
            <a:srgbClr val="F26B43"/>
          </p15:clr>
        </p15:guide>
        <p15:guide id="9" orient="horz" pos="961" userDrawn="1">
          <p15:clr>
            <a:srgbClr val="F26B43"/>
          </p15:clr>
        </p15:guide>
        <p15:guide id="11" orient="horz" pos="2307" userDrawn="1">
          <p15:clr>
            <a:srgbClr val="F26B43"/>
          </p15:clr>
        </p15:guide>
        <p15:guide id="12" orient="horz" pos="2495" userDrawn="1">
          <p15:clr>
            <a:srgbClr val="F26B43"/>
          </p15:clr>
        </p15:guide>
        <p15:guide id="13"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480" y="411480"/>
            <a:ext cx="5516245" cy="685800"/>
          </a:xfrm>
          <a:prstGeom prst="rect">
            <a:avLst/>
          </a:prstGeom>
          <a:noFill/>
        </p:spPr>
        <p:txBody>
          <a:bodyPr vert="horz" lIns="0" tIns="0" rIns="0" bIns="0" rtlCol="0" anchor="t" anchorCtr="0">
            <a:noAutofit/>
          </a:bodyPr>
          <a:lstStyle/>
          <a:p>
            <a:r>
              <a:rPr lang="en-US"/>
              <a:t>[Slide title]</a:t>
            </a:r>
          </a:p>
        </p:txBody>
      </p:sp>
      <p:sp>
        <p:nvSpPr>
          <p:cNvPr id="3" name="Text Placeholder 2"/>
          <p:cNvSpPr>
            <a:spLocks noGrp="1"/>
          </p:cNvSpPr>
          <p:nvPr>
            <p:ph type="body" idx="1"/>
          </p:nvPr>
        </p:nvSpPr>
        <p:spPr>
          <a:xfrm>
            <a:off x="411480" y="1280158"/>
            <a:ext cx="8321040" cy="3364992"/>
          </a:xfrm>
          <a:prstGeom prst="rect">
            <a:avLst/>
          </a:prstGeom>
        </p:spPr>
        <p:txBody>
          <a:bodyPr vert="horz" lIns="0" tIns="0" rIns="0" bIns="0" spcCol="9144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p:cNvSpPr>
            <a:spLocks noGrp="1"/>
          </p:cNvSpPr>
          <p:nvPr>
            <p:ph type="sldNum" sz="quarter" idx="4"/>
          </p:nvPr>
        </p:nvSpPr>
        <p:spPr>
          <a:xfrm>
            <a:off x="8594316" y="4792345"/>
            <a:ext cx="301752" cy="137160"/>
          </a:xfrm>
          <a:prstGeom prst="rect">
            <a:avLst/>
          </a:prstGeom>
        </p:spPr>
        <p:txBody>
          <a:bodyPr vert="horz" wrap="none" lIns="0" tIns="0" rIns="0" bIns="0" rtlCol="0" anchor="b" anchorCtr="0">
            <a:noAutofit/>
          </a:bodyPr>
          <a:lstStyle>
            <a:lvl1pPr algn="r">
              <a:defRPr sz="600" b="1">
                <a:solidFill>
                  <a:schemeClr val="tx1"/>
                </a:solidFill>
              </a:defRPr>
            </a:lvl1pPr>
          </a:lstStyle>
          <a:p>
            <a:fld id="{0FB653A9-F313-624D-BF6F-1C4E70BAF06A}" type="slidenum">
              <a:rPr lang="en-US" smtClean="0"/>
              <a:pPr/>
              <a:t>‹#›</a:t>
            </a:fld>
            <a:endParaRPr lang="en-US"/>
          </a:p>
        </p:txBody>
      </p:sp>
      <p:sp>
        <p:nvSpPr>
          <p:cNvPr id="7" name="Copyright">
            <a:extLst>
              <a:ext uri="{FF2B5EF4-FFF2-40B4-BE49-F238E27FC236}">
                <a16:creationId xmlns:a16="http://schemas.microsoft.com/office/drawing/2014/main" id="{F073CF92-BE09-0B9E-1157-A8F1EF11F1D8}"/>
              </a:ext>
            </a:extLst>
          </p:cNvPr>
          <p:cNvSpPr txBox="1"/>
          <p:nvPr userDrawn="1"/>
        </p:nvSpPr>
        <p:spPr>
          <a:xfrm>
            <a:off x="411479" y="4792345"/>
            <a:ext cx="2011680" cy="137160"/>
          </a:xfrm>
          <a:prstGeom prst="rect">
            <a:avLst/>
          </a:prstGeom>
          <a:noFill/>
        </p:spPr>
        <p:txBody>
          <a:bodyPr wrap="none" lIns="0" tIns="0" rIns="0" bIns="0" rtlCol="0" anchor="b" anchorCtr="0">
            <a:noAutofit/>
          </a:bodyPr>
          <a:lstStyle/>
          <a:p>
            <a:pPr marL="0" indent="0" algn="l">
              <a:lnSpc>
                <a:spcPct val="100000"/>
              </a:lnSpc>
              <a:spcBef>
                <a:spcPts val="0"/>
              </a:spcBef>
              <a:buSzPct val="100000"/>
              <a:buFontTx/>
              <a:buNone/>
            </a:pPr>
            <a:r>
              <a:rPr lang="en-US" sz="600"/>
              <a:t>© 2022 UL LLC. All rights reserved.</a:t>
            </a:r>
          </a:p>
        </p:txBody>
      </p:sp>
    </p:spTree>
    <p:extLst>
      <p:ext uri="{BB962C8B-B14F-4D97-AF65-F5344CB8AC3E}">
        <p14:creationId xmlns:p14="http://schemas.microsoft.com/office/powerpoint/2010/main" val="3756961190"/>
      </p:ext>
    </p:extLst>
  </p:cSld>
  <p:clrMap bg1="lt1" tx1="dk1" bg2="lt2" tx2="dk2" accent1="accent1" accent2="accent2" accent3="accent3" accent4="accent4" accent5="accent5" accent6="accent6" hlink="hlink" folHlink="folHlink"/>
  <p:sldLayoutIdLst>
    <p:sldLayoutId id="2147483695" r:id="rId1"/>
    <p:sldLayoutId id="2147483761" r:id="rId2"/>
    <p:sldLayoutId id="2147483662" r:id="rId3"/>
    <p:sldLayoutId id="2147483713" r:id="rId4"/>
    <p:sldLayoutId id="2147483930"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9" userDrawn="1">
          <p15:clr>
            <a:srgbClr val="F26B43"/>
          </p15:clr>
        </p15:guide>
        <p15:guide id="3" pos="5501" userDrawn="1">
          <p15:clr>
            <a:srgbClr val="F26B43"/>
          </p15:clr>
        </p15:guide>
        <p15:guide id="4" orient="horz" pos="806" userDrawn="1">
          <p15:clr>
            <a:srgbClr val="F26B43"/>
          </p15:clr>
        </p15:guide>
        <p15:guide id="5" orient="horz" pos="260" userDrawn="1">
          <p15:clr>
            <a:srgbClr val="F26B43"/>
          </p15:clr>
        </p15:guide>
        <p15:guide id="7" pos="642" userDrawn="1">
          <p15:clr>
            <a:srgbClr val="A4A3A4"/>
          </p15:clr>
        </p15:guide>
        <p15:guide id="8" pos="700" userDrawn="1">
          <p15:clr>
            <a:srgbClr val="A4A3A4"/>
          </p15:clr>
        </p15:guide>
        <p15:guide id="9" pos="1084" userDrawn="1">
          <p15:clr>
            <a:srgbClr val="A4A3A4"/>
          </p15:clr>
        </p15:guide>
        <p15:guide id="10" pos="1140" userDrawn="1">
          <p15:clr>
            <a:srgbClr val="A4A3A4"/>
          </p15:clr>
        </p15:guide>
        <p15:guide id="11" pos="1526" userDrawn="1">
          <p15:clr>
            <a:srgbClr val="A4A3A4"/>
          </p15:clr>
        </p15:guide>
        <p15:guide id="12" pos="1582" userDrawn="1">
          <p15:clr>
            <a:srgbClr val="A4A3A4"/>
          </p15:clr>
        </p15:guide>
        <p15:guide id="13" pos="1968" userDrawn="1">
          <p15:clr>
            <a:srgbClr val="A4A3A4"/>
          </p15:clr>
        </p15:guide>
        <p15:guide id="14" pos="2024" userDrawn="1">
          <p15:clr>
            <a:srgbClr val="A4A3A4"/>
          </p15:clr>
        </p15:guide>
        <p15:guide id="15" pos="2410" userDrawn="1">
          <p15:clr>
            <a:srgbClr val="A4A3A4"/>
          </p15:clr>
        </p15:guide>
        <p15:guide id="16" pos="2466" userDrawn="1">
          <p15:clr>
            <a:srgbClr val="A4A3A4"/>
          </p15:clr>
        </p15:guide>
        <p15:guide id="17" pos="2850" userDrawn="1">
          <p15:clr>
            <a:srgbClr val="A4A3A4"/>
          </p15:clr>
        </p15:guide>
        <p15:guide id="18" pos="2908" userDrawn="1">
          <p15:clr>
            <a:srgbClr val="A4A3A4"/>
          </p15:clr>
        </p15:guide>
        <p15:guide id="19" pos="3292" userDrawn="1">
          <p15:clr>
            <a:srgbClr val="A4A3A4"/>
          </p15:clr>
        </p15:guide>
        <p15:guide id="20" pos="3348" userDrawn="1">
          <p15:clr>
            <a:srgbClr val="A4A3A4"/>
          </p15:clr>
        </p15:guide>
        <p15:guide id="21" pos="3734" userDrawn="1">
          <p15:clr>
            <a:srgbClr val="A4A3A4"/>
          </p15:clr>
        </p15:guide>
        <p15:guide id="22" pos="3790" userDrawn="1">
          <p15:clr>
            <a:srgbClr val="A4A3A4"/>
          </p15:clr>
        </p15:guide>
        <p15:guide id="23" pos="4176" userDrawn="1">
          <p15:clr>
            <a:srgbClr val="A4A3A4"/>
          </p15:clr>
        </p15:guide>
        <p15:guide id="24" pos="4232" userDrawn="1">
          <p15:clr>
            <a:srgbClr val="A4A3A4"/>
          </p15:clr>
        </p15:guide>
        <p15:guide id="25" pos="4618" userDrawn="1">
          <p15:clr>
            <a:srgbClr val="A4A3A4"/>
          </p15:clr>
        </p15:guide>
        <p15:guide id="26" pos="4674" userDrawn="1">
          <p15:clr>
            <a:srgbClr val="A4A3A4"/>
          </p15:clr>
        </p15:guide>
        <p15:guide id="27" pos="5058" userDrawn="1">
          <p15:clr>
            <a:srgbClr val="A4A3A4"/>
          </p15:clr>
        </p15:guide>
        <p15:guide id="28" pos="5116" userDrawn="1">
          <p15:clr>
            <a:srgbClr val="A4A3A4"/>
          </p15:clr>
        </p15:guide>
        <p15:guide id="29" orient="horz" pos="29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1E840E-CF27-57B0-C4AB-E47CC59293B6}"/>
              </a:ext>
            </a:extLst>
          </p:cNvPr>
          <p:cNvSpPr>
            <a:spLocks noGrp="1"/>
          </p:cNvSpPr>
          <p:nvPr>
            <p:ph type="sldNum" sz="quarter" idx="12"/>
          </p:nvPr>
        </p:nvSpPr>
        <p:spPr/>
        <p:txBody>
          <a:bodyPr/>
          <a:lstStyle/>
          <a:p>
            <a:fld id="{0FB653A9-F313-624D-BF6F-1C4E70BAF06A}" type="slidenum">
              <a:rPr lang="en-US" smtClean="0"/>
              <a:pPr/>
              <a:t>1</a:t>
            </a:fld>
            <a:endParaRPr lang="en-US"/>
          </a:p>
        </p:txBody>
      </p:sp>
      <p:sp>
        <p:nvSpPr>
          <p:cNvPr id="12" name="TextBox 11">
            <a:extLst>
              <a:ext uri="{FF2B5EF4-FFF2-40B4-BE49-F238E27FC236}">
                <a16:creationId xmlns:a16="http://schemas.microsoft.com/office/drawing/2014/main" id="{AA0A3699-6F39-DFCF-88E8-99A475B39B4D}"/>
              </a:ext>
            </a:extLst>
          </p:cNvPr>
          <p:cNvSpPr txBox="1"/>
          <p:nvPr/>
        </p:nvSpPr>
        <p:spPr>
          <a:xfrm>
            <a:off x="4571967" y="2343150"/>
            <a:ext cx="65" cy="27699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marL="137160" indent="-137160" algn="ctr">
              <a:lnSpc>
                <a:spcPct val="100000"/>
              </a:lnSpc>
              <a:spcBef>
                <a:spcPts val="900"/>
              </a:spcBef>
              <a:buClr>
                <a:srgbClr val="CA0123"/>
              </a:buClr>
              <a:buSzPct val="100000"/>
              <a:buFont typeface="Arial"/>
            </a:pPr>
            <a:endParaRPr lang="en-US"/>
          </a:p>
        </p:txBody>
      </p:sp>
      <p:sp>
        <p:nvSpPr>
          <p:cNvPr id="5" name="TextBox 4">
            <a:extLst>
              <a:ext uri="{FF2B5EF4-FFF2-40B4-BE49-F238E27FC236}">
                <a16:creationId xmlns:a16="http://schemas.microsoft.com/office/drawing/2014/main" id="{00A00DD9-1F22-45CC-9219-4AB072F8F704}"/>
              </a:ext>
            </a:extLst>
          </p:cNvPr>
          <p:cNvSpPr txBox="1"/>
          <p:nvPr/>
        </p:nvSpPr>
        <p:spPr>
          <a:xfrm>
            <a:off x="129540" y="1263893"/>
            <a:ext cx="5532120" cy="2846933"/>
          </a:xfrm>
          <a:prstGeom prst="rect">
            <a:avLst/>
          </a:prstGeom>
          <a:noFill/>
        </p:spPr>
        <p:txBody>
          <a:bodyPr wrap="square" lIns="91440" tIns="45720" rIns="91440" bIns="45720" anchor="t">
            <a:spAutoFit/>
          </a:bodyPr>
          <a:lstStyle/>
          <a:p>
            <a:pPr>
              <a:spcAft>
                <a:spcPts val="600"/>
              </a:spcAft>
            </a:pPr>
            <a:r>
              <a:rPr lang="en-US" sz="1800" b="1" dirty="0"/>
              <a:t>Internal</a:t>
            </a:r>
            <a:r>
              <a:rPr lang="pl-PL" sz="1800" b="1" dirty="0"/>
              <a:t> </a:t>
            </a:r>
            <a:r>
              <a:rPr lang="pl-PL" sz="1800" b="1" dirty="0" err="1"/>
              <a:t>Compliance</a:t>
            </a:r>
            <a:r>
              <a:rPr lang="en-US" sz="1800" b="1" dirty="0"/>
              <a:t> Audit – Closing Meeting</a:t>
            </a:r>
            <a:endParaRPr lang="en-US" sz="1200" b="1" i="1" dirty="0"/>
          </a:p>
          <a:p>
            <a:pPr>
              <a:spcAft>
                <a:spcPts val="600"/>
              </a:spcAft>
            </a:pPr>
            <a:endParaRPr lang="en-US" sz="1800" b="1" dirty="0"/>
          </a:p>
          <a:p>
            <a:pPr>
              <a:spcAft>
                <a:spcPts val="600"/>
              </a:spcAft>
            </a:pPr>
            <a:r>
              <a:rPr lang="en-US" sz="1800" b="1" dirty="0"/>
              <a:t>UL International Netherlands B.V. / Arnhem</a:t>
            </a:r>
          </a:p>
          <a:p>
            <a:pPr>
              <a:spcAft>
                <a:spcPts val="600"/>
              </a:spcAft>
            </a:pPr>
            <a:endParaRPr lang="pt-BR" sz="1800" b="1" dirty="0">
              <a:cs typeface="Arial"/>
            </a:endParaRPr>
          </a:p>
          <a:p>
            <a:pPr>
              <a:spcAft>
                <a:spcPts val="600"/>
              </a:spcAft>
            </a:pPr>
            <a:r>
              <a:rPr lang="pt-BR" sz="1800" b="1" dirty="0">
                <a:cs typeface="Arial"/>
              </a:rPr>
              <a:t>2024-145-IQA : Certification activities</a:t>
            </a:r>
          </a:p>
          <a:p>
            <a:pPr>
              <a:spcAft>
                <a:spcPts val="600"/>
              </a:spcAft>
            </a:pPr>
            <a:r>
              <a:rPr lang="pt-BR" b="1" dirty="0">
                <a:cs typeface="Arial"/>
              </a:rPr>
              <a:t>2024-270-IQA : US/CAN Safety scheme</a:t>
            </a:r>
            <a:endParaRPr lang="pt-BR" sz="1800" b="1" dirty="0">
              <a:cs typeface="Arial"/>
            </a:endParaRPr>
          </a:p>
          <a:p>
            <a:pPr>
              <a:spcAft>
                <a:spcPts val="600"/>
              </a:spcAft>
            </a:pPr>
            <a:endParaRPr lang="pt-BR" b="1" dirty="0">
              <a:highlight>
                <a:srgbClr val="FFFF00"/>
              </a:highlight>
              <a:cs typeface="Arial"/>
            </a:endParaRPr>
          </a:p>
          <a:p>
            <a:pPr>
              <a:spcAft>
                <a:spcPts val="600"/>
              </a:spcAft>
            </a:pPr>
            <a:r>
              <a:rPr lang="pt-BR" b="1" dirty="0">
                <a:cs typeface="Arial"/>
              </a:rPr>
              <a:t>2nd February 2024</a:t>
            </a:r>
            <a:endParaRPr lang="pt-BR" sz="1800" b="1" dirty="0">
              <a:cs typeface="Arial"/>
            </a:endParaRPr>
          </a:p>
        </p:txBody>
      </p:sp>
    </p:spTree>
    <p:extLst>
      <p:ext uri="{BB962C8B-B14F-4D97-AF65-F5344CB8AC3E}">
        <p14:creationId xmlns:p14="http://schemas.microsoft.com/office/powerpoint/2010/main" val="251313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55C9B7-FAE1-4AE4-AAB8-AA1EEC5D1BB7}"/>
              </a:ext>
            </a:extLst>
          </p:cNvPr>
          <p:cNvSpPr>
            <a:spLocks noGrp="1"/>
          </p:cNvSpPr>
          <p:nvPr>
            <p:ph type="sldNum" sz="quarter" idx="12"/>
          </p:nvPr>
        </p:nvSpPr>
        <p:spPr/>
        <p:txBody>
          <a:bodyPr/>
          <a:lstStyle/>
          <a:p>
            <a:fld id="{0FB653A9-F313-624D-BF6F-1C4E70BAF06A}" type="slidenum">
              <a:rPr lang="en-US" smtClean="0"/>
              <a:t>10</a:t>
            </a:fld>
            <a:endParaRPr lang="en-US"/>
          </a:p>
        </p:txBody>
      </p:sp>
      <p:sp>
        <p:nvSpPr>
          <p:cNvPr id="5" name="Text Placeholder 1">
            <a:extLst>
              <a:ext uri="{FF2B5EF4-FFF2-40B4-BE49-F238E27FC236}">
                <a16:creationId xmlns:a16="http://schemas.microsoft.com/office/drawing/2014/main" id="{8C3556FB-9DEA-470D-AA8B-407D21CA9C31}"/>
              </a:ext>
            </a:extLst>
          </p:cNvPr>
          <p:cNvSpPr txBox="1">
            <a:spLocks/>
          </p:cNvSpPr>
          <p:nvPr/>
        </p:nvSpPr>
        <p:spPr>
          <a:xfrm>
            <a:off x="114300" y="666750"/>
            <a:ext cx="8915400" cy="3593068"/>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marL="171450" indent="-171450">
              <a:spcAft>
                <a:spcPts val="600"/>
              </a:spcAft>
              <a:buFont typeface="Wingdings" panose="05000000000000000000" pitchFamily="2" charset="2"/>
              <a:buChar char="Ø"/>
            </a:pPr>
            <a:r>
              <a:rPr lang="en-US" dirty="0"/>
              <a:t>The scope of the assessment is reviewing the implementation of the </a:t>
            </a:r>
            <a:r>
              <a:rPr lang="pt-BR" dirty="0"/>
              <a:t>UL Solutions Management System in compliance with ISO 17065:2012, with focus on UL LLC and UL Canada Certification Body Management System in support of US and Canada Safety Scheme (Policies listed). </a:t>
            </a:r>
          </a:p>
          <a:p>
            <a:pPr marL="171450" indent="-171450">
              <a:spcAft>
                <a:spcPts val="600"/>
              </a:spcAft>
              <a:buFont typeface="Wingdings" panose="05000000000000000000" pitchFamily="2" charset="2"/>
              <a:buChar char="Ø"/>
            </a:pPr>
            <a:r>
              <a:rPr lang="en-US" dirty="0"/>
              <a:t>Product evaluation records</a:t>
            </a:r>
          </a:p>
          <a:p>
            <a:pPr marL="171450" indent="-171450">
              <a:spcAft>
                <a:spcPts val="600"/>
              </a:spcAft>
              <a:buFont typeface="Wingdings" panose="05000000000000000000" pitchFamily="2" charset="2"/>
              <a:buChar char="Ø"/>
            </a:pPr>
            <a:r>
              <a:rPr lang="en-US" dirty="0"/>
              <a:t>Certification Review and Decision according to the following process documents:</a:t>
            </a:r>
          </a:p>
          <a:p>
            <a:pPr lvl="3">
              <a:buFont typeface="Arial" panose="020B0604020202020204" pitchFamily="34" charset="0"/>
              <a:buChar char="•"/>
            </a:pPr>
            <a:r>
              <a:rPr lang="en-US" sz="1050" dirty="0"/>
              <a:t>Policy-ULID-004128 (00-CB-P0860) - UL LLC Certification Body Compliance Manual</a:t>
            </a:r>
          </a:p>
          <a:p>
            <a:pPr lvl="3">
              <a:buFont typeface="Arial" panose="020B0604020202020204" pitchFamily="34" charset="0"/>
              <a:buChar char="•"/>
            </a:pPr>
            <a:r>
              <a:rPr lang="en-US" sz="1050" dirty="0"/>
              <a:t>Policy-ULID-004400 (00-GC-P0857) - US and Canada Safety Scheme </a:t>
            </a:r>
          </a:p>
          <a:p>
            <a:pPr lvl="3">
              <a:buFont typeface="Arial" panose="020B0604020202020204" pitchFamily="34" charset="0"/>
              <a:buChar char="•"/>
            </a:pPr>
            <a:r>
              <a:rPr lang="en-US" sz="1050" dirty="0"/>
              <a:t>Job Aid-ULID-004117 (00-CB-J0853) - UL LLC Certification Body Compliance Matrix for ANSI Accreditation</a:t>
            </a:r>
          </a:p>
          <a:p>
            <a:pPr lvl="3">
              <a:buFont typeface="Arial" panose="020B0604020202020204" pitchFamily="34" charset="0"/>
              <a:buChar char="•"/>
            </a:pPr>
            <a:r>
              <a:rPr lang="en-US" sz="1050" dirty="0"/>
              <a:t>Job Aid-ULID-004118 (00-CB-J0854) - UL LLC Certification Body Compliance Matrix for SCC Accreditation </a:t>
            </a:r>
          </a:p>
          <a:p>
            <a:pPr lvl="3">
              <a:buFont typeface="Arial" panose="020B0604020202020204" pitchFamily="34" charset="0"/>
              <a:buChar char="•"/>
            </a:pPr>
            <a:r>
              <a:rPr lang="en-US" sz="1050" dirty="0"/>
              <a:t>Job Aid-ULID-004119 (00-CB-J0855) - UL LLC Certification Body Compliance Matrix for OSHA NRTL Program Directive </a:t>
            </a:r>
          </a:p>
          <a:p>
            <a:pPr marL="171450" indent="-171450">
              <a:buFont typeface="Wingdings" panose="05000000000000000000" pitchFamily="2" charset="2"/>
              <a:buChar char="Ø"/>
            </a:pPr>
            <a:r>
              <a:rPr lang="en-US" dirty="0"/>
              <a:t>Areas sampled and assessed against relevant requirements:</a:t>
            </a:r>
          </a:p>
          <a:p>
            <a:pPr marL="173038" lvl="1" indent="0">
              <a:buNone/>
            </a:pPr>
            <a:r>
              <a:rPr lang="en-US" sz="1100" dirty="0"/>
              <a:t>Competency management, Handling of samples, Reporting of results, Evaluation, Records management</a:t>
            </a:r>
            <a:endParaRPr lang="en-US" sz="1100" b="1" dirty="0"/>
          </a:p>
        </p:txBody>
      </p:sp>
      <p:sp>
        <p:nvSpPr>
          <p:cNvPr id="6" name="Title 2">
            <a:extLst>
              <a:ext uri="{FF2B5EF4-FFF2-40B4-BE49-F238E27FC236}">
                <a16:creationId xmlns:a16="http://schemas.microsoft.com/office/drawing/2014/main" id="{8CCA122E-0166-43BB-90B7-BC9C24E4545D}"/>
              </a:ext>
            </a:extLst>
          </p:cNvPr>
          <p:cNvSpPr>
            <a:spLocks noGrp="1"/>
          </p:cNvSpPr>
          <p:nvPr>
            <p:ph type="title"/>
          </p:nvPr>
        </p:nvSpPr>
        <p:spPr>
          <a:xfrm>
            <a:off x="228599" y="147501"/>
            <a:ext cx="8365717" cy="402757"/>
          </a:xfrm>
        </p:spPr>
        <p:txBody>
          <a:bodyPr/>
          <a:lstStyle/>
          <a:p>
            <a:r>
              <a:rPr lang="en-GB" sz="2000" b="1" dirty="0">
                <a:solidFill>
                  <a:srgbClr val="C00000"/>
                </a:solidFill>
              </a:rPr>
              <a:t>Confirmation of audit objectives and criteria (2024-270-IQA)</a:t>
            </a:r>
            <a:endParaRPr lang="en-US" sz="2000" i="1" dirty="0">
              <a:solidFill>
                <a:srgbClr val="C00000"/>
              </a:solidFill>
              <a:highlight>
                <a:srgbClr val="FFFF00"/>
              </a:highlight>
            </a:endParaRPr>
          </a:p>
        </p:txBody>
      </p:sp>
    </p:spTree>
    <p:extLst>
      <p:ext uri="{BB962C8B-B14F-4D97-AF65-F5344CB8AC3E}">
        <p14:creationId xmlns:p14="http://schemas.microsoft.com/office/powerpoint/2010/main" val="270591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273941" y="22683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2024-270-IQA – Projects reviewed</a:t>
            </a:r>
          </a:p>
        </p:txBody>
      </p:sp>
      <p:graphicFrame>
        <p:nvGraphicFramePr>
          <p:cNvPr id="6" name="Table 5">
            <a:extLst>
              <a:ext uri="{FF2B5EF4-FFF2-40B4-BE49-F238E27FC236}">
                <a16:creationId xmlns:a16="http://schemas.microsoft.com/office/drawing/2014/main" id="{55B33791-6C8E-402E-8B60-FB35E3C6E486}"/>
              </a:ext>
            </a:extLst>
          </p:cNvPr>
          <p:cNvGraphicFramePr>
            <a:graphicFrameLocks noGrp="1"/>
          </p:cNvGraphicFramePr>
          <p:nvPr>
            <p:extLst>
              <p:ext uri="{D42A27DB-BD31-4B8C-83A1-F6EECF244321}">
                <p14:modId xmlns:p14="http://schemas.microsoft.com/office/powerpoint/2010/main" val="2071071758"/>
              </p:ext>
            </p:extLst>
          </p:nvPr>
        </p:nvGraphicFramePr>
        <p:xfrm>
          <a:off x="355667" y="856638"/>
          <a:ext cx="7650666" cy="3430224"/>
        </p:xfrm>
        <a:graphic>
          <a:graphicData uri="http://schemas.openxmlformats.org/drawingml/2006/table">
            <a:tbl>
              <a:tblPr firstRow="1" firstCol="1" bandRow="1"/>
              <a:tblGrid>
                <a:gridCol w="1375724">
                  <a:extLst>
                    <a:ext uri="{9D8B030D-6E8A-4147-A177-3AD203B41FA5}">
                      <a16:colId xmlns:a16="http://schemas.microsoft.com/office/drawing/2014/main" val="2664060685"/>
                    </a:ext>
                  </a:extLst>
                </a:gridCol>
                <a:gridCol w="1569399">
                  <a:extLst>
                    <a:ext uri="{9D8B030D-6E8A-4147-A177-3AD203B41FA5}">
                      <a16:colId xmlns:a16="http://schemas.microsoft.com/office/drawing/2014/main" val="394798154"/>
                    </a:ext>
                  </a:extLst>
                </a:gridCol>
                <a:gridCol w="1559874">
                  <a:extLst>
                    <a:ext uri="{9D8B030D-6E8A-4147-A177-3AD203B41FA5}">
                      <a16:colId xmlns:a16="http://schemas.microsoft.com/office/drawing/2014/main" val="3272938421"/>
                    </a:ext>
                  </a:extLst>
                </a:gridCol>
                <a:gridCol w="853926">
                  <a:extLst>
                    <a:ext uri="{9D8B030D-6E8A-4147-A177-3AD203B41FA5}">
                      <a16:colId xmlns:a16="http://schemas.microsoft.com/office/drawing/2014/main" val="2127564581"/>
                    </a:ext>
                  </a:extLst>
                </a:gridCol>
                <a:gridCol w="1625631">
                  <a:extLst>
                    <a:ext uri="{9D8B030D-6E8A-4147-A177-3AD203B41FA5}">
                      <a16:colId xmlns:a16="http://schemas.microsoft.com/office/drawing/2014/main" val="1578387939"/>
                    </a:ext>
                  </a:extLst>
                </a:gridCol>
                <a:gridCol w="666112">
                  <a:extLst>
                    <a:ext uri="{9D8B030D-6E8A-4147-A177-3AD203B41FA5}">
                      <a16:colId xmlns:a16="http://schemas.microsoft.com/office/drawing/2014/main" val="1411735841"/>
                    </a:ext>
                  </a:extLst>
                </a:gridCol>
              </a:tblGrid>
              <a:tr h="317473">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rPr>
                        <a:t>COU</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rPr>
                        <a:t>Handler</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rPr>
                        <a:t>Supervisor</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rPr>
                        <a:t>Project Number</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rPr>
                        <a:t>CCN/Scheme</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rPr>
                        <a:t>Auditor</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4763990"/>
                  </a:ext>
                </a:extLst>
              </a:tr>
              <a:tr h="317473">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Built Environment</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Martin VIDAL</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Jesse NOBLE</a:t>
                      </a:r>
                      <a:endParaRPr lang="en-US" sz="1100" dirty="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4790805418</a:t>
                      </a:r>
                      <a:endParaRPr lang="en-US" sz="1100" dirty="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QGWB2 / US Safety Scheme</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Manuela</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4968329"/>
                  </a:ext>
                </a:extLst>
              </a:tr>
              <a:tr h="317473">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Built Environment</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Martin VIDAL</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Jesse NOBLE</a:t>
                      </a:r>
                      <a:endParaRPr lang="en-US" sz="1100" dirty="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4790881733</a:t>
                      </a:r>
                      <a:endParaRPr lang="en-US" sz="1100" dirty="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QGVG2 / US Safety Scheme</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Manuela</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9101762"/>
                  </a:ext>
                </a:extLst>
              </a:tr>
              <a:tr h="317473">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CMIT</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Jerry JANSON</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Claus MADSEN</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4790554339</a:t>
                      </a:r>
                      <a:endParaRPr lang="en-US" sz="1100" dirty="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QQJQ2 / US Safety Scheme</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Manuela</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813186"/>
                  </a:ext>
                </a:extLst>
              </a:tr>
              <a:tr h="317473">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CMIT</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Jerry JANSON</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Claus MADSEN</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4790847080</a:t>
                      </a:r>
                      <a:endParaRPr lang="en-US" sz="1100" dirty="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AZOT / US Safety Scheme</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Manuela</a:t>
                      </a:r>
                      <a:endParaRPr lang="en-US" sz="1100" dirty="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2200828"/>
                  </a:ext>
                </a:extLst>
              </a:tr>
              <a:tr h="317473">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E &amp; IA</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Marco KLOPMAN</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Nadia ANDREOLA</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4790720613</a:t>
                      </a:r>
                      <a:endParaRPr lang="en-US" sz="1100" dirty="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NITW7 / CAN Safety Scheme</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Andrew</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3143583"/>
                  </a:ext>
                </a:extLst>
              </a:tr>
              <a:tr h="476209">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E &amp; IA</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Erwin FUCHS</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Alain NJONTIE DJIOMOU</a:t>
                      </a:r>
                      <a:endParaRPr lang="en-US" sz="1100" dirty="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4791050821</a:t>
                      </a:r>
                      <a:endParaRPr lang="en-US" sz="1100" dirty="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NRAQ / US &amp; CAN Safety Schemes</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Andrew</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5359853"/>
                  </a:ext>
                </a:extLst>
              </a:tr>
              <a:tr h="317473">
                <a:tc>
                  <a:txBody>
                    <a:bodyPr/>
                    <a:lstStyle/>
                    <a:p>
                      <a:pPr marL="0" marR="0">
                        <a:spcBef>
                          <a:spcPts val="0"/>
                        </a:spcBef>
                        <a:spcAft>
                          <a:spcPts val="0"/>
                        </a:spcAft>
                      </a:pPr>
                      <a:r>
                        <a:rPr lang="en-US" sz="1100" b="1" dirty="0">
                          <a:solidFill>
                            <a:srgbClr val="FF0000"/>
                          </a:solidFill>
                          <a:effectLst/>
                          <a:latin typeface="Calibri" panose="020F0502020204030204" pitchFamily="34" charset="0"/>
                          <a:ea typeface="Times New Roman" panose="02020603050405020304" pitchFamily="18" charset="0"/>
                        </a:rPr>
                        <a:t>E &amp; IA</a:t>
                      </a:r>
                      <a:endParaRPr lang="en-US" sz="1100" b="1" dirty="0">
                        <a:solidFill>
                          <a:srgbClr val="FF0000"/>
                        </a:solidFill>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20320">
                        <a:spcBef>
                          <a:spcPts val="0"/>
                        </a:spcBef>
                        <a:spcAft>
                          <a:spcPts val="0"/>
                        </a:spcAft>
                      </a:pPr>
                      <a:r>
                        <a:rPr lang="en-US" sz="1100" b="1" dirty="0">
                          <a:solidFill>
                            <a:srgbClr val="FF0000"/>
                          </a:solidFill>
                          <a:effectLst/>
                          <a:latin typeface="Calibri" panose="020F0502020204030204" pitchFamily="34" charset="0"/>
                          <a:ea typeface="Times New Roman" panose="02020603050405020304" pitchFamily="18" charset="0"/>
                        </a:rPr>
                        <a:t>Theo GEVAERTS</a:t>
                      </a:r>
                      <a:endParaRPr lang="en-US" sz="1100" b="1" dirty="0">
                        <a:solidFill>
                          <a:srgbClr val="FF0000"/>
                        </a:solidFill>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dirty="0">
                          <a:solidFill>
                            <a:srgbClr val="FF0000"/>
                          </a:solidFill>
                          <a:effectLst/>
                          <a:latin typeface="Calibri" panose="020F0502020204030204" pitchFamily="34" charset="0"/>
                          <a:ea typeface="Times New Roman" panose="02020603050405020304" pitchFamily="18" charset="0"/>
                        </a:rPr>
                        <a:t>Tobias PLETTNER</a:t>
                      </a:r>
                      <a:endParaRPr lang="en-US" sz="1100" b="1" dirty="0">
                        <a:solidFill>
                          <a:srgbClr val="FF0000"/>
                        </a:solidFill>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b="1" dirty="0">
                        <a:solidFill>
                          <a:srgbClr val="FF0000"/>
                        </a:solidFill>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b="1" dirty="0">
                        <a:solidFill>
                          <a:srgbClr val="FF0000"/>
                        </a:solidFill>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dirty="0">
                          <a:solidFill>
                            <a:srgbClr val="FF0000"/>
                          </a:solidFill>
                          <a:effectLst/>
                          <a:latin typeface="Calibri" panose="020F0502020204030204" pitchFamily="34" charset="0"/>
                          <a:ea typeface="Times New Roman" panose="02020603050405020304" pitchFamily="18" charset="0"/>
                        </a:rPr>
                        <a:t>Andrew</a:t>
                      </a:r>
                      <a:endParaRPr lang="en-US" sz="1100" b="1" dirty="0">
                        <a:solidFill>
                          <a:srgbClr val="FF0000"/>
                        </a:solidFill>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6755711"/>
                  </a:ext>
                </a:extLst>
              </a:tr>
              <a:tr h="317473">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Engineered Materials</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Erwin DAVELAAR</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Carlo RUISCH</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4790988369</a:t>
                      </a:r>
                      <a:endParaRPr lang="en-US" sz="1100" dirty="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JMLU2 / US Safety Scheme</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Michelle</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833524"/>
                  </a:ext>
                </a:extLst>
              </a:tr>
              <a:tr h="307389">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Engineered Materials</a:t>
                      </a:r>
                      <a:endParaRPr lang="en-US" sz="1100" dirty="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Ardalan EBRAHIMZADEH</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Carlo RUISCH</a:t>
                      </a:r>
                      <a:endParaRPr lang="en-US" sz="1100" dirty="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4790877763</a:t>
                      </a:r>
                      <a:endParaRPr lang="en-US" sz="1100" dirty="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PGJI2 / US Safety Scheme</a:t>
                      </a:r>
                      <a:endParaRPr lang="en-US" sz="110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Michelle</a:t>
                      </a:r>
                      <a:endParaRPr lang="en-US" sz="1100" dirty="0">
                        <a:effectLst/>
                        <a:latin typeface="Times New Roman" panose="02020603050405020304" pitchFamily="18" charset="0"/>
                        <a:ea typeface="Times New Roman" panose="02020603050405020304" pitchFamily="18" charset="0"/>
                      </a:endParaRPr>
                    </a:p>
                  </a:txBody>
                  <a:tcPr marL="65562" marR="65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7179205"/>
                  </a:ext>
                </a:extLst>
              </a:tr>
            </a:tbl>
          </a:graphicData>
        </a:graphic>
      </p:graphicFrame>
    </p:spTree>
    <p:extLst>
      <p:ext uri="{BB962C8B-B14F-4D97-AF65-F5344CB8AC3E}">
        <p14:creationId xmlns:p14="http://schemas.microsoft.com/office/powerpoint/2010/main" val="19724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42900" y="305539"/>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Points Raised and Owners agreed</a:t>
            </a:r>
          </a:p>
          <a:p>
            <a:r>
              <a:rPr lang="en-GB" sz="1800" b="1" dirty="0">
                <a:solidFill>
                  <a:srgbClr val="C00000"/>
                </a:solidFill>
              </a:rPr>
              <a:t> </a:t>
            </a:r>
          </a:p>
        </p:txBody>
      </p:sp>
      <p:sp>
        <p:nvSpPr>
          <p:cNvPr id="2" name="TextBox 1">
            <a:extLst>
              <a:ext uri="{FF2B5EF4-FFF2-40B4-BE49-F238E27FC236}">
                <a16:creationId xmlns:a16="http://schemas.microsoft.com/office/drawing/2014/main" id="{72CCB856-B35C-9C31-8DC6-3A98ED780240}"/>
              </a:ext>
            </a:extLst>
          </p:cNvPr>
          <p:cNvSpPr txBox="1"/>
          <p:nvPr/>
        </p:nvSpPr>
        <p:spPr>
          <a:xfrm>
            <a:off x="428878" y="720180"/>
            <a:ext cx="8458200" cy="4308872"/>
          </a:xfrm>
          <a:prstGeom prst="rect">
            <a:avLst/>
          </a:prstGeom>
          <a:noFill/>
        </p:spPr>
        <p:txBody>
          <a:bodyPr wrap="square" lIns="0" tIns="0" rIns="0" bIns="0" rtlCol="0">
            <a:spAutoFit/>
          </a:bodyPr>
          <a:lstStyle/>
          <a:p>
            <a:pPr marL="137160" indent="-137160">
              <a:spcBef>
                <a:spcPts val="900"/>
              </a:spcBef>
              <a:buClr>
                <a:srgbClr val="CA0123"/>
              </a:buClr>
              <a:buSzPct val="100000"/>
              <a:buFont typeface="Arial"/>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Data for projects </a:t>
            </a:r>
            <a:r>
              <a:rPr lang="en-US" sz="1600" dirty="0">
                <a:solidFill>
                  <a:srgbClr val="000000"/>
                </a:solidFill>
                <a:effectLst/>
                <a:latin typeface="Calibri" panose="020F0502020204030204" pitchFamily="34" charset="0"/>
                <a:ea typeface="Times New Roman" panose="02020603050405020304" pitchFamily="18" charset="0"/>
              </a:rPr>
              <a:t>4790805418, 4790881733, 4790554339 and 4790847080</a:t>
            </a:r>
            <a:r>
              <a:rPr lang="en-US" sz="1600" dirty="0">
                <a:effectLst/>
                <a:latin typeface="Calibri" panose="020F0502020204030204" pitchFamily="34" charset="0"/>
                <a:ea typeface="Calibri" panose="020F0502020204030204" pitchFamily="34" charset="0"/>
                <a:cs typeface="Times New Roman" panose="02020603050405020304" pitchFamily="18" charset="0"/>
              </a:rPr>
              <a:t> were reviewed (Manuela).</a:t>
            </a:r>
          </a:p>
          <a:p>
            <a:pPr marL="594360" lvl="1" indent="-137160">
              <a:spcBef>
                <a:spcPts val="900"/>
              </a:spcBef>
              <a:buClr>
                <a:srgbClr val="CA0123"/>
              </a:buClr>
              <a:buSzPct val="100000"/>
              <a:buFont typeface="Arial"/>
              <a:buChar char="•"/>
            </a:pPr>
            <a:r>
              <a:rPr lang="fr-FR" sz="1400" dirty="0">
                <a:effectLst/>
                <a:latin typeface="Calibri" panose="020F0502020204030204" pitchFamily="34" charset="0"/>
                <a:ea typeface="Calibri" panose="020F0502020204030204" pitchFamily="34" charset="0"/>
                <a:cs typeface="Calibri" panose="020F0502020204030204" pitchFamily="34" charset="0"/>
              </a:rPr>
              <a:t>No issue </a:t>
            </a:r>
            <a:r>
              <a:rPr lang="fr-FR" sz="1400" dirty="0" err="1">
                <a:effectLst/>
                <a:latin typeface="Calibri" panose="020F0502020204030204" pitchFamily="34" charset="0"/>
                <a:ea typeface="Calibri" panose="020F0502020204030204" pitchFamily="34" charset="0"/>
                <a:cs typeface="Calibri" panose="020F0502020204030204" pitchFamily="34" charset="0"/>
              </a:rPr>
              <a:t>was</a:t>
            </a:r>
            <a:r>
              <a:rPr lang="fr-FR" sz="1400" dirty="0">
                <a:effectLst/>
                <a:latin typeface="Calibri" panose="020F0502020204030204" pitchFamily="34" charset="0"/>
                <a:ea typeface="Calibri" panose="020F0502020204030204" pitchFamily="34" charset="0"/>
                <a:cs typeface="Calibri" panose="020F0502020204030204" pitchFamily="34" charset="0"/>
              </a:rPr>
              <a:t> </a:t>
            </a:r>
            <a:r>
              <a:rPr lang="fr-FR" sz="1400" dirty="0" err="1">
                <a:effectLst/>
                <a:latin typeface="Calibri" panose="020F0502020204030204" pitchFamily="34" charset="0"/>
                <a:ea typeface="Calibri" panose="020F0502020204030204" pitchFamily="34" charset="0"/>
                <a:cs typeface="Calibri" panose="020F0502020204030204" pitchFamily="34" charset="0"/>
              </a:rPr>
              <a:t>raised</a:t>
            </a:r>
            <a:r>
              <a:rPr lang="fr-FR" sz="1400" dirty="0">
                <a:effectLst/>
                <a:latin typeface="Calibri" panose="020F0502020204030204" pitchFamily="34" charset="0"/>
                <a:ea typeface="Calibri" panose="020F0502020204030204" pitchFamily="34" charset="0"/>
                <a:cs typeface="Calibri" panose="020F0502020204030204" pitchFamily="34" charset="0"/>
              </a:rPr>
              <a:t> and all records and information </a:t>
            </a:r>
            <a:r>
              <a:rPr lang="fr-FR" sz="1400" dirty="0" err="1">
                <a:latin typeface="Calibri" panose="020F0502020204030204" pitchFamily="34" charset="0"/>
                <a:ea typeface="Calibri" panose="020F0502020204030204" pitchFamily="34" charset="0"/>
                <a:cs typeface="Calibri" panose="020F0502020204030204" pitchFamily="34" charset="0"/>
              </a:rPr>
              <a:t>c</a:t>
            </a:r>
            <a:r>
              <a:rPr lang="fr-FR" sz="1400" dirty="0" err="1">
                <a:effectLst/>
                <a:latin typeface="Calibri" panose="020F0502020204030204" pitchFamily="34" charset="0"/>
                <a:ea typeface="Calibri" panose="020F0502020204030204" pitchFamily="34" charset="0"/>
                <a:cs typeface="Calibri" panose="020F0502020204030204" pitchFamily="34" charset="0"/>
              </a:rPr>
              <a:t>ould</a:t>
            </a:r>
            <a:r>
              <a:rPr lang="fr-FR" sz="1400" dirty="0">
                <a:effectLst/>
                <a:latin typeface="Calibri" panose="020F0502020204030204" pitchFamily="34" charset="0"/>
                <a:ea typeface="Calibri" panose="020F0502020204030204" pitchFamily="34" charset="0"/>
                <a:cs typeface="Calibri" panose="020F0502020204030204" pitchFamily="34" charset="0"/>
              </a:rPr>
              <a:t> </a:t>
            </a:r>
            <a:r>
              <a:rPr lang="fr-FR" sz="1400" dirty="0" err="1">
                <a:effectLst/>
                <a:latin typeface="Calibri" panose="020F0502020204030204" pitchFamily="34" charset="0"/>
                <a:ea typeface="Calibri" panose="020F0502020204030204" pitchFamily="34" charset="0"/>
                <a:cs typeface="Calibri" panose="020F0502020204030204" pitchFamily="34" charset="0"/>
              </a:rPr>
              <a:t>be</a:t>
            </a:r>
            <a:r>
              <a:rPr lang="fr-FR" sz="1400" dirty="0">
                <a:effectLst/>
                <a:latin typeface="Calibri" panose="020F0502020204030204" pitchFamily="34" charset="0"/>
                <a:ea typeface="Calibri" panose="020F0502020204030204" pitchFamily="34" charset="0"/>
                <a:cs typeface="Calibri" panose="020F0502020204030204" pitchFamily="34" charset="0"/>
              </a:rPr>
              <a:t> </a:t>
            </a:r>
            <a:r>
              <a:rPr lang="fr-FR" sz="1400" dirty="0" err="1">
                <a:effectLst/>
                <a:latin typeface="Calibri" panose="020F0502020204030204" pitchFamily="34" charset="0"/>
                <a:ea typeface="Calibri" panose="020F0502020204030204" pitchFamily="34" charset="0"/>
                <a:cs typeface="Calibri" panose="020F0502020204030204" pitchFamily="34" charset="0"/>
              </a:rPr>
              <a:t>found</a:t>
            </a:r>
            <a:r>
              <a:rPr lang="fr-FR" sz="1400" dirty="0">
                <a:effectLst/>
                <a:latin typeface="Calibri" panose="020F0502020204030204" pitchFamily="34" charset="0"/>
                <a:ea typeface="Calibri" panose="020F0502020204030204" pitchFamily="34" charset="0"/>
                <a:cs typeface="Calibri" panose="020F0502020204030204" pitchFamily="34" charset="0"/>
              </a:rPr>
              <a:t> or </a:t>
            </a:r>
            <a:r>
              <a:rPr lang="fr-FR" sz="1400" dirty="0" err="1">
                <a:effectLst/>
                <a:latin typeface="Calibri" panose="020F0502020204030204" pitchFamily="34" charset="0"/>
                <a:ea typeface="Calibri" panose="020F0502020204030204" pitchFamily="34" charset="0"/>
                <a:cs typeface="Calibri" panose="020F0502020204030204" pitchFamily="34" charset="0"/>
              </a:rPr>
              <a:t>confirmed</a:t>
            </a:r>
            <a:r>
              <a:rPr lang="fr-FR" sz="1400" dirty="0">
                <a:effectLst/>
                <a:latin typeface="Calibri" panose="020F0502020204030204" pitchFamily="34" charset="0"/>
                <a:ea typeface="Calibri" panose="020F0502020204030204" pitchFamily="34" charset="0"/>
                <a:cs typeface="Calibri" panose="020F0502020204030204" pitchFamily="34" charset="0"/>
              </a:rPr>
              <a:t> </a:t>
            </a:r>
            <a:r>
              <a:rPr lang="fr-FR" sz="1400" dirty="0" err="1">
                <a:effectLst/>
                <a:latin typeface="Calibri" panose="020F0502020204030204" pitchFamily="34" charset="0"/>
                <a:ea typeface="Calibri" panose="020F0502020204030204" pitchFamily="34" charset="0"/>
                <a:cs typeface="Calibri" panose="020F0502020204030204" pitchFamily="34" charset="0"/>
              </a:rPr>
              <a:t>following</a:t>
            </a:r>
            <a:r>
              <a:rPr lang="fr-FR" sz="1400" dirty="0">
                <a:effectLst/>
                <a:latin typeface="Calibri" panose="020F0502020204030204" pitchFamily="34" charset="0"/>
                <a:ea typeface="Calibri" panose="020F0502020204030204" pitchFamily="34" charset="0"/>
                <a:cs typeface="Calibri" panose="020F0502020204030204" pitchFamily="34" charset="0"/>
              </a:rPr>
              <a:t> </a:t>
            </a:r>
            <a:r>
              <a:rPr lang="fr-FR" sz="1400" dirty="0" err="1">
                <a:effectLst/>
                <a:latin typeface="Calibri" panose="020F0502020204030204" pitchFamily="34" charset="0"/>
                <a:ea typeface="Calibri" panose="020F0502020204030204" pitchFamily="34" charset="0"/>
                <a:cs typeface="Calibri" panose="020F0502020204030204" pitchFamily="34" charset="0"/>
              </a:rPr>
              <a:t>requests</a:t>
            </a:r>
            <a:r>
              <a:rPr lang="fr-FR" sz="1400" dirty="0">
                <a:effectLst/>
                <a:latin typeface="Calibri" panose="020F0502020204030204" pitchFamily="34" charset="0"/>
                <a:ea typeface="Calibri" panose="020F0502020204030204" pitchFamily="34" charset="0"/>
                <a:cs typeface="Calibri" panose="020F0502020204030204" pitchFamily="34" charset="0"/>
              </a:rPr>
              <a:t> made to the </a:t>
            </a:r>
            <a:r>
              <a:rPr lang="fr-FR" sz="1400" dirty="0" err="1">
                <a:effectLst/>
                <a:latin typeface="Calibri" panose="020F0502020204030204" pitchFamily="34" charset="0"/>
                <a:ea typeface="Calibri" panose="020F0502020204030204" pitchFamily="34" charset="0"/>
                <a:cs typeface="Calibri" panose="020F0502020204030204" pitchFamily="34" charset="0"/>
              </a:rPr>
              <a:t>project</a:t>
            </a:r>
            <a:r>
              <a:rPr lang="fr-FR" sz="1400" dirty="0">
                <a:effectLst/>
                <a:latin typeface="Calibri" panose="020F0502020204030204" pitchFamily="34" charset="0"/>
                <a:ea typeface="Calibri" panose="020F0502020204030204" pitchFamily="34" charset="0"/>
                <a:cs typeface="Calibri" panose="020F0502020204030204" pitchFamily="34" charset="0"/>
              </a:rPr>
              <a:t> handlers.</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137160" indent="-137160">
              <a:spcBef>
                <a:spcPts val="900"/>
              </a:spcBef>
              <a:buClr>
                <a:srgbClr val="CA0123"/>
              </a:buClr>
              <a:buSzPct val="100000"/>
              <a:buFont typeface="Arial"/>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Data for projects </a:t>
            </a:r>
            <a:r>
              <a:rPr lang="en-US" sz="1600" dirty="0">
                <a:solidFill>
                  <a:srgbClr val="000000"/>
                </a:solidFill>
                <a:effectLst/>
                <a:latin typeface="Calibri" panose="020F0502020204030204" pitchFamily="34" charset="0"/>
                <a:ea typeface="Times New Roman" panose="02020603050405020304" pitchFamily="18" charset="0"/>
              </a:rPr>
              <a:t>4790720613 and 4791050821</a:t>
            </a:r>
            <a:r>
              <a:rPr lang="en-US" sz="1600" dirty="0">
                <a:effectLst/>
                <a:latin typeface="Calibri" panose="020F0502020204030204" pitchFamily="34" charset="0"/>
                <a:ea typeface="Calibri" panose="020F0502020204030204" pitchFamily="34" charset="0"/>
                <a:cs typeface="Times New Roman" panose="02020603050405020304" pitchFamily="18" charset="0"/>
              </a:rPr>
              <a:t> were reviewed (Andrew).</a:t>
            </a:r>
          </a:p>
          <a:p>
            <a:pPr marL="594360" lvl="1" indent="-137160">
              <a:spcBef>
                <a:spcPts val="900"/>
              </a:spcBef>
              <a:buClr>
                <a:srgbClr val="CA0123"/>
              </a:buClr>
              <a:buSzPct val="100000"/>
              <a:buFont typeface="Arial"/>
              <a:buChar char="•"/>
            </a:pPr>
            <a:r>
              <a:rPr lang="fr-FR" sz="1400" dirty="0">
                <a:effectLst/>
                <a:latin typeface="Calibri" panose="020F0502020204030204" pitchFamily="34" charset="0"/>
                <a:ea typeface="Calibri" panose="020F0502020204030204" pitchFamily="34" charset="0"/>
                <a:cs typeface="Calibri" panose="020F0502020204030204" pitchFamily="34" charset="0"/>
              </a:rPr>
              <a:t>No issue </a:t>
            </a:r>
            <a:r>
              <a:rPr lang="fr-FR" sz="1400" dirty="0" err="1">
                <a:effectLst/>
                <a:latin typeface="Calibri" panose="020F0502020204030204" pitchFamily="34" charset="0"/>
                <a:ea typeface="Calibri" panose="020F0502020204030204" pitchFamily="34" charset="0"/>
                <a:cs typeface="Calibri" panose="020F0502020204030204" pitchFamily="34" charset="0"/>
              </a:rPr>
              <a:t>was</a:t>
            </a:r>
            <a:r>
              <a:rPr lang="fr-FR" sz="1400" dirty="0">
                <a:effectLst/>
                <a:latin typeface="Calibri" panose="020F0502020204030204" pitchFamily="34" charset="0"/>
                <a:ea typeface="Calibri" panose="020F0502020204030204" pitchFamily="34" charset="0"/>
                <a:cs typeface="Calibri" panose="020F0502020204030204" pitchFamily="34" charset="0"/>
              </a:rPr>
              <a:t> </a:t>
            </a:r>
            <a:r>
              <a:rPr lang="fr-FR" sz="1400" dirty="0" err="1">
                <a:effectLst/>
                <a:latin typeface="Calibri" panose="020F0502020204030204" pitchFamily="34" charset="0"/>
                <a:ea typeface="Calibri" panose="020F0502020204030204" pitchFamily="34" charset="0"/>
                <a:cs typeface="Calibri" panose="020F0502020204030204" pitchFamily="34" charset="0"/>
              </a:rPr>
              <a:t>raised</a:t>
            </a:r>
            <a:r>
              <a:rPr lang="fr-FR" sz="1400" dirty="0">
                <a:effectLst/>
                <a:latin typeface="Calibri" panose="020F0502020204030204" pitchFamily="34" charset="0"/>
                <a:ea typeface="Calibri" panose="020F0502020204030204" pitchFamily="34" charset="0"/>
                <a:cs typeface="Calibri" panose="020F0502020204030204" pitchFamily="34" charset="0"/>
              </a:rPr>
              <a:t> and all records and information </a:t>
            </a:r>
            <a:r>
              <a:rPr lang="fr-FR" sz="1400" dirty="0" err="1">
                <a:latin typeface="Calibri" panose="020F0502020204030204" pitchFamily="34" charset="0"/>
                <a:ea typeface="Calibri" panose="020F0502020204030204" pitchFamily="34" charset="0"/>
                <a:cs typeface="Calibri" panose="020F0502020204030204" pitchFamily="34" charset="0"/>
              </a:rPr>
              <a:t>c</a:t>
            </a:r>
            <a:r>
              <a:rPr lang="fr-FR" sz="1400" dirty="0" err="1">
                <a:effectLst/>
                <a:latin typeface="Calibri" panose="020F0502020204030204" pitchFamily="34" charset="0"/>
                <a:ea typeface="Calibri" panose="020F0502020204030204" pitchFamily="34" charset="0"/>
                <a:cs typeface="Calibri" panose="020F0502020204030204" pitchFamily="34" charset="0"/>
              </a:rPr>
              <a:t>ould</a:t>
            </a:r>
            <a:r>
              <a:rPr lang="fr-FR" sz="1400" dirty="0">
                <a:effectLst/>
                <a:latin typeface="Calibri" panose="020F0502020204030204" pitchFamily="34" charset="0"/>
                <a:ea typeface="Calibri" panose="020F0502020204030204" pitchFamily="34" charset="0"/>
                <a:cs typeface="Calibri" panose="020F0502020204030204" pitchFamily="34" charset="0"/>
              </a:rPr>
              <a:t> </a:t>
            </a:r>
            <a:r>
              <a:rPr lang="fr-FR" sz="1400" dirty="0" err="1">
                <a:effectLst/>
                <a:latin typeface="Calibri" panose="020F0502020204030204" pitchFamily="34" charset="0"/>
                <a:ea typeface="Calibri" panose="020F0502020204030204" pitchFamily="34" charset="0"/>
                <a:cs typeface="Calibri" panose="020F0502020204030204" pitchFamily="34" charset="0"/>
              </a:rPr>
              <a:t>be</a:t>
            </a:r>
            <a:r>
              <a:rPr lang="fr-FR" sz="1400" dirty="0">
                <a:effectLst/>
                <a:latin typeface="Calibri" panose="020F0502020204030204" pitchFamily="34" charset="0"/>
                <a:ea typeface="Calibri" panose="020F0502020204030204" pitchFamily="34" charset="0"/>
                <a:cs typeface="Calibri" panose="020F0502020204030204" pitchFamily="34" charset="0"/>
              </a:rPr>
              <a:t> </a:t>
            </a:r>
            <a:r>
              <a:rPr lang="fr-FR" sz="1400" dirty="0" err="1">
                <a:effectLst/>
                <a:latin typeface="Calibri" panose="020F0502020204030204" pitchFamily="34" charset="0"/>
                <a:ea typeface="Calibri" panose="020F0502020204030204" pitchFamily="34" charset="0"/>
                <a:cs typeface="Calibri" panose="020F0502020204030204" pitchFamily="34" charset="0"/>
              </a:rPr>
              <a:t>found</a:t>
            </a:r>
            <a:r>
              <a:rPr lang="fr-FR" sz="1400" dirty="0">
                <a:effectLst/>
                <a:latin typeface="Calibri" panose="020F0502020204030204" pitchFamily="34" charset="0"/>
                <a:ea typeface="Calibri" panose="020F0502020204030204" pitchFamily="34" charset="0"/>
                <a:cs typeface="Calibri" panose="020F0502020204030204" pitchFamily="34" charset="0"/>
              </a:rPr>
              <a:t> or </a:t>
            </a:r>
            <a:r>
              <a:rPr lang="fr-FR" sz="1400" dirty="0" err="1">
                <a:effectLst/>
                <a:latin typeface="Calibri" panose="020F0502020204030204" pitchFamily="34" charset="0"/>
                <a:ea typeface="Calibri" panose="020F0502020204030204" pitchFamily="34" charset="0"/>
                <a:cs typeface="Calibri" panose="020F0502020204030204" pitchFamily="34" charset="0"/>
              </a:rPr>
              <a:t>confirmed</a:t>
            </a:r>
            <a:r>
              <a:rPr lang="fr-FR" sz="1400" dirty="0">
                <a:effectLst/>
                <a:latin typeface="Calibri" panose="020F0502020204030204" pitchFamily="34" charset="0"/>
                <a:ea typeface="Calibri" panose="020F0502020204030204" pitchFamily="34" charset="0"/>
                <a:cs typeface="Calibri" panose="020F0502020204030204" pitchFamily="34" charset="0"/>
              </a:rPr>
              <a:t> </a:t>
            </a:r>
            <a:r>
              <a:rPr lang="fr-FR" sz="1400" dirty="0" err="1">
                <a:effectLst/>
                <a:latin typeface="Calibri" panose="020F0502020204030204" pitchFamily="34" charset="0"/>
                <a:ea typeface="Calibri" panose="020F0502020204030204" pitchFamily="34" charset="0"/>
                <a:cs typeface="Calibri" panose="020F0502020204030204" pitchFamily="34" charset="0"/>
              </a:rPr>
              <a:t>following</a:t>
            </a:r>
            <a:r>
              <a:rPr lang="fr-FR" sz="1400" dirty="0">
                <a:effectLst/>
                <a:latin typeface="Calibri" panose="020F0502020204030204" pitchFamily="34" charset="0"/>
                <a:ea typeface="Calibri" panose="020F0502020204030204" pitchFamily="34" charset="0"/>
                <a:cs typeface="Calibri" panose="020F0502020204030204" pitchFamily="34" charset="0"/>
              </a:rPr>
              <a:t> </a:t>
            </a:r>
            <a:r>
              <a:rPr lang="fr-FR" sz="1400" dirty="0" err="1">
                <a:effectLst/>
                <a:latin typeface="Calibri" panose="020F0502020204030204" pitchFamily="34" charset="0"/>
                <a:ea typeface="Calibri" panose="020F0502020204030204" pitchFamily="34" charset="0"/>
                <a:cs typeface="Calibri" panose="020F0502020204030204" pitchFamily="34" charset="0"/>
              </a:rPr>
              <a:t>requests</a:t>
            </a:r>
            <a:r>
              <a:rPr lang="fr-FR" sz="1400" dirty="0">
                <a:effectLst/>
                <a:latin typeface="Calibri" panose="020F0502020204030204" pitchFamily="34" charset="0"/>
                <a:ea typeface="Calibri" panose="020F0502020204030204" pitchFamily="34" charset="0"/>
                <a:cs typeface="Calibri" panose="020F0502020204030204" pitchFamily="34" charset="0"/>
              </a:rPr>
              <a:t> made to the </a:t>
            </a:r>
            <a:r>
              <a:rPr lang="fr-FR" sz="1400" dirty="0" err="1">
                <a:effectLst/>
                <a:latin typeface="Calibri" panose="020F0502020204030204" pitchFamily="34" charset="0"/>
                <a:ea typeface="Calibri" panose="020F0502020204030204" pitchFamily="34" charset="0"/>
                <a:cs typeface="Calibri" panose="020F0502020204030204" pitchFamily="34" charset="0"/>
              </a:rPr>
              <a:t>project</a:t>
            </a:r>
            <a:r>
              <a:rPr lang="fr-FR" sz="1400" dirty="0">
                <a:effectLst/>
                <a:latin typeface="Calibri" panose="020F0502020204030204" pitchFamily="34" charset="0"/>
                <a:ea typeface="Calibri" panose="020F0502020204030204" pitchFamily="34" charset="0"/>
                <a:cs typeface="Calibri" panose="020F0502020204030204" pitchFamily="34" charset="0"/>
              </a:rPr>
              <a:t> handlers.</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137160" indent="-137160">
              <a:spcBef>
                <a:spcPts val="900"/>
              </a:spcBef>
              <a:buClr>
                <a:srgbClr val="CA0123"/>
              </a:buClr>
              <a:buSzPct val="100000"/>
              <a:buFont typeface="Arial"/>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Data for projects </a:t>
            </a:r>
            <a:r>
              <a:rPr lang="en-US" sz="1600" dirty="0">
                <a:solidFill>
                  <a:srgbClr val="000000"/>
                </a:solidFill>
                <a:effectLst/>
                <a:latin typeface="Calibri" panose="020F0502020204030204" pitchFamily="34" charset="0"/>
                <a:ea typeface="Times New Roman" panose="02020603050405020304" pitchFamily="18" charset="0"/>
              </a:rPr>
              <a:t>4790823263 </a:t>
            </a:r>
            <a:r>
              <a:rPr lang="en-US" sz="1600" dirty="0">
                <a:effectLst/>
                <a:latin typeface="Calibri" panose="020F0502020204030204" pitchFamily="34" charset="0"/>
                <a:ea typeface="Calibri" panose="020F0502020204030204" pitchFamily="34" charset="0"/>
                <a:cs typeface="Times New Roman" panose="02020603050405020304" pitchFamily="18" charset="0"/>
              </a:rPr>
              <a:t>were reviewed (Andrew).</a:t>
            </a:r>
          </a:p>
          <a:p>
            <a:pPr marL="594360" lvl="1" indent="-137160">
              <a:spcBef>
                <a:spcPts val="900"/>
              </a:spcBef>
              <a:buClr>
                <a:srgbClr val="CA0123"/>
              </a:buClr>
              <a:buSzPct val="100000"/>
              <a:buFont typeface="Arial"/>
              <a:buChar char="•"/>
            </a:pPr>
            <a:r>
              <a:rPr lang="fr-FR" sz="1400" dirty="0">
                <a:effectLst/>
                <a:latin typeface="Calibri" panose="020F0502020204030204" pitchFamily="34" charset="0"/>
                <a:ea typeface="Calibri" panose="020F0502020204030204" pitchFamily="34" charset="0"/>
                <a:cs typeface="Calibri" panose="020F0502020204030204" pitchFamily="34" charset="0"/>
              </a:rPr>
              <a:t>All records and information </a:t>
            </a:r>
            <a:r>
              <a:rPr lang="fr-FR" sz="1400" dirty="0" err="1">
                <a:latin typeface="Calibri" panose="020F0502020204030204" pitchFamily="34" charset="0"/>
                <a:ea typeface="Calibri" panose="020F0502020204030204" pitchFamily="34" charset="0"/>
                <a:cs typeface="Calibri" panose="020F0502020204030204" pitchFamily="34" charset="0"/>
              </a:rPr>
              <a:t>c</a:t>
            </a:r>
            <a:r>
              <a:rPr lang="fr-FR" sz="1400" dirty="0" err="1">
                <a:effectLst/>
                <a:latin typeface="Calibri" panose="020F0502020204030204" pitchFamily="34" charset="0"/>
                <a:ea typeface="Calibri" panose="020F0502020204030204" pitchFamily="34" charset="0"/>
                <a:cs typeface="Calibri" panose="020F0502020204030204" pitchFamily="34" charset="0"/>
              </a:rPr>
              <a:t>ould</a:t>
            </a:r>
            <a:r>
              <a:rPr lang="fr-FR" sz="1400" dirty="0">
                <a:effectLst/>
                <a:latin typeface="Calibri" panose="020F0502020204030204" pitchFamily="34" charset="0"/>
                <a:ea typeface="Calibri" panose="020F0502020204030204" pitchFamily="34" charset="0"/>
                <a:cs typeface="Calibri" panose="020F0502020204030204" pitchFamily="34" charset="0"/>
              </a:rPr>
              <a:t> </a:t>
            </a:r>
            <a:r>
              <a:rPr lang="fr-FR" sz="1400" dirty="0" err="1">
                <a:effectLst/>
                <a:latin typeface="Calibri" panose="020F0502020204030204" pitchFamily="34" charset="0"/>
                <a:ea typeface="Calibri" panose="020F0502020204030204" pitchFamily="34" charset="0"/>
                <a:cs typeface="Calibri" panose="020F0502020204030204" pitchFamily="34" charset="0"/>
              </a:rPr>
              <a:t>be</a:t>
            </a:r>
            <a:r>
              <a:rPr lang="fr-FR" sz="1400" dirty="0">
                <a:effectLst/>
                <a:latin typeface="Calibri" panose="020F0502020204030204" pitchFamily="34" charset="0"/>
                <a:ea typeface="Calibri" panose="020F0502020204030204" pitchFamily="34" charset="0"/>
                <a:cs typeface="Calibri" panose="020F0502020204030204" pitchFamily="34" charset="0"/>
              </a:rPr>
              <a:t> </a:t>
            </a:r>
            <a:r>
              <a:rPr lang="fr-FR" sz="1400" dirty="0" err="1">
                <a:effectLst/>
                <a:latin typeface="Calibri" panose="020F0502020204030204" pitchFamily="34" charset="0"/>
                <a:ea typeface="Calibri" panose="020F0502020204030204" pitchFamily="34" charset="0"/>
                <a:cs typeface="Calibri" panose="020F0502020204030204" pitchFamily="34" charset="0"/>
              </a:rPr>
              <a:t>found</a:t>
            </a:r>
            <a:r>
              <a:rPr lang="fr-FR" sz="1400" dirty="0">
                <a:effectLst/>
                <a:latin typeface="Calibri" panose="020F0502020204030204" pitchFamily="34" charset="0"/>
                <a:ea typeface="Calibri" panose="020F0502020204030204" pitchFamily="34" charset="0"/>
                <a:cs typeface="Calibri" panose="020F0502020204030204" pitchFamily="34" charset="0"/>
              </a:rPr>
              <a:t> or </a:t>
            </a:r>
            <a:r>
              <a:rPr lang="fr-FR" sz="1400" dirty="0" err="1">
                <a:effectLst/>
                <a:latin typeface="Calibri" panose="020F0502020204030204" pitchFamily="34" charset="0"/>
                <a:ea typeface="Calibri" panose="020F0502020204030204" pitchFamily="34" charset="0"/>
                <a:cs typeface="Calibri" panose="020F0502020204030204" pitchFamily="34" charset="0"/>
              </a:rPr>
              <a:t>confirmed</a:t>
            </a:r>
            <a:r>
              <a:rPr lang="fr-FR" sz="1400" dirty="0">
                <a:effectLst/>
                <a:latin typeface="Calibri" panose="020F0502020204030204" pitchFamily="34" charset="0"/>
                <a:ea typeface="Calibri" panose="020F0502020204030204" pitchFamily="34" charset="0"/>
                <a:cs typeface="Calibri" panose="020F0502020204030204" pitchFamily="34" charset="0"/>
              </a:rPr>
              <a:t> </a:t>
            </a:r>
            <a:r>
              <a:rPr lang="fr-FR" sz="1400" dirty="0" err="1">
                <a:effectLst/>
                <a:latin typeface="Calibri" panose="020F0502020204030204" pitchFamily="34" charset="0"/>
                <a:ea typeface="Calibri" panose="020F0502020204030204" pitchFamily="34" charset="0"/>
                <a:cs typeface="Calibri" panose="020F0502020204030204" pitchFamily="34" charset="0"/>
              </a:rPr>
              <a:t>following</a:t>
            </a:r>
            <a:r>
              <a:rPr lang="fr-FR" sz="1400" dirty="0">
                <a:effectLst/>
                <a:latin typeface="Calibri" panose="020F0502020204030204" pitchFamily="34" charset="0"/>
                <a:ea typeface="Calibri" panose="020F0502020204030204" pitchFamily="34" charset="0"/>
                <a:cs typeface="Calibri" panose="020F0502020204030204" pitchFamily="34" charset="0"/>
              </a:rPr>
              <a:t> </a:t>
            </a:r>
            <a:r>
              <a:rPr lang="fr-FR" sz="1400" dirty="0" err="1">
                <a:effectLst/>
                <a:latin typeface="Calibri" panose="020F0502020204030204" pitchFamily="34" charset="0"/>
                <a:ea typeface="Calibri" panose="020F0502020204030204" pitchFamily="34" charset="0"/>
                <a:cs typeface="Calibri" panose="020F0502020204030204" pitchFamily="34" charset="0"/>
              </a:rPr>
              <a:t>requests</a:t>
            </a:r>
            <a:r>
              <a:rPr lang="fr-FR" sz="1400" dirty="0">
                <a:effectLst/>
                <a:latin typeface="Calibri" panose="020F0502020204030204" pitchFamily="34" charset="0"/>
                <a:ea typeface="Calibri" panose="020F0502020204030204" pitchFamily="34" charset="0"/>
                <a:cs typeface="Calibri" panose="020F0502020204030204" pitchFamily="34" charset="0"/>
              </a:rPr>
              <a:t> made to the </a:t>
            </a:r>
            <a:r>
              <a:rPr lang="fr-FR" sz="1400" dirty="0" err="1">
                <a:effectLst/>
                <a:latin typeface="Calibri" panose="020F0502020204030204" pitchFamily="34" charset="0"/>
                <a:ea typeface="Calibri" panose="020F0502020204030204" pitchFamily="34" charset="0"/>
                <a:cs typeface="Calibri" panose="020F0502020204030204" pitchFamily="34" charset="0"/>
              </a:rPr>
              <a:t>project</a:t>
            </a:r>
            <a:r>
              <a:rPr lang="fr-FR" sz="1400" dirty="0">
                <a:effectLst/>
                <a:latin typeface="Calibri" panose="020F0502020204030204" pitchFamily="34" charset="0"/>
                <a:ea typeface="Calibri" panose="020F0502020204030204" pitchFamily="34" charset="0"/>
                <a:cs typeface="Calibri" panose="020F0502020204030204" pitchFamily="34" charset="0"/>
              </a:rPr>
              <a:t> handler.</a:t>
            </a:r>
          </a:p>
          <a:p>
            <a:pPr marL="594360" lvl="1" indent="-137160">
              <a:spcBef>
                <a:spcPts val="900"/>
              </a:spcBef>
              <a:buClr>
                <a:srgbClr val="CA0123"/>
              </a:buClr>
              <a:buSzPct val="100000"/>
              <a:buFont typeface="Arial"/>
              <a:buChar char="•"/>
            </a:pPr>
            <a:r>
              <a:rPr lang="fr-FR" sz="1400" dirty="0">
                <a:latin typeface="Calibri" panose="020F0502020204030204" pitchFamily="34" charset="0"/>
                <a:ea typeface="Calibri" panose="020F0502020204030204" pitchFamily="34" charset="0"/>
                <a:cs typeface="Calibri" panose="020F0502020204030204" pitchFamily="34" charset="0"/>
              </a:rPr>
              <a:t>A Service </a:t>
            </a:r>
            <a:r>
              <a:rPr lang="fr-FR" sz="1400" dirty="0" err="1">
                <a:latin typeface="Calibri" panose="020F0502020204030204" pitchFamily="34" charset="0"/>
                <a:ea typeface="Calibri" panose="020F0502020204030204" pitchFamily="34" charset="0"/>
                <a:cs typeface="Calibri" panose="020F0502020204030204" pitchFamily="34" charset="0"/>
              </a:rPr>
              <a:t>Request</a:t>
            </a:r>
            <a:r>
              <a:rPr lang="fr-FR" sz="1400" dirty="0">
                <a:latin typeface="Calibri" panose="020F0502020204030204" pitchFamily="34" charset="0"/>
                <a:ea typeface="Calibri" panose="020F0502020204030204" pitchFamily="34" charset="0"/>
                <a:cs typeface="Calibri" panose="020F0502020204030204" pitchFamily="34" charset="0"/>
              </a:rPr>
              <a:t> </a:t>
            </a:r>
            <a:r>
              <a:rPr lang="fr-FR" sz="1400" dirty="0" err="1">
                <a:latin typeface="Calibri" panose="020F0502020204030204" pitchFamily="34" charset="0"/>
                <a:ea typeface="Calibri" panose="020F0502020204030204" pitchFamily="34" charset="0"/>
                <a:cs typeface="Calibri" panose="020F0502020204030204" pitchFamily="34" charset="0"/>
              </a:rPr>
              <a:t>needs</a:t>
            </a:r>
            <a:r>
              <a:rPr lang="fr-FR" sz="1400" dirty="0">
                <a:latin typeface="Calibri" panose="020F0502020204030204" pitchFamily="34" charset="0"/>
                <a:ea typeface="Calibri" panose="020F0502020204030204" pitchFamily="34" charset="0"/>
                <a:cs typeface="Calibri" panose="020F0502020204030204" pitchFamily="34" charset="0"/>
              </a:rPr>
              <a:t> to </a:t>
            </a:r>
            <a:r>
              <a:rPr lang="fr-FR" sz="1400" dirty="0" err="1">
                <a:latin typeface="Calibri" panose="020F0502020204030204" pitchFamily="34" charset="0"/>
                <a:ea typeface="Calibri" panose="020F0502020204030204" pitchFamily="34" charset="0"/>
                <a:cs typeface="Calibri" panose="020F0502020204030204" pitchFamily="34" charset="0"/>
              </a:rPr>
              <a:t>be</a:t>
            </a:r>
            <a:r>
              <a:rPr lang="fr-FR" sz="1400" dirty="0">
                <a:latin typeface="Calibri" panose="020F0502020204030204" pitchFamily="34" charset="0"/>
                <a:ea typeface="Calibri" panose="020F0502020204030204" pitchFamily="34" charset="0"/>
                <a:cs typeface="Calibri" panose="020F0502020204030204" pitchFamily="34" charset="0"/>
              </a:rPr>
              <a:t> </a:t>
            </a:r>
            <a:r>
              <a:rPr lang="fr-FR" sz="1400" dirty="0" err="1">
                <a:latin typeface="Calibri" panose="020F0502020204030204" pitchFamily="34" charset="0"/>
                <a:cs typeface="Calibri" panose="020F0502020204030204" pitchFamily="34" charset="0"/>
              </a:rPr>
              <a:t>raised</a:t>
            </a:r>
            <a:r>
              <a:rPr lang="fr-FR" sz="1400" dirty="0">
                <a:latin typeface="Calibri" panose="020F0502020204030204" pitchFamily="34" charset="0"/>
                <a:cs typeface="Calibri" panose="020F0502020204030204" pitchFamily="34" charset="0"/>
              </a:rPr>
              <a:t>: </a:t>
            </a:r>
            <a:r>
              <a:rPr lang="en-GB" sz="1400" dirty="0">
                <a:latin typeface="Calibri" panose="020F0502020204030204" pitchFamily="34" charset="0"/>
                <a:cs typeface="Calibri" panose="020F0502020204030204" pitchFamily="34" charset="0"/>
              </a:rPr>
              <a:t>In datasheet E95463-20180703-TestRec-13-DS-1, the box was not checked for: “UL Staff conducting or witnessing testing (WTDP, CTF Stage 1 or 2 only and Stage 3 or 4 as applicable)”. The Project handler did add their name and date though. </a:t>
            </a:r>
            <a:endParaRPr lang="en-US" sz="1400" dirty="0">
              <a:latin typeface="Calibri" panose="020F0502020204030204" pitchFamily="34" charset="0"/>
              <a:cs typeface="Calibri" panose="020F0502020204030204" pitchFamily="34" charset="0"/>
            </a:endParaRPr>
          </a:p>
          <a:p>
            <a:pPr marL="137160" indent="-137160">
              <a:spcBef>
                <a:spcPts val="900"/>
              </a:spcBef>
              <a:buClr>
                <a:srgbClr val="CA0123"/>
              </a:buClr>
              <a:buSzPct val="100000"/>
              <a:buFont typeface="Arial"/>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Data for projects </a:t>
            </a:r>
            <a:r>
              <a:rPr lang="en-US" sz="1600" dirty="0">
                <a:solidFill>
                  <a:srgbClr val="000000"/>
                </a:solidFill>
                <a:effectLst/>
                <a:latin typeface="Calibri" panose="020F0502020204030204" pitchFamily="34" charset="0"/>
                <a:ea typeface="Times New Roman" panose="02020603050405020304" pitchFamily="18" charset="0"/>
              </a:rPr>
              <a:t>4790988369 and 4790877763</a:t>
            </a:r>
            <a:r>
              <a:rPr lang="en-US" sz="1600" dirty="0">
                <a:effectLst/>
                <a:latin typeface="Calibri" panose="020F0502020204030204" pitchFamily="34" charset="0"/>
                <a:ea typeface="Calibri" panose="020F0502020204030204" pitchFamily="34" charset="0"/>
                <a:cs typeface="Times New Roman" panose="02020603050405020304" pitchFamily="18" charset="0"/>
              </a:rPr>
              <a:t> were reviewed (Michelle).</a:t>
            </a:r>
          </a:p>
          <a:p>
            <a:pPr marL="594360" lvl="1" indent="-137160">
              <a:spcBef>
                <a:spcPts val="900"/>
              </a:spcBef>
              <a:buClr>
                <a:srgbClr val="CA0123"/>
              </a:buClr>
              <a:buSzPct val="100000"/>
              <a:buFont typeface="Arial"/>
              <a:buChar char="•"/>
            </a:pPr>
            <a:r>
              <a:rPr lang="fr-FR" sz="1400" dirty="0">
                <a:effectLst/>
                <a:latin typeface="Calibri" panose="020F0502020204030204" pitchFamily="34" charset="0"/>
                <a:ea typeface="Calibri" panose="020F0502020204030204" pitchFamily="34" charset="0"/>
                <a:cs typeface="Calibri" panose="020F0502020204030204" pitchFamily="34" charset="0"/>
              </a:rPr>
              <a:t>No issue </a:t>
            </a:r>
            <a:r>
              <a:rPr lang="fr-FR" sz="1400" dirty="0" err="1">
                <a:effectLst/>
                <a:latin typeface="Calibri" panose="020F0502020204030204" pitchFamily="34" charset="0"/>
                <a:ea typeface="Calibri" panose="020F0502020204030204" pitchFamily="34" charset="0"/>
                <a:cs typeface="Calibri" panose="020F0502020204030204" pitchFamily="34" charset="0"/>
              </a:rPr>
              <a:t>was</a:t>
            </a:r>
            <a:r>
              <a:rPr lang="fr-FR" sz="1400" dirty="0">
                <a:effectLst/>
                <a:latin typeface="Calibri" panose="020F0502020204030204" pitchFamily="34" charset="0"/>
                <a:ea typeface="Calibri" panose="020F0502020204030204" pitchFamily="34" charset="0"/>
                <a:cs typeface="Calibri" panose="020F0502020204030204" pitchFamily="34" charset="0"/>
              </a:rPr>
              <a:t> </a:t>
            </a:r>
            <a:r>
              <a:rPr lang="fr-FR" sz="1400" dirty="0" err="1">
                <a:effectLst/>
                <a:latin typeface="Calibri" panose="020F0502020204030204" pitchFamily="34" charset="0"/>
                <a:ea typeface="Calibri" panose="020F0502020204030204" pitchFamily="34" charset="0"/>
                <a:cs typeface="Calibri" panose="020F0502020204030204" pitchFamily="34" charset="0"/>
              </a:rPr>
              <a:t>raised</a:t>
            </a:r>
            <a:r>
              <a:rPr lang="fr-FR" sz="1400" dirty="0">
                <a:effectLst/>
                <a:latin typeface="Calibri" panose="020F0502020204030204" pitchFamily="34" charset="0"/>
                <a:ea typeface="Calibri" panose="020F0502020204030204" pitchFamily="34" charset="0"/>
                <a:cs typeface="Calibri" panose="020F0502020204030204" pitchFamily="34" charset="0"/>
              </a:rPr>
              <a:t> and all records and information </a:t>
            </a:r>
            <a:r>
              <a:rPr lang="fr-FR" sz="1400" dirty="0" err="1">
                <a:latin typeface="Calibri" panose="020F0502020204030204" pitchFamily="34" charset="0"/>
                <a:ea typeface="Calibri" panose="020F0502020204030204" pitchFamily="34" charset="0"/>
                <a:cs typeface="Calibri" panose="020F0502020204030204" pitchFamily="34" charset="0"/>
              </a:rPr>
              <a:t>c</a:t>
            </a:r>
            <a:r>
              <a:rPr lang="fr-FR" sz="1400" dirty="0" err="1">
                <a:effectLst/>
                <a:latin typeface="Calibri" panose="020F0502020204030204" pitchFamily="34" charset="0"/>
                <a:ea typeface="Calibri" panose="020F0502020204030204" pitchFamily="34" charset="0"/>
                <a:cs typeface="Calibri" panose="020F0502020204030204" pitchFamily="34" charset="0"/>
              </a:rPr>
              <a:t>ould</a:t>
            </a:r>
            <a:r>
              <a:rPr lang="fr-FR" sz="1400" dirty="0">
                <a:effectLst/>
                <a:latin typeface="Calibri" panose="020F0502020204030204" pitchFamily="34" charset="0"/>
                <a:ea typeface="Calibri" panose="020F0502020204030204" pitchFamily="34" charset="0"/>
                <a:cs typeface="Calibri" panose="020F0502020204030204" pitchFamily="34" charset="0"/>
              </a:rPr>
              <a:t> </a:t>
            </a:r>
            <a:r>
              <a:rPr lang="fr-FR" sz="1400" dirty="0" err="1">
                <a:effectLst/>
                <a:latin typeface="Calibri" panose="020F0502020204030204" pitchFamily="34" charset="0"/>
                <a:ea typeface="Calibri" panose="020F0502020204030204" pitchFamily="34" charset="0"/>
                <a:cs typeface="Calibri" panose="020F0502020204030204" pitchFamily="34" charset="0"/>
              </a:rPr>
              <a:t>be</a:t>
            </a:r>
            <a:r>
              <a:rPr lang="fr-FR" sz="1400" dirty="0">
                <a:effectLst/>
                <a:latin typeface="Calibri" panose="020F0502020204030204" pitchFamily="34" charset="0"/>
                <a:ea typeface="Calibri" panose="020F0502020204030204" pitchFamily="34" charset="0"/>
                <a:cs typeface="Calibri" panose="020F0502020204030204" pitchFamily="34" charset="0"/>
              </a:rPr>
              <a:t> </a:t>
            </a:r>
            <a:r>
              <a:rPr lang="fr-FR" sz="1400" dirty="0" err="1">
                <a:effectLst/>
                <a:latin typeface="Calibri" panose="020F0502020204030204" pitchFamily="34" charset="0"/>
                <a:ea typeface="Calibri" panose="020F0502020204030204" pitchFamily="34" charset="0"/>
                <a:cs typeface="Calibri" panose="020F0502020204030204" pitchFamily="34" charset="0"/>
              </a:rPr>
              <a:t>found</a:t>
            </a:r>
            <a:r>
              <a:rPr lang="fr-FR" sz="1400" dirty="0">
                <a:effectLst/>
                <a:latin typeface="Calibri" panose="020F0502020204030204" pitchFamily="34" charset="0"/>
                <a:ea typeface="Calibri" panose="020F0502020204030204" pitchFamily="34" charset="0"/>
                <a:cs typeface="Calibri" panose="020F0502020204030204" pitchFamily="34" charset="0"/>
              </a:rPr>
              <a:t> or </a:t>
            </a:r>
            <a:r>
              <a:rPr lang="fr-FR" sz="1400" dirty="0" err="1">
                <a:effectLst/>
                <a:latin typeface="Calibri" panose="020F0502020204030204" pitchFamily="34" charset="0"/>
                <a:ea typeface="Calibri" panose="020F0502020204030204" pitchFamily="34" charset="0"/>
                <a:cs typeface="Calibri" panose="020F0502020204030204" pitchFamily="34" charset="0"/>
              </a:rPr>
              <a:t>confirmed</a:t>
            </a:r>
            <a:r>
              <a:rPr lang="fr-FR" sz="1400" dirty="0">
                <a:effectLst/>
                <a:latin typeface="Calibri" panose="020F0502020204030204" pitchFamily="34" charset="0"/>
                <a:ea typeface="Calibri" panose="020F0502020204030204" pitchFamily="34" charset="0"/>
                <a:cs typeface="Calibri" panose="020F0502020204030204" pitchFamily="34" charset="0"/>
              </a:rPr>
              <a:t> </a:t>
            </a:r>
            <a:r>
              <a:rPr lang="fr-FR" sz="1400" dirty="0" err="1">
                <a:effectLst/>
                <a:latin typeface="Calibri" panose="020F0502020204030204" pitchFamily="34" charset="0"/>
                <a:ea typeface="Calibri" panose="020F0502020204030204" pitchFamily="34" charset="0"/>
                <a:cs typeface="Calibri" panose="020F0502020204030204" pitchFamily="34" charset="0"/>
              </a:rPr>
              <a:t>following</a:t>
            </a:r>
            <a:r>
              <a:rPr lang="fr-FR" sz="1400" dirty="0">
                <a:effectLst/>
                <a:latin typeface="Calibri" panose="020F0502020204030204" pitchFamily="34" charset="0"/>
                <a:ea typeface="Calibri" panose="020F0502020204030204" pitchFamily="34" charset="0"/>
                <a:cs typeface="Calibri" panose="020F0502020204030204" pitchFamily="34" charset="0"/>
              </a:rPr>
              <a:t> </a:t>
            </a:r>
            <a:r>
              <a:rPr lang="fr-FR" sz="1400" dirty="0" err="1">
                <a:effectLst/>
                <a:latin typeface="Calibri" panose="020F0502020204030204" pitchFamily="34" charset="0"/>
                <a:ea typeface="Calibri" panose="020F0502020204030204" pitchFamily="34" charset="0"/>
                <a:cs typeface="Calibri" panose="020F0502020204030204" pitchFamily="34" charset="0"/>
              </a:rPr>
              <a:t>requests</a:t>
            </a:r>
            <a:r>
              <a:rPr lang="fr-FR" sz="1400" dirty="0">
                <a:effectLst/>
                <a:latin typeface="Calibri" panose="020F0502020204030204" pitchFamily="34" charset="0"/>
                <a:ea typeface="Calibri" panose="020F0502020204030204" pitchFamily="34" charset="0"/>
                <a:cs typeface="Calibri" panose="020F0502020204030204" pitchFamily="34" charset="0"/>
              </a:rPr>
              <a:t> made to the </a:t>
            </a:r>
            <a:r>
              <a:rPr lang="fr-FR" sz="1400" dirty="0" err="1">
                <a:effectLst/>
                <a:latin typeface="Calibri" panose="020F0502020204030204" pitchFamily="34" charset="0"/>
                <a:ea typeface="Calibri" panose="020F0502020204030204" pitchFamily="34" charset="0"/>
                <a:cs typeface="Calibri" panose="020F0502020204030204" pitchFamily="34" charset="0"/>
              </a:rPr>
              <a:t>project</a:t>
            </a:r>
            <a:r>
              <a:rPr lang="fr-FR" sz="1400" dirty="0">
                <a:effectLst/>
                <a:latin typeface="Calibri" panose="020F0502020204030204" pitchFamily="34" charset="0"/>
                <a:ea typeface="Calibri" panose="020F0502020204030204" pitchFamily="34" charset="0"/>
                <a:cs typeface="Calibri" panose="020F0502020204030204" pitchFamily="34" charset="0"/>
              </a:rPr>
              <a:t> handlers.</a:t>
            </a:r>
            <a:endParaRPr lang="en-US" sz="1400" dirty="0"/>
          </a:p>
        </p:txBody>
      </p:sp>
    </p:spTree>
    <p:extLst>
      <p:ext uri="{BB962C8B-B14F-4D97-AF65-F5344CB8AC3E}">
        <p14:creationId xmlns:p14="http://schemas.microsoft.com/office/powerpoint/2010/main" val="379517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D8871-58E7-4639-BABC-7C7329D218A2}"/>
              </a:ext>
            </a:extLst>
          </p:cNvPr>
          <p:cNvSpPr>
            <a:spLocks noGrp="1"/>
          </p:cNvSpPr>
          <p:nvPr>
            <p:ph idx="1"/>
          </p:nvPr>
        </p:nvSpPr>
        <p:spPr/>
        <p:txBody>
          <a:bodyPr>
            <a:normAutofit/>
          </a:bodyPr>
          <a:lstStyle/>
          <a:p>
            <a:r>
              <a:rPr lang="en-GB" sz="200"/>
              <a:t>,</a:t>
            </a:r>
          </a:p>
        </p:txBody>
      </p:sp>
      <p:sp>
        <p:nvSpPr>
          <p:cNvPr id="4" name="Title 1">
            <a:extLst>
              <a:ext uri="{FF2B5EF4-FFF2-40B4-BE49-F238E27FC236}">
                <a16:creationId xmlns:a16="http://schemas.microsoft.com/office/drawing/2014/main" id="{675F758A-A2ED-4824-913E-98B8C257CCC7}"/>
              </a:ext>
            </a:extLst>
          </p:cNvPr>
          <p:cNvSpPr txBox="1">
            <a:spLocks noChangeArrowheads="1"/>
          </p:cNvSpPr>
          <p:nvPr/>
        </p:nvSpPr>
        <p:spPr bwMode="auto">
          <a:xfrm>
            <a:off x="-11569" y="15479"/>
            <a:ext cx="5275359" cy="333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1200" b="1" i="0" u="none" strike="noStrike" kern="1200" cap="none" spc="0" normalizeH="0" baseline="0" noProof="0" dirty="0">
                <a:ln>
                  <a:noFill/>
                </a:ln>
                <a:solidFill>
                  <a:srgbClr val="C02032"/>
                </a:solidFill>
                <a:effectLst/>
                <a:uLnTx/>
                <a:uFillTx/>
                <a:latin typeface="Arial" panose="020B0604020202020204" pitchFamily="34" charset="0"/>
              </a:rPr>
              <a:t>Process Improvement and Maturity</a:t>
            </a:r>
            <a:endParaRPr kumimoji="0" lang="en-US" altLang="pt-BR" sz="1200" b="1" i="0" u="none" strike="noStrike" kern="1200" cap="none" spc="0" normalizeH="0" baseline="0" noProof="0" dirty="0">
              <a:ln>
                <a:noFill/>
              </a:ln>
              <a:solidFill>
                <a:srgbClr val="C02032"/>
              </a:solidFill>
              <a:effectLst/>
              <a:uLnTx/>
              <a:uFillTx/>
              <a:latin typeface="Arial" panose="020B0604020202020204" pitchFamily="34" charset="0"/>
            </a:endParaRPr>
          </a:p>
        </p:txBody>
      </p:sp>
      <p:sp>
        <p:nvSpPr>
          <p:cNvPr id="6" name="Right Triangle 5">
            <a:extLst>
              <a:ext uri="{FF2B5EF4-FFF2-40B4-BE49-F238E27FC236}">
                <a16:creationId xmlns:a16="http://schemas.microsoft.com/office/drawing/2014/main" id="{A9B5751C-35B5-42C9-844E-CC865B29EFEC}"/>
              </a:ext>
            </a:extLst>
          </p:cNvPr>
          <p:cNvSpPr/>
          <p:nvPr/>
        </p:nvSpPr>
        <p:spPr>
          <a:xfrm flipH="1">
            <a:off x="76200" y="3012490"/>
            <a:ext cx="4171950" cy="1451372"/>
          </a:xfrm>
          <a:prstGeom prst="rtTriangle">
            <a:avLst/>
          </a:prstGeom>
          <a:solidFill>
            <a:schemeClr val="accent6">
              <a:lumMod val="7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Arial" pitchFamily="34" charset="0"/>
              <a:ea typeface="+mn-ea"/>
              <a:cs typeface="Arial" pitchFamily="34" charset="0"/>
            </a:endParaRPr>
          </a:p>
        </p:txBody>
      </p:sp>
      <p:cxnSp>
        <p:nvCxnSpPr>
          <p:cNvPr id="7" name="Straight Arrow Connector 6">
            <a:extLst>
              <a:ext uri="{FF2B5EF4-FFF2-40B4-BE49-F238E27FC236}">
                <a16:creationId xmlns:a16="http://schemas.microsoft.com/office/drawing/2014/main" id="{070221AE-5FFA-48FF-A57D-D00A8C59CA69}"/>
              </a:ext>
            </a:extLst>
          </p:cNvPr>
          <p:cNvCxnSpPr/>
          <p:nvPr/>
        </p:nvCxnSpPr>
        <p:spPr>
          <a:xfrm>
            <a:off x="76200" y="4552950"/>
            <a:ext cx="4171950" cy="0"/>
          </a:xfrm>
          <a:prstGeom prst="straightConnector1">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9F5A96B-4E40-4804-A67D-ECF10B4AEF04}"/>
              </a:ext>
            </a:extLst>
          </p:cNvPr>
          <p:cNvSpPr txBox="1"/>
          <p:nvPr/>
        </p:nvSpPr>
        <p:spPr>
          <a:xfrm>
            <a:off x="1946347" y="4527634"/>
            <a:ext cx="498855" cy="25391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Arial" pitchFamily="34" charset="0"/>
                <a:ea typeface="+mn-ea"/>
                <a:cs typeface="Arial" pitchFamily="34" charset="0"/>
              </a:rPr>
              <a:t>Time</a:t>
            </a:r>
          </a:p>
        </p:txBody>
      </p:sp>
      <p:cxnSp>
        <p:nvCxnSpPr>
          <p:cNvPr id="9" name="Straight Arrow Connector 8">
            <a:extLst>
              <a:ext uri="{FF2B5EF4-FFF2-40B4-BE49-F238E27FC236}">
                <a16:creationId xmlns:a16="http://schemas.microsoft.com/office/drawing/2014/main" id="{4FEE459D-70AF-40C2-AF84-6778E44BC1B7}"/>
              </a:ext>
            </a:extLst>
          </p:cNvPr>
          <p:cNvCxnSpPr>
            <a:cxnSpLocks/>
          </p:cNvCxnSpPr>
          <p:nvPr/>
        </p:nvCxnSpPr>
        <p:spPr>
          <a:xfrm flipV="1">
            <a:off x="4400550" y="3012491"/>
            <a:ext cx="0" cy="1479817"/>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AC0D14FB-6E26-4AAE-9A2A-12422DB08244}"/>
              </a:ext>
            </a:extLst>
          </p:cNvPr>
          <p:cNvSpPr txBox="1"/>
          <p:nvPr/>
        </p:nvSpPr>
        <p:spPr>
          <a:xfrm rot="5400000">
            <a:off x="3795829" y="3633671"/>
            <a:ext cx="1463358" cy="25391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18A00"/>
                </a:solidFill>
                <a:effectLst/>
                <a:uLnTx/>
                <a:uFillTx/>
                <a:latin typeface="Arial" pitchFamily="34" charset="0"/>
                <a:ea typeface="+mn-ea"/>
                <a:cs typeface="Arial" pitchFamily="34" charset="0"/>
              </a:rPr>
              <a:t>     </a:t>
            </a:r>
            <a:r>
              <a:rPr kumimoji="0" lang="en-US" sz="1050" b="1" i="0" u="none" strike="noStrike" kern="1200" cap="none" spc="0" normalizeH="0" baseline="0" noProof="0">
                <a:ln>
                  <a:noFill/>
                </a:ln>
                <a:solidFill>
                  <a:srgbClr val="000000"/>
                </a:solidFill>
                <a:effectLst/>
                <a:uLnTx/>
                <a:uFillTx/>
                <a:latin typeface="Arial" pitchFamily="34" charset="0"/>
                <a:ea typeface="+mn-ea"/>
                <a:cs typeface="Arial" pitchFamily="34" charset="0"/>
              </a:rPr>
              <a:t>Improvement</a:t>
            </a:r>
          </a:p>
        </p:txBody>
      </p:sp>
      <p:sp>
        <p:nvSpPr>
          <p:cNvPr id="11" name="Right Triangle 10">
            <a:extLst>
              <a:ext uri="{FF2B5EF4-FFF2-40B4-BE49-F238E27FC236}">
                <a16:creationId xmlns:a16="http://schemas.microsoft.com/office/drawing/2014/main" id="{EF4D4A5A-04D6-4F34-83B0-3ED8D47E8AE6}"/>
              </a:ext>
            </a:extLst>
          </p:cNvPr>
          <p:cNvSpPr/>
          <p:nvPr/>
        </p:nvSpPr>
        <p:spPr>
          <a:xfrm rot="20433737">
            <a:off x="287517" y="3837593"/>
            <a:ext cx="988693" cy="368862"/>
          </a:xfrm>
          <a:prstGeom prst="rtTriangl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Arial" pitchFamily="34" charset="0"/>
              <a:ea typeface="+mn-ea"/>
              <a:cs typeface="Arial" pitchFamily="34" charset="0"/>
            </a:endParaRPr>
          </a:p>
        </p:txBody>
      </p:sp>
      <p:grpSp>
        <p:nvGrpSpPr>
          <p:cNvPr id="12" name="Group 11">
            <a:extLst>
              <a:ext uri="{FF2B5EF4-FFF2-40B4-BE49-F238E27FC236}">
                <a16:creationId xmlns:a16="http://schemas.microsoft.com/office/drawing/2014/main" id="{AB076B51-A53F-437F-8C10-03508CE184F2}"/>
              </a:ext>
            </a:extLst>
          </p:cNvPr>
          <p:cNvGrpSpPr/>
          <p:nvPr/>
        </p:nvGrpSpPr>
        <p:grpSpPr>
          <a:xfrm>
            <a:off x="2321094" y="3127625"/>
            <a:ext cx="995436" cy="422144"/>
            <a:chOff x="1720563" y="4757739"/>
            <a:chExt cx="1327248" cy="562859"/>
          </a:xfrm>
        </p:grpSpPr>
        <p:sp>
          <p:nvSpPr>
            <p:cNvPr id="13" name="Right Triangle 12">
              <a:extLst>
                <a:ext uri="{FF2B5EF4-FFF2-40B4-BE49-F238E27FC236}">
                  <a16:creationId xmlns:a16="http://schemas.microsoft.com/office/drawing/2014/main" id="{7C94BD16-79A1-4521-8D98-743FB089CC18}"/>
                </a:ext>
              </a:extLst>
            </p:cNvPr>
            <p:cNvSpPr/>
            <p:nvPr/>
          </p:nvSpPr>
          <p:spPr>
            <a:xfrm rot="20433737">
              <a:off x="1729554" y="4757739"/>
              <a:ext cx="1318257" cy="491816"/>
            </a:xfrm>
            <a:prstGeom prst="rtTriangl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Arial" pitchFamily="34" charset="0"/>
                <a:ea typeface="+mn-ea"/>
                <a:cs typeface="Arial" pitchFamily="34" charset="0"/>
              </a:endParaRPr>
            </a:p>
          </p:txBody>
        </p:sp>
        <p:sp>
          <p:nvSpPr>
            <p:cNvPr id="14" name="TextBox 13">
              <a:extLst>
                <a:ext uri="{FF2B5EF4-FFF2-40B4-BE49-F238E27FC236}">
                  <a16:creationId xmlns:a16="http://schemas.microsoft.com/office/drawing/2014/main" id="{A49E3E20-0147-40AC-8C85-AB902E9BA3C3}"/>
                </a:ext>
              </a:extLst>
            </p:cNvPr>
            <p:cNvSpPr txBox="1"/>
            <p:nvPr/>
          </p:nvSpPr>
          <p:spPr>
            <a:xfrm rot="20444361">
              <a:off x="1720563" y="5033339"/>
              <a:ext cx="939127" cy="28725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pitchFamily="34" charset="0"/>
                  <a:ea typeface="+mn-ea"/>
                  <a:cs typeface="Arial" pitchFamily="34" charset="0"/>
                </a:rPr>
                <a:t>Standard</a:t>
              </a:r>
            </a:p>
          </p:txBody>
        </p:sp>
      </p:grpSp>
      <p:sp>
        <p:nvSpPr>
          <p:cNvPr id="15" name="TextBox 14">
            <a:extLst>
              <a:ext uri="{FF2B5EF4-FFF2-40B4-BE49-F238E27FC236}">
                <a16:creationId xmlns:a16="http://schemas.microsoft.com/office/drawing/2014/main" id="{50E2A441-08A1-4FB1-A30F-E92B5B0F1A0C}"/>
              </a:ext>
            </a:extLst>
          </p:cNvPr>
          <p:cNvSpPr txBox="1"/>
          <p:nvPr/>
        </p:nvSpPr>
        <p:spPr>
          <a:xfrm rot="20444361">
            <a:off x="1588977" y="2532878"/>
            <a:ext cx="1127471" cy="41549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Arial" pitchFamily="34" charset="0"/>
                <a:ea typeface="+mn-ea"/>
                <a:cs typeface="Arial" pitchFamily="34" charset="0"/>
              </a:rPr>
              <a:t>Continuous Improvement</a:t>
            </a:r>
          </a:p>
        </p:txBody>
      </p:sp>
      <p:sp>
        <p:nvSpPr>
          <p:cNvPr id="16" name="Curved Down Arrow 43">
            <a:extLst>
              <a:ext uri="{FF2B5EF4-FFF2-40B4-BE49-F238E27FC236}">
                <a16:creationId xmlns:a16="http://schemas.microsoft.com/office/drawing/2014/main" id="{33F14EC2-9DDD-4B4D-98A7-1240C223038C}"/>
              </a:ext>
            </a:extLst>
          </p:cNvPr>
          <p:cNvSpPr/>
          <p:nvPr/>
        </p:nvSpPr>
        <p:spPr>
          <a:xfrm rot="20467028" flipV="1">
            <a:off x="1092007" y="3873934"/>
            <a:ext cx="1718852" cy="427502"/>
          </a:xfrm>
          <a:prstGeom prst="curved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17" name="TextBox 16">
            <a:extLst>
              <a:ext uri="{FF2B5EF4-FFF2-40B4-BE49-F238E27FC236}">
                <a16:creationId xmlns:a16="http://schemas.microsoft.com/office/drawing/2014/main" id="{9BCEDAFB-D9F7-48F2-B151-B864BC48F30D}"/>
              </a:ext>
            </a:extLst>
          </p:cNvPr>
          <p:cNvSpPr txBox="1"/>
          <p:nvPr/>
        </p:nvSpPr>
        <p:spPr>
          <a:xfrm rot="20444361">
            <a:off x="1267573" y="3788476"/>
            <a:ext cx="1287982"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pitchFamily="34" charset="0"/>
                <a:ea typeface="+mn-ea"/>
                <a:cs typeface="Arial" pitchFamily="34" charset="0"/>
              </a:rPr>
              <a:t>Consolidation through Standardization</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grpSp>
        <p:nvGrpSpPr>
          <p:cNvPr id="39" name="Group 38">
            <a:extLst>
              <a:ext uri="{FF2B5EF4-FFF2-40B4-BE49-F238E27FC236}">
                <a16:creationId xmlns:a16="http://schemas.microsoft.com/office/drawing/2014/main" id="{2195E6B6-59ED-4E11-8308-FBCF0DC2D58C}"/>
              </a:ext>
            </a:extLst>
          </p:cNvPr>
          <p:cNvGrpSpPr/>
          <p:nvPr/>
        </p:nvGrpSpPr>
        <p:grpSpPr>
          <a:xfrm>
            <a:off x="587395" y="2870933"/>
            <a:ext cx="1211320" cy="1211801"/>
            <a:chOff x="368297" y="1580834"/>
            <a:chExt cx="1615093" cy="1615735"/>
          </a:xfrm>
        </p:grpSpPr>
        <p:grpSp>
          <p:nvGrpSpPr>
            <p:cNvPr id="40" name="Group 39">
              <a:extLst>
                <a:ext uri="{FF2B5EF4-FFF2-40B4-BE49-F238E27FC236}">
                  <a16:creationId xmlns:a16="http://schemas.microsoft.com/office/drawing/2014/main" id="{19A454CD-1697-4F96-8C6B-FD8C546393FE}"/>
                </a:ext>
              </a:extLst>
            </p:cNvPr>
            <p:cNvGrpSpPr/>
            <p:nvPr/>
          </p:nvGrpSpPr>
          <p:grpSpPr>
            <a:xfrm>
              <a:off x="431565" y="1580834"/>
              <a:ext cx="1460592" cy="1554253"/>
              <a:chOff x="431565" y="1580834"/>
              <a:chExt cx="1460592" cy="1554253"/>
            </a:xfrm>
          </p:grpSpPr>
          <p:sp>
            <p:nvSpPr>
              <p:cNvPr id="57" name="Pie 184">
                <a:extLst>
                  <a:ext uri="{FF2B5EF4-FFF2-40B4-BE49-F238E27FC236}">
                    <a16:creationId xmlns:a16="http://schemas.microsoft.com/office/drawing/2014/main" id="{1EE5D8CE-290A-443E-B14A-66EA3E75C071}"/>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solidFill>
                      <a:srgbClr val="C02032"/>
                    </a:solidFill>
                  </a:ln>
                  <a:solidFill>
                    <a:srgbClr val="000000"/>
                  </a:solidFill>
                  <a:effectLst/>
                  <a:uLnTx/>
                  <a:uFillTx/>
                  <a:latin typeface="Arial" pitchFamily="34" charset="0"/>
                  <a:ea typeface="+mn-ea"/>
                  <a:cs typeface="Arial" pitchFamily="34" charset="0"/>
                </a:endParaRPr>
              </a:p>
            </p:txBody>
          </p:sp>
          <p:sp>
            <p:nvSpPr>
              <p:cNvPr id="58" name="Block Arc 57">
                <a:extLst>
                  <a:ext uri="{FF2B5EF4-FFF2-40B4-BE49-F238E27FC236}">
                    <a16:creationId xmlns:a16="http://schemas.microsoft.com/office/drawing/2014/main" id="{B92537FA-1446-4A9D-B6DA-E8D015CADCC2}"/>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noFill/>
                  </a:ln>
                  <a:solidFill>
                    <a:srgbClr val="000000"/>
                  </a:solidFill>
                  <a:effectLst/>
                  <a:uLnTx/>
                  <a:uFillTx/>
                  <a:latin typeface="Arial" pitchFamily="34" charset="0"/>
                  <a:ea typeface="+mn-ea"/>
                  <a:cs typeface="Arial" pitchFamily="34" charset="0"/>
                </a:endParaRPr>
              </a:p>
            </p:txBody>
          </p:sp>
          <p:sp>
            <p:nvSpPr>
              <p:cNvPr id="59" name="Down Arrow 186">
                <a:extLst>
                  <a:ext uri="{FF2B5EF4-FFF2-40B4-BE49-F238E27FC236}">
                    <a16:creationId xmlns:a16="http://schemas.microsoft.com/office/drawing/2014/main" id="{F40CF27B-F43F-432A-B820-742289C32CE7}"/>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noFill/>
                  </a:ln>
                  <a:solidFill>
                    <a:srgbClr val="FFFFFF"/>
                  </a:solidFill>
                  <a:effectLst/>
                  <a:uLnTx/>
                  <a:uFillTx/>
                  <a:latin typeface="Arial" pitchFamily="34" charset="0"/>
                  <a:ea typeface="+mn-ea"/>
                  <a:cs typeface="Arial" pitchFamily="34" charset="0"/>
                </a:endParaRPr>
              </a:p>
            </p:txBody>
          </p:sp>
        </p:grpSp>
        <p:grpSp>
          <p:nvGrpSpPr>
            <p:cNvPr id="41" name="Group 40">
              <a:extLst>
                <a:ext uri="{FF2B5EF4-FFF2-40B4-BE49-F238E27FC236}">
                  <a16:creationId xmlns:a16="http://schemas.microsoft.com/office/drawing/2014/main" id="{2DB633D9-C684-4295-AFDC-E3589C494EF2}"/>
                </a:ext>
              </a:extLst>
            </p:cNvPr>
            <p:cNvGrpSpPr/>
            <p:nvPr/>
          </p:nvGrpSpPr>
          <p:grpSpPr>
            <a:xfrm rot="5400000">
              <a:off x="475968" y="1598115"/>
              <a:ext cx="1460592" cy="1554253"/>
              <a:chOff x="431565" y="1580834"/>
              <a:chExt cx="1460592" cy="1554253"/>
            </a:xfrm>
          </p:grpSpPr>
          <p:sp>
            <p:nvSpPr>
              <p:cNvPr id="54" name="Pie 181">
                <a:extLst>
                  <a:ext uri="{FF2B5EF4-FFF2-40B4-BE49-F238E27FC236}">
                    <a16:creationId xmlns:a16="http://schemas.microsoft.com/office/drawing/2014/main" id="{BB0CB8A9-0275-425F-BE41-011E0020D003}"/>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solidFill>
                      <a:srgbClr val="C02032"/>
                    </a:solidFill>
                  </a:ln>
                  <a:solidFill>
                    <a:srgbClr val="000000"/>
                  </a:solidFill>
                  <a:effectLst/>
                  <a:uLnTx/>
                  <a:uFillTx/>
                  <a:latin typeface="Arial" pitchFamily="34" charset="0"/>
                  <a:ea typeface="+mn-ea"/>
                  <a:cs typeface="Arial" pitchFamily="34" charset="0"/>
                </a:endParaRPr>
              </a:p>
            </p:txBody>
          </p:sp>
          <p:sp>
            <p:nvSpPr>
              <p:cNvPr id="55" name="Block Arc 54">
                <a:extLst>
                  <a:ext uri="{FF2B5EF4-FFF2-40B4-BE49-F238E27FC236}">
                    <a16:creationId xmlns:a16="http://schemas.microsoft.com/office/drawing/2014/main" id="{AB93325D-CA26-487E-BAC3-022D7BA7585F}"/>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noFill/>
                  </a:ln>
                  <a:solidFill>
                    <a:srgbClr val="000000"/>
                  </a:solidFill>
                  <a:effectLst/>
                  <a:uLnTx/>
                  <a:uFillTx/>
                  <a:latin typeface="Arial" pitchFamily="34" charset="0"/>
                  <a:ea typeface="+mn-ea"/>
                  <a:cs typeface="Arial" pitchFamily="34" charset="0"/>
                </a:endParaRPr>
              </a:p>
            </p:txBody>
          </p:sp>
          <p:sp>
            <p:nvSpPr>
              <p:cNvPr id="56" name="Down Arrow 183">
                <a:extLst>
                  <a:ext uri="{FF2B5EF4-FFF2-40B4-BE49-F238E27FC236}">
                    <a16:creationId xmlns:a16="http://schemas.microsoft.com/office/drawing/2014/main" id="{BEAD6B14-9EFD-4F33-B828-C0545B3B5C7E}"/>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noFill/>
                  </a:ln>
                  <a:solidFill>
                    <a:srgbClr val="FFFFFF"/>
                  </a:solidFill>
                  <a:effectLst/>
                  <a:uLnTx/>
                  <a:uFillTx/>
                  <a:latin typeface="Arial" pitchFamily="34" charset="0"/>
                  <a:ea typeface="+mn-ea"/>
                  <a:cs typeface="Arial" pitchFamily="34" charset="0"/>
                </a:endParaRPr>
              </a:p>
            </p:txBody>
          </p:sp>
        </p:grpSp>
        <p:grpSp>
          <p:nvGrpSpPr>
            <p:cNvPr id="42" name="Group 41">
              <a:extLst>
                <a:ext uri="{FF2B5EF4-FFF2-40B4-BE49-F238E27FC236}">
                  <a16:creationId xmlns:a16="http://schemas.microsoft.com/office/drawing/2014/main" id="{A7FE2F25-B15E-47D1-9261-EEC979ED7B7A}"/>
                </a:ext>
              </a:extLst>
            </p:cNvPr>
            <p:cNvGrpSpPr/>
            <p:nvPr/>
          </p:nvGrpSpPr>
          <p:grpSpPr>
            <a:xfrm rot="10800000">
              <a:off x="461317" y="1642316"/>
              <a:ext cx="1460592" cy="1554253"/>
              <a:chOff x="431565" y="1580834"/>
              <a:chExt cx="1460592" cy="1554253"/>
            </a:xfrm>
          </p:grpSpPr>
          <p:sp>
            <p:nvSpPr>
              <p:cNvPr id="51" name="Pie 178">
                <a:extLst>
                  <a:ext uri="{FF2B5EF4-FFF2-40B4-BE49-F238E27FC236}">
                    <a16:creationId xmlns:a16="http://schemas.microsoft.com/office/drawing/2014/main" id="{EDAD9EA4-A187-4FDE-B4AE-E964D4280453}"/>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solidFill>
                      <a:srgbClr val="C02032"/>
                    </a:solidFill>
                  </a:ln>
                  <a:solidFill>
                    <a:srgbClr val="000000"/>
                  </a:solidFill>
                  <a:effectLst/>
                  <a:uLnTx/>
                  <a:uFillTx/>
                  <a:latin typeface="Arial" pitchFamily="34" charset="0"/>
                  <a:ea typeface="+mn-ea"/>
                  <a:cs typeface="Arial" pitchFamily="34" charset="0"/>
                </a:endParaRPr>
              </a:p>
            </p:txBody>
          </p:sp>
          <p:sp>
            <p:nvSpPr>
              <p:cNvPr id="52" name="Block Arc 51">
                <a:extLst>
                  <a:ext uri="{FF2B5EF4-FFF2-40B4-BE49-F238E27FC236}">
                    <a16:creationId xmlns:a16="http://schemas.microsoft.com/office/drawing/2014/main" id="{10A3FE1E-5591-4A80-8873-73CEE83DF6DC}"/>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noFill/>
                  </a:ln>
                  <a:solidFill>
                    <a:srgbClr val="000000"/>
                  </a:solidFill>
                  <a:effectLst/>
                  <a:uLnTx/>
                  <a:uFillTx/>
                  <a:latin typeface="Arial" pitchFamily="34" charset="0"/>
                  <a:ea typeface="+mn-ea"/>
                  <a:cs typeface="Arial" pitchFamily="34" charset="0"/>
                </a:endParaRPr>
              </a:p>
            </p:txBody>
          </p:sp>
          <p:sp>
            <p:nvSpPr>
              <p:cNvPr id="53" name="Down Arrow 180">
                <a:extLst>
                  <a:ext uri="{FF2B5EF4-FFF2-40B4-BE49-F238E27FC236}">
                    <a16:creationId xmlns:a16="http://schemas.microsoft.com/office/drawing/2014/main" id="{563A0A3D-8909-49B7-937B-03B3EE2E0A7E}"/>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noFill/>
                  </a:ln>
                  <a:solidFill>
                    <a:srgbClr val="FFFFFF"/>
                  </a:solidFill>
                  <a:effectLst/>
                  <a:uLnTx/>
                  <a:uFillTx/>
                  <a:latin typeface="Arial" pitchFamily="34" charset="0"/>
                  <a:ea typeface="+mn-ea"/>
                  <a:cs typeface="Arial" pitchFamily="34" charset="0"/>
                </a:endParaRPr>
              </a:p>
            </p:txBody>
          </p:sp>
        </p:grpSp>
        <p:grpSp>
          <p:nvGrpSpPr>
            <p:cNvPr id="43" name="Group 42">
              <a:extLst>
                <a:ext uri="{FF2B5EF4-FFF2-40B4-BE49-F238E27FC236}">
                  <a16:creationId xmlns:a16="http://schemas.microsoft.com/office/drawing/2014/main" id="{33BB42B2-01FF-4D1A-9C39-7F41301655B0}"/>
                </a:ext>
              </a:extLst>
            </p:cNvPr>
            <p:cNvGrpSpPr/>
            <p:nvPr/>
          </p:nvGrpSpPr>
          <p:grpSpPr>
            <a:xfrm rot="16200000">
              <a:off x="415128" y="1627663"/>
              <a:ext cx="1460592" cy="1554253"/>
              <a:chOff x="431565" y="1580834"/>
              <a:chExt cx="1460592" cy="1554253"/>
            </a:xfrm>
          </p:grpSpPr>
          <p:sp>
            <p:nvSpPr>
              <p:cNvPr id="48" name="Pie 175">
                <a:extLst>
                  <a:ext uri="{FF2B5EF4-FFF2-40B4-BE49-F238E27FC236}">
                    <a16:creationId xmlns:a16="http://schemas.microsoft.com/office/drawing/2014/main" id="{6A7541B7-9ED1-4424-82EE-96BFA91391BF}"/>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solidFill>
                      <a:srgbClr val="C02032"/>
                    </a:solidFill>
                  </a:ln>
                  <a:solidFill>
                    <a:srgbClr val="000000"/>
                  </a:solidFill>
                  <a:effectLst/>
                  <a:uLnTx/>
                  <a:uFillTx/>
                  <a:latin typeface="Arial" pitchFamily="34" charset="0"/>
                  <a:ea typeface="+mn-ea"/>
                  <a:cs typeface="Arial" pitchFamily="34" charset="0"/>
                </a:endParaRPr>
              </a:p>
            </p:txBody>
          </p:sp>
          <p:sp>
            <p:nvSpPr>
              <p:cNvPr id="49" name="Block Arc 48">
                <a:extLst>
                  <a:ext uri="{FF2B5EF4-FFF2-40B4-BE49-F238E27FC236}">
                    <a16:creationId xmlns:a16="http://schemas.microsoft.com/office/drawing/2014/main" id="{267DE412-0DEF-408F-AA11-13C312A6B14B}"/>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noFill/>
                  </a:ln>
                  <a:solidFill>
                    <a:srgbClr val="000000"/>
                  </a:solidFill>
                  <a:effectLst/>
                  <a:uLnTx/>
                  <a:uFillTx/>
                  <a:latin typeface="Arial" pitchFamily="34" charset="0"/>
                  <a:ea typeface="+mn-ea"/>
                  <a:cs typeface="Arial" pitchFamily="34" charset="0"/>
                </a:endParaRPr>
              </a:p>
            </p:txBody>
          </p:sp>
          <p:sp>
            <p:nvSpPr>
              <p:cNvPr id="50" name="Down Arrow 177">
                <a:extLst>
                  <a:ext uri="{FF2B5EF4-FFF2-40B4-BE49-F238E27FC236}">
                    <a16:creationId xmlns:a16="http://schemas.microsoft.com/office/drawing/2014/main" id="{80D5CA10-2B79-49F2-9210-3D55304ECBEF}"/>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noFill/>
                  </a:ln>
                  <a:solidFill>
                    <a:srgbClr val="FFFFFF"/>
                  </a:solidFill>
                  <a:effectLst/>
                  <a:uLnTx/>
                  <a:uFillTx/>
                  <a:latin typeface="Arial" pitchFamily="34" charset="0"/>
                  <a:ea typeface="+mn-ea"/>
                  <a:cs typeface="Arial" pitchFamily="34" charset="0"/>
                </a:endParaRPr>
              </a:p>
            </p:txBody>
          </p:sp>
        </p:grpSp>
        <p:sp>
          <p:nvSpPr>
            <p:cNvPr id="44" name="TextBox 43">
              <a:extLst>
                <a:ext uri="{FF2B5EF4-FFF2-40B4-BE49-F238E27FC236}">
                  <a16:creationId xmlns:a16="http://schemas.microsoft.com/office/drawing/2014/main" id="{C59A9D94-3324-4900-A98A-85ED4C6F64B6}"/>
                </a:ext>
              </a:extLst>
            </p:cNvPr>
            <p:cNvSpPr txBox="1"/>
            <p:nvPr/>
          </p:nvSpPr>
          <p:spPr>
            <a:xfrm>
              <a:off x="474104" y="1893123"/>
              <a:ext cx="712161" cy="26674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a:ln>
                    <a:noFill/>
                  </a:ln>
                  <a:solidFill>
                    <a:srgbClr val="000000"/>
                  </a:solidFill>
                  <a:effectLst/>
                  <a:uLnTx/>
                  <a:uFillTx/>
                  <a:latin typeface="Arial" pitchFamily="34" charset="0"/>
                  <a:ea typeface="+mn-ea"/>
                  <a:cs typeface="Arial" pitchFamily="34" charset="0"/>
                </a:rPr>
                <a:t>Improve</a:t>
              </a:r>
            </a:p>
          </p:txBody>
        </p:sp>
        <p:sp>
          <p:nvSpPr>
            <p:cNvPr id="45" name="TextBox 44">
              <a:extLst>
                <a:ext uri="{FF2B5EF4-FFF2-40B4-BE49-F238E27FC236}">
                  <a16:creationId xmlns:a16="http://schemas.microsoft.com/office/drawing/2014/main" id="{EC414D5B-7C5A-4AA7-85E6-AC8D812C92A8}"/>
                </a:ext>
              </a:extLst>
            </p:cNvPr>
            <p:cNvSpPr txBox="1"/>
            <p:nvPr/>
          </p:nvSpPr>
          <p:spPr>
            <a:xfrm>
              <a:off x="1189011" y="1905598"/>
              <a:ext cx="498427" cy="26674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a:ln>
                    <a:noFill/>
                  </a:ln>
                  <a:solidFill>
                    <a:srgbClr val="000000"/>
                  </a:solidFill>
                  <a:effectLst/>
                  <a:uLnTx/>
                  <a:uFillTx/>
                  <a:latin typeface="Arial" pitchFamily="34" charset="0"/>
                  <a:ea typeface="+mn-ea"/>
                  <a:cs typeface="Arial" pitchFamily="34" charset="0"/>
                </a:rPr>
                <a:t>Plan</a:t>
              </a:r>
            </a:p>
          </p:txBody>
        </p:sp>
        <p:sp>
          <p:nvSpPr>
            <p:cNvPr id="46" name="TextBox 45">
              <a:extLst>
                <a:ext uri="{FF2B5EF4-FFF2-40B4-BE49-F238E27FC236}">
                  <a16:creationId xmlns:a16="http://schemas.microsoft.com/office/drawing/2014/main" id="{6D304A96-F8C3-44E7-AA63-01A2B5968E5F}"/>
                </a:ext>
              </a:extLst>
            </p:cNvPr>
            <p:cNvSpPr txBox="1"/>
            <p:nvPr/>
          </p:nvSpPr>
          <p:spPr>
            <a:xfrm>
              <a:off x="502454" y="2507152"/>
              <a:ext cx="603157" cy="26674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a:ln>
                    <a:noFill/>
                  </a:ln>
                  <a:solidFill>
                    <a:srgbClr val="000000"/>
                  </a:solidFill>
                  <a:effectLst/>
                  <a:uLnTx/>
                  <a:uFillTx/>
                  <a:latin typeface="Arial" pitchFamily="34" charset="0"/>
                  <a:ea typeface="+mn-ea"/>
                  <a:cs typeface="Arial" pitchFamily="34" charset="0"/>
                </a:rPr>
                <a:t>Check</a:t>
              </a:r>
            </a:p>
          </p:txBody>
        </p:sp>
        <p:sp>
          <p:nvSpPr>
            <p:cNvPr id="47" name="TextBox 46">
              <a:extLst>
                <a:ext uri="{FF2B5EF4-FFF2-40B4-BE49-F238E27FC236}">
                  <a16:creationId xmlns:a16="http://schemas.microsoft.com/office/drawing/2014/main" id="{06CCD123-11AE-4618-A9E0-CE9B750C7780}"/>
                </a:ext>
              </a:extLst>
            </p:cNvPr>
            <p:cNvSpPr txBox="1"/>
            <p:nvPr/>
          </p:nvSpPr>
          <p:spPr>
            <a:xfrm>
              <a:off x="1239269" y="2520265"/>
              <a:ext cx="404384" cy="26674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a:ln>
                    <a:noFill/>
                  </a:ln>
                  <a:solidFill>
                    <a:srgbClr val="000000"/>
                  </a:solidFill>
                  <a:effectLst/>
                  <a:uLnTx/>
                  <a:uFillTx/>
                  <a:latin typeface="Arial" pitchFamily="34" charset="0"/>
                  <a:ea typeface="+mn-ea"/>
                  <a:cs typeface="Arial" pitchFamily="34" charset="0"/>
                </a:rPr>
                <a:t>Do</a:t>
              </a:r>
            </a:p>
          </p:txBody>
        </p:sp>
      </p:grpSp>
      <p:sp>
        <p:nvSpPr>
          <p:cNvPr id="60" name="TextBox 59">
            <a:extLst>
              <a:ext uri="{FF2B5EF4-FFF2-40B4-BE49-F238E27FC236}">
                <a16:creationId xmlns:a16="http://schemas.microsoft.com/office/drawing/2014/main" id="{281F6CF0-FB67-4A32-9DC8-811F6C3CECD2}"/>
              </a:ext>
            </a:extLst>
          </p:cNvPr>
          <p:cNvSpPr txBox="1"/>
          <p:nvPr/>
        </p:nvSpPr>
        <p:spPr>
          <a:xfrm rot="20444361">
            <a:off x="280853" y="4045070"/>
            <a:ext cx="704345" cy="21544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pitchFamily="34" charset="0"/>
                <a:ea typeface="+mn-ea"/>
                <a:cs typeface="Arial" pitchFamily="34" charset="0"/>
              </a:rPr>
              <a:t>Standard</a:t>
            </a:r>
          </a:p>
        </p:txBody>
      </p:sp>
      <p:grpSp>
        <p:nvGrpSpPr>
          <p:cNvPr id="112" name="Group 3">
            <a:extLst>
              <a:ext uri="{FF2B5EF4-FFF2-40B4-BE49-F238E27FC236}">
                <a16:creationId xmlns:a16="http://schemas.microsoft.com/office/drawing/2014/main" id="{D19C88A8-A4AE-496A-BCDF-6CA04AB56BF9}"/>
              </a:ext>
            </a:extLst>
          </p:cNvPr>
          <p:cNvGrpSpPr>
            <a:grpSpLocks/>
          </p:cNvGrpSpPr>
          <p:nvPr/>
        </p:nvGrpSpPr>
        <p:grpSpPr bwMode="auto">
          <a:xfrm>
            <a:off x="4400550" y="195422"/>
            <a:ext cx="4185435" cy="2373161"/>
            <a:chOff x="192" y="1008"/>
            <a:chExt cx="5502" cy="3166"/>
          </a:xfrm>
        </p:grpSpPr>
        <p:grpSp>
          <p:nvGrpSpPr>
            <p:cNvPr id="113" name="Group 4">
              <a:extLst>
                <a:ext uri="{FF2B5EF4-FFF2-40B4-BE49-F238E27FC236}">
                  <a16:creationId xmlns:a16="http://schemas.microsoft.com/office/drawing/2014/main" id="{63D97B8B-944B-420E-864C-12A3DE84FB55}"/>
                </a:ext>
              </a:extLst>
            </p:cNvPr>
            <p:cNvGrpSpPr>
              <a:grpSpLocks/>
            </p:cNvGrpSpPr>
            <p:nvPr/>
          </p:nvGrpSpPr>
          <p:grpSpPr bwMode="auto">
            <a:xfrm>
              <a:off x="1248" y="1632"/>
              <a:ext cx="3504" cy="2150"/>
              <a:chOff x="1104" y="1114"/>
              <a:chExt cx="3984" cy="2372"/>
            </a:xfrm>
          </p:grpSpPr>
          <p:sp>
            <p:nvSpPr>
              <p:cNvPr id="146" name="Oval 5">
                <a:extLst>
                  <a:ext uri="{FF2B5EF4-FFF2-40B4-BE49-F238E27FC236}">
                    <a16:creationId xmlns:a16="http://schemas.microsoft.com/office/drawing/2014/main" id="{0C5F7BF7-09B5-47D0-90E4-3AD54EEF1525}"/>
                  </a:ext>
                </a:extLst>
              </p:cNvPr>
              <p:cNvSpPr>
                <a:spLocks noChangeArrowheads="1"/>
              </p:cNvSpPr>
              <p:nvPr/>
            </p:nvSpPr>
            <p:spPr bwMode="auto">
              <a:xfrm>
                <a:off x="2264" y="1324"/>
                <a:ext cx="2016" cy="1968"/>
              </a:xfrm>
              <a:prstGeom prst="ellipse">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147" name="Line 6">
                <a:extLst>
                  <a:ext uri="{FF2B5EF4-FFF2-40B4-BE49-F238E27FC236}">
                    <a16:creationId xmlns:a16="http://schemas.microsoft.com/office/drawing/2014/main" id="{3D66E176-8725-4953-8663-FEF5FB781977}"/>
                  </a:ext>
                </a:extLst>
              </p:cNvPr>
              <p:cNvSpPr>
                <a:spLocks noChangeShapeType="1"/>
              </p:cNvSpPr>
              <p:nvPr/>
            </p:nvSpPr>
            <p:spPr bwMode="auto">
              <a:xfrm>
                <a:off x="1104" y="2304"/>
                <a:ext cx="3984"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148" name="Line 7">
                <a:extLst>
                  <a:ext uri="{FF2B5EF4-FFF2-40B4-BE49-F238E27FC236}">
                    <a16:creationId xmlns:a16="http://schemas.microsoft.com/office/drawing/2014/main" id="{26178C3F-93A2-4A62-B3BC-234623BD12E2}"/>
                  </a:ext>
                </a:extLst>
              </p:cNvPr>
              <p:cNvSpPr>
                <a:spLocks noChangeShapeType="1"/>
              </p:cNvSpPr>
              <p:nvPr/>
            </p:nvSpPr>
            <p:spPr bwMode="auto">
              <a:xfrm>
                <a:off x="3274" y="1344"/>
                <a:ext cx="0" cy="1968"/>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149" name="Text Box 8">
                <a:extLst>
                  <a:ext uri="{FF2B5EF4-FFF2-40B4-BE49-F238E27FC236}">
                    <a16:creationId xmlns:a16="http://schemas.microsoft.com/office/drawing/2014/main" id="{EBB60F63-913A-4A3D-97D9-13E6CB435A79}"/>
                  </a:ext>
                </a:extLst>
              </p:cNvPr>
              <p:cNvSpPr txBox="1">
                <a:spLocks noChangeArrowheads="1"/>
              </p:cNvSpPr>
              <p:nvPr/>
            </p:nvSpPr>
            <p:spPr bwMode="auto">
              <a:xfrm>
                <a:off x="2688" y="1568"/>
                <a:ext cx="384"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GB" altLang="en-US" sz="2100" b="1" i="0" u="none" strike="noStrike" kern="1200" cap="none" spc="0" normalizeH="0" baseline="0" noProof="0">
                    <a:ln>
                      <a:noFill/>
                    </a:ln>
                    <a:solidFill>
                      <a:srgbClr val="FF3300"/>
                    </a:solidFill>
                    <a:effectLst>
                      <a:outerShdw blurRad="38100" dist="38100" dir="2700000" algn="tl">
                        <a:srgbClr val="C0C0C0"/>
                      </a:outerShdw>
                    </a:effectLst>
                    <a:uLnTx/>
                    <a:uFillTx/>
                    <a:latin typeface="Tahoma" panose="020B0604030504040204" pitchFamily="34" charset="0"/>
                    <a:ea typeface="+mn-ea"/>
                    <a:cs typeface="+mn-cs"/>
                  </a:rPr>
                  <a:t>I</a:t>
                </a:r>
                <a:endParaRPr kumimoji="0" lang="el-GR" altLang="en-US" sz="2100" b="1" i="0" u="none" strike="noStrike" kern="1200" cap="none" spc="0" normalizeH="0" baseline="0" noProof="0">
                  <a:ln>
                    <a:noFill/>
                  </a:ln>
                  <a:solidFill>
                    <a:srgbClr val="FF3300"/>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150" name="Text Box 9">
                <a:extLst>
                  <a:ext uri="{FF2B5EF4-FFF2-40B4-BE49-F238E27FC236}">
                    <a16:creationId xmlns:a16="http://schemas.microsoft.com/office/drawing/2014/main" id="{2A2E9E5D-36D0-4E8C-8720-39571B44E69C}"/>
                  </a:ext>
                </a:extLst>
              </p:cNvPr>
              <p:cNvSpPr txBox="1">
                <a:spLocks noChangeArrowheads="1"/>
              </p:cNvSpPr>
              <p:nvPr/>
            </p:nvSpPr>
            <p:spPr bwMode="auto">
              <a:xfrm>
                <a:off x="3434" y="2406"/>
                <a:ext cx="383"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altLang="en-US" sz="2100" b="1" i="0" u="none" strike="noStrike" kern="1200" cap="none" spc="0" normalizeH="0" baseline="0" noProof="0">
                    <a:ln>
                      <a:noFill/>
                    </a:ln>
                    <a:solidFill>
                      <a:srgbClr val="FF3300"/>
                    </a:solidFill>
                    <a:effectLst>
                      <a:outerShdw blurRad="38100" dist="38100" dir="2700000" algn="tl">
                        <a:srgbClr val="C0C0C0"/>
                      </a:outerShdw>
                    </a:effectLst>
                    <a:uLnTx/>
                    <a:uFillTx/>
                    <a:latin typeface="Tahoma" panose="020B0604030504040204" pitchFamily="34" charset="0"/>
                    <a:ea typeface="+mn-ea"/>
                    <a:cs typeface="+mn-cs"/>
                  </a:rPr>
                  <a:t>D</a:t>
                </a:r>
                <a:endParaRPr kumimoji="0" lang="el-GR" altLang="en-US" sz="2100" b="1" i="0" u="none" strike="noStrike" kern="1200" cap="none" spc="0" normalizeH="0" baseline="0" noProof="0">
                  <a:ln>
                    <a:noFill/>
                  </a:ln>
                  <a:solidFill>
                    <a:srgbClr val="FF3300"/>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151" name="Text Box 10">
                <a:extLst>
                  <a:ext uri="{FF2B5EF4-FFF2-40B4-BE49-F238E27FC236}">
                    <a16:creationId xmlns:a16="http://schemas.microsoft.com/office/drawing/2014/main" id="{D9D765F3-D117-4F0F-A97D-08B888595F4C}"/>
                  </a:ext>
                </a:extLst>
              </p:cNvPr>
              <p:cNvSpPr txBox="1">
                <a:spLocks noChangeArrowheads="1"/>
              </p:cNvSpPr>
              <p:nvPr/>
            </p:nvSpPr>
            <p:spPr bwMode="auto">
              <a:xfrm>
                <a:off x="2612" y="2424"/>
                <a:ext cx="384"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altLang="en-US" sz="2100" b="1" i="0" u="none" strike="noStrike" kern="1200" cap="none" spc="0" normalizeH="0" baseline="0" noProof="0">
                    <a:ln>
                      <a:noFill/>
                    </a:ln>
                    <a:solidFill>
                      <a:srgbClr val="FF3300"/>
                    </a:solidFill>
                    <a:effectLst>
                      <a:outerShdw blurRad="38100" dist="38100" dir="2700000" algn="tl">
                        <a:srgbClr val="C0C0C0"/>
                      </a:outerShdw>
                    </a:effectLst>
                    <a:uLnTx/>
                    <a:uFillTx/>
                    <a:latin typeface="Tahoma" panose="020B0604030504040204" pitchFamily="34" charset="0"/>
                    <a:ea typeface="+mn-ea"/>
                    <a:cs typeface="+mn-cs"/>
                  </a:rPr>
                  <a:t>C</a:t>
                </a:r>
                <a:endParaRPr kumimoji="0" lang="el-GR" altLang="en-US" sz="2100" b="1" i="0" u="none" strike="noStrike" kern="1200" cap="none" spc="0" normalizeH="0" baseline="0" noProof="0">
                  <a:ln>
                    <a:noFill/>
                  </a:ln>
                  <a:solidFill>
                    <a:srgbClr val="FF3300"/>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152" name="Text Box 11">
                <a:extLst>
                  <a:ext uri="{FF2B5EF4-FFF2-40B4-BE49-F238E27FC236}">
                    <a16:creationId xmlns:a16="http://schemas.microsoft.com/office/drawing/2014/main" id="{A1642C0B-65C2-400D-9774-C828E23E5A94}"/>
                  </a:ext>
                </a:extLst>
              </p:cNvPr>
              <p:cNvSpPr txBox="1">
                <a:spLocks noChangeArrowheads="1"/>
              </p:cNvSpPr>
              <p:nvPr/>
            </p:nvSpPr>
            <p:spPr bwMode="auto">
              <a:xfrm>
                <a:off x="3480" y="1568"/>
                <a:ext cx="383"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altLang="en-US" sz="2100" b="1" i="0" u="none" strike="noStrike" kern="1200" cap="none" spc="0" normalizeH="0" baseline="0" noProof="0">
                    <a:ln>
                      <a:noFill/>
                    </a:ln>
                    <a:solidFill>
                      <a:srgbClr val="FF3300"/>
                    </a:solidFill>
                    <a:effectLst>
                      <a:outerShdw blurRad="38100" dist="38100" dir="2700000" algn="tl">
                        <a:srgbClr val="C0C0C0"/>
                      </a:outerShdw>
                    </a:effectLst>
                    <a:uLnTx/>
                    <a:uFillTx/>
                    <a:latin typeface="Tahoma" panose="020B0604030504040204" pitchFamily="34" charset="0"/>
                    <a:ea typeface="+mn-ea"/>
                    <a:cs typeface="+mn-cs"/>
                  </a:rPr>
                  <a:t>P</a:t>
                </a:r>
                <a:endParaRPr kumimoji="0" lang="el-GR" altLang="en-US" sz="2100" b="1" i="0" u="none" strike="noStrike" kern="1200" cap="none" spc="0" normalizeH="0" baseline="0" noProof="0">
                  <a:ln>
                    <a:noFill/>
                  </a:ln>
                  <a:solidFill>
                    <a:srgbClr val="FF3300"/>
                  </a:solidFill>
                  <a:effectLst>
                    <a:outerShdw blurRad="38100" dist="38100" dir="2700000" algn="tl">
                      <a:srgbClr val="C0C0C0"/>
                    </a:outerShdw>
                  </a:effectLst>
                  <a:uLnTx/>
                  <a:uFillTx/>
                  <a:latin typeface="Tahoma" panose="020B0604030504040204" pitchFamily="34" charset="0"/>
                  <a:ea typeface="+mn-ea"/>
                  <a:cs typeface="+mn-cs"/>
                </a:endParaRPr>
              </a:p>
            </p:txBody>
          </p:sp>
          <p:grpSp>
            <p:nvGrpSpPr>
              <p:cNvPr id="153" name="Group 12">
                <a:extLst>
                  <a:ext uri="{FF2B5EF4-FFF2-40B4-BE49-F238E27FC236}">
                    <a16:creationId xmlns:a16="http://schemas.microsoft.com/office/drawing/2014/main" id="{04243045-F763-480A-88A8-2861EE988127}"/>
                  </a:ext>
                </a:extLst>
              </p:cNvPr>
              <p:cNvGrpSpPr>
                <a:grpSpLocks/>
              </p:cNvGrpSpPr>
              <p:nvPr/>
            </p:nvGrpSpPr>
            <p:grpSpPr bwMode="auto">
              <a:xfrm>
                <a:off x="1968" y="1114"/>
                <a:ext cx="2592" cy="2372"/>
                <a:chOff x="1640" y="1412"/>
                <a:chExt cx="2592" cy="2372"/>
              </a:xfrm>
            </p:grpSpPr>
            <p:sp>
              <p:nvSpPr>
                <p:cNvPr id="154" name="Oval 13">
                  <a:extLst>
                    <a:ext uri="{FF2B5EF4-FFF2-40B4-BE49-F238E27FC236}">
                      <a16:creationId xmlns:a16="http://schemas.microsoft.com/office/drawing/2014/main" id="{CA14D7A1-54F6-4059-9E1E-478E00656384}"/>
                    </a:ext>
                  </a:extLst>
                </p:cNvPr>
                <p:cNvSpPr>
                  <a:spLocks noChangeArrowheads="1"/>
                </p:cNvSpPr>
                <p:nvPr/>
              </p:nvSpPr>
              <p:spPr bwMode="auto">
                <a:xfrm>
                  <a:off x="1715" y="1432"/>
                  <a:ext cx="2444" cy="2352"/>
                </a:xfrm>
                <a:prstGeom prst="ellipse">
                  <a:avLst/>
                </a:prstGeom>
                <a:noFill/>
                <a:ln w="28575">
                  <a:solidFill>
                    <a:schemeClr val="tx1"/>
                  </a:solidFill>
                  <a:round/>
                  <a:headEnd/>
                  <a:tailEnd/>
                </a:ln>
                <a:effectLst/>
                <a:extLst>
                  <a:ext uri="{909E8E84-426E-40DD-AFC4-6F175D3DCCD1}">
                    <a14:hiddenFill xmlns:a14="http://schemas.microsoft.com/office/drawing/2010/main">
                      <a:gradFill rotWithShape="0">
                        <a:gsLst>
                          <a:gs pos="0">
                            <a:srgbClr val="66CCFF"/>
                          </a:gs>
                          <a:gs pos="100000">
                            <a:srgbClr val="FFFFFF"/>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155" name="AutoShape 14">
                  <a:extLst>
                    <a:ext uri="{FF2B5EF4-FFF2-40B4-BE49-F238E27FC236}">
                      <a16:creationId xmlns:a16="http://schemas.microsoft.com/office/drawing/2014/main" id="{7BBE1804-E71A-49F2-8CE1-41DC6BDCD465}"/>
                    </a:ext>
                  </a:extLst>
                </p:cNvPr>
                <p:cNvSpPr>
                  <a:spLocks noChangeArrowheads="1"/>
                </p:cNvSpPr>
                <p:nvPr/>
              </p:nvSpPr>
              <p:spPr bwMode="auto">
                <a:xfrm rot="-4710534">
                  <a:off x="1604" y="2238"/>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156" name="AutoShape 15">
                  <a:extLst>
                    <a:ext uri="{FF2B5EF4-FFF2-40B4-BE49-F238E27FC236}">
                      <a16:creationId xmlns:a16="http://schemas.microsoft.com/office/drawing/2014/main" id="{ED6A6727-FD5C-4803-BE0D-8242B00D2355}"/>
                    </a:ext>
                  </a:extLst>
                </p:cNvPr>
                <p:cNvSpPr>
                  <a:spLocks noChangeArrowheads="1"/>
                </p:cNvSpPr>
                <p:nvPr/>
              </p:nvSpPr>
              <p:spPr bwMode="auto">
                <a:xfrm rot="-1398341">
                  <a:off x="2322" y="1412"/>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157" name="AutoShape 16">
                  <a:extLst>
                    <a:ext uri="{FF2B5EF4-FFF2-40B4-BE49-F238E27FC236}">
                      <a16:creationId xmlns:a16="http://schemas.microsoft.com/office/drawing/2014/main" id="{0A3EDA10-2607-4F31-9FAB-D6CA0760555E}"/>
                    </a:ext>
                  </a:extLst>
                </p:cNvPr>
                <p:cNvSpPr>
                  <a:spLocks noChangeArrowheads="1"/>
                </p:cNvSpPr>
                <p:nvPr/>
              </p:nvSpPr>
              <p:spPr bwMode="auto">
                <a:xfrm rot="-6122638">
                  <a:off x="1592" y="2716"/>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158" name="AutoShape 17">
                  <a:extLst>
                    <a:ext uri="{FF2B5EF4-FFF2-40B4-BE49-F238E27FC236}">
                      <a16:creationId xmlns:a16="http://schemas.microsoft.com/office/drawing/2014/main" id="{94108078-87C9-4330-9D4F-6233319E5D4F}"/>
                    </a:ext>
                  </a:extLst>
                </p:cNvPr>
                <p:cNvSpPr>
                  <a:spLocks noChangeArrowheads="1"/>
                </p:cNvSpPr>
                <p:nvPr/>
              </p:nvSpPr>
              <p:spPr bwMode="auto">
                <a:xfrm rot="12520608">
                  <a:off x="2320" y="3590"/>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159" name="AutoShape 18">
                  <a:extLst>
                    <a:ext uri="{FF2B5EF4-FFF2-40B4-BE49-F238E27FC236}">
                      <a16:creationId xmlns:a16="http://schemas.microsoft.com/office/drawing/2014/main" id="{0242A965-792B-47B4-9144-698E0F4E2A5C}"/>
                    </a:ext>
                  </a:extLst>
                </p:cNvPr>
                <p:cNvSpPr>
                  <a:spLocks noChangeArrowheads="1"/>
                </p:cNvSpPr>
                <p:nvPr/>
              </p:nvSpPr>
              <p:spPr bwMode="auto">
                <a:xfrm rot="-12385201">
                  <a:off x="3284" y="3580"/>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160" name="AutoShape 19">
                  <a:extLst>
                    <a:ext uri="{FF2B5EF4-FFF2-40B4-BE49-F238E27FC236}">
                      <a16:creationId xmlns:a16="http://schemas.microsoft.com/office/drawing/2014/main" id="{86C2573A-6F0D-4FBE-98D2-9B7511EB6F85}"/>
                    </a:ext>
                  </a:extLst>
                </p:cNvPr>
                <p:cNvSpPr>
                  <a:spLocks noChangeArrowheads="1"/>
                </p:cNvSpPr>
                <p:nvPr/>
              </p:nvSpPr>
              <p:spPr bwMode="auto">
                <a:xfrm rot="-20115313">
                  <a:off x="3296" y="1432"/>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161" name="AutoShape 20">
                  <a:extLst>
                    <a:ext uri="{FF2B5EF4-FFF2-40B4-BE49-F238E27FC236}">
                      <a16:creationId xmlns:a16="http://schemas.microsoft.com/office/drawing/2014/main" id="{B80DAF71-AAF1-450B-A4C0-4A2BB4D7CB50}"/>
                    </a:ext>
                  </a:extLst>
                </p:cNvPr>
                <p:cNvSpPr>
                  <a:spLocks noChangeArrowheads="1"/>
                </p:cNvSpPr>
                <p:nvPr/>
              </p:nvSpPr>
              <p:spPr bwMode="auto">
                <a:xfrm rot="-16840849">
                  <a:off x="3964" y="2238"/>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162" name="AutoShape 21">
                  <a:extLst>
                    <a:ext uri="{FF2B5EF4-FFF2-40B4-BE49-F238E27FC236}">
                      <a16:creationId xmlns:a16="http://schemas.microsoft.com/office/drawing/2014/main" id="{84A2D063-B9BB-4857-9B90-5D572E87BFD9}"/>
                    </a:ext>
                  </a:extLst>
                </p:cNvPr>
                <p:cNvSpPr>
                  <a:spLocks noChangeArrowheads="1"/>
                </p:cNvSpPr>
                <p:nvPr/>
              </p:nvSpPr>
              <p:spPr bwMode="auto">
                <a:xfrm rot="-15308721">
                  <a:off x="3992" y="2718"/>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grpSp>
        </p:grpSp>
        <p:grpSp>
          <p:nvGrpSpPr>
            <p:cNvPr id="114" name="Group 22">
              <a:extLst>
                <a:ext uri="{FF2B5EF4-FFF2-40B4-BE49-F238E27FC236}">
                  <a16:creationId xmlns:a16="http://schemas.microsoft.com/office/drawing/2014/main" id="{52AB081C-ED81-4614-9E57-0C20779DF968}"/>
                </a:ext>
              </a:extLst>
            </p:cNvPr>
            <p:cNvGrpSpPr>
              <a:grpSpLocks/>
            </p:cNvGrpSpPr>
            <p:nvPr/>
          </p:nvGrpSpPr>
          <p:grpSpPr bwMode="auto">
            <a:xfrm>
              <a:off x="816" y="1008"/>
              <a:ext cx="816" cy="672"/>
              <a:chOff x="480" y="2880"/>
              <a:chExt cx="960" cy="816"/>
            </a:xfrm>
          </p:grpSpPr>
          <p:sp>
            <p:nvSpPr>
              <p:cNvPr id="144" name="AutoShape 23">
                <a:extLst>
                  <a:ext uri="{FF2B5EF4-FFF2-40B4-BE49-F238E27FC236}">
                    <a16:creationId xmlns:a16="http://schemas.microsoft.com/office/drawing/2014/main" id="{045DA095-0A89-4B99-9F8A-32809CF91A83}"/>
                  </a:ext>
                </a:extLst>
              </p:cNvPr>
              <p:cNvSpPr>
                <a:spLocks noChangeArrowheads="1"/>
              </p:cNvSpPr>
              <p:nvPr/>
            </p:nvSpPr>
            <p:spPr bwMode="auto">
              <a:xfrm>
                <a:off x="480" y="3120"/>
                <a:ext cx="960" cy="576"/>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l-GR"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5-10 </a:t>
                </a:r>
                <a:r>
                  <a:rPr kumimoji="0" lang="en-US"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Year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Vision</a:t>
                </a:r>
                <a:endParaRPr kumimoji="0" lang="el-GR"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5" name="Oval 24">
                <a:extLst>
                  <a:ext uri="{FF2B5EF4-FFF2-40B4-BE49-F238E27FC236}">
                    <a16:creationId xmlns:a16="http://schemas.microsoft.com/office/drawing/2014/main" id="{DA1D5D63-2EA7-445C-83E8-55DB8DC3B9FF}"/>
                  </a:ext>
                </a:extLst>
              </p:cNvPr>
              <p:cNvSpPr>
                <a:spLocks noChangeArrowheads="1"/>
              </p:cNvSpPr>
              <p:nvPr/>
            </p:nvSpPr>
            <p:spPr bwMode="auto">
              <a:xfrm>
                <a:off x="696" y="2880"/>
                <a:ext cx="528" cy="336"/>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Step</a:t>
                </a:r>
                <a:r>
                  <a:rPr kumimoji="0" lang="el-GR"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1</a:t>
                </a:r>
              </a:p>
            </p:txBody>
          </p:sp>
        </p:grpSp>
        <p:sp>
          <p:nvSpPr>
            <p:cNvPr id="142" name="AutoShape 26">
              <a:extLst>
                <a:ext uri="{FF2B5EF4-FFF2-40B4-BE49-F238E27FC236}">
                  <a16:creationId xmlns:a16="http://schemas.microsoft.com/office/drawing/2014/main" id="{026893A0-D871-4D6C-AFA0-5580586B9FD2}"/>
                </a:ext>
              </a:extLst>
            </p:cNvPr>
            <p:cNvSpPr>
              <a:spLocks noChangeArrowheads="1"/>
            </p:cNvSpPr>
            <p:nvPr/>
          </p:nvSpPr>
          <p:spPr bwMode="auto">
            <a:xfrm>
              <a:off x="240" y="2452"/>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Annual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Review</a:t>
              </a:r>
              <a:endParaRPr kumimoji="0" lang="el-GR"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0" name="AutoShape 29">
              <a:extLst>
                <a:ext uri="{FF2B5EF4-FFF2-40B4-BE49-F238E27FC236}">
                  <a16:creationId xmlns:a16="http://schemas.microsoft.com/office/drawing/2014/main" id="{295BF17E-BC5C-43E7-A82E-A63B24264970}"/>
                </a:ext>
              </a:extLst>
            </p:cNvPr>
            <p:cNvSpPr>
              <a:spLocks noChangeArrowheads="1"/>
            </p:cNvSpPr>
            <p:nvPr/>
          </p:nvSpPr>
          <p:spPr bwMode="auto">
            <a:xfrm>
              <a:off x="4320" y="1156"/>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l-GR"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3-5</a:t>
              </a:r>
              <a:r>
                <a:rPr kumimoji="0" lang="en-US"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Year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Plan</a:t>
              </a:r>
              <a:endParaRPr kumimoji="0" lang="el-GR"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8" name="AutoShape 32">
              <a:extLst>
                <a:ext uri="{FF2B5EF4-FFF2-40B4-BE49-F238E27FC236}">
                  <a16:creationId xmlns:a16="http://schemas.microsoft.com/office/drawing/2014/main" id="{BD8D8AA2-0A15-47CF-8B1D-A2C0D59F69EE}"/>
                </a:ext>
              </a:extLst>
            </p:cNvPr>
            <p:cNvSpPr>
              <a:spLocks noChangeArrowheads="1"/>
            </p:cNvSpPr>
            <p:nvPr/>
          </p:nvSpPr>
          <p:spPr bwMode="auto">
            <a:xfrm>
              <a:off x="4878" y="2490"/>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800" b="1" i="0" u="none" strike="noStrike" kern="1200" cap="none" spc="0" normalizeH="0" baseline="0" noProof="0">
                  <a:ln>
                    <a:noFill/>
                  </a:ln>
                  <a:solidFill>
                    <a:srgbClr val="000000"/>
                  </a:solidFill>
                  <a:effectLst/>
                  <a:uLnTx/>
                  <a:uFillTx/>
                  <a:latin typeface="Arial"/>
                  <a:ea typeface="+mn-ea"/>
                  <a:cs typeface="+mn-cs"/>
                </a:rPr>
                <a:t>Annual Plan</a:t>
              </a:r>
              <a:endParaRPr kumimoji="0" lang="el-GR" altLang="en-US" sz="800" b="1" i="0" u="none" strike="noStrike" kern="1200" cap="none" spc="0" normalizeH="0" baseline="0" noProof="0">
                <a:ln>
                  <a:noFill/>
                </a:ln>
                <a:solidFill>
                  <a:srgbClr val="000000"/>
                </a:solidFill>
                <a:effectLst/>
                <a:uLnTx/>
                <a:uFillTx/>
                <a:latin typeface="Arial"/>
                <a:ea typeface="+mn-ea"/>
                <a:cs typeface="+mn-cs"/>
              </a:endParaRPr>
            </a:p>
          </p:txBody>
        </p:sp>
        <p:sp>
          <p:nvSpPr>
            <p:cNvPr id="136" name="AutoShape 35">
              <a:extLst>
                <a:ext uri="{FF2B5EF4-FFF2-40B4-BE49-F238E27FC236}">
                  <a16:creationId xmlns:a16="http://schemas.microsoft.com/office/drawing/2014/main" id="{238E8A2C-349A-41CA-8749-198813765006}"/>
                </a:ext>
              </a:extLst>
            </p:cNvPr>
            <p:cNvSpPr>
              <a:spLocks noChangeArrowheads="1"/>
            </p:cNvSpPr>
            <p:nvPr/>
          </p:nvSpPr>
          <p:spPr bwMode="auto">
            <a:xfrm>
              <a:off x="3900" y="3627"/>
              <a:ext cx="1188" cy="542"/>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Development of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Initiatives (plan)</a:t>
              </a:r>
              <a:endParaRPr kumimoji="0" lang="el-GR"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4" name="AutoShape 38">
              <a:extLst>
                <a:ext uri="{FF2B5EF4-FFF2-40B4-BE49-F238E27FC236}">
                  <a16:creationId xmlns:a16="http://schemas.microsoft.com/office/drawing/2014/main" id="{24C96234-0B63-425F-9FC7-C3540CE1A77A}"/>
                </a:ext>
              </a:extLst>
            </p:cNvPr>
            <p:cNvSpPr>
              <a:spLocks noChangeArrowheads="1"/>
            </p:cNvSpPr>
            <p:nvPr/>
          </p:nvSpPr>
          <p:spPr bwMode="auto">
            <a:xfrm>
              <a:off x="192" y="3316"/>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800" b="1" i="0" u="none" strike="noStrike" kern="1200" cap="none" spc="0" normalizeH="0" baseline="0" noProof="0">
                  <a:ln>
                    <a:noFill/>
                  </a:ln>
                  <a:solidFill>
                    <a:srgbClr val="000000"/>
                  </a:solidFill>
                  <a:effectLst/>
                  <a:uLnTx/>
                  <a:uFillTx/>
                  <a:latin typeface="Arial"/>
                  <a:ea typeface="+mn-ea"/>
                  <a:cs typeface="+mn-cs"/>
                </a:rPr>
                <a:t>Progress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800" b="1" i="0" u="none" strike="noStrike" kern="1200" cap="none" spc="0" normalizeH="0" baseline="0" noProof="0">
                  <a:ln>
                    <a:noFill/>
                  </a:ln>
                  <a:solidFill>
                    <a:srgbClr val="000000"/>
                  </a:solidFill>
                  <a:effectLst/>
                  <a:uLnTx/>
                  <a:uFillTx/>
                  <a:latin typeface="Arial"/>
                  <a:ea typeface="+mn-ea"/>
                  <a:cs typeface="+mn-cs"/>
                </a:rPr>
                <a:t>Control</a:t>
              </a:r>
              <a:endParaRPr kumimoji="0" lang="el-GR" altLang="en-US" sz="800" b="1" i="0" u="none" strike="noStrike" kern="1200" cap="none" spc="0" normalizeH="0" baseline="0" noProof="0">
                <a:ln>
                  <a:noFill/>
                </a:ln>
                <a:solidFill>
                  <a:srgbClr val="000000"/>
                </a:solidFill>
                <a:effectLst/>
                <a:uLnTx/>
                <a:uFillTx/>
                <a:latin typeface="Arial"/>
                <a:ea typeface="+mn-ea"/>
                <a:cs typeface="+mn-cs"/>
              </a:endParaRPr>
            </a:p>
          </p:txBody>
        </p:sp>
        <p:sp>
          <p:nvSpPr>
            <p:cNvPr id="132" name="AutoShape 41">
              <a:extLst>
                <a:ext uri="{FF2B5EF4-FFF2-40B4-BE49-F238E27FC236}">
                  <a16:creationId xmlns:a16="http://schemas.microsoft.com/office/drawing/2014/main" id="{0406808D-891A-4B89-8168-97C6BA7F959D}"/>
                </a:ext>
              </a:extLst>
            </p:cNvPr>
            <p:cNvSpPr>
              <a:spLocks noChangeArrowheads="1"/>
            </p:cNvSpPr>
            <p:nvPr/>
          </p:nvSpPr>
          <p:spPr bwMode="auto">
            <a:xfrm>
              <a:off x="1392" y="3700"/>
              <a:ext cx="1182"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altLang="en-US" sz="800" b="1" i="0" u="none" strike="noStrike" kern="1200" cap="none" spc="0" normalizeH="0" baseline="0" noProof="0">
                  <a:ln>
                    <a:noFill/>
                  </a:ln>
                  <a:solidFill>
                    <a:srgbClr val="000000"/>
                  </a:solidFill>
                  <a:effectLst/>
                  <a:uLnTx/>
                  <a:uFillTx/>
                  <a:latin typeface="Arial"/>
                  <a:ea typeface="+mn-ea"/>
                  <a:cs typeface="+mn-cs"/>
                </a:rPr>
                <a:t>Implementation</a:t>
              </a:r>
              <a:endParaRPr kumimoji="0" lang="el-GR" altLang="en-US" sz="800" b="1" i="0" u="none" strike="noStrike" kern="1200" cap="none" spc="0" normalizeH="0" baseline="0" noProof="0">
                <a:ln>
                  <a:noFill/>
                </a:ln>
                <a:solidFill>
                  <a:srgbClr val="000000"/>
                </a:solidFill>
                <a:effectLst/>
                <a:uLnTx/>
                <a:uFillTx/>
                <a:latin typeface="Arial"/>
                <a:ea typeface="+mn-ea"/>
                <a:cs typeface="+mn-cs"/>
              </a:endParaRPr>
            </a:p>
          </p:txBody>
        </p:sp>
        <p:sp>
          <p:nvSpPr>
            <p:cNvPr id="121" name="Line 43">
              <a:extLst>
                <a:ext uri="{FF2B5EF4-FFF2-40B4-BE49-F238E27FC236}">
                  <a16:creationId xmlns:a16="http://schemas.microsoft.com/office/drawing/2014/main" id="{6DE48199-8D58-4972-B885-4CACB4A1BF24}"/>
                </a:ext>
              </a:extLst>
            </p:cNvPr>
            <p:cNvSpPr>
              <a:spLocks noChangeShapeType="1"/>
            </p:cNvSpPr>
            <p:nvPr/>
          </p:nvSpPr>
          <p:spPr bwMode="auto">
            <a:xfrm>
              <a:off x="1680" y="1440"/>
              <a:ext cx="254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122" name="Line 44">
              <a:extLst>
                <a:ext uri="{FF2B5EF4-FFF2-40B4-BE49-F238E27FC236}">
                  <a16:creationId xmlns:a16="http://schemas.microsoft.com/office/drawing/2014/main" id="{37DDA39C-1222-4CD7-959C-2AB567CBA6AB}"/>
                </a:ext>
              </a:extLst>
            </p:cNvPr>
            <p:cNvSpPr>
              <a:spLocks noChangeShapeType="1"/>
            </p:cNvSpPr>
            <p:nvPr/>
          </p:nvSpPr>
          <p:spPr bwMode="auto">
            <a:xfrm>
              <a:off x="5136" y="1392"/>
              <a:ext cx="14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123" name="Line 45">
              <a:extLst>
                <a:ext uri="{FF2B5EF4-FFF2-40B4-BE49-F238E27FC236}">
                  <a16:creationId xmlns:a16="http://schemas.microsoft.com/office/drawing/2014/main" id="{A5C64818-5894-4499-AE01-D62DDC06F6D0}"/>
                </a:ext>
              </a:extLst>
            </p:cNvPr>
            <p:cNvSpPr>
              <a:spLocks noChangeShapeType="1"/>
            </p:cNvSpPr>
            <p:nvPr/>
          </p:nvSpPr>
          <p:spPr bwMode="auto">
            <a:xfrm>
              <a:off x="5280" y="1392"/>
              <a:ext cx="0" cy="86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124" name="Line 46">
              <a:extLst>
                <a:ext uri="{FF2B5EF4-FFF2-40B4-BE49-F238E27FC236}">
                  <a16:creationId xmlns:a16="http://schemas.microsoft.com/office/drawing/2014/main" id="{967299DE-9035-4E18-B1BA-B18BDE86FF61}"/>
                </a:ext>
              </a:extLst>
            </p:cNvPr>
            <p:cNvSpPr>
              <a:spLocks noChangeShapeType="1"/>
            </p:cNvSpPr>
            <p:nvPr/>
          </p:nvSpPr>
          <p:spPr bwMode="auto">
            <a:xfrm>
              <a:off x="5280" y="2976"/>
              <a:ext cx="0" cy="9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125" name="Line 47">
              <a:extLst>
                <a:ext uri="{FF2B5EF4-FFF2-40B4-BE49-F238E27FC236}">
                  <a16:creationId xmlns:a16="http://schemas.microsoft.com/office/drawing/2014/main" id="{20119C8E-3159-48B2-AB86-BEE0B796E137}"/>
                </a:ext>
              </a:extLst>
            </p:cNvPr>
            <p:cNvSpPr>
              <a:spLocks noChangeShapeType="1"/>
            </p:cNvSpPr>
            <p:nvPr/>
          </p:nvSpPr>
          <p:spPr bwMode="auto">
            <a:xfrm flipH="1">
              <a:off x="5088" y="3888"/>
              <a:ext cx="19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126" name="Line 48">
              <a:extLst>
                <a:ext uri="{FF2B5EF4-FFF2-40B4-BE49-F238E27FC236}">
                  <a16:creationId xmlns:a16="http://schemas.microsoft.com/office/drawing/2014/main" id="{0006AE0F-9AF5-4639-B213-B8C3962C67D6}"/>
                </a:ext>
              </a:extLst>
            </p:cNvPr>
            <p:cNvSpPr>
              <a:spLocks noChangeShapeType="1"/>
            </p:cNvSpPr>
            <p:nvPr/>
          </p:nvSpPr>
          <p:spPr bwMode="auto">
            <a:xfrm flipH="1" flipV="1">
              <a:off x="2535" y="3918"/>
              <a:ext cx="1305" cy="19"/>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127" name="Line 49">
              <a:extLst>
                <a:ext uri="{FF2B5EF4-FFF2-40B4-BE49-F238E27FC236}">
                  <a16:creationId xmlns:a16="http://schemas.microsoft.com/office/drawing/2014/main" id="{879F61C1-CC6C-40BB-BA46-0CF9949344DF}"/>
                </a:ext>
              </a:extLst>
            </p:cNvPr>
            <p:cNvSpPr>
              <a:spLocks noChangeShapeType="1"/>
            </p:cNvSpPr>
            <p:nvPr/>
          </p:nvSpPr>
          <p:spPr bwMode="auto">
            <a:xfrm flipH="1">
              <a:off x="528" y="3937"/>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128" name="Line 50">
              <a:extLst>
                <a:ext uri="{FF2B5EF4-FFF2-40B4-BE49-F238E27FC236}">
                  <a16:creationId xmlns:a16="http://schemas.microsoft.com/office/drawing/2014/main" id="{A5B93144-2C1B-4848-970E-D7D9207857A4}"/>
                </a:ext>
              </a:extLst>
            </p:cNvPr>
            <p:cNvSpPr>
              <a:spLocks noChangeShapeType="1"/>
            </p:cNvSpPr>
            <p:nvPr/>
          </p:nvSpPr>
          <p:spPr bwMode="auto">
            <a:xfrm flipV="1">
              <a:off x="528" y="3792"/>
              <a:ext cx="0" cy="14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129" name="Line 51">
              <a:extLst>
                <a:ext uri="{FF2B5EF4-FFF2-40B4-BE49-F238E27FC236}">
                  <a16:creationId xmlns:a16="http://schemas.microsoft.com/office/drawing/2014/main" id="{01DCB269-D30C-42C9-9F70-13E0C5D4FA7D}"/>
                </a:ext>
              </a:extLst>
            </p:cNvPr>
            <p:cNvSpPr>
              <a:spLocks noChangeShapeType="1"/>
            </p:cNvSpPr>
            <p:nvPr/>
          </p:nvSpPr>
          <p:spPr bwMode="auto">
            <a:xfrm flipV="1">
              <a:off x="288" y="2928"/>
              <a:ext cx="0" cy="38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130" name="Line 52">
              <a:extLst>
                <a:ext uri="{FF2B5EF4-FFF2-40B4-BE49-F238E27FC236}">
                  <a16:creationId xmlns:a16="http://schemas.microsoft.com/office/drawing/2014/main" id="{F1C39A00-DA3B-409C-BF5E-71C726F0E607}"/>
                </a:ext>
              </a:extLst>
            </p:cNvPr>
            <p:cNvSpPr>
              <a:spLocks noChangeShapeType="1"/>
            </p:cNvSpPr>
            <p:nvPr/>
          </p:nvSpPr>
          <p:spPr bwMode="auto">
            <a:xfrm flipV="1">
              <a:off x="528" y="1440"/>
              <a:ext cx="0" cy="816"/>
            </a:xfrm>
            <a:prstGeom prst="line">
              <a:avLst/>
            </a:prstGeom>
            <a:noFill/>
            <a:ln w="3810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131" name="Line 53">
              <a:extLst>
                <a:ext uri="{FF2B5EF4-FFF2-40B4-BE49-F238E27FC236}">
                  <a16:creationId xmlns:a16="http://schemas.microsoft.com/office/drawing/2014/main" id="{2E35D165-20ED-40C7-8DFA-9464DDF2E3EB}"/>
                </a:ext>
              </a:extLst>
            </p:cNvPr>
            <p:cNvSpPr>
              <a:spLocks noChangeShapeType="1"/>
            </p:cNvSpPr>
            <p:nvPr/>
          </p:nvSpPr>
          <p:spPr bwMode="auto">
            <a:xfrm>
              <a:off x="528" y="1440"/>
              <a:ext cx="288" cy="0"/>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grpSp>
      <p:sp>
        <p:nvSpPr>
          <p:cNvPr id="163" name="Oval 24">
            <a:extLst>
              <a:ext uri="{FF2B5EF4-FFF2-40B4-BE49-F238E27FC236}">
                <a16:creationId xmlns:a16="http://schemas.microsoft.com/office/drawing/2014/main" id="{27733F7F-45C7-450E-B95D-4221B2FCE056}"/>
              </a:ext>
            </a:extLst>
          </p:cNvPr>
          <p:cNvSpPr>
            <a:spLocks noChangeArrowheads="1"/>
          </p:cNvSpPr>
          <p:nvPr/>
        </p:nvSpPr>
        <p:spPr bwMode="auto">
          <a:xfrm>
            <a:off x="7697982" y="169029"/>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Step</a:t>
            </a:r>
            <a:r>
              <a:rPr kumimoji="0" lang="el-GR"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GB"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2</a:t>
            </a:r>
            <a:endParaRPr kumimoji="0" lang="el-GR"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64" name="Oval 24">
            <a:extLst>
              <a:ext uri="{FF2B5EF4-FFF2-40B4-BE49-F238E27FC236}">
                <a16:creationId xmlns:a16="http://schemas.microsoft.com/office/drawing/2014/main" id="{81C12EF0-A52B-457D-956C-6882EC3336E8}"/>
              </a:ext>
            </a:extLst>
          </p:cNvPr>
          <p:cNvSpPr>
            <a:spLocks noChangeArrowheads="1"/>
          </p:cNvSpPr>
          <p:nvPr/>
        </p:nvSpPr>
        <p:spPr bwMode="auto">
          <a:xfrm>
            <a:off x="8088864" y="1129460"/>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Step 3</a:t>
            </a:r>
            <a:endParaRPr kumimoji="0" lang="el-GR"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65" name="Oval 24">
            <a:extLst>
              <a:ext uri="{FF2B5EF4-FFF2-40B4-BE49-F238E27FC236}">
                <a16:creationId xmlns:a16="http://schemas.microsoft.com/office/drawing/2014/main" id="{0D436D9C-2B9D-442A-AD01-5C6CC67B2FD4}"/>
              </a:ext>
            </a:extLst>
          </p:cNvPr>
          <p:cNvSpPr>
            <a:spLocks noChangeArrowheads="1"/>
          </p:cNvSpPr>
          <p:nvPr/>
        </p:nvSpPr>
        <p:spPr bwMode="auto">
          <a:xfrm>
            <a:off x="7502426" y="2005668"/>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Step</a:t>
            </a:r>
            <a:r>
              <a:rPr kumimoji="0" lang="el-GR"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GB"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4</a:t>
            </a:r>
            <a:endParaRPr kumimoji="0" lang="el-GR"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66" name="Oval 24">
            <a:extLst>
              <a:ext uri="{FF2B5EF4-FFF2-40B4-BE49-F238E27FC236}">
                <a16:creationId xmlns:a16="http://schemas.microsoft.com/office/drawing/2014/main" id="{A9197B73-923B-428E-A401-8FA4E6D215CB}"/>
              </a:ext>
            </a:extLst>
          </p:cNvPr>
          <p:cNvSpPr>
            <a:spLocks noChangeArrowheads="1"/>
          </p:cNvSpPr>
          <p:nvPr/>
        </p:nvSpPr>
        <p:spPr bwMode="auto">
          <a:xfrm>
            <a:off x="5569739" y="2050153"/>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Step</a:t>
            </a:r>
            <a:r>
              <a:rPr kumimoji="0" lang="el-GR"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GB"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5</a:t>
            </a:r>
            <a:endParaRPr kumimoji="0" lang="el-GR"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67" name="Oval 24">
            <a:extLst>
              <a:ext uri="{FF2B5EF4-FFF2-40B4-BE49-F238E27FC236}">
                <a16:creationId xmlns:a16="http://schemas.microsoft.com/office/drawing/2014/main" id="{05AC83B6-1DDF-4C0A-978A-F7F98E51EFB1}"/>
              </a:ext>
            </a:extLst>
          </p:cNvPr>
          <p:cNvSpPr>
            <a:spLocks noChangeArrowheads="1"/>
          </p:cNvSpPr>
          <p:nvPr/>
        </p:nvSpPr>
        <p:spPr bwMode="auto">
          <a:xfrm>
            <a:off x="4558385" y="1763067"/>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Step</a:t>
            </a:r>
            <a:r>
              <a:rPr kumimoji="0" lang="el-GR"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GB"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6</a:t>
            </a:r>
            <a:endParaRPr kumimoji="0" lang="el-GR"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68" name="Oval 24">
            <a:extLst>
              <a:ext uri="{FF2B5EF4-FFF2-40B4-BE49-F238E27FC236}">
                <a16:creationId xmlns:a16="http://schemas.microsoft.com/office/drawing/2014/main" id="{89E4BFA6-5FED-4FE1-B0C4-54429E2FB24B}"/>
              </a:ext>
            </a:extLst>
          </p:cNvPr>
          <p:cNvSpPr>
            <a:spLocks noChangeArrowheads="1"/>
          </p:cNvSpPr>
          <p:nvPr/>
        </p:nvSpPr>
        <p:spPr bwMode="auto">
          <a:xfrm>
            <a:off x="4613268" y="1100162"/>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Step</a:t>
            </a:r>
            <a:r>
              <a:rPr kumimoji="0" lang="el-GR"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GB"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6</a:t>
            </a:r>
            <a:endParaRPr kumimoji="0" lang="el-GR"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170" name="Group 169">
            <a:extLst>
              <a:ext uri="{FF2B5EF4-FFF2-40B4-BE49-F238E27FC236}">
                <a16:creationId xmlns:a16="http://schemas.microsoft.com/office/drawing/2014/main" id="{0BC694E2-7D28-4E74-987B-B3A613435A84}"/>
              </a:ext>
            </a:extLst>
          </p:cNvPr>
          <p:cNvGrpSpPr/>
          <p:nvPr/>
        </p:nvGrpSpPr>
        <p:grpSpPr>
          <a:xfrm>
            <a:off x="2715370" y="2160250"/>
            <a:ext cx="1211320" cy="1211801"/>
            <a:chOff x="368297" y="1580834"/>
            <a:chExt cx="1615093" cy="1615735"/>
          </a:xfrm>
        </p:grpSpPr>
        <p:grpSp>
          <p:nvGrpSpPr>
            <p:cNvPr id="171" name="Group 170">
              <a:extLst>
                <a:ext uri="{FF2B5EF4-FFF2-40B4-BE49-F238E27FC236}">
                  <a16:creationId xmlns:a16="http://schemas.microsoft.com/office/drawing/2014/main" id="{675A4DFD-D097-444F-88EB-93791CA442D5}"/>
                </a:ext>
              </a:extLst>
            </p:cNvPr>
            <p:cNvGrpSpPr/>
            <p:nvPr/>
          </p:nvGrpSpPr>
          <p:grpSpPr>
            <a:xfrm>
              <a:off x="431565" y="1580834"/>
              <a:ext cx="1460592" cy="1554253"/>
              <a:chOff x="431565" y="1580834"/>
              <a:chExt cx="1460592" cy="1554253"/>
            </a:xfrm>
          </p:grpSpPr>
          <p:sp>
            <p:nvSpPr>
              <p:cNvPr id="188" name="Pie 184">
                <a:extLst>
                  <a:ext uri="{FF2B5EF4-FFF2-40B4-BE49-F238E27FC236}">
                    <a16:creationId xmlns:a16="http://schemas.microsoft.com/office/drawing/2014/main" id="{CDC4A59A-B2EE-4AC1-B8C1-14B1B525DF6C}"/>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solidFill>
                      <a:srgbClr val="C02032"/>
                    </a:solidFill>
                  </a:ln>
                  <a:solidFill>
                    <a:srgbClr val="000000"/>
                  </a:solidFill>
                  <a:effectLst/>
                  <a:uLnTx/>
                  <a:uFillTx/>
                  <a:latin typeface="Arial" pitchFamily="34" charset="0"/>
                  <a:ea typeface="+mn-ea"/>
                  <a:cs typeface="Arial" pitchFamily="34" charset="0"/>
                </a:endParaRPr>
              </a:p>
            </p:txBody>
          </p:sp>
          <p:sp>
            <p:nvSpPr>
              <p:cNvPr id="189" name="Block Arc 188">
                <a:extLst>
                  <a:ext uri="{FF2B5EF4-FFF2-40B4-BE49-F238E27FC236}">
                    <a16:creationId xmlns:a16="http://schemas.microsoft.com/office/drawing/2014/main" id="{B2931E63-36B0-4F00-9177-47FB47CE9A12}"/>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noFill/>
                  </a:ln>
                  <a:solidFill>
                    <a:srgbClr val="000000"/>
                  </a:solidFill>
                  <a:effectLst/>
                  <a:uLnTx/>
                  <a:uFillTx/>
                  <a:latin typeface="Arial" pitchFamily="34" charset="0"/>
                  <a:ea typeface="+mn-ea"/>
                  <a:cs typeface="Arial" pitchFamily="34" charset="0"/>
                </a:endParaRPr>
              </a:p>
            </p:txBody>
          </p:sp>
          <p:sp>
            <p:nvSpPr>
              <p:cNvPr id="190" name="Down Arrow 186">
                <a:extLst>
                  <a:ext uri="{FF2B5EF4-FFF2-40B4-BE49-F238E27FC236}">
                    <a16:creationId xmlns:a16="http://schemas.microsoft.com/office/drawing/2014/main" id="{2F750201-A97E-4B14-88FF-C3A726B2EA50}"/>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noFill/>
                  </a:ln>
                  <a:solidFill>
                    <a:srgbClr val="FFFFFF"/>
                  </a:solidFill>
                  <a:effectLst/>
                  <a:uLnTx/>
                  <a:uFillTx/>
                  <a:latin typeface="Arial" pitchFamily="34" charset="0"/>
                  <a:ea typeface="+mn-ea"/>
                  <a:cs typeface="Arial" pitchFamily="34" charset="0"/>
                </a:endParaRPr>
              </a:p>
            </p:txBody>
          </p:sp>
        </p:grpSp>
        <p:grpSp>
          <p:nvGrpSpPr>
            <p:cNvPr id="172" name="Group 171">
              <a:extLst>
                <a:ext uri="{FF2B5EF4-FFF2-40B4-BE49-F238E27FC236}">
                  <a16:creationId xmlns:a16="http://schemas.microsoft.com/office/drawing/2014/main" id="{6D1704FF-CE6E-445B-9878-D8E0E2BA0ADC}"/>
                </a:ext>
              </a:extLst>
            </p:cNvPr>
            <p:cNvGrpSpPr/>
            <p:nvPr/>
          </p:nvGrpSpPr>
          <p:grpSpPr>
            <a:xfrm rot="5400000">
              <a:off x="475968" y="1598115"/>
              <a:ext cx="1460592" cy="1554253"/>
              <a:chOff x="431565" y="1580834"/>
              <a:chExt cx="1460592" cy="1554253"/>
            </a:xfrm>
          </p:grpSpPr>
          <p:sp>
            <p:nvSpPr>
              <p:cNvPr id="185" name="Pie 181">
                <a:extLst>
                  <a:ext uri="{FF2B5EF4-FFF2-40B4-BE49-F238E27FC236}">
                    <a16:creationId xmlns:a16="http://schemas.microsoft.com/office/drawing/2014/main" id="{D2D06605-0044-42C1-B795-ACF827A14099}"/>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solidFill>
                      <a:srgbClr val="C02032"/>
                    </a:solidFill>
                  </a:ln>
                  <a:solidFill>
                    <a:srgbClr val="000000"/>
                  </a:solidFill>
                  <a:effectLst/>
                  <a:uLnTx/>
                  <a:uFillTx/>
                  <a:latin typeface="Arial" pitchFamily="34" charset="0"/>
                  <a:ea typeface="+mn-ea"/>
                  <a:cs typeface="Arial" pitchFamily="34" charset="0"/>
                </a:endParaRPr>
              </a:p>
            </p:txBody>
          </p:sp>
          <p:sp>
            <p:nvSpPr>
              <p:cNvPr id="186" name="Block Arc 185">
                <a:extLst>
                  <a:ext uri="{FF2B5EF4-FFF2-40B4-BE49-F238E27FC236}">
                    <a16:creationId xmlns:a16="http://schemas.microsoft.com/office/drawing/2014/main" id="{FC3B76B1-60E2-44BC-86B4-E1A916939E09}"/>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noFill/>
                  </a:ln>
                  <a:solidFill>
                    <a:srgbClr val="000000"/>
                  </a:solidFill>
                  <a:effectLst/>
                  <a:uLnTx/>
                  <a:uFillTx/>
                  <a:latin typeface="Arial" pitchFamily="34" charset="0"/>
                  <a:ea typeface="+mn-ea"/>
                  <a:cs typeface="Arial" pitchFamily="34" charset="0"/>
                </a:endParaRPr>
              </a:p>
            </p:txBody>
          </p:sp>
          <p:sp>
            <p:nvSpPr>
              <p:cNvPr id="187" name="Down Arrow 183">
                <a:extLst>
                  <a:ext uri="{FF2B5EF4-FFF2-40B4-BE49-F238E27FC236}">
                    <a16:creationId xmlns:a16="http://schemas.microsoft.com/office/drawing/2014/main" id="{DF12F7A6-B502-40B9-AF65-BA897B5794A3}"/>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noFill/>
                  </a:ln>
                  <a:solidFill>
                    <a:srgbClr val="FFFFFF"/>
                  </a:solidFill>
                  <a:effectLst/>
                  <a:uLnTx/>
                  <a:uFillTx/>
                  <a:latin typeface="Arial" pitchFamily="34" charset="0"/>
                  <a:ea typeface="+mn-ea"/>
                  <a:cs typeface="Arial" pitchFamily="34" charset="0"/>
                </a:endParaRPr>
              </a:p>
            </p:txBody>
          </p:sp>
        </p:grpSp>
        <p:grpSp>
          <p:nvGrpSpPr>
            <p:cNvPr id="173" name="Group 172">
              <a:extLst>
                <a:ext uri="{FF2B5EF4-FFF2-40B4-BE49-F238E27FC236}">
                  <a16:creationId xmlns:a16="http://schemas.microsoft.com/office/drawing/2014/main" id="{814E68E9-4C38-46F0-B746-88BA1860D91E}"/>
                </a:ext>
              </a:extLst>
            </p:cNvPr>
            <p:cNvGrpSpPr/>
            <p:nvPr/>
          </p:nvGrpSpPr>
          <p:grpSpPr>
            <a:xfrm rot="10800000">
              <a:off x="461317" y="1642316"/>
              <a:ext cx="1460592" cy="1554253"/>
              <a:chOff x="431565" y="1580834"/>
              <a:chExt cx="1460592" cy="1554253"/>
            </a:xfrm>
          </p:grpSpPr>
          <p:sp>
            <p:nvSpPr>
              <p:cNvPr id="182" name="Pie 178">
                <a:extLst>
                  <a:ext uri="{FF2B5EF4-FFF2-40B4-BE49-F238E27FC236}">
                    <a16:creationId xmlns:a16="http://schemas.microsoft.com/office/drawing/2014/main" id="{2AD0A573-3A47-4C2F-98D9-2F76F592DA8C}"/>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solidFill>
                      <a:srgbClr val="C02032"/>
                    </a:solidFill>
                  </a:ln>
                  <a:solidFill>
                    <a:srgbClr val="000000"/>
                  </a:solidFill>
                  <a:effectLst/>
                  <a:uLnTx/>
                  <a:uFillTx/>
                  <a:latin typeface="Arial" pitchFamily="34" charset="0"/>
                  <a:ea typeface="+mn-ea"/>
                  <a:cs typeface="Arial" pitchFamily="34" charset="0"/>
                </a:endParaRPr>
              </a:p>
            </p:txBody>
          </p:sp>
          <p:sp>
            <p:nvSpPr>
              <p:cNvPr id="183" name="Block Arc 182">
                <a:extLst>
                  <a:ext uri="{FF2B5EF4-FFF2-40B4-BE49-F238E27FC236}">
                    <a16:creationId xmlns:a16="http://schemas.microsoft.com/office/drawing/2014/main" id="{17688EE1-70ED-461C-B226-03522B5B8290}"/>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noFill/>
                  </a:ln>
                  <a:solidFill>
                    <a:srgbClr val="000000"/>
                  </a:solidFill>
                  <a:effectLst/>
                  <a:uLnTx/>
                  <a:uFillTx/>
                  <a:latin typeface="Arial" pitchFamily="34" charset="0"/>
                  <a:ea typeface="+mn-ea"/>
                  <a:cs typeface="Arial" pitchFamily="34" charset="0"/>
                </a:endParaRPr>
              </a:p>
            </p:txBody>
          </p:sp>
          <p:sp>
            <p:nvSpPr>
              <p:cNvPr id="184" name="Down Arrow 180">
                <a:extLst>
                  <a:ext uri="{FF2B5EF4-FFF2-40B4-BE49-F238E27FC236}">
                    <a16:creationId xmlns:a16="http://schemas.microsoft.com/office/drawing/2014/main" id="{C930A5A1-453D-4E6D-980D-88E57AB4046A}"/>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noFill/>
                  </a:ln>
                  <a:solidFill>
                    <a:srgbClr val="FFFFFF"/>
                  </a:solidFill>
                  <a:effectLst/>
                  <a:uLnTx/>
                  <a:uFillTx/>
                  <a:latin typeface="Arial" pitchFamily="34" charset="0"/>
                  <a:ea typeface="+mn-ea"/>
                  <a:cs typeface="Arial" pitchFamily="34" charset="0"/>
                </a:endParaRPr>
              </a:p>
            </p:txBody>
          </p:sp>
        </p:grpSp>
        <p:grpSp>
          <p:nvGrpSpPr>
            <p:cNvPr id="174" name="Group 173">
              <a:extLst>
                <a:ext uri="{FF2B5EF4-FFF2-40B4-BE49-F238E27FC236}">
                  <a16:creationId xmlns:a16="http://schemas.microsoft.com/office/drawing/2014/main" id="{13013A0D-E285-4691-AB00-C7F11A66BCEF}"/>
                </a:ext>
              </a:extLst>
            </p:cNvPr>
            <p:cNvGrpSpPr/>
            <p:nvPr/>
          </p:nvGrpSpPr>
          <p:grpSpPr>
            <a:xfrm rot="16200000">
              <a:off x="415128" y="1627663"/>
              <a:ext cx="1460592" cy="1554253"/>
              <a:chOff x="431565" y="1580834"/>
              <a:chExt cx="1460592" cy="1554253"/>
            </a:xfrm>
          </p:grpSpPr>
          <p:sp>
            <p:nvSpPr>
              <p:cNvPr id="179" name="Pie 175">
                <a:extLst>
                  <a:ext uri="{FF2B5EF4-FFF2-40B4-BE49-F238E27FC236}">
                    <a16:creationId xmlns:a16="http://schemas.microsoft.com/office/drawing/2014/main" id="{E580894A-3189-445E-8A9A-0A65B4E0C445}"/>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solidFill>
                      <a:srgbClr val="C02032"/>
                    </a:solidFill>
                  </a:ln>
                  <a:solidFill>
                    <a:srgbClr val="000000"/>
                  </a:solidFill>
                  <a:effectLst/>
                  <a:uLnTx/>
                  <a:uFillTx/>
                  <a:latin typeface="Arial" pitchFamily="34" charset="0"/>
                  <a:ea typeface="+mn-ea"/>
                  <a:cs typeface="Arial" pitchFamily="34" charset="0"/>
                </a:endParaRPr>
              </a:p>
            </p:txBody>
          </p:sp>
          <p:sp>
            <p:nvSpPr>
              <p:cNvPr id="180" name="Block Arc 179">
                <a:extLst>
                  <a:ext uri="{FF2B5EF4-FFF2-40B4-BE49-F238E27FC236}">
                    <a16:creationId xmlns:a16="http://schemas.microsoft.com/office/drawing/2014/main" id="{1ED575E9-9AF8-45DB-B1EB-513C9C869A6F}"/>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noFill/>
                  </a:ln>
                  <a:solidFill>
                    <a:srgbClr val="000000"/>
                  </a:solidFill>
                  <a:effectLst/>
                  <a:uLnTx/>
                  <a:uFillTx/>
                  <a:latin typeface="Arial" pitchFamily="34" charset="0"/>
                  <a:ea typeface="+mn-ea"/>
                  <a:cs typeface="Arial" pitchFamily="34" charset="0"/>
                </a:endParaRPr>
              </a:p>
            </p:txBody>
          </p:sp>
          <p:sp>
            <p:nvSpPr>
              <p:cNvPr id="181" name="Down Arrow 177">
                <a:extLst>
                  <a:ext uri="{FF2B5EF4-FFF2-40B4-BE49-F238E27FC236}">
                    <a16:creationId xmlns:a16="http://schemas.microsoft.com/office/drawing/2014/main" id="{1F23E1E4-78A7-46A0-B3EB-3A8506041A8C}"/>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err="1">
                  <a:ln>
                    <a:noFill/>
                  </a:ln>
                  <a:solidFill>
                    <a:srgbClr val="FFFFFF"/>
                  </a:solidFill>
                  <a:effectLst/>
                  <a:uLnTx/>
                  <a:uFillTx/>
                  <a:latin typeface="Arial" pitchFamily="34" charset="0"/>
                  <a:ea typeface="+mn-ea"/>
                  <a:cs typeface="Arial" pitchFamily="34" charset="0"/>
                </a:endParaRPr>
              </a:p>
            </p:txBody>
          </p:sp>
        </p:grpSp>
        <p:sp>
          <p:nvSpPr>
            <p:cNvPr id="175" name="TextBox 174">
              <a:extLst>
                <a:ext uri="{FF2B5EF4-FFF2-40B4-BE49-F238E27FC236}">
                  <a16:creationId xmlns:a16="http://schemas.microsoft.com/office/drawing/2014/main" id="{3928833E-3AD1-4149-8A61-6CE4417A9131}"/>
                </a:ext>
              </a:extLst>
            </p:cNvPr>
            <p:cNvSpPr txBox="1"/>
            <p:nvPr/>
          </p:nvSpPr>
          <p:spPr>
            <a:xfrm>
              <a:off x="474104" y="1893123"/>
              <a:ext cx="742084" cy="26674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a:ln>
                    <a:noFill/>
                  </a:ln>
                  <a:solidFill>
                    <a:srgbClr val="000000"/>
                  </a:solidFill>
                  <a:effectLst/>
                  <a:uLnTx/>
                  <a:uFillTx/>
                  <a:latin typeface="Arial" pitchFamily="34" charset="0"/>
                  <a:ea typeface="+mn-ea"/>
                  <a:cs typeface="Arial" pitchFamily="34" charset="0"/>
                </a:rPr>
                <a:t>Improve</a:t>
              </a:r>
            </a:p>
          </p:txBody>
        </p:sp>
        <p:sp>
          <p:nvSpPr>
            <p:cNvPr id="176" name="TextBox 175">
              <a:extLst>
                <a:ext uri="{FF2B5EF4-FFF2-40B4-BE49-F238E27FC236}">
                  <a16:creationId xmlns:a16="http://schemas.microsoft.com/office/drawing/2014/main" id="{7369493F-8E6B-41B1-A561-3406A8A1E061}"/>
                </a:ext>
              </a:extLst>
            </p:cNvPr>
            <p:cNvSpPr txBox="1"/>
            <p:nvPr/>
          </p:nvSpPr>
          <p:spPr>
            <a:xfrm>
              <a:off x="1189011" y="1905598"/>
              <a:ext cx="498427" cy="26674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a:ln>
                    <a:noFill/>
                  </a:ln>
                  <a:solidFill>
                    <a:srgbClr val="000000"/>
                  </a:solidFill>
                  <a:effectLst/>
                  <a:uLnTx/>
                  <a:uFillTx/>
                  <a:latin typeface="Arial" pitchFamily="34" charset="0"/>
                  <a:ea typeface="+mn-ea"/>
                  <a:cs typeface="Arial" pitchFamily="34" charset="0"/>
                </a:rPr>
                <a:t>Plan</a:t>
              </a:r>
            </a:p>
          </p:txBody>
        </p:sp>
        <p:sp>
          <p:nvSpPr>
            <p:cNvPr id="177" name="TextBox 176">
              <a:extLst>
                <a:ext uri="{FF2B5EF4-FFF2-40B4-BE49-F238E27FC236}">
                  <a16:creationId xmlns:a16="http://schemas.microsoft.com/office/drawing/2014/main" id="{0AEC4A53-0E71-40ED-8B5A-09089D85E530}"/>
                </a:ext>
              </a:extLst>
            </p:cNvPr>
            <p:cNvSpPr txBox="1"/>
            <p:nvPr/>
          </p:nvSpPr>
          <p:spPr>
            <a:xfrm>
              <a:off x="502454" y="2507152"/>
              <a:ext cx="603157" cy="26674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a:ln>
                    <a:noFill/>
                  </a:ln>
                  <a:solidFill>
                    <a:srgbClr val="000000"/>
                  </a:solidFill>
                  <a:effectLst/>
                  <a:uLnTx/>
                  <a:uFillTx/>
                  <a:latin typeface="Arial" pitchFamily="34" charset="0"/>
                  <a:ea typeface="+mn-ea"/>
                  <a:cs typeface="Arial" pitchFamily="34" charset="0"/>
                </a:rPr>
                <a:t>Check</a:t>
              </a:r>
            </a:p>
          </p:txBody>
        </p:sp>
        <p:sp>
          <p:nvSpPr>
            <p:cNvPr id="178" name="TextBox 177">
              <a:extLst>
                <a:ext uri="{FF2B5EF4-FFF2-40B4-BE49-F238E27FC236}">
                  <a16:creationId xmlns:a16="http://schemas.microsoft.com/office/drawing/2014/main" id="{F541D7E4-4225-4C48-B1E8-6F02E32EC753}"/>
                </a:ext>
              </a:extLst>
            </p:cNvPr>
            <p:cNvSpPr txBox="1"/>
            <p:nvPr/>
          </p:nvSpPr>
          <p:spPr>
            <a:xfrm>
              <a:off x="1239269" y="2520265"/>
              <a:ext cx="404384" cy="26674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a:ln>
                    <a:noFill/>
                  </a:ln>
                  <a:solidFill>
                    <a:srgbClr val="000000"/>
                  </a:solidFill>
                  <a:effectLst/>
                  <a:uLnTx/>
                  <a:uFillTx/>
                  <a:latin typeface="Arial" pitchFamily="34" charset="0"/>
                  <a:ea typeface="+mn-ea"/>
                  <a:cs typeface="Arial" pitchFamily="34" charset="0"/>
                </a:rPr>
                <a:t>Do</a:t>
              </a:r>
            </a:p>
          </p:txBody>
        </p:sp>
      </p:grpSp>
      <p:sp>
        <p:nvSpPr>
          <p:cNvPr id="191" name="Text Box 24">
            <a:extLst>
              <a:ext uri="{FF2B5EF4-FFF2-40B4-BE49-F238E27FC236}">
                <a16:creationId xmlns:a16="http://schemas.microsoft.com/office/drawing/2014/main" id="{64428625-5CC3-4B78-A78D-671CE2D3A4C1}"/>
              </a:ext>
            </a:extLst>
          </p:cNvPr>
          <p:cNvSpPr txBox="1">
            <a:spLocks noChangeArrowheads="1"/>
          </p:cNvSpPr>
          <p:nvPr/>
        </p:nvSpPr>
        <p:spPr bwMode="auto">
          <a:xfrm>
            <a:off x="2590774" y="3841092"/>
            <a:ext cx="1616993" cy="400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365" tIns="39183" rIns="78365" bIns="39183">
            <a:spAutoFit/>
          </a:bodyPr>
          <a:lstStyle>
            <a:lvl1pPr defTabSz="1044575">
              <a:defRPr sz="2400">
                <a:solidFill>
                  <a:schemeClr val="tx1"/>
                </a:solidFill>
                <a:latin typeface="Times New Roman" pitchFamily="18" charset="0"/>
                <a:cs typeface="Times New Roman (Arabic)" charset="-78"/>
              </a:defRPr>
            </a:lvl1pPr>
            <a:lvl2pPr marL="522288" defTabSz="1044575">
              <a:defRPr sz="2400">
                <a:solidFill>
                  <a:schemeClr val="tx1"/>
                </a:solidFill>
                <a:latin typeface="Times New Roman" pitchFamily="18" charset="0"/>
                <a:cs typeface="Times New Roman (Arabic)" charset="-78"/>
              </a:defRPr>
            </a:lvl2pPr>
            <a:lvl3pPr marL="1044575" defTabSz="1044575">
              <a:defRPr sz="2400">
                <a:solidFill>
                  <a:schemeClr val="tx1"/>
                </a:solidFill>
                <a:latin typeface="Times New Roman" pitchFamily="18" charset="0"/>
                <a:cs typeface="Times New Roman (Arabic)" charset="-78"/>
              </a:defRPr>
            </a:lvl3pPr>
            <a:lvl4pPr marL="1566863" defTabSz="1044575">
              <a:defRPr sz="2400">
                <a:solidFill>
                  <a:schemeClr val="tx1"/>
                </a:solidFill>
                <a:latin typeface="Times New Roman" pitchFamily="18" charset="0"/>
                <a:cs typeface="Times New Roman (Arabic)" charset="-78"/>
              </a:defRPr>
            </a:lvl4pPr>
            <a:lvl5pPr marL="2090738" defTabSz="1044575">
              <a:defRPr sz="2400">
                <a:solidFill>
                  <a:schemeClr val="tx1"/>
                </a:solidFill>
                <a:latin typeface="Times New Roman" pitchFamily="18" charset="0"/>
                <a:cs typeface="Times New Roman (Arabic)" charset="-78"/>
              </a:defRPr>
            </a:lvl5pPr>
            <a:lvl6pPr marL="2547938" defTabSz="1044575" eaLnBrk="0" fontAlgn="base" hangingPunct="0">
              <a:spcBef>
                <a:spcPct val="0"/>
              </a:spcBef>
              <a:spcAft>
                <a:spcPct val="0"/>
              </a:spcAft>
              <a:defRPr sz="2400">
                <a:solidFill>
                  <a:schemeClr val="tx1"/>
                </a:solidFill>
                <a:latin typeface="Times New Roman" pitchFamily="18" charset="0"/>
                <a:cs typeface="Times New Roman (Arabic)" charset="-78"/>
              </a:defRPr>
            </a:lvl6pPr>
            <a:lvl7pPr marL="3005138" defTabSz="1044575" eaLnBrk="0" fontAlgn="base" hangingPunct="0">
              <a:spcBef>
                <a:spcPct val="0"/>
              </a:spcBef>
              <a:spcAft>
                <a:spcPct val="0"/>
              </a:spcAft>
              <a:defRPr sz="2400">
                <a:solidFill>
                  <a:schemeClr val="tx1"/>
                </a:solidFill>
                <a:latin typeface="Times New Roman" pitchFamily="18" charset="0"/>
                <a:cs typeface="Times New Roman (Arabic)" charset="-78"/>
              </a:defRPr>
            </a:lvl7pPr>
            <a:lvl8pPr marL="3462338" defTabSz="1044575" eaLnBrk="0" fontAlgn="base" hangingPunct="0">
              <a:spcBef>
                <a:spcPct val="0"/>
              </a:spcBef>
              <a:spcAft>
                <a:spcPct val="0"/>
              </a:spcAft>
              <a:defRPr sz="2400">
                <a:solidFill>
                  <a:schemeClr val="tx1"/>
                </a:solidFill>
                <a:latin typeface="Times New Roman" pitchFamily="18" charset="0"/>
                <a:cs typeface="Times New Roman (Arabic)" charset="-78"/>
              </a:defRPr>
            </a:lvl8pPr>
            <a:lvl9pPr marL="3919538" defTabSz="1044575" eaLnBrk="0" fontAlgn="base" hangingPunct="0">
              <a:spcBef>
                <a:spcPct val="0"/>
              </a:spcBef>
              <a:spcAft>
                <a:spcPct val="0"/>
              </a:spcAft>
              <a:defRPr sz="2400">
                <a:solidFill>
                  <a:schemeClr val="tx1"/>
                </a:solidFill>
                <a:latin typeface="Times New Roman" pitchFamily="18" charset="0"/>
                <a:cs typeface="Times New Roman (Arabic)" charset="-78"/>
              </a:defRPr>
            </a:lvl9pPr>
          </a:lstStyle>
          <a:p>
            <a:pPr marL="0" marR="0" lvl="0" indent="0" algn="ctr" defTabSz="1044575" rtl="0" eaLnBrk="1" fontAlgn="auto" latinLnBrk="0" hangingPunct="1">
              <a:lnSpc>
                <a:spcPct val="87000"/>
              </a:lnSpc>
              <a:spcBef>
                <a:spcPts val="0"/>
              </a:spcBef>
              <a:spcAft>
                <a:spcPts val="0"/>
              </a:spcAft>
              <a:buClrTx/>
              <a:buSzTx/>
              <a:buFontTx/>
              <a:buNone/>
              <a:tabLst/>
              <a:defRPr/>
            </a:pPr>
            <a:r>
              <a:rPr kumimoji="0" lang="pl-PL" altLang="en-US" sz="1200" b="1" i="0" u="none" strike="noStrike" kern="1200" cap="none" spc="0" normalizeH="0" baseline="0" noProof="0" err="1">
                <a:ln>
                  <a:noFill/>
                </a:ln>
                <a:solidFill>
                  <a:srgbClr val="000000"/>
                </a:solidFill>
                <a:effectLst/>
                <a:uLnTx/>
                <a:uFillTx/>
                <a:latin typeface="Arial"/>
                <a:ea typeface="+mn-ea"/>
                <a:cs typeface="Times New Roman (Arabic)" charset="-78"/>
              </a:rPr>
              <a:t>Laboratory</a:t>
            </a:r>
            <a:r>
              <a:rPr kumimoji="0" lang="pl-PL" altLang="en-US" sz="1200" b="1" i="0" u="none" strike="noStrike" kern="1200" cap="none" spc="0" normalizeH="0" baseline="0" noProof="0">
                <a:ln>
                  <a:noFill/>
                </a:ln>
                <a:solidFill>
                  <a:srgbClr val="000000"/>
                </a:solidFill>
                <a:effectLst/>
                <a:uLnTx/>
                <a:uFillTx/>
                <a:latin typeface="Arial"/>
                <a:ea typeface="+mn-ea"/>
                <a:cs typeface="Times New Roman (Arabic)" charset="-78"/>
              </a:rPr>
              <a:t> services</a:t>
            </a:r>
            <a:endParaRPr kumimoji="0" lang="en-US" altLang="en-US" sz="1200" b="1" i="0" u="none" strike="noStrike" kern="1200" cap="none" spc="0" normalizeH="0" baseline="0" noProof="0">
              <a:ln>
                <a:noFill/>
              </a:ln>
              <a:solidFill>
                <a:srgbClr val="000000"/>
              </a:solidFill>
              <a:effectLst/>
              <a:uLnTx/>
              <a:uFillTx/>
              <a:latin typeface="Arial"/>
              <a:ea typeface="+mn-ea"/>
              <a:cs typeface="Times New Roman (Arabic)" charset="-78"/>
            </a:endParaRPr>
          </a:p>
          <a:p>
            <a:pPr marL="0" marR="0" lvl="0" indent="0" algn="ctr" defTabSz="1044575" rtl="0" eaLnBrk="1" fontAlgn="auto" latinLnBrk="0" hangingPunct="1">
              <a:lnSpc>
                <a:spcPct val="87000"/>
              </a:lnSpc>
              <a:spcBef>
                <a:spcPts val="0"/>
              </a:spcBef>
              <a:spcAft>
                <a:spcPts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a:ea typeface="+mn-ea"/>
                <a:cs typeface="Times New Roman (Arabic)" charset="-78"/>
              </a:rPr>
              <a:t>Processes</a:t>
            </a:r>
          </a:p>
        </p:txBody>
      </p:sp>
      <p:sp>
        <p:nvSpPr>
          <p:cNvPr id="275" name="AutoShape 35">
            <a:extLst>
              <a:ext uri="{FF2B5EF4-FFF2-40B4-BE49-F238E27FC236}">
                <a16:creationId xmlns:a16="http://schemas.microsoft.com/office/drawing/2014/main" id="{11186307-F882-4954-9A61-580FE6A544BF}"/>
              </a:ext>
            </a:extLst>
          </p:cNvPr>
          <p:cNvSpPr>
            <a:spLocks noChangeArrowheads="1"/>
          </p:cNvSpPr>
          <p:nvPr/>
        </p:nvSpPr>
        <p:spPr bwMode="auto">
          <a:xfrm>
            <a:off x="2233796" y="402292"/>
            <a:ext cx="814204" cy="291457"/>
          </a:xfrm>
          <a:prstGeom prst="roundRect">
            <a:avLst>
              <a:gd name="adj" fmla="val 16667"/>
            </a:avLst>
          </a:prstGeom>
          <a:solidFill>
            <a:schemeClr val="accent6">
              <a:lumMod val="75000"/>
            </a:schemeClr>
          </a:solidFill>
          <a:ln w="9525">
            <a:solidFill>
              <a:schemeClr val="tx1"/>
            </a:solidFill>
            <a:miter lim="800000"/>
            <a:headEnd/>
            <a:tailEn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OBJECTIVE</a:t>
            </a:r>
            <a:endParaRPr kumimoji="0" lang="el-GR" altLang="en-US" sz="8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77" name="Arc 1027">
            <a:extLst>
              <a:ext uri="{FF2B5EF4-FFF2-40B4-BE49-F238E27FC236}">
                <a16:creationId xmlns:a16="http://schemas.microsoft.com/office/drawing/2014/main" id="{E1F2ADB4-8EF4-4657-93D1-E66FAC713BD4}"/>
              </a:ext>
            </a:extLst>
          </p:cNvPr>
          <p:cNvSpPr>
            <a:spLocks/>
          </p:cNvSpPr>
          <p:nvPr/>
        </p:nvSpPr>
        <p:spPr bwMode="auto">
          <a:xfrm flipH="1" flipV="1">
            <a:off x="177701" y="2445129"/>
            <a:ext cx="228600" cy="374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278" name="Arc 1028">
            <a:extLst>
              <a:ext uri="{FF2B5EF4-FFF2-40B4-BE49-F238E27FC236}">
                <a16:creationId xmlns:a16="http://schemas.microsoft.com/office/drawing/2014/main" id="{7C0F568A-C76C-4C79-8892-71661570FDC1}"/>
              </a:ext>
            </a:extLst>
          </p:cNvPr>
          <p:cNvSpPr>
            <a:spLocks/>
          </p:cNvSpPr>
          <p:nvPr/>
        </p:nvSpPr>
        <p:spPr bwMode="auto">
          <a:xfrm rot="-6122485" flipH="1" flipV="1">
            <a:off x="638072" y="2539708"/>
            <a:ext cx="263526" cy="29299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279" name="Arc 1029">
            <a:extLst>
              <a:ext uri="{FF2B5EF4-FFF2-40B4-BE49-F238E27FC236}">
                <a16:creationId xmlns:a16="http://schemas.microsoft.com/office/drawing/2014/main" id="{3F4008D5-8C91-498B-9F4E-C53874F621CD}"/>
              </a:ext>
            </a:extLst>
          </p:cNvPr>
          <p:cNvSpPr>
            <a:spLocks/>
          </p:cNvSpPr>
          <p:nvPr/>
        </p:nvSpPr>
        <p:spPr bwMode="auto">
          <a:xfrm rot="8706597" flipH="1" flipV="1">
            <a:off x="586956" y="2196421"/>
            <a:ext cx="145619" cy="2330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280" name="Arc 1036">
            <a:extLst>
              <a:ext uri="{FF2B5EF4-FFF2-40B4-BE49-F238E27FC236}">
                <a16:creationId xmlns:a16="http://schemas.microsoft.com/office/drawing/2014/main" id="{C403CA89-81DB-44AD-A831-886C38769192}"/>
              </a:ext>
            </a:extLst>
          </p:cNvPr>
          <p:cNvSpPr>
            <a:spLocks/>
          </p:cNvSpPr>
          <p:nvPr/>
        </p:nvSpPr>
        <p:spPr bwMode="auto">
          <a:xfrm rot="10570857" flipV="1">
            <a:off x="99993" y="1689640"/>
            <a:ext cx="989016" cy="5843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281" name="Line 1039">
            <a:extLst>
              <a:ext uri="{FF2B5EF4-FFF2-40B4-BE49-F238E27FC236}">
                <a16:creationId xmlns:a16="http://schemas.microsoft.com/office/drawing/2014/main" id="{229A7E8A-63B5-473D-A211-82B5D227063A}"/>
              </a:ext>
            </a:extLst>
          </p:cNvPr>
          <p:cNvSpPr>
            <a:spLocks noChangeShapeType="1"/>
          </p:cNvSpPr>
          <p:nvPr/>
        </p:nvSpPr>
        <p:spPr bwMode="auto">
          <a:xfrm flipV="1">
            <a:off x="1477989" y="1379537"/>
            <a:ext cx="206320" cy="255814"/>
          </a:xfrm>
          <a:prstGeom prst="line">
            <a:avLst/>
          </a:prstGeom>
          <a:noFill/>
          <a:ln w="508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282" name="Text Box 1040">
            <a:extLst>
              <a:ext uri="{FF2B5EF4-FFF2-40B4-BE49-F238E27FC236}">
                <a16:creationId xmlns:a16="http://schemas.microsoft.com/office/drawing/2014/main" id="{7A8CCF80-E470-48C7-8B9F-B40C624BD07B}"/>
              </a:ext>
            </a:extLst>
          </p:cNvPr>
          <p:cNvSpPr txBox="1">
            <a:spLocks noChangeArrowheads="1"/>
          </p:cNvSpPr>
          <p:nvPr/>
        </p:nvSpPr>
        <p:spPr bwMode="auto">
          <a:xfrm>
            <a:off x="263089" y="2116999"/>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Times New Roman (Arabic)" pitchFamily="26" charset="0"/>
                <a:cs typeface="Times New Roman (Arabic)" pitchFamily="26" charset="0"/>
              </a:rPr>
              <a:t>P1</a:t>
            </a:r>
          </a:p>
        </p:txBody>
      </p:sp>
      <p:sp>
        <p:nvSpPr>
          <p:cNvPr id="283" name="Text Box 1044">
            <a:extLst>
              <a:ext uri="{FF2B5EF4-FFF2-40B4-BE49-F238E27FC236}">
                <a16:creationId xmlns:a16="http://schemas.microsoft.com/office/drawing/2014/main" id="{BAC79E30-4A03-4E89-AB77-8563609E07F0}"/>
              </a:ext>
            </a:extLst>
          </p:cNvPr>
          <p:cNvSpPr txBox="1">
            <a:spLocks noChangeArrowheads="1"/>
          </p:cNvSpPr>
          <p:nvPr/>
        </p:nvSpPr>
        <p:spPr bwMode="auto">
          <a:xfrm>
            <a:off x="794413" y="2324181"/>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Times New Roman (Arabic)" pitchFamily="26" charset="0"/>
                <a:cs typeface="Times New Roman (Arabic)" pitchFamily="26" charset="0"/>
              </a:rPr>
              <a:t>D1</a:t>
            </a:r>
          </a:p>
        </p:txBody>
      </p:sp>
      <p:sp>
        <p:nvSpPr>
          <p:cNvPr id="284" name="Text Box 1046">
            <a:extLst>
              <a:ext uri="{FF2B5EF4-FFF2-40B4-BE49-F238E27FC236}">
                <a16:creationId xmlns:a16="http://schemas.microsoft.com/office/drawing/2014/main" id="{3697D480-9C42-41D0-9130-A1FA2689BC31}"/>
              </a:ext>
            </a:extLst>
          </p:cNvPr>
          <p:cNvSpPr txBox="1">
            <a:spLocks noChangeArrowheads="1"/>
          </p:cNvSpPr>
          <p:nvPr/>
        </p:nvSpPr>
        <p:spPr bwMode="auto">
          <a:xfrm>
            <a:off x="765588" y="1852746"/>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Times New Roman (Arabic)" pitchFamily="26" charset="0"/>
                <a:cs typeface="Times New Roman (Arabic)" pitchFamily="26" charset="0"/>
              </a:rPr>
              <a:t>I2</a:t>
            </a:r>
          </a:p>
        </p:txBody>
      </p:sp>
      <p:sp>
        <p:nvSpPr>
          <p:cNvPr id="285" name="Text Box 1051">
            <a:extLst>
              <a:ext uri="{FF2B5EF4-FFF2-40B4-BE49-F238E27FC236}">
                <a16:creationId xmlns:a16="http://schemas.microsoft.com/office/drawing/2014/main" id="{ACBD84EF-6366-4981-8368-53209D4F0CA1}"/>
              </a:ext>
            </a:extLst>
          </p:cNvPr>
          <p:cNvSpPr txBox="1">
            <a:spLocks noChangeArrowheads="1"/>
          </p:cNvSpPr>
          <p:nvPr/>
        </p:nvSpPr>
        <p:spPr bwMode="auto">
          <a:xfrm>
            <a:off x="451574" y="2724151"/>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Times New Roman (Arabic)" pitchFamily="26" charset="0"/>
                <a:cs typeface="Times New Roman (Arabic)" pitchFamily="26" charset="0"/>
              </a:rPr>
              <a:t>C1</a:t>
            </a:r>
          </a:p>
        </p:txBody>
      </p:sp>
      <p:sp>
        <p:nvSpPr>
          <p:cNvPr id="286" name="Text Box 1052">
            <a:extLst>
              <a:ext uri="{FF2B5EF4-FFF2-40B4-BE49-F238E27FC236}">
                <a16:creationId xmlns:a16="http://schemas.microsoft.com/office/drawing/2014/main" id="{E49CE26E-A105-4AAA-9A2D-E5CFD577C388}"/>
              </a:ext>
            </a:extLst>
          </p:cNvPr>
          <p:cNvSpPr txBox="1">
            <a:spLocks noChangeArrowheads="1"/>
          </p:cNvSpPr>
          <p:nvPr/>
        </p:nvSpPr>
        <p:spPr bwMode="auto">
          <a:xfrm>
            <a:off x="76200" y="2288050"/>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Times New Roman (Arabic)" pitchFamily="26" charset="0"/>
                <a:cs typeface="Times New Roman (Arabic)" pitchFamily="26" charset="0"/>
              </a:rPr>
              <a:t>I1</a:t>
            </a:r>
          </a:p>
        </p:txBody>
      </p:sp>
      <p:sp>
        <p:nvSpPr>
          <p:cNvPr id="287" name="Arc 1029">
            <a:extLst>
              <a:ext uri="{FF2B5EF4-FFF2-40B4-BE49-F238E27FC236}">
                <a16:creationId xmlns:a16="http://schemas.microsoft.com/office/drawing/2014/main" id="{B254A28B-6F32-4D0F-AF2D-234DC7852EAA}"/>
              </a:ext>
            </a:extLst>
          </p:cNvPr>
          <p:cNvSpPr>
            <a:spLocks/>
          </p:cNvSpPr>
          <p:nvPr/>
        </p:nvSpPr>
        <p:spPr bwMode="auto">
          <a:xfrm rot="20474829" flipH="1" flipV="1">
            <a:off x="891115" y="1994050"/>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288" name="Text Box 1051">
            <a:extLst>
              <a:ext uri="{FF2B5EF4-FFF2-40B4-BE49-F238E27FC236}">
                <a16:creationId xmlns:a16="http://schemas.microsoft.com/office/drawing/2014/main" id="{1C8372D2-61DC-4D4E-A03A-C99A9CAD11D3}"/>
              </a:ext>
            </a:extLst>
          </p:cNvPr>
          <p:cNvSpPr txBox="1">
            <a:spLocks noChangeArrowheads="1"/>
          </p:cNvSpPr>
          <p:nvPr/>
        </p:nvSpPr>
        <p:spPr bwMode="auto">
          <a:xfrm>
            <a:off x="1160155" y="2153026"/>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Times New Roman (Arabic)" pitchFamily="26" charset="0"/>
                <a:cs typeface="Times New Roman (Arabic)" pitchFamily="26" charset="0"/>
              </a:rPr>
              <a:t>C2</a:t>
            </a:r>
          </a:p>
        </p:txBody>
      </p:sp>
      <p:sp>
        <p:nvSpPr>
          <p:cNvPr id="289" name="Arc 1029">
            <a:extLst>
              <a:ext uri="{FF2B5EF4-FFF2-40B4-BE49-F238E27FC236}">
                <a16:creationId xmlns:a16="http://schemas.microsoft.com/office/drawing/2014/main" id="{0455875C-606F-4804-83A8-EB8522E3A051}"/>
              </a:ext>
            </a:extLst>
          </p:cNvPr>
          <p:cNvSpPr>
            <a:spLocks/>
          </p:cNvSpPr>
          <p:nvPr/>
        </p:nvSpPr>
        <p:spPr bwMode="auto">
          <a:xfrm rot="15117053" flipH="1" flipV="1">
            <a:off x="1369404" y="1974472"/>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290" name="Arc 1029">
            <a:extLst>
              <a:ext uri="{FF2B5EF4-FFF2-40B4-BE49-F238E27FC236}">
                <a16:creationId xmlns:a16="http://schemas.microsoft.com/office/drawing/2014/main" id="{C226A224-1F90-4209-9D9E-526BE9DE1016}"/>
              </a:ext>
            </a:extLst>
          </p:cNvPr>
          <p:cNvSpPr>
            <a:spLocks/>
          </p:cNvSpPr>
          <p:nvPr/>
        </p:nvSpPr>
        <p:spPr bwMode="auto">
          <a:xfrm rot="9523226" flipH="1" flipV="1">
            <a:off x="1350987" y="1604657"/>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291" name="Arc 1029">
            <a:extLst>
              <a:ext uri="{FF2B5EF4-FFF2-40B4-BE49-F238E27FC236}">
                <a16:creationId xmlns:a16="http://schemas.microsoft.com/office/drawing/2014/main" id="{E43DBF4F-1B75-4AAD-ACCC-4DBBC68B1A71}"/>
              </a:ext>
            </a:extLst>
          </p:cNvPr>
          <p:cNvSpPr>
            <a:spLocks/>
          </p:cNvSpPr>
          <p:nvPr/>
        </p:nvSpPr>
        <p:spPr bwMode="auto">
          <a:xfrm rot="21021379" flipH="1" flipV="1">
            <a:off x="1583075" y="1186804"/>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292" name="Arc 1029">
            <a:extLst>
              <a:ext uri="{FF2B5EF4-FFF2-40B4-BE49-F238E27FC236}">
                <a16:creationId xmlns:a16="http://schemas.microsoft.com/office/drawing/2014/main" id="{DECA596A-F0F1-4F63-9499-AC275F8D72B9}"/>
              </a:ext>
            </a:extLst>
          </p:cNvPr>
          <p:cNvSpPr>
            <a:spLocks/>
          </p:cNvSpPr>
          <p:nvPr/>
        </p:nvSpPr>
        <p:spPr bwMode="auto">
          <a:xfrm rot="11239064" flipH="1" flipV="1">
            <a:off x="2066092" y="862006"/>
            <a:ext cx="236117" cy="1373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293" name="Arc 1029">
            <a:extLst>
              <a:ext uri="{FF2B5EF4-FFF2-40B4-BE49-F238E27FC236}">
                <a16:creationId xmlns:a16="http://schemas.microsoft.com/office/drawing/2014/main" id="{FB553970-6267-47A8-B9C0-154FBD1123C4}"/>
              </a:ext>
            </a:extLst>
          </p:cNvPr>
          <p:cNvSpPr>
            <a:spLocks/>
          </p:cNvSpPr>
          <p:nvPr/>
        </p:nvSpPr>
        <p:spPr bwMode="auto">
          <a:xfrm rot="15357664" flipH="1" flipV="1">
            <a:off x="2048783" y="1184027"/>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294" name="Text Box 1044">
            <a:extLst>
              <a:ext uri="{FF2B5EF4-FFF2-40B4-BE49-F238E27FC236}">
                <a16:creationId xmlns:a16="http://schemas.microsoft.com/office/drawing/2014/main" id="{64421896-76BE-4B70-B230-637B6C3E88ED}"/>
              </a:ext>
            </a:extLst>
          </p:cNvPr>
          <p:cNvSpPr txBox="1">
            <a:spLocks noChangeArrowheads="1"/>
          </p:cNvSpPr>
          <p:nvPr/>
        </p:nvSpPr>
        <p:spPr bwMode="auto">
          <a:xfrm>
            <a:off x="1484285" y="1809542"/>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Times New Roman (Arabic)" pitchFamily="26" charset="0"/>
                <a:cs typeface="Times New Roman (Arabic)" pitchFamily="26" charset="0"/>
              </a:rPr>
              <a:t>D2</a:t>
            </a:r>
          </a:p>
        </p:txBody>
      </p:sp>
      <p:sp>
        <p:nvSpPr>
          <p:cNvPr id="295" name="Text Box 1040">
            <a:extLst>
              <a:ext uri="{FF2B5EF4-FFF2-40B4-BE49-F238E27FC236}">
                <a16:creationId xmlns:a16="http://schemas.microsoft.com/office/drawing/2014/main" id="{F487B02A-58A9-461F-AF5A-072CBF4E3515}"/>
              </a:ext>
            </a:extLst>
          </p:cNvPr>
          <p:cNvSpPr txBox="1">
            <a:spLocks noChangeArrowheads="1"/>
          </p:cNvSpPr>
          <p:nvPr/>
        </p:nvSpPr>
        <p:spPr bwMode="auto">
          <a:xfrm>
            <a:off x="1007978" y="1510420"/>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Times New Roman (Arabic)" pitchFamily="26" charset="0"/>
                <a:cs typeface="Times New Roman (Arabic)" pitchFamily="26" charset="0"/>
              </a:rPr>
              <a:t>P2</a:t>
            </a:r>
          </a:p>
        </p:txBody>
      </p:sp>
      <p:sp>
        <p:nvSpPr>
          <p:cNvPr id="296" name="Arc 1036">
            <a:extLst>
              <a:ext uri="{FF2B5EF4-FFF2-40B4-BE49-F238E27FC236}">
                <a16:creationId xmlns:a16="http://schemas.microsoft.com/office/drawing/2014/main" id="{9B062C8E-C6A8-431D-87DB-81EA572333B5}"/>
              </a:ext>
            </a:extLst>
          </p:cNvPr>
          <p:cNvSpPr>
            <a:spLocks/>
          </p:cNvSpPr>
          <p:nvPr/>
        </p:nvSpPr>
        <p:spPr bwMode="auto">
          <a:xfrm rot="10421482" flipV="1">
            <a:off x="745354" y="910437"/>
            <a:ext cx="1171867" cy="90265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297" name="Text Box 1046">
            <a:extLst>
              <a:ext uri="{FF2B5EF4-FFF2-40B4-BE49-F238E27FC236}">
                <a16:creationId xmlns:a16="http://schemas.microsoft.com/office/drawing/2014/main" id="{2C26CC9B-6B0E-4746-8822-5C6FDB8E7754}"/>
              </a:ext>
            </a:extLst>
          </p:cNvPr>
          <p:cNvSpPr txBox="1">
            <a:spLocks noChangeArrowheads="1"/>
          </p:cNvSpPr>
          <p:nvPr/>
        </p:nvSpPr>
        <p:spPr bwMode="auto">
          <a:xfrm>
            <a:off x="1446151" y="1047750"/>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Times New Roman (Arabic)" pitchFamily="26" charset="0"/>
                <a:cs typeface="Times New Roman (Arabic)" pitchFamily="26" charset="0"/>
              </a:rPr>
              <a:t>In</a:t>
            </a:r>
          </a:p>
        </p:txBody>
      </p:sp>
      <p:sp>
        <p:nvSpPr>
          <p:cNvPr id="298" name="Text Box 1051">
            <a:extLst>
              <a:ext uri="{FF2B5EF4-FFF2-40B4-BE49-F238E27FC236}">
                <a16:creationId xmlns:a16="http://schemas.microsoft.com/office/drawing/2014/main" id="{ECFDA774-45EC-49F2-8644-D479589BC54B}"/>
              </a:ext>
            </a:extLst>
          </p:cNvPr>
          <p:cNvSpPr txBox="1">
            <a:spLocks noChangeArrowheads="1"/>
          </p:cNvSpPr>
          <p:nvPr/>
        </p:nvSpPr>
        <p:spPr bwMode="auto">
          <a:xfrm>
            <a:off x="1829792" y="1359498"/>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a:ea typeface="Times New Roman (Arabic)" pitchFamily="26" charset="0"/>
                <a:cs typeface="Times New Roman (Arabic)" pitchFamily="26" charset="0"/>
              </a:rPr>
              <a:t>Cn</a:t>
            </a:r>
          </a:p>
        </p:txBody>
      </p:sp>
      <p:sp>
        <p:nvSpPr>
          <p:cNvPr id="299" name="Text Box 1044">
            <a:extLst>
              <a:ext uri="{FF2B5EF4-FFF2-40B4-BE49-F238E27FC236}">
                <a16:creationId xmlns:a16="http://schemas.microsoft.com/office/drawing/2014/main" id="{55691D7D-5173-44B7-B0D3-BF33A404CFB4}"/>
              </a:ext>
            </a:extLst>
          </p:cNvPr>
          <p:cNvSpPr txBox="1">
            <a:spLocks noChangeArrowheads="1"/>
          </p:cNvSpPr>
          <p:nvPr/>
        </p:nvSpPr>
        <p:spPr bwMode="auto">
          <a:xfrm>
            <a:off x="2191872" y="989309"/>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altLang="en-US" sz="1200" b="0" i="0" u="none" strike="noStrike" kern="1200" cap="none" spc="0" normalizeH="0" baseline="0" noProof="0" err="1">
                <a:ln>
                  <a:noFill/>
                </a:ln>
                <a:solidFill>
                  <a:srgbClr val="000000"/>
                </a:solidFill>
                <a:effectLst/>
                <a:uLnTx/>
                <a:uFillTx/>
                <a:latin typeface="Arial"/>
                <a:ea typeface="Times New Roman (Arabic)" pitchFamily="26" charset="0"/>
                <a:cs typeface="Times New Roman (Arabic)" pitchFamily="26" charset="0"/>
              </a:rPr>
              <a:t>Dn</a:t>
            </a:r>
            <a:endParaRPr kumimoji="0" lang="en-US" altLang="en-US" sz="1200" b="0" i="0" u="none" strike="noStrike" kern="1200" cap="none" spc="0" normalizeH="0" baseline="0" noProof="0">
              <a:ln>
                <a:noFill/>
              </a:ln>
              <a:solidFill>
                <a:srgbClr val="000000"/>
              </a:solidFill>
              <a:effectLst/>
              <a:uLnTx/>
              <a:uFillTx/>
              <a:latin typeface="Arial"/>
              <a:ea typeface="Times New Roman (Arabic)" pitchFamily="26" charset="0"/>
              <a:cs typeface="Times New Roman (Arabic)" pitchFamily="26" charset="0"/>
            </a:endParaRPr>
          </a:p>
        </p:txBody>
      </p:sp>
      <p:sp>
        <p:nvSpPr>
          <p:cNvPr id="300" name="Text Box 1040">
            <a:extLst>
              <a:ext uri="{FF2B5EF4-FFF2-40B4-BE49-F238E27FC236}">
                <a16:creationId xmlns:a16="http://schemas.microsoft.com/office/drawing/2014/main" id="{C6AC73BB-CD10-4EA5-A528-AC1E138BDAB4}"/>
              </a:ext>
            </a:extLst>
          </p:cNvPr>
          <p:cNvSpPr txBox="1">
            <a:spLocks noChangeArrowheads="1"/>
          </p:cNvSpPr>
          <p:nvPr/>
        </p:nvSpPr>
        <p:spPr bwMode="auto">
          <a:xfrm>
            <a:off x="1789779" y="698528"/>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altLang="en-US" sz="1200" b="0" i="0" u="none" strike="noStrike" kern="1200" cap="none" spc="0" normalizeH="0" baseline="0" noProof="0" err="1">
                <a:ln>
                  <a:noFill/>
                </a:ln>
                <a:solidFill>
                  <a:srgbClr val="000000"/>
                </a:solidFill>
                <a:effectLst/>
                <a:uLnTx/>
                <a:uFillTx/>
                <a:latin typeface="Arial"/>
                <a:ea typeface="Times New Roman (Arabic)" pitchFamily="26" charset="0"/>
                <a:cs typeface="Times New Roman (Arabic)" pitchFamily="26" charset="0"/>
              </a:rPr>
              <a:t>Pn</a:t>
            </a:r>
            <a:endParaRPr kumimoji="0" lang="en-US" altLang="en-US" sz="1200" b="0" i="0" u="none" strike="noStrike" kern="1200" cap="none" spc="0" normalizeH="0" baseline="0" noProof="0">
              <a:ln>
                <a:noFill/>
              </a:ln>
              <a:solidFill>
                <a:srgbClr val="000000"/>
              </a:solidFill>
              <a:effectLst/>
              <a:uLnTx/>
              <a:uFillTx/>
              <a:latin typeface="Arial"/>
              <a:ea typeface="Times New Roman (Arabic)" pitchFamily="26" charset="0"/>
              <a:cs typeface="Times New Roman (Arabic)" pitchFamily="26" charset="0"/>
            </a:endParaRPr>
          </a:p>
        </p:txBody>
      </p:sp>
      <p:sp>
        <p:nvSpPr>
          <p:cNvPr id="301" name="Arc 1036">
            <a:extLst>
              <a:ext uri="{FF2B5EF4-FFF2-40B4-BE49-F238E27FC236}">
                <a16:creationId xmlns:a16="http://schemas.microsoft.com/office/drawing/2014/main" id="{A4137B1D-66DA-47FC-BADB-556F6940D397}"/>
              </a:ext>
            </a:extLst>
          </p:cNvPr>
          <p:cNvSpPr>
            <a:spLocks/>
          </p:cNvSpPr>
          <p:nvPr/>
        </p:nvSpPr>
        <p:spPr bwMode="auto">
          <a:xfrm rot="10421482" flipV="1">
            <a:off x="1514650" y="559839"/>
            <a:ext cx="716108" cy="4931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302" name="Shape 301">
            <a:extLst>
              <a:ext uri="{FF2B5EF4-FFF2-40B4-BE49-F238E27FC236}">
                <a16:creationId xmlns:a16="http://schemas.microsoft.com/office/drawing/2014/main" id="{D4BB5441-13B9-460C-84BD-3B65B425AFA3}"/>
              </a:ext>
            </a:extLst>
          </p:cNvPr>
          <p:cNvSpPr/>
          <p:nvPr/>
        </p:nvSpPr>
        <p:spPr>
          <a:xfrm>
            <a:off x="5328377" y="2486110"/>
            <a:ext cx="3455117" cy="2123908"/>
          </a:xfrm>
          <a:prstGeom prst="swooshArrow">
            <a:avLst>
              <a:gd name="adj1" fmla="val 25000"/>
              <a:gd name="adj2" fmla="val 25000"/>
            </a:avLst>
          </a:prstGeom>
          <a:solidFill>
            <a:schemeClr val="accent6">
              <a:lumMod val="75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hueOff val="0"/>
                  <a:satOff val="0"/>
                  <a:lumOff val="0"/>
                  <a:alphaOff val="0"/>
                </a:srgbClr>
              </a:solidFill>
              <a:effectLst/>
              <a:uLnTx/>
              <a:uFillTx/>
              <a:latin typeface="Arial"/>
              <a:ea typeface="+mn-ea"/>
              <a:cs typeface="+mn-cs"/>
            </a:endParaRPr>
          </a:p>
        </p:txBody>
      </p:sp>
      <p:cxnSp>
        <p:nvCxnSpPr>
          <p:cNvPr id="303" name="Straight Arrow Connector 302">
            <a:extLst>
              <a:ext uri="{FF2B5EF4-FFF2-40B4-BE49-F238E27FC236}">
                <a16:creationId xmlns:a16="http://schemas.microsoft.com/office/drawing/2014/main" id="{1369F8C3-6E2E-4E40-81B7-0947AE132F28}"/>
              </a:ext>
            </a:extLst>
          </p:cNvPr>
          <p:cNvCxnSpPr>
            <a:cxnSpLocks/>
          </p:cNvCxnSpPr>
          <p:nvPr/>
        </p:nvCxnSpPr>
        <p:spPr>
          <a:xfrm flipV="1">
            <a:off x="8839200" y="2969459"/>
            <a:ext cx="0" cy="1583491"/>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4" name="TextBox 303">
            <a:extLst>
              <a:ext uri="{FF2B5EF4-FFF2-40B4-BE49-F238E27FC236}">
                <a16:creationId xmlns:a16="http://schemas.microsoft.com/office/drawing/2014/main" id="{17A93291-2DAB-49B4-97CB-A395C6BA33E4}"/>
              </a:ext>
            </a:extLst>
          </p:cNvPr>
          <p:cNvSpPr txBox="1"/>
          <p:nvPr/>
        </p:nvSpPr>
        <p:spPr>
          <a:xfrm rot="5400000">
            <a:off x="8209163" y="3770513"/>
            <a:ext cx="1463358" cy="25391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18A00"/>
                </a:solidFill>
                <a:effectLst/>
                <a:uLnTx/>
                <a:uFillTx/>
                <a:latin typeface="Arial" pitchFamily="34" charset="0"/>
                <a:ea typeface="+mn-ea"/>
                <a:cs typeface="Arial" pitchFamily="34" charset="0"/>
              </a:rPr>
              <a:t> </a:t>
            </a:r>
            <a:r>
              <a:rPr kumimoji="0" lang="en-US" sz="1050" b="1" i="0" u="none" strike="noStrike" kern="1200" cap="none" spc="0" normalizeH="0" baseline="0" noProof="0">
                <a:ln>
                  <a:noFill/>
                </a:ln>
                <a:solidFill>
                  <a:srgbClr val="000000"/>
                </a:solidFill>
                <a:effectLst/>
                <a:uLnTx/>
                <a:uFillTx/>
                <a:latin typeface="Arial" pitchFamily="34" charset="0"/>
                <a:ea typeface="+mn-ea"/>
                <a:cs typeface="Arial" pitchFamily="34" charset="0"/>
              </a:rPr>
              <a:t>Process Maturity</a:t>
            </a:r>
          </a:p>
        </p:txBody>
      </p:sp>
      <p:cxnSp>
        <p:nvCxnSpPr>
          <p:cNvPr id="305" name="Straight Arrow Connector 304">
            <a:extLst>
              <a:ext uri="{FF2B5EF4-FFF2-40B4-BE49-F238E27FC236}">
                <a16:creationId xmlns:a16="http://schemas.microsoft.com/office/drawing/2014/main" id="{F977D920-2AEF-4515-AC28-CADE093D0C16}"/>
              </a:ext>
            </a:extLst>
          </p:cNvPr>
          <p:cNvCxnSpPr>
            <a:cxnSpLocks/>
          </p:cNvCxnSpPr>
          <p:nvPr/>
        </p:nvCxnSpPr>
        <p:spPr>
          <a:xfrm>
            <a:off x="5328377" y="4610018"/>
            <a:ext cx="3434623" cy="0"/>
          </a:xfrm>
          <a:prstGeom prst="straightConnector1">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6" name="Oval 305">
            <a:extLst>
              <a:ext uri="{FF2B5EF4-FFF2-40B4-BE49-F238E27FC236}">
                <a16:creationId xmlns:a16="http://schemas.microsoft.com/office/drawing/2014/main" id="{076788A1-E452-4700-B5D9-60539720875B}"/>
              </a:ext>
            </a:extLst>
          </p:cNvPr>
          <p:cNvSpPr/>
          <p:nvPr/>
        </p:nvSpPr>
        <p:spPr>
          <a:xfrm>
            <a:off x="7732549" y="2917044"/>
            <a:ext cx="288431" cy="325794"/>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307" name="Oval 306">
            <a:extLst>
              <a:ext uri="{FF2B5EF4-FFF2-40B4-BE49-F238E27FC236}">
                <a16:creationId xmlns:a16="http://schemas.microsoft.com/office/drawing/2014/main" id="{5FF145BC-2F2A-42F7-B774-A7FC783C400B}"/>
              </a:ext>
            </a:extLst>
          </p:cNvPr>
          <p:cNvSpPr/>
          <p:nvPr/>
        </p:nvSpPr>
        <p:spPr>
          <a:xfrm>
            <a:off x="7138695" y="3122706"/>
            <a:ext cx="226039" cy="226039"/>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308" name="Oval 307">
            <a:extLst>
              <a:ext uri="{FF2B5EF4-FFF2-40B4-BE49-F238E27FC236}">
                <a16:creationId xmlns:a16="http://schemas.microsoft.com/office/drawing/2014/main" id="{4C81FA3D-2BBA-4EAD-88A4-3BA6956337E2}"/>
              </a:ext>
            </a:extLst>
          </p:cNvPr>
          <p:cNvSpPr/>
          <p:nvPr/>
        </p:nvSpPr>
        <p:spPr>
          <a:xfrm>
            <a:off x="6657444" y="3335146"/>
            <a:ext cx="185998" cy="172567"/>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309" name="Oval 308">
            <a:extLst>
              <a:ext uri="{FF2B5EF4-FFF2-40B4-BE49-F238E27FC236}">
                <a16:creationId xmlns:a16="http://schemas.microsoft.com/office/drawing/2014/main" id="{CE93C013-20E9-4460-A3FD-CA41C3F1378C}"/>
              </a:ext>
            </a:extLst>
          </p:cNvPr>
          <p:cNvSpPr/>
          <p:nvPr/>
        </p:nvSpPr>
        <p:spPr>
          <a:xfrm>
            <a:off x="6222873" y="3596579"/>
            <a:ext cx="107934" cy="126661"/>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310" name="TextBox 309">
            <a:extLst>
              <a:ext uri="{FF2B5EF4-FFF2-40B4-BE49-F238E27FC236}">
                <a16:creationId xmlns:a16="http://schemas.microsoft.com/office/drawing/2014/main" id="{0D009BD1-9F3C-4AED-8823-1990732FD1AE}"/>
              </a:ext>
            </a:extLst>
          </p:cNvPr>
          <p:cNvSpPr txBox="1"/>
          <p:nvPr/>
        </p:nvSpPr>
        <p:spPr>
          <a:xfrm>
            <a:off x="6134999" y="4596884"/>
            <a:ext cx="362338" cy="2462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Arial"/>
                <a:ea typeface="+mn-ea"/>
                <a:cs typeface="+mn-cs"/>
              </a:rPr>
              <a:t>Y1 </a:t>
            </a:r>
          </a:p>
        </p:txBody>
      </p:sp>
      <p:sp>
        <p:nvSpPr>
          <p:cNvPr id="311" name="TextBox 310">
            <a:extLst>
              <a:ext uri="{FF2B5EF4-FFF2-40B4-BE49-F238E27FC236}">
                <a16:creationId xmlns:a16="http://schemas.microsoft.com/office/drawing/2014/main" id="{63620423-DB99-498F-A0A0-F876FCF6D12F}"/>
              </a:ext>
            </a:extLst>
          </p:cNvPr>
          <p:cNvSpPr txBox="1"/>
          <p:nvPr/>
        </p:nvSpPr>
        <p:spPr>
          <a:xfrm>
            <a:off x="6637990" y="4610018"/>
            <a:ext cx="362566" cy="2462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Arial"/>
                <a:ea typeface="+mn-ea"/>
                <a:cs typeface="+mn-cs"/>
              </a:rPr>
              <a:t>Y2</a:t>
            </a:r>
            <a:r>
              <a:rPr kumimoji="0" lang="en-US" sz="600" b="1" i="0" u="none" strike="noStrike" kern="1200" cap="none" spc="0" normalizeH="0" baseline="0" noProof="0">
                <a:ln>
                  <a:noFill/>
                </a:ln>
                <a:solidFill>
                  <a:srgbClr val="000000"/>
                </a:solidFill>
                <a:effectLst/>
                <a:uLnTx/>
                <a:uFillTx/>
                <a:latin typeface="Arial"/>
                <a:ea typeface="+mn-ea"/>
                <a:cs typeface="+mn-cs"/>
              </a:rPr>
              <a:t> </a:t>
            </a:r>
          </a:p>
        </p:txBody>
      </p:sp>
      <p:sp>
        <p:nvSpPr>
          <p:cNvPr id="312" name="TextBox 311">
            <a:extLst>
              <a:ext uri="{FF2B5EF4-FFF2-40B4-BE49-F238E27FC236}">
                <a16:creationId xmlns:a16="http://schemas.microsoft.com/office/drawing/2014/main" id="{0451A1D4-EC97-44AF-B9AF-089C0774C999}"/>
              </a:ext>
            </a:extLst>
          </p:cNvPr>
          <p:cNvSpPr txBox="1"/>
          <p:nvPr/>
        </p:nvSpPr>
        <p:spPr>
          <a:xfrm>
            <a:off x="7165223" y="4603839"/>
            <a:ext cx="362566" cy="2462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Arial"/>
                <a:ea typeface="+mn-ea"/>
                <a:cs typeface="+mn-cs"/>
              </a:rPr>
              <a:t>Y3 </a:t>
            </a:r>
          </a:p>
        </p:txBody>
      </p:sp>
      <p:sp>
        <p:nvSpPr>
          <p:cNvPr id="313" name="TextBox 312">
            <a:extLst>
              <a:ext uri="{FF2B5EF4-FFF2-40B4-BE49-F238E27FC236}">
                <a16:creationId xmlns:a16="http://schemas.microsoft.com/office/drawing/2014/main" id="{877EDBFA-620D-469E-9861-14F38E6B046C}"/>
              </a:ext>
            </a:extLst>
          </p:cNvPr>
          <p:cNvSpPr txBox="1"/>
          <p:nvPr/>
        </p:nvSpPr>
        <p:spPr>
          <a:xfrm>
            <a:off x="7732549" y="4603839"/>
            <a:ext cx="362566" cy="2462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Arial"/>
                <a:ea typeface="+mn-ea"/>
                <a:cs typeface="+mn-cs"/>
              </a:rPr>
              <a:t>Y4 </a:t>
            </a:r>
          </a:p>
        </p:txBody>
      </p:sp>
      <p:cxnSp>
        <p:nvCxnSpPr>
          <p:cNvPr id="314" name="Straight Arrow Connector 313">
            <a:extLst>
              <a:ext uri="{FF2B5EF4-FFF2-40B4-BE49-F238E27FC236}">
                <a16:creationId xmlns:a16="http://schemas.microsoft.com/office/drawing/2014/main" id="{627811C4-5125-4F6C-85F6-3871A9448AC9}"/>
              </a:ext>
            </a:extLst>
          </p:cNvPr>
          <p:cNvCxnSpPr>
            <a:cxnSpLocks/>
          </p:cNvCxnSpPr>
          <p:nvPr/>
        </p:nvCxnSpPr>
        <p:spPr>
          <a:xfrm flipV="1">
            <a:off x="6276840" y="3841092"/>
            <a:ext cx="0" cy="711858"/>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5" name="Straight Arrow Connector 314">
            <a:extLst>
              <a:ext uri="{FF2B5EF4-FFF2-40B4-BE49-F238E27FC236}">
                <a16:creationId xmlns:a16="http://schemas.microsoft.com/office/drawing/2014/main" id="{D7EEBBE0-13B6-4B77-A4A3-2CF189DF2A8F}"/>
              </a:ext>
            </a:extLst>
          </p:cNvPr>
          <p:cNvCxnSpPr>
            <a:cxnSpLocks/>
          </p:cNvCxnSpPr>
          <p:nvPr/>
        </p:nvCxnSpPr>
        <p:spPr>
          <a:xfrm flipH="1" flipV="1">
            <a:off x="6779830" y="3607297"/>
            <a:ext cx="1970" cy="945653"/>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6" name="Straight Arrow Connector 315">
            <a:extLst>
              <a:ext uri="{FF2B5EF4-FFF2-40B4-BE49-F238E27FC236}">
                <a16:creationId xmlns:a16="http://schemas.microsoft.com/office/drawing/2014/main" id="{B801CA3E-0F79-49EC-9933-6F46A8BCFF2A}"/>
              </a:ext>
            </a:extLst>
          </p:cNvPr>
          <p:cNvCxnSpPr>
            <a:cxnSpLocks/>
          </p:cNvCxnSpPr>
          <p:nvPr/>
        </p:nvCxnSpPr>
        <p:spPr>
          <a:xfrm flipH="1" flipV="1">
            <a:off x="7310163" y="3466739"/>
            <a:ext cx="5037" cy="1086212"/>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E49DC9AA-B07F-41E5-B2E1-722DCBD343F6}"/>
              </a:ext>
            </a:extLst>
          </p:cNvPr>
          <p:cNvCxnSpPr>
            <a:cxnSpLocks/>
          </p:cNvCxnSpPr>
          <p:nvPr/>
        </p:nvCxnSpPr>
        <p:spPr>
          <a:xfrm flipV="1">
            <a:off x="7883085" y="3372051"/>
            <a:ext cx="20291" cy="1180900"/>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34" name="Rectangle 14">
            <a:extLst>
              <a:ext uri="{FF2B5EF4-FFF2-40B4-BE49-F238E27FC236}">
                <a16:creationId xmlns:a16="http://schemas.microsoft.com/office/drawing/2014/main" id="{FDC7932F-CE18-40BB-8C79-C58E6D089FB2}"/>
              </a:ext>
            </a:extLst>
          </p:cNvPr>
          <p:cNvSpPr>
            <a:spLocks noChangeArrowheads="1"/>
          </p:cNvSpPr>
          <p:nvPr/>
        </p:nvSpPr>
        <p:spPr bwMode="auto">
          <a:xfrm>
            <a:off x="2394461" y="1776567"/>
            <a:ext cx="316480" cy="192551"/>
          </a:xfrm>
          <a:prstGeom prst="rect">
            <a:avLst/>
          </a:prstGeom>
          <a:solidFill>
            <a:schemeClr val="accent6">
              <a:lumMod val="75000"/>
            </a:schemeClr>
          </a:solidFill>
          <a:ln w="3175">
            <a:solidFill>
              <a:schemeClr val="tx1"/>
            </a:solidFill>
            <a:miter lim="800000"/>
            <a:headEnd/>
            <a:tailEn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pl-PL" altLang="en-US" sz="10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a:ea typeface="+mn-ea"/>
                <a:cs typeface="Times New Roman" panose="02020603050405020304" pitchFamily="18" charset="0"/>
              </a:rPr>
              <a:t>Lab</a:t>
            </a:r>
            <a:endParaRPr kumimoji="1" lang="en-US" altLang="en-US" sz="10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a:ea typeface="+mn-ea"/>
              <a:cs typeface="Times New Roman" panose="02020603050405020304" pitchFamily="18" charset="0"/>
            </a:endParaRPr>
          </a:p>
        </p:txBody>
      </p:sp>
      <p:sp>
        <p:nvSpPr>
          <p:cNvPr id="376" name="Rectangle 14">
            <a:extLst>
              <a:ext uri="{FF2B5EF4-FFF2-40B4-BE49-F238E27FC236}">
                <a16:creationId xmlns:a16="http://schemas.microsoft.com/office/drawing/2014/main" id="{E3C016B6-54BB-47EB-954F-831820C9878D}"/>
              </a:ext>
            </a:extLst>
          </p:cNvPr>
          <p:cNvSpPr>
            <a:spLocks noChangeArrowheads="1"/>
          </p:cNvSpPr>
          <p:nvPr/>
        </p:nvSpPr>
        <p:spPr bwMode="auto">
          <a:xfrm>
            <a:off x="3531846" y="1519225"/>
            <a:ext cx="437260" cy="218175"/>
          </a:xfrm>
          <a:prstGeom prst="rect">
            <a:avLst/>
          </a:prstGeom>
          <a:solidFill>
            <a:schemeClr val="accent6">
              <a:lumMod val="75000"/>
            </a:schemeClr>
          </a:solidFill>
          <a:ln w="3175">
            <a:solidFill>
              <a:schemeClr val="tx1"/>
            </a:solidFill>
            <a:miter lim="800000"/>
            <a:headEnd/>
            <a:tailEn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pl-PL" altLang="en-US" sz="6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a:ea typeface="+mn-ea"/>
                <a:cs typeface="Times New Roman" panose="02020603050405020304" pitchFamily="18" charset="0"/>
              </a:rPr>
              <a:t>Technology</a:t>
            </a:r>
            <a:endParaRPr kumimoji="1" lang="en-US" altLang="en-US" sz="6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a:ea typeface="+mn-ea"/>
              <a:cs typeface="Times New Roman" panose="02020603050405020304" pitchFamily="18" charset="0"/>
            </a:endParaRPr>
          </a:p>
        </p:txBody>
      </p:sp>
      <p:grpSp>
        <p:nvGrpSpPr>
          <p:cNvPr id="377" name="Group 55">
            <a:extLst>
              <a:ext uri="{FF2B5EF4-FFF2-40B4-BE49-F238E27FC236}">
                <a16:creationId xmlns:a16="http://schemas.microsoft.com/office/drawing/2014/main" id="{4EBDC992-C68D-42C0-8FB2-061C920FD99C}"/>
              </a:ext>
            </a:extLst>
          </p:cNvPr>
          <p:cNvGrpSpPr>
            <a:grpSpLocks/>
          </p:cNvGrpSpPr>
          <p:nvPr/>
        </p:nvGrpSpPr>
        <p:grpSpPr bwMode="auto">
          <a:xfrm>
            <a:off x="3642700" y="1209071"/>
            <a:ext cx="272952" cy="287838"/>
            <a:chOff x="1021" y="3385"/>
            <a:chExt cx="680" cy="636"/>
          </a:xfrm>
        </p:grpSpPr>
        <p:grpSp>
          <p:nvGrpSpPr>
            <p:cNvPr id="378" name="Group 56">
              <a:extLst>
                <a:ext uri="{FF2B5EF4-FFF2-40B4-BE49-F238E27FC236}">
                  <a16:creationId xmlns:a16="http://schemas.microsoft.com/office/drawing/2014/main" id="{FDA08835-5C44-4422-98A2-4FEFB0F34302}"/>
                </a:ext>
              </a:extLst>
            </p:cNvPr>
            <p:cNvGrpSpPr>
              <a:grpSpLocks/>
            </p:cNvGrpSpPr>
            <p:nvPr/>
          </p:nvGrpSpPr>
          <p:grpSpPr bwMode="auto">
            <a:xfrm>
              <a:off x="1066" y="3430"/>
              <a:ext cx="590" cy="544"/>
              <a:chOff x="1201" y="3566"/>
              <a:chExt cx="590" cy="544"/>
            </a:xfrm>
          </p:grpSpPr>
          <p:grpSp>
            <p:nvGrpSpPr>
              <p:cNvPr id="381" name="Group 57">
                <a:extLst>
                  <a:ext uri="{FF2B5EF4-FFF2-40B4-BE49-F238E27FC236}">
                    <a16:creationId xmlns:a16="http://schemas.microsoft.com/office/drawing/2014/main" id="{F49DBADB-A44B-42EE-BD18-BBA579B4CAAA}"/>
                  </a:ext>
                </a:extLst>
              </p:cNvPr>
              <p:cNvGrpSpPr>
                <a:grpSpLocks/>
              </p:cNvGrpSpPr>
              <p:nvPr/>
            </p:nvGrpSpPr>
            <p:grpSpPr bwMode="auto">
              <a:xfrm>
                <a:off x="1201" y="3566"/>
                <a:ext cx="590" cy="544"/>
                <a:chOff x="884" y="2478"/>
                <a:chExt cx="590" cy="544"/>
              </a:xfrm>
            </p:grpSpPr>
            <p:sp>
              <p:nvSpPr>
                <p:cNvPr id="387" name="Oval 58">
                  <a:extLst>
                    <a:ext uri="{FF2B5EF4-FFF2-40B4-BE49-F238E27FC236}">
                      <a16:creationId xmlns:a16="http://schemas.microsoft.com/office/drawing/2014/main" id="{122AC2F7-19E2-4E55-AB47-7B201068CD2E}"/>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388" name="Line 59">
                  <a:extLst>
                    <a:ext uri="{FF2B5EF4-FFF2-40B4-BE49-F238E27FC236}">
                      <a16:creationId xmlns:a16="http://schemas.microsoft.com/office/drawing/2014/main" id="{F12C6890-BFB6-46EA-85EC-1D478FABD936}"/>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389" name="Line 60">
                  <a:extLst>
                    <a:ext uri="{FF2B5EF4-FFF2-40B4-BE49-F238E27FC236}">
                      <a16:creationId xmlns:a16="http://schemas.microsoft.com/office/drawing/2014/main" id="{7A359BD5-9894-4AAB-9C55-5461157B6AD2}"/>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382" name="Group 61">
                <a:extLst>
                  <a:ext uri="{FF2B5EF4-FFF2-40B4-BE49-F238E27FC236}">
                    <a16:creationId xmlns:a16="http://schemas.microsoft.com/office/drawing/2014/main" id="{0794469D-B55A-405C-8E36-20D3CB0D0438}"/>
                  </a:ext>
                </a:extLst>
              </p:cNvPr>
              <p:cNvGrpSpPr>
                <a:grpSpLocks/>
              </p:cNvGrpSpPr>
              <p:nvPr/>
            </p:nvGrpSpPr>
            <p:grpSpPr bwMode="auto">
              <a:xfrm>
                <a:off x="1216" y="3639"/>
                <a:ext cx="464" cy="427"/>
                <a:chOff x="1216" y="3639"/>
                <a:chExt cx="464" cy="427"/>
              </a:xfrm>
            </p:grpSpPr>
            <p:sp>
              <p:nvSpPr>
                <p:cNvPr id="383" name="Rectangle 62">
                  <a:extLst>
                    <a:ext uri="{FF2B5EF4-FFF2-40B4-BE49-F238E27FC236}">
                      <a16:creationId xmlns:a16="http://schemas.microsoft.com/office/drawing/2014/main" id="{BA709D50-0156-4234-946D-2126B7B6637D}"/>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en-US" sz="9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Narrow" panose="020B0606020202030204" pitchFamily="34" charset="0"/>
                      <a:ea typeface="+mn-ea"/>
                      <a:cs typeface="Times New Roman" panose="02020603050405020304" pitchFamily="18" charset="0"/>
                    </a:rPr>
                    <a:t>P</a:t>
                  </a:r>
                </a:p>
              </p:txBody>
            </p:sp>
            <p:sp>
              <p:nvSpPr>
                <p:cNvPr id="384" name="Rectangle 63">
                  <a:extLst>
                    <a:ext uri="{FF2B5EF4-FFF2-40B4-BE49-F238E27FC236}">
                      <a16:creationId xmlns:a16="http://schemas.microsoft.com/office/drawing/2014/main" id="{3FE6B30D-E8C7-4985-9754-22D391A93059}"/>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en-US" sz="9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Narrow" panose="020B0606020202030204" pitchFamily="34" charset="0"/>
                      <a:ea typeface="+mn-ea"/>
                      <a:cs typeface="Times New Roman" panose="02020603050405020304" pitchFamily="18" charset="0"/>
                    </a:rPr>
                    <a:t>D</a:t>
                  </a:r>
                </a:p>
              </p:txBody>
            </p:sp>
            <p:sp>
              <p:nvSpPr>
                <p:cNvPr id="385" name="Rectangle 64">
                  <a:extLst>
                    <a:ext uri="{FF2B5EF4-FFF2-40B4-BE49-F238E27FC236}">
                      <a16:creationId xmlns:a16="http://schemas.microsoft.com/office/drawing/2014/main" id="{9915397B-23D3-4CC4-BCEE-6E6080F60697}"/>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en-US" sz="9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Narrow" panose="020B0606020202030204" pitchFamily="34" charset="0"/>
                      <a:ea typeface="+mn-ea"/>
                      <a:cs typeface="Times New Roman" panose="02020603050405020304" pitchFamily="18" charset="0"/>
                    </a:rPr>
                    <a:t>C</a:t>
                  </a:r>
                </a:p>
              </p:txBody>
            </p:sp>
            <p:sp>
              <p:nvSpPr>
                <p:cNvPr id="386" name="Rectangle 65">
                  <a:extLst>
                    <a:ext uri="{FF2B5EF4-FFF2-40B4-BE49-F238E27FC236}">
                      <a16:creationId xmlns:a16="http://schemas.microsoft.com/office/drawing/2014/main" id="{E2EA3710-9008-41B2-B864-1C36FAEB6BC1}"/>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en-US" sz="9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Narrow" panose="020B0606020202030204" pitchFamily="34" charset="0"/>
                      <a:ea typeface="+mn-ea"/>
                      <a:cs typeface="Times New Roman" panose="02020603050405020304" pitchFamily="18" charset="0"/>
                    </a:rPr>
                    <a:t>I</a:t>
                  </a:r>
                </a:p>
              </p:txBody>
            </p:sp>
          </p:grpSp>
        </p:grpSp>
        <p:sp>
          <p:nvSpPr>
            <p:cNvPr id="379" name="Arc 66">
              <a:extLst>
                <a:ext uri="{FF2B5EF4-FFF2-40B4-BE49-F238E27FC236}">
                  <a16:creationId xmlns:a16="http://schemas.microsoft.com/office/drawing/2014/main" id="{EC7F5C91-777F-4FA1-AF0D-AA3AC99C8636}"/>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380" name="Arc 67">
              <a:extLst>
                <a:ext uri="{FF2B5EF4-FFF2-40B4-BE49-F238E27FC236}">
                  <a16:creationId xmlns:a16="http://schemas.microsoft.com/office/drawing/2014/main" id="{C1BD194D-BEB0-4C52-8477-911BB9BEB289}"/>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390" name="Group 55">
            <a:extLst>
              <a:ext uri="{FF2B5EF4-FFF2-40B4-BE49-F238E27FC236}">
                <a16:creationId xmlns:a16="http://schemas.microsoft.com/office/drawing/2014/main" id="{463F968D-7BDF-4D32-9C37-424740674A9D}"/>
              </a:ext>
            </a:extLst>
          </p:cNvPr>
          <p:cNvGrpSpPr>
            <a:grpSpLocks/>
          </p:cNvGrpSpPr>
          <p:nvPr/>
        </p:nvGrpSpPr>
        <p:grpSpPr bwMode="auto">
          <a:xfrm>
            <a:off x="2426308" y="1474874"/>
            <a:ext cx="272952" cy="287838"/>
            <a:chOff x="1021" y="3385"/>
            <a:chExt cx="680" cy="636"/>
          </a:xfrm>
        </p:grpSpPr>
        <p:grpSp>
          <p:nvGrpSpPr>
            <p:cNvPr id="391" name="Group 56">
              <a:extLst>
                <a:ext uri="{FF2B5EF4-FFF2-40B4-BE49-F238E27FC236}">
                  <a16:creationId xmlns:a16="http://schemas.microsoft.com/office/drawing/2014/main" id="{CE6E3330-CFFD-44AD-87CA-DD7B3E1B6FC5}"/>
                </a:ext>
              </a:extLst>
            </p:cNvPr>
            <p:cNvGrpSpPr>
              <a:grpSpLocks/>
            </p:cNvGrpSpPr>
            <p:nvPr/>
          </p:nvGrpSpPr>
          <p:grpSpPr bwMode="auto">
            <a:xfrm>
              <a:off x="1066" y="3430"/>
              <a:ext cx="590" cy="544"/>
              <a:chOff x="1201" y="3566"/>
              <a:chExt cx="590" cy="544"/>
            </a:xfrm>
          </p:grpSpPr>
          <p:grpSp>
            <p:nvGrpSpPr>
              <p:cNvPr id="394" name="Group 57">
                <a:extLst>
                  <a:ext uri="{FF2B5EF4-FFF2-40B4-BE49-F238E27FC236}">
                    <a16:creationId xmlns:a16="http://schemas.microsoft.com/office/drawing/2014/main" id="{ABB3B746-82DB-409A-BB17-A17EC56C8796}"/>
                  </a:ext>
                </a:extLst>
              </p:cNvPr>
              <p:cNvGrpSpPr>
                <a:grpSpLocks/>
              </p:cNvGrpSpPr>
              <p:nvPr/>
            </p:nvGrpSpPr>
            <p:grpSpPr bwMode="auto">
              <a:xfrm>
                <a:off x="1201" y="3566"/>
                <a:ext cx="590" cy="544"/>
                <a:chOff x="884" y="2478"/>
                <a:chExt cx="590" cy="544"/>
              </a:xfrm>
            </p:grpSpPr>
            <p:sp>
              <p:nvSpPr>
                <p:cNvPr id="400" name="Oval 58">
                  <a:extLst>
                    <a:ext uri="{FF2B5EF4-FFF2-40B4-BE49-F238E27FC236}">
                      <a16:creationId xmlns:a16="http://schemas.microsoft.com/office/drawing/2014/main" id="{45418AC4-F161-40C9-AD0A-43AA16999B59}"/>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401" name="Line 59">
                  <a:extLst>
                    <a:ext uri="{FF2B5EF4-FFF2-40B4-BE49-F238E27FC236}">
                      <a16:creationId xmlns:a16="http://schemas.microsoft.com/office/drawing/2014/main" id="{A639441D-C685-4DC7-A949-6243A85F0073}"/>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402" name="Line 60">
                  <a:extLst>
                    <a:ext uri="{FF2B5EF4-FFF2-40B4-BE49-F238E27FC236}">
                      <a16:creationId xmlns:a16="http://schemas.microsoft.com/office/drawing/2014/main" id="{7C01B1FB-5EC6-4B23-84D7-29EC810C9853}"/>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395" name="Group 61">
                <a:extLst>
                  <a:ext uri="{FF2B5EF4-FFF2-40B4-BE49-F238E27FC236}">
                    <a16:creationId xmlns:a16="http://schemas.microsoft.com/office/drawing/2014/main" id="{68679539-B4EB-4C33-85F2-445B5C751086}"/>
                  </a:ext>
                </a:extLst>
              </p:cNvPr>
              <p:cNvGrpSpPr>
                <a:grpSpLocks/>
              </p:cNvGrpSpPr>
              <p:nvPr/>
            </p:nvGrpSpPr>
            <p:grpSpPr bwMode="auto">
              <a:xfrm>
                <a:off x="1216" y="3639"/>
                <a:ext cx="464" cy="427"/>
                <a:chOff x="1216" y="3639"/>
                <a:chExt cx="464" cy="427"/>
              </a:xfrm>
            </p:grpSpPr>
            <p:sp>
              <p:nvSpPr>
                <p:cNvPr id="396" name="Rectangle 62">
                  <a:extLst>
                    <a:ext uri="{FF2B5EF4-FFF2-40B4-BE49-F238E27FC236}">
                      <a16:creationId xmlns:a16="http://schemas.microsoft.com/office/drawing/2014/main" id="{8341DC50-EE9F-4DFB-8E87-044F500D0E3E}"/>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en-US" sz="9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Narrow" panose="020B0606020202030204" pitchFamily="34" charset="0"/>
                      <a:ea typeface="+mn-ea"/>
                      <a:cs typeface="Times New Roman" panose="02020603050405020304" pitchFamily="18" charset="0"/>
                    </a:rPr>
                    <a:t>P</a:t>
                  </a:r>
                </a:p>
              </p:txBody>
            </p:sp>
            <p:sp>
              <p:nvSpPr>
                <p:cNvPr id="397" name="Rectangle 63">
                  <a:extLst>
                    <a:ext uri="{FF2B5EF4-FFF2-40B4-BE49-F238E27FC236}">
                      <a16:creationId xmlns:a16="http://schemas.microsoft.com/office/drawing/2014/main" id="{7C0BD65F-A49D-44A3-93C1-C22A4DEE5E73}"/>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en-US" sz="9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Narrow" panose="020B0606020202030204" pitchFamily="34" charset="0"/>
                      <a:ea typeface="+mn-ea"/>
                      <a:cs typeface="Times New Roman" panose="02020603050405020304" pitchFamily="18" charset="0"/>
                    </a:rPr>
                    <a:t>D</a:t>
                  </a:r>
                </a:p>
              </p:txBody>
            </p:sp>
            <p:sp>
              <p:nvSpPr>
                <p:cNvPr id="398" name="Rectangle 64">
                  <a:extLst>
                    <a:ext uri="{FF2B5EF4-FFF2-40B4-BE49-F238E27FC236}">
                      <a16:creationId xmlns:a16="http://schemas.microsoft.com/office/drawing/2014/main" id="{96B6E6A5-DC02-4854-89E3-E0397AF24AED}"/>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en-US" sz="9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Narrow" panose="020B0606020202030204" pitchFamily="34" charset="0"/>
                      <a:ea typeface="+mn-ea"/>
                      <a:cs typeface="Times New Roman" panose="02020603050405020304" pitchFamily="18" charset="0"/>
                    </a:rPr>
                    <a:t>C</a:t>
                  </a:r>
                </a:p>
              </p:txBody>
            </p:sp>
            <p:sp>
              <p:nvSpPr>
                <p:cNvPr id="399" name="Rectangle 65">
                  <a:extLst>
                    <a:ext uri="{FF2B5EF4-FFF2-40B4-BE49-F238E27FC236}">
                      <a16:creationId xmlns:a16="http://schemas.microsoft.com/office/drawing/2014/main" id="{BF4C319C-12E1-49EF-AE7F-785A042C3C16}"/>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en-US" sz="9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Narrow" panose="020B0606020202030204" pitchFamily="34" charset="0"/>
                      <a:ea typeface="+mn-ea"/>
                      <a:cs typeface="Times New Roman" panose="02020603050405020304" pitchFamily="18" charset="0"/>
                    </a:rPr>
                    <a:t>I</a:t>
                  </a:r>
                </a:p>
              </p:txBody>
            </p:sp>
          </p:grpSp>
        </p:grpSp>
        <p:sp>
          <p:nvSpPr>
            <p:cNvPr id="392" name="Arc 66">
              <a:extLst>
                <a:ext uri="{FF2B5EF4-FFF2-40B4-BE49-F238E27FC236}">
                  <a16:creationId xmlns:a16="http://schemas.microsoft.com/office/drawing/2014/main" id="{635DFD2D-B0B0-484F-8386-73B2E7FAF579}"/>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393" name="Arc 67">
              <a:extLst>
                <a:ext uri="{FF2B5EF4-FFF2-40B4-BE49-F238E27FC236}">
                  <a16:creationId xmlns:a16="http://schemas.microsoft.com/office/drawing/2014/main" id="{A9474994-908A-4365-AE5E-3AE0FF42F83C}"/>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grpSp>
      <p:sp>
        <p:nvSpPr>
          <p:cNvPr id="403" name="Rectangle 14">
            <a:extLst>
              <a:ext uri="{FF2B5EF4-FFF2-40B4-BE49-F238E27FC236}">
                <a16:creationId xmlns:a16="http://schemas.microsoft.com/office/drawing/2014/main" id="{5D064DF0-2C31-48FE-8F2E-B34F0266CD28}"/>
              </a:ext>
            </a:extLst>
          </p:cNvPr>
          <p:cNvSpPr>
            <a:spLocks noChangeArrowheads="1"/>
          </p:cNvSpPr>
          <p:nvPr/>
        </p:nvSpPr>
        <p:spPr bwMode="auto">
          <a:xfrm>
            <a:off x="3183392" y="1738904"/>
            <a:ext cx="313263" cy="218175"/>
          </a:xfrm>
          <a:prstGeom prst="rect">
            <a:avLst/>
          </a:prstGeom>
          <a:solidFill>
            <a:schemeClr val="accent6">
              <a:lumMod val="75000"/>
            </a:schemeClr>
          </a:solidFill>
          <a:ln w="3175">
            <a:solidFill>
              <a:schemeClr val="tx1"/>
            </a:solidFill>
            <a:miter lim="800000"/>
            <a:headEnd/>
            <a:tailEn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pl-PL" altLang="en-US" sz="6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a:ea typeface="+mn-ea"/>
                <a:cs typeface="Times New Roman" panose="02020603050405020304" pitchFamily="18" charset="0"/>
              </a:rPr>
              <a:t>CSE</a:t>
            </a:r>
            <a:endParaRPr kumimoji="1" lang="en-US" altLang="en-US" sz="6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a:ea typeface="+mn-ea"/>
              <a:cs typeface="Times New Roman" panose="02020603050405020304" pitchFamily="18" charset="0"/>
            </a:endParaRPr>
          </a:p>
        </p:txBody>
      </p:sp>
      <p:grpSp>
        <p:nvGrpSpPr>
          <p:cNvPr id="404" name="Group 55">
            <a:extLst>
              <a:ext uri="{FF2B5EF4-FFF2-40B4-BE49-F238E27FC236}">
                <a16:creationId xmlns:a16="http://schemas.microsoft.com/office/drawing/2014/main" id="{90640925-A5D6-477E-98AF-E5EE7919AB0D}"/>
              </a:ext>
            </a:extLst>
          </p:cNvPr>
          <p:cNvGrpSpPr>
            <a:grpSpLocks/>
          </p:cNvGrpSpPr>
          <p:nvPr/>
        </p:nvGrpSpPr>
        <p:grpSpPr bwMode="auto">
          <a:xfrm>
            <a:off x="3232248" y="1428750"/>
            <a:ext cx="272952" cy="287838"/>
            <a:chOff x="1021" y="3385"/>
            <a:chExt cx="680" cy="636"/>
          </a:xfrm>
        </p:grpSpPr>
        <p:grpSp>
          <p:nvGrpSpPr>
            <p:cNvPr id="405" name="Group 56">
              <a:extLst>
                <a:ext uri="{FF2B5EF4-FFF2-40B4-BE49-F238E27FC236}">
                  <a16:creationId xmlns:a16="http://schemas.microsoft.com/office/drawing/2014/main" id="{D036C4D5-70B1-42DA-9B3E-19FE0EB5B39C}"/>
                </a:ext>
              </a:extLst>
            </p:cNvPr>
            <p:cNvGrpSpPr>
              <a:grpSpLocks/>
            </p:cNvGrpSpPr>
            <p:nvPr/>
          </p:nvGrpSpPr>
          <p:grpSpPr bwMode="auto">
            <a:xfrm>
              <a:off x="1066" y="3430"/>
              <a:ext cx="590" cy="544"/>
              <a:chOff x="1201" y="3566"/>
              <a:chExt cx="590" cy="544"/>
            </a:xfrm>
          </p:grpSpPr>
          <p:grpSp>
            <p:nvGrpSpPr>
              <p:cNvPr id="408" name="Group 57">
                <a:extLst>
                  <a:ext uri="{FF2B5EF4-FFF2-40B4-BE49-F238E27FC236}">
                    <a16:creationId xmlns:a16="http://schemas.microsoft.com/office/drawing/2014/main" id="{683D2411-CD45-4012-A409-6AC9AC2D65BA}"/>
                  </a:ext>
                </a:extLst>
              </p:cNvPr>
              <p:cNvGrpSpPr>
                <a:grpSpLocks/>
              </p:cNvGrpSpPr>
              <p:nvPr/>
            </p:nvGrpSpPr>
            <p:grpSpPr bwMode="auto">
              <a:xfrm>
                <a:off x="1201" y="3566"/>
                <a:ext cx="590" cy="544"/>
                <a:chOff x="884" y="2478"/>
                <a:chExt cx="590" cy="544"/>
              </a:xfrm>
            </p:grpSpPr>
            <p:sp>
              <p:nvSpPr>
                <p:cNvPr id="414" name="Oval 58">
                  <a:extLst>
                    <a:ext uri="{FF2B5EF4-FFF2-40B4-BE49-F238E27FC236}">
                      <a16:creationId xmlns:a16="http://schemas.microsoft.com/office/drawing/2014/main" id="{89CFE95D-AF4C-4E1B-95F3-75CF8F898ACA}"/>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415" name="Line 59">
                  <a:extLst>
                    <a:ext uri="{FF2B5EF4-FFF2-40B4-BE49-F238E27FC236}">
                      <a16:creationId xmlns:a16="http://schemas.microsoft.com/office/drawing/2014/main" id="{A41E6B97-D9F6-4D6B-91BD-9E179D940E96}"/>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416" name="Line 60">
                  <a:extLst>
                    <a:ext uri="{FF2B5EF4-FFF2-40B4-BE49-F238E27FC236}">
                      <a16:creationId xmlns:a16="http://schemas.microsoft.com/office/drawing/2014/main" id="{6314CC9E-D71C-4ADE-892F-B9AE5DDD6D08}"/>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409" name="Group 61">
                <a:extLst>
                  <a:ext uri="{FF2B5EF4-FFF2-40B4-BE49-F238E27FC236}">
                    <a16:creationId xmlns:a16="http://schemas.microsoft.com/office/drawing/2014/main" id="{E147F480-C059-413E-9FF9-D4B1D042687B}"/>
                  </a:ext>
                </a:extLst>
              </p:cNvPr>
              <p:cNvGrpSpPr>
                <a:grpSpLocks/>
              </p:cNvGrpSpPr>
              <p:nvPr/>
            </p:nvGrpSpPr>
            <p:grpSpPr bwMode="auto">
              <a:xfrm>
                <a:off x="1216" y="3639"/>
                <a:ext cx="464" cy="427"/>
                <a:chOff x="1216" y="3639"/>
                <a:chExt cx="464" cy="427"/>
              </a:xfrm>
            </p:grpSpPr>
            <p:sp>
              <p:nvSpPr>
                <p:cNvPr id="410" name="Rectangle 62">
                  <a:extLst>
                    <a:ext uri="{FF2B5EF4-FFF2-40B4-BE49-F238E27FC236}">
                      <a16:creationId xmlns:a16="http://schemas.microsoft.com/office/drawing/2014/main" id="{1D11BD38-3F4E-42C6-AB1F-B100131617FD}"/>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en-US" sz="9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Narrow" panose="020B0606020202030204" pitchFamily="34" charset="0"/>
                      <a:ea typeface="+mn-ea"/>
                      <a:cs typeface="Times New Roman" panose="02020603050405020304" pitchFamily="18" charset="0"/>
                    </a:rPr>
                    <a:t>P</a:t>
                  </a:r>
                </a:p>
              </p:txBody>
            </p:sp>
            <p:sp>
              <p:nvSpPr>
                <p:cNvPr id="411" name="Rectangle 63">
                  <a:extLst>
                    <a:ext uri="{FF2B5EF4-FFF2-40B4-BE49-F238E27FC236}">
                      <a16:creationId xmlns:a16="http://schemas.microsoft.com/office/drawing/2014/main" id="{AD233F25-4583-477E-B304-17D248BAADCB}"/>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en-US" sz="9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Narrow" panose="020B0606020202030204" pitchFamily="34" charset="0"/>
                      <a:ea typeface="+mn-ea"/>
                      <a:cs typeface="Times New Roman" panose="02020603050405020304" pitchFamily="18" charset="0"/>
                    </a:rPr>
                    <a:t>D</a:t>
                  </a:r>
                </a:p>
              </p:txBody>
            </p:sp>
            <p:sp>
              <p:nvSpPr>
                <p:cNvPr id="412" name="Rectangle 64">
                  <a:extLst>
                    <a:ext uri="{FF2B5EF4-FFF2-40B4-BE49-F238E27FC236}">
                      <a16:creationId xmlns:a16="http://schemas.microsoft.com/office/drawing/2014/main" id="{EE7DA12E-ED04-4B92-8220-EFF809228B26}"/>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en-US" sz="9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Narrow" panose="020B0606020202030204" pitchFamily="34" charset="0"/>
                      <a:ea typeface="+mn-ea"/>
                      <a:cs typeface="Times New Roman" panose="02020603050405020304" pitchFamily="18" charset="0"/>
                    </a:rPr>
                    <a:t>C</a:t>
                  </a:r>
                </a:p>
              </p:txBody>
            </p:sp>
            <p:sp>
              <p:nvSpPr>
                <p:cNvPr id="413" name="Rectangle 65">
                  <a:extLst>
                    <a:ext uri="{FF2B5EF4-FFF2-40B4-BE49-F238E27FC236}">
                      <a16:creationId xmlns:a16="http://schemas.microsoft.com/office/drawing/2014/main" id="{F65D6B34-77CD-4CE2-BDB7-4AF5A0AB0C98}"/>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en-US" sz="9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Narrow" panose="020B0606020202030204" pitchFamily="34" charset="0"/>
                      <a:ea typeface="+mn-ea"/>
                      <a:cs typeface="Times New Roman" panose="02020603050405020304" pitchFamily="18" charset="0"/>
                    </a:rPr>
                    <a:t>I</a:t>
                  </a:r>
                </a:p>
              </p:txBody>
            </p:sp>
          </p:grpSp>
        </p:grpSp>
        <p:sp>
          <p:nvSpPr>
            <p:cNvPr id="406" name="Arc 66">
              <a:extLst>
                <a:ext uri="{FF2B5EF4-FFF2-40B4-BE49-F238E27FC236}">
                  <a16:creationId xmlns:a16="http://schemas.microsoft.com/office/drawing/2014/main" id="{64D47570-CE65-4A51-A76C-F6E074AE4529}"/>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407" name="Arc 67">
              <a:extLst>
                <a:ext uri="{FF2B5EF4-FFF2-40B4-BE49-F238E27FC236}">
                  <a16:creationId xmlns:a16="http://schemas.microsoft.com/office/drawing/2014/main" id="{D4C9F07D-CC36-4363-B2A4-E65F9E5D23B4}"/>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grpSp>
      <p:sp>
        <p:nvSpPr>
          <p:cNvPr id="417" name="Rectangle 14">
            <a:extLst>
              <a:ext uri="{FF2B5EF4-FFF2-40B4-BE49-F238E27FC236}">
                <a16:creationId xmlns:a16="http://schemas.microsoft.com/office/drawing/2014/main" id="{C9AB4485-D7C7-4AC1-AA3A-7D141F4D9AAB}"/>
              </a:ext>
            </a:extLst>
          </p:cNvPr>
          <p:cNvSpPr>
            <a:spLocks noChangeArrowheads="1"/>
          </p:cNvSpPr>
          <p:nvPr/>
        </p:nvSpPr>
        <p:spPr bwMode="auto">
          <a:xfrm>
            <a:off x="2802392" y="1515375"/>
            <a:ext cx="313263" cy="218175"/>
          </a:xfrm>
          <a:prstGeom prst="rect">
            <a:avLst/>
          </a:prstGeom>
          <a:solidFill>
            <a:schemeClr val="accent6">
              <a:lumMod val="75000"/>
            </a:schemeClr>
          </a:solidFill>
          <a:ln w="3175">
            <a:solidFill>
              <a:schemeClr val="tx1"/>
            </a:solidFill>
            <a:miter lim="800000"/>
            <a:headEnd/>
            <a:tailEnd/>
          </a:ln>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pl-PL" altLang="en-US" sz="6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a:ea typeface="+mn-ea"/>
                <a:cs typeface="Times New Roman" panose="02020603050405020304" pitchFamily="18" charset="0"/>
              </a:rPr>
              <a:t>CSA</a:t>
            </a:r>
            <a:endParaRPr kumimoji="1" lang="en-US" altLang="en-US" sz="6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a:ea typeface="+mn-ea"/>
              <a:cs typeface="Times New Roman" panose="02020603050405020304" pitchFamily="18" charset="0"/>
            </a:endParaRPr>
          </a:p>
        </p:txBody>
      </p:sp>
      <p:grpSp>
        <p:nvGrpSpPr>
          <p:cNvPr id="418" name="Group 55">
            <a:extLst>
              <a:ext uri="{FF2B5EF4-FFF2-40B4-BE49-F238E27FC236}">
                <a16:creationId xmlns:a16="http://schemas.microsoft.com/office/drawing/2014/main" id="{1E0D5976-B938-4A02-93CD-FA931BD236D6}"/>
              </a:ext>
            </a:extLst>
          </p:cNvPr>
          <p:cNvGrpSpPr>
            <a:grpSpLocks/>
          </p:cNvGrpSpPr>
          <p:nvPr/>
        </p:nvGrpSpPr>
        <p:grpSpPr bwMode="auto">
          <a:xfrm>
            <a:off x="2851248" y="1205221"/>
            <a:ext cx="272952" cy="287838"/>
            <a:chOff x="1021" y="3385"/>
            <a:chExt cx="680" cy="636"/>
          </a:xfrm>
        </p:grpSpPr>
        <p:grpSp>
          <p:nvGrpSpPr>
            <p:cNvPr id="419" name="Group 56">
              <a:extLst>
                <a:ext uri="{FF2B5EF4-FFF2-40B4-BE49-F238E27FC236}">
                  <a16:creationId xmlns:a16="http://schemas.microsoft.com/office/drawing/2014/main" id="{5C5FBBAB-9090-43D4-89D4-EB64B8283481}"/>
                </a:ext>
              </a:extLst>
            </p:cNvPr>
            <p:cNvGrpSpPr>
              <a:grpSpLocks/>
            </p:cNvGrpSpPr>
            <p:nvPr/>
          </p:nvGrpSpPr>
          <p:grpSpPr bwMode="auto">
            <a:xfrm>
              <a:off x="1066" y="3430"/>
              <a:ext cx="590" cy="544"/>
              <a:chOff x="1201" y="3566"/>
              <a:chExt cx="590" cy="544"/>
            </a:xfrm>
          </p:grpSpPr>
          <p:grpSp>
            <p:nvGrpSpPr>
              <p:cNvPr id="422" name="Group 57">
                <a:extLst>
                  <a:ext uri="{FF2B5EF4-FFF2-40B4-BE49-F238E27FC236}">
                    <a16:creationId xmlns:a16="http://schemas.microsoft.com/office/drawing/2014/main" id="{B9A3AC29-4419-48AC-97D8-BC8C56E54926}"/>
                  </a:ext>
                </a:extLst>
              </p:cNvPr>
              <p:cNvGrpSpPr>
                <a:grpSpLocks/>
              </p:cNvGrpSpPr>
              <p:nvPr/>
            </p:nvGrpSpPr>
            <p:grpSpPr bwMode="auto">
              <a:xfrm>
                <a:off x="1201" y="3566"/>
                <a:ext cx="590" cy="544"/>
                <a:chOff x="884" y="2478"/>
                <a:chExt cx="590" cy="544"/>
              </a:xfrm>
            </p:grpSpPr>
            <p:sp>
              <p:nvSpPr>
                <p:cNvPr id="428" name="Oval 58">
                  <a:extLst>
                    <a:ext uri="{FF2B5EF4-FFF2-40B4-BE49-F238E27FC236}">
                      <a16:creationId xmlns:a16="http://schemas.microsoft.com/office/drawing/2014/main" id="{BC91A08D-A13F-4285-952F-EA59FFFAA0A5}"/>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429" name="Line 59">
                  <a:extLst>
                    <a:ext uri="{FF2B5EF4-FFF2-40B4-BE49-F238E27FC236}">
                      <a16:creationId xmlns:a16="http://schemas.microsoft.com/office/drawing/2014/main" id="{491EA829-72FF-490E-B1AB-9C783C885254}"/>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430" name="Line 60">
                  <a:extLst>
                    <a:ext uri="{FF2B5EF4-FFF2-40B4-BE49-F238E27FC236}">
                      <a16:creationId xmlns:a16="http://schemas.microsoft.com/office/drawing/2014/main" id="{3C587E5D-BB95-43E0-9132-9BB104CB246F}"/>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423" name="Group 61">
                <a:extLst>
                  <a:ext uri="{FF2B5EF4-FFF2-40B4-BE49-F238E27FC236}">
                    <a16:creationId xmlns:a16="http://schemas.microsoft.com/office/drawing/2014/main" id="{BEB55688-13A6-4D80-89B6-B2855C27AC23}"/>
                  </a:ext>
                </a:extLst>
              </p:cNvPr>
              <p:cNvGrpSpPr>
                <a:grpSpLocks/>
              </p:cNvGrpSpPr>
              <p:nvPr/>
            </p:nvGrpSpPr>
            <p:grpSpPr bwMode="auto">
              <a:xfrm>
                <a:off x="1216" y="3639"/>
                <a:ext cx="464" cy="427"/>
                <a:chOff x="1216" y="3639"/>
                <a:chExt cx="464" cy="427"/>
              </a:xfrm>
            </p:grpSpPr>
            <p:sp>
              <p:nvSpPr>
                <p:cNvPr id="424" name="Rectangle 62">
                  <a:extLst>
                    <a:ext uri="{FF2B5EF4-FFF2-40B4-BE49-F238E27FC236}">
                      <a16:creationId xmlns:a16="http://schemas.microsoft.com/office/drawing/2014/main" id="{326D768E-4F36-46A8-A1B7-326F8B7C0D14}"/>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en-US" sz="9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Narrow" panose="020B0606020202030204" pitchFamily="34" charset="0"/>
                      <a:ea typeface="+mn-ea"/>
                      <a:cs typeface="Times New Roman" panose="02020603050405020304" pitchFamily="18" charset="0"/>
                    </a:rPr>
                    <a:t>P</a:t>
                  </a:r>
                </a:p>
              </p:txBody>
            </p:sp>
            <p:sp>
              <p:nvSpPr>
                <p:cNvPr id="425" name="Rectangle 63">
                  <a:extLst>
                    <a:ext uri="{FF2B5EF4-FFF2-40B4-BE49-F238E27FC236}">
                      <a16:creationId xmlns:a16="http://schemas.microsoft.com/office/drawing/2014/main" id="{1973EBC5-988C-48C4-88DE-3635B4F2F592}"/>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en-US" sz="9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Narrow" panose="020B0606020202030204" pitchFamily="34" charset="0"/>
                      <a:ea typeface="+mn-ea"/>
                      <a:cs typeface="Times New Roman" panose="02020603050405020304" pitchFamily="18" charset="0"/>
                    </a:rPr>
                    <a:t>D</a:t>
                  </a:r>
                </a:p>
              </p:txBody>
            </p:sp>
            <p:sp>
              <p:nvSpPr>
                <p:cNvPr id="426" name="Rectangle 64">
                  <a:extLst>
                    <a:ext uri="{FF2B5EF4-FFF2-40B4-BE49-F238E27FC236}">
                      <a16:creationId xmlns:a16="http://schemas.microsoft.com/office/drawing/2014/main" id="{FF8053DD-176F-4E02-84F7-FEAAAB0379BE}"/>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en-US" sz="9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Narrow" panose="020B0606020202030204" pitchFamily="34" charset="0"/>
                      <a:ea typeface="+mn-ea"/>
                      <a:cs typeface="Times New Roman" panose="02020603050405020304" pitchFamily="18" charset="0"/>
                    </a:rPr>
                    <a:t>C</a:t>
                  </a:r>
                </a:p>
              </p:txBody>
            </p:sp>
            <p:sp>
              <p:nvSpPr>
                <p:cNvPr id="427" name="Rectangle 65">
                  <a:extLst>
                    <a:ext uri="{FF2B5EF4-FFF2-40B4-BE49-F238E27FC236}">
                      <a16:creationId xmlns:a16="http://schemas.microsoft.com/office/drawing/2014/main" id="{FC826C7A-CB96-49E5-8026-B8C16BEB044A}"/>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en-US" sz="900" b="1" i="0" u="none" strike="noStrike" kern="1200" cap="none" spc="0" normalizeH="0" baseline="0" noProof="0">
                      <a:ln>
                        <a:noFill/>
                      </a:ln>
                      <a:solidFill>
                        <a:srgbClr val="000000"/>
                      </a:solidFill>
                      <a:effectLst>
                        <a:outerShdw blurRad="38100" dist="38100" dir="2700000" algn="tl">
                          <a:srgbClr val="FFFFFF"/>
                        </a:outerShdw>
                      </a:effectLst>
                      <a:uLnTx/>
                      <a:uFillTx/>
                      <a:latin typeface="Arial Narrow" panose="020B0606020202030204" pitchFamily="34" charset="0"/>
                      <a:ea typeface="+mn-ea"/>
                      <a:cs typeface="Times New Roman" panose="02020603050405020304" pitchFamily="18" charset="0"/>
                    </a:rPr>
                    <a:t>I</a:t>
                  </a:r>
                </a:p>
              </p:txBody>
            </p:sp>
          </p:grpSp>
        </p:grpSp>
        <p:sp>
          <p:nvSpPr>
            <p:cNvPr id="420" name="Arc 66">
              <a:extLst>
                <a:ext uri="{FF2B5EF4-FFF2-40B4-BE49-F238E27FC236}">
                  <a16:creationId xmlns:a16="http://schemas.microsoft.com/office/drawing/2014/main" id="{105B7F53-F7D7-45B9-A42E-BB1B56ADEC61}"/>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sp>
          <p:nvSpPr>
            <p:cNvPr id="421" name="Arc 67">
              <a:extLst>
                <a:ext uri="{FF2B5EF4-FFF2-40B4-BE49-F238E27FC236}">
                  <a16:creationId xmlns:a16="http://schemas.microsoft.com/office/drawing/2014/main" id="{4E83D0D3-2BA6-4F72-9848-1F9943A41B90}"/>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srgbClr val="000000"/>
                </a:solidFill>
                <a:effectLst/>
                <a:uLnTx/>
                <a:uFillTx/>
                <a:latin typeface="Arial"/>
                <a:ea typeface="+mn-ea"/>
                <a:cs typeface="+mn-cs"/>
              </a:endParaRPr>
            </a:p>
          </p:txBody>
        </p:sp>
      </p:grpSp>
    </p:spTree>
    <p:extLst>
      <p:ext uri="{BB962C8B-B14F-4D97-AF65-F5344CB8AC3E}">
        <p14:creationId xmlns:p14="http://schemas.microsoft.com/office/powerpoint/2010/main" val="287768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496649" y="507840"/>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Improvement Plan</a:t>
            </a:r>
          </a:p>
        </p:txBody>
      </p:sp>
      <p:sp>
        <p:nvSpPr>
          <p:cNvPr id="2" name="TextBox 1">
            <a:extLst>
              <a:ext uri="{FF2B5EF4-FFF2-40B4-BE49-F238E27FC236}">
                <a16:creationId xmlns:a16="http://schemas.microsoft.com/office/drawing/2014/main" id="{172C9EC8-A4B6-1FF0-1A12-33D6A73572A0}"/>
              </a:ext>
            </a:extLst>
          </p:cNvPr>
          <p:cNvSpPr txBox="1"/>
          <p:nvPr/>
        </p:nvSpPr>
        <p:spPr>
          <a:xfrm>
            <a:off x="542166" y="1124793"/>
            <a:ext cx="8229600" cy="1638910"/>
          </a:xfrm>
          <a:prstGeom prst="rect">
            <a:avLst/>
          </a:prstGeom>
          <a:noFill/>
        </p:spPr>
        <p:txBody>
          <a:bodyPr wrap="square" lIns="0" tIns="0" rIns="0" bIns="0" rtlCol="0">
            <a:spAutoFit/>
          </a:bodyPr>
          <a:lstStyle/>
          <a:p>
            <a:pPr algn="l">
              <a:lnSpc>
                <a:spcPct val="100000"/>
              </a:lnSpc>
              <a:spcBef>
                <a:spcPts val="900"/>
              </a:spcBef>
              <a:buClr>
                <a:srgbClr val="CA0123"/>
              </a:buClr>
              <a:buSzPct val="100000"/>
            </a:pPr>
            <a:r>
              <a:rPr lang="en-GB" sz="1400" b="1" dirty="0"/>
              <a:t>GENERAL</a:t>
            </a:r>
          </a:p>
          <a:p>
            <a:pPr marL="285750" indent="-285750" algn="l">
              <a:lnSpc>
                <a:spcPct val="100000"/>
              </a:lnSpc>
              <a:spcBef>
                <a:spcPts val="900"/>
              </a:spcBef>
              <a:buClr>
                <a:srgbClr val="CA0123"/>
              </a:buClr>
              <a:buSzPct val="100000"/>
              <a:buFont typeface="Arial" panose="020B0604020202020204" pitchFamily="34" charset="0"/>
              <a:buChar char="•"/>
            </a:pPr>
            <a:r>
              <a:rPr lang="en-GB" sz="1400" b="1" dirty="0"/>
              <a:t>TCD records and Oracle HR:</a:t>
            </a:r>
          </a:p>
          <a:p>
            <a:pPr algn="l">
              <a:lnSpc>
                <a:spcPct val="100000"/>
              </a:lnSpc>
              <a:spcBef>
                <a:spcPts val="900"/>
              </a:spcBef>
              <a:buClr>
                <a:srgbClr val="CA0123"/>
              </a:buClr>
              <a:buSzPct val="100000"/>
            </a:pPr>
            <a:r>
              <a:rPr lang="en-GB" sz="1400" dirty="0"/>
              <a:t>Some records do not seem to be correctly synched between Oracle HR and Technical Competency Database. This has not been raised as a finding and this will be followed with owners of the TCD as this is a global issue.</a:t>
            </a:r>
          </a:p>
          <a:p>
            <a:pPr algn="l">
              <a:lnSpc>
                <a:spcPct val="100000"/>
              </a:lnSpc>
              <a:spcBef>
                <a:spcPts val="900"/>
              </a:spcBef>
              <a:buClr>
                <a:srgbClr val="CA0123"/>
              </a:buClr>
              <a:buSzPct val="100000"/>
            </a:pPr>
            <a:endParaRPr lang="en-GB" sz="1400" dirty="0"/>
          </a:p>
        </p:txBody>
      </p:sp>
    </p:spTree>
    <p:extLst>
      <p:ext uri="{BB962C8B-B14F-4D97-AF65-F5344CB8AC3E}">
        <p14:creationId xmlns:p14="http://schemas.microsoft.com/office/powerpoint/2010/main" val="835195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08CC5B-EACD-7D44-8ADE-34D2EB8D6C1F}"/>
              </a:ext>
            </a:extLst>
          </p:cNvPr>
          <p:cNvSpPr>
            <a:spLocks noGrp="1"/>
          </p:cNvSpPr>
          <p:nvPr>
            <p:ph type="title"/>
          </p:nvPr>
        </p:nvSpPr>
        <p:spPr>
          <a:xfrm>
            <a:off x="152400" y="108560"/>
            <a:ext cx="8537576" cy="246221"/>
          </a:xfrm>
        </p:spPr>
        <p:txBody>
          <a:bodyPr/>
          <a:lstStyle/>
          <a:p>
            <a:r>
              <a:rPr lang="en-GB" sz="1600" b="1"/>
              <a:t>Risks and Raised Concerns</a:t>
            </a:r>
          </a:p>
        </p:txBody>
      </p:sp>
      <p:graphicFrame>
        <p:nvGraphicFramePr>
          <p:cNvPr id="7" name="Table Placeholder 6">
            <a:extLst>
              <a:ext uri="{FF2B5EF4-FFF2-40B4-BE49-F238E27FC236}">
                <a16:creationId xmlns:a16="http://schemas.microsoft.com/office/drawing/2014/main" id="{AEE2E5E0-8816-FB42-BCF7-F7E45E1C99E0}"/>
              </a:ext>
            </a:extLst>
          </p:cNvPr>
          <p:cNvGraphicFramePr>
            <a:graphicFrameLocks noGrp="1"/>
          </p:cNvGraphicFramePr>
          <p:nvPr>
            <p:ph sz="quarter" idx="23"/>
            <p:extLst>
              <p:ext uri="{D42A27DB-BD31-4B8C-83A1-F6EECF244321}">
                <p14:modId xmlns:p14="http://schemas.microsoft.com/office/powerpoint/2010/main" val="1732257933"/>
              </p:ext>
            </p:extLst>
          </p:nvPr>
        </p:nvGraphicFramePr>
        <p:xfrm>
          <a:off x="171855" y="458150"/>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r>
                        <a:rPr lang="pl-PL" sz="800" b="1" i="0" u="none" strike="noStrike" dirty="0">
                          <a:solidFill>
                            <a:schemeClr val="bg1"/>
                          </a:solidFill>
                          <a:effectLst/>
                          <a:latin typeface="+mn-lt"/>
                        </a:rPr>
                        <a:t>ISO</a:t>
                      </a:r>
                      <a:r>
                        <a:rPr lang="en-GB" sz="800" b="1" i="0" u="none" strike="noStrike" dirty="0">
                          <a:solidFill>
                            <a:schemeClr val="bg1"/>
                          </a:solidFill>
                          <a:effectLst/>
                          <a:latin typeface="+mn-lt"/>
                        </a:rPr>
                        <a:t> 17065:2012</a:t>
                      </a:r>
                      <a:endParaRPr lang="en-US" sz="800" b="1" i="0" u="none" strike="noStrike" dirty="0">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Description of Finding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800" b="1" i="0" u="none" strike="noStrike" err="1">
                          <a:solidFill>
                            <a:schemeClr val="bg1"/>
                          </a:solidFill>
                          <a:effectLst/>
                          <a:latin typeface="+mn-lt"/>
                        </a:rPr>
                        <a:t>Expected</a:t>
                      </a:r>
                      <a:r>
                        <a:rPr lang="pl-PL" sz="800" b="1" i="0" u="none" strike="noStrike">
                          <a:solidFill>
                            <a:schemeClr val="bg1"/>
                          </a:solidFill>
                          <a:effectLst/>
                          <a:latin typeface="+mn-lt"/>
                        </a:rPr>
                        <a:t> </a:t>
                      </a:r>
                      <a:r>
                        <a:rPr lang="pl-PL" sz="800" b="1" i="0" u="none" strike="noStrike" err="1">
                          <a:solidFill>
                            <a:schemeClr val="bg1"/>
                          </a:solidFill>
                          <a:effectLst/>
                          <a:latin typeface="+mn-lt"/>
                        </a:rPr>
                        <a:t>outcome</a:t>
                      </a:r>
                      <a:endParaRPr lang="en-US" sz="800" b="1" i="0" u="none" strike="noStrike">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Risk </a:t>
                      </a:r>
                    </a:p>
                    <a:p>
                      <a:pPr algn="ctr" fontAlgn="b"/>
                      <a:r>
                        <a:rPr lang="en-US" sz="800" b="1" i="0" u="none" strike="noStrike">
                          <a:solidFill>
                            <a:schemeClr val="bg1"/>
                          </a:solidFill>
                          <a:effectLst/>
                          <a:latin typeface="+mn-lt"/>
                        </a:rPr>
                        <a:t>Level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dirty="0">
                          <a:solidFill>
                            <a:schemeClr val="bg1"/>
                          </a:solidFill>
                          <a:effectLst/>
                          <a:latin typeface="+mn-lt"/>
                        </a:rPr>
                        <a:t>CAR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786810"/>
                  </a:ext>
                </a:extLst>
              </a:tr>
            </a:tbl>
          </a:graphicData>
        </a:graphic>
      </p:graphicFrame>
      <p:graphicFrame>
        <p:nvGraphicFramePr>
          <p:cNvPr id="9" name="Table Placeholder 6">
            <a:extLst>
              <a:ext uri="{FF2B5EF4-FFF2-40B4-BE49-F238E27FC236}">
                <a16:creationId xmlns:a16="http://schemas.microsoft.com/office/drawing/2014/main" id="{C5F3CDA7-1998-4A07-AE75-5D794824696D}"/>
              </a:ext>
            </a:extLst>
          </p:cNvPr>
          <p:cNvGraphicFramePr>
            <a:graphicFrameLocks/>
          </p:cNvGraphicFramePr>
          <p:nvPr>
            <p:extLst>
              <p:ext uri="{D42A27DB-BD31-4B8C-83A1-F6EECF244321}">
                <p14:modId xmlns:p14="http://schemas.microsoft.com/office/powerpoint/2010/main" val="2938328327"/>
              </p:ext>
            </p:extLst>
          </p:nvPr>
        </p:nvGraphicFramePr>
        <p:xfrm>
          <a:off x="171855" y="710150"/>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endParaRPr lang="en-US" sz="800" b="0" i="0" u="none" strike="noStrike" noProof="0" dirty="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r>
                        <a:rPr lang="en-GB" sz="800" b="0" i="0" u="none" strike="noStrike" noProof="0" dirty="0">
                          <a:solidFill>
                            <a:srgbClr val="000000"/>
                          </a:solidFill>
                          <a:effectLst/>
                          <a:latin typeface="+mn-lt"/>
                        </a:rPr>
                        <a:t>No Risks other than those identified</a:t>
                      </a:r>
                      <a:endParaRPr lang="en-US" sz="800" b="0" i="0" u="none" strike="noStrike" noProof="0" dirty="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0" name="Table Placeholder 6">
            <a:extLst>
              <a:ext uri="{FF2B5EF4-FFF2-40B4-BE49-F238E27FC236}">
                <a16:creationId xmlns:a16="http://schemas.microsoft.com/office/drawing/2014/main" id="{29026DE3-B8AF-4CD2-9E98-B3D80004CB55}"/>
              </a:ext>
            </a:extLst>
          </p:cNvPr>
          <p:cNvGraphicFramePr>
            <a:graphicFrameLocks/>
          </p:cNvGraphicFramePr>
          <p:nvPr/>
        </p:nvGraphicFramePr>
        <p:xfrm>
          <a:off x="171855" y="1062990"/>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rtl="0" fontAlgn="b"/>
                      <a:endParaRPr lang="en-US" sz="800" b="0" i="0" u="none" strike="noStrike">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
                        <a:spcAft>
                          <a:spcPts val="0"/>
                        </a:spcAft>
                      </a:pPr>
                      <a:endParaRPr lang="en-US" sz="800" b="0" i="0" u="none" strike="noStrike" dirty="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
                      <a:endParaRPr lang="en-US" sz="800" b="0" i="0" u="none" strike="noStrike">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2" name="Table Placeholder 6">
            <a:extLst>
              <a:ext uri="{FF2B5EF4-FFF2-40B4-BE49-F238E27FC236}">
                <a16:creationId xmlns:a16="http://schemas.microsoft.com/office/drawing/2014/main" id="{4CD2772E-E7F3-499F-AF33-8B55889366C0}"/>
              </a:ext>
            </a:extLst>
          </p:cNvPr>
          <p:cNvGraphicFramePr>
            <a:graphicFrameLocks/>
          </p:cNvGraphicFramePr>
          <p:nvPr/>
        </p:nvGraphicFramePr>
        <p:xfrm>
          <a:off x="174648" y="3096007"/>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endParaRPr lang="en-US" sz="800" b="0" i="0" u="none" strike="noStrike" noProof="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Bef>
                          <a:spcPts val="600"/>
                        </a:spcBef>
                        <a:spcAft>
                          <a:spcPts val="0"/>
                        </a:spcAft>
                      </a:pP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4" name="Table Placeholder 6">
            <a:extLst>
              <a:ext uri="{FF2B5EF4-FFF2-40B4-BE49-F238E27FC236}">
                <a16:creationId xmlns:a16="http://schemas.microsoft.com/office/drawing/2014/main" id="{FFB0EBB9-6CF3-484D-8928-5A2AA86AD0E6}"/>
              </a:ext>
            </a:extLst>
          </p:cNvPr>
          <p:cNvGraphicFramePr>
            <a:graphicFrameLocks/>
          </p:cNvGraphicFramePr>
          <p:nvPr/>
        </p:nvGraphicFramePr>
        <p:xfrm>
          <a:off x="174648" y="3844784"/>
          <a:ext cx="8839200" cy="62484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624840">
                <a:tc>
                  <a:txBody>
                    <a:bodyPr/>
                    <a:lstStyle/>
                    <a:p>
                      <a:pPr algn="ctr" fontAlgn="b"/>
                      <a:endParaRPr lang="en-US" sz="800" b="0" i="0" u="none" strike="noStrike" noProof="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5" name="Table Placeholder 6">
            <a:extLst>
              <a:ext uri="{FF2B5EF4-FFF2-40B4-BE49-F238E27FC236}">
                <a16:creationId xmlns:a16="http://schemas.microsoft.com/office/drawing/2014/main" id="{BB63B69C-E67D-4DDB-940D-3AA86D1F79C6}"/>
              </a:ext>
            </a:extLst>
          </p:cNvPr>
          <p:cNvGraphicFramePr>
            <a:graphicFrameLocks/>
          </p:cNvGraphicFramePr>
          <p:nvPr/>
        </p:nvGraphicFramePr>
        <p:xfrm>
          <a:off x="171855" y="2295362"/>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endParaRPr lang="en-US" sz="800" b="0" i="0" u="none" strike="noStrike" noProof="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6" name="Table Placeholder 6">
            <a:extLst>
              <a:ext uri="{FF2B5EF4-FFF2-40B4-BE49-F238E27FC236}">
                <a16:creationId xmlns:a16="http://schemas.microsoft.com/office/drawing/2014/main" id="{FEAEFB45-0894-4969-98DB-464E05408CE2}"/>
              </a:ext>
            </a:extLst>
          </p:cNvPr>
          <p:cNvGraphicFramePr>
            <a:graphicFrameLocks/>
          </p:cNvGraphicFramePr>
          <p:nvPr/>
        </p:nvGraphicFramePr>
        <p:xfrm>
          <a:off x="152400" y="1473394"/>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endParaRPr lang="en-US" sz="800" b="0" i="0" u="none" strike="noStrike" noProof="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7" name="Table Placeholder 6">
            <a:extLst>
              <a:ext uri="{FF2B5EF4-FFF2-40B4-BE49-F238E27FC236}">
                <a16:creationId xmlns:a16="http://schemas.microsoft.com/office/drawing/2014/main" id="{8F71B015-33D3-4D70-9B27-7C62D08875E3}"/>
              </a:ext>
            </a:extLst>
          </p:cNvPr>
          <p:cNvGraphicFramePr>
            <a:graphicFrameLocks/>
          </p:cNvGraphicFramePr>
          <p:nvPr/>
        </p:nvGraphicFramePr>
        <p:xfrm>
          <a:off x="171855" y="1862056"/>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endParaRPr lang="en-US" sz="800" b="0" i="0" u="none" strike="noStrike" noProof="0">
                        <a:solidFill>
                          <a:srgbClr val="000000"/>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endParaRPr lang="en-US" sz="800" b="0" i="0" u="none" strike="noStrike" noProof="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800" b="0"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1" i="0" u="none" strike="noStrike" noProof="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spTree>
    <p:extLst>
      <p:ext uri="{BB962C8B-B14F-4D97-AF65-F5344CB8AC3E}">
        <p14:creationId xmlns:p14="http://schemas.microsoft.com/office/powerpoint/2010/main" val="3831782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283904" y="532116"/>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a:solidFill>
                  <a:srgbClr val="C00000"/>
                </a:solidFill>
              </a:rPr>
              <a:t>Timescales for issuing Report</a:t>
            </a:r>
          </a:p>
          <a:p>
            <a:r>
              <a:rPr lang="en-GB" sz="1800" b="1">
                <a:solidFill>
                  <a:srgbClr val="C00000"/>
                </a:solidFill>
              </a:rPr>
              <a:t> </a:t>
            </a:r>
          </a:p>
        </p:txBody>
      </p:sp>
      <p:sp>
        <p:nvSpPr>
          <p:cNvPr id="2" name="TextBox 1">
            <a:extLst>
              <a:ext uri="{FF2B5EF4-FFF2-40B4-BE49-F238E27FC236}">
                <a16:creationId xmlns:a16="http://schemas.microsoft.com/office/drawing/2014/main" id="{D05387DA-D8E7-FA01-4771-0BDB39AA0756}"/>
              </a:ext>
            </a:extLst>
          </p:cNvPr>
          <p:cNvSpPr txBox="1"/>
          <p:nvPr/>
        </p:nvSpPr>
        <p:spPr>
          <a:xfrm>
            <a:off x="542166" y="1124793"/>
            <a:ext cx="8229600" cy="1208023"/>
          </a:xfrm>
          <a:prstGeom prst="rect">
            <a:avLst/>
          </a:prstGeom>
          <a:noFill/>
        </p:spPr>
        <p:txBody>
          <a:bodyPr wrap="square" lIns="0" tIns="0" rIns="0" bIns="0" rtlCol="0">
            <a:spAutoFit/>
          </a:bodyPr>
          <a:lstStyle/>
          <a:p>
            <a:pPr algn="l">
              <a:lnSpc>
                <a:spcPct val="100000"/>
              </a:lnSpc>
              <a:spcBef>
                <a:spcPts val="900"/>
              </a:spcBef>
              <a:buClr>
                <a:srgbClr val="CA0123"/>
              </a:buClr>
              <a:buSzPct val="100000"/>
            </a:pPr>
            <a:r>
              <a:rPr lang="en-GB" sz="1400" b="1" dirty="0"/>
              <a:t>IQA Tool will be updated Monday </a:t>
            </a:r>
          </a:p>
          <a:p>
            <a:pPr algn="l">
              <a:lnSpc>
                <a:spcPct val="100000"/>
              </a:lnSpc>
              <a:spcBef>
                <a:spcPts val="900"/>
              </a:spcBef>
              <a:buClr>
                <a:srgbClr val="CA0123"/>
              </a:buClr>
              <a:buSzPct val="100000"/>
            </a:pPr>
            <a:r>
              <a:rPr lang="en-GB" sz="1400" b="1" dirty="0"/>
              <a:t>CAR will be confirmed and created on Wednesday at the latest (Grainne return)</a:t>
            </a:r>
          </a:p>
          <a:p>
            <a:pPr algn="l">
              <a:lnSpc>
                <a:spcPct val="100000"/>
              </a:lnSpc>
              <a:spcBef>
                <a:spcPts val="900"/>
              </a:spcBef>
              <a:buClr>
                <a:srgbClr val="CA0123"/>
              </a:buClr>
              <a:buSzPct val="100000"/>
            </a:pPr>
            <a:endParaRPr lang="en-GB" sz="1400" dirty="0"/>
          </a:p>
          <a:p>
            <a:pPr algn="l">
              <a:lnSpc>
                <a:spcPct val="100000"/>
              </a:lnSpc>
              <a:spcBef>
                <a:spcPts val="900"/>
              </a:spcBef>
              <a:buClr>
                <a:srgbClr val="CA0123"/>
              </a:buClr>
              <a:buSzPct val="100000"/>
            </a:pPr>
            <a:endParaRPr lang="en-US" sz="1400" dirty="0"/>
          </a:p>
        </p:txBody>
      </p:sp>
    </p:spTree>
    <p:extLst>
      <p:ext uri="{BB962C8B-B14F-4D97-AF65-F5344CB8AC3E}">
        <p14:creationId xmlns:p14="http://schemas.microsoft.com/office/powerpoint/2010/main" val="165663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94DD6F-33A4-4014-899B-2114FBF76939}"/>
              </a:ext>
            </a:extLst>
          </p:cNvPr>
          <p:cNvSpPr>
            <a:spLocks noGrp="1"/>
          </p:cNvSpPr>
          <p:nvPr>
            <p:ph type="body" sz="quarter" idx="19"/>
          </p:nvPr>
        </p:nvSpPr>
        <p:spPr>
          <a:xfrm>
            <a:off x="396509" y="540134"/>
            <a:ext cx="7444673" cy="4202980"/>
          </a:xfrm>
        </p:spPr>
        <p:txBody>
          <a:bodyPr vert="horz" lIns="0" tIns="0" rIns="0" bIns="0" rtlCol="0" anchor="t">
            <a:noAutofit/>
          </a:bodyPr>
          <a:lstStyle/>
          <a:p>
            <a:pPr algn="just">
              <a:spcAft>
                <a:spcPts val="600"/>
              </a:spcAft>
            </a:pPr>
            <a:r>
              <a:rPr lang="en-US" sz="1200" dirty="0"/>
              <a:t>Based on sampled review of Certification and interviews with the staff, the assessment team concluded that the management system of UL International Netherlands B.V. meets:</a:t>
            </a:r>
          </a:p>
          <a:p>
            <a:pPr marL="171450" indent="-171450" algn="just">
              <a:spcAft>
                <a:spcPts val="600"/>
              </a:spcAft>
              <a:buFont typeface="Arial" panose="020B0604020202020204" pitchFamily="34" charset="0"/>
              <a:buChar char="•"/>
            </a:pPr>
            <a:r>
              <a:rPr lang="en-US" sz="1200" dirty="0"/>
              <a:t>the requirements of ISO/IEC 17065:2012 and EA2-17M2020 for the Notified Body.</a:t>
            </a:r>
          </a:p>
          <a:p>
            <a:pPr marL="171450" indent="-171450" algn="just">
              <a:spcAft>
                <a:spcPts val="600"/>
              </a:spcAft>
              <a:buFont typeface="Arial" panose="020B0604020202020204" pitchFamily="34" charset="0"/>
              <a:buChar char="•"/>
            </a:pPr>
            <a:r>
              <a:rPr lang="en-US" sz="1200" dirty="0"/>
              <a:t>TAB: the quality system is not fully compliant with CPR requirements at the moment however, information is available from the Head of TAB but needs to be documented in more details. Documented process needs to be aligned with the practice and published.</a:t>
            </a:r>
          </a:p>
          <a:p>
            <a:pPr marL="171450" indent="-171450" algn="just">
              <a:spcAft>
                <a:spcPts val="600"/>
              </a:spcAft>
              <a:buFont typeface="Arial" panose="020B0604020202020204" pitchFamily="34" charset="0"/>
              <a:buChar char="•"/>
            </a:pPr>
            <a:r>
              <a:rPr lang="en-US" dirty="0"/>
              <a:t>the requirements of </a:t>
            </a:r>
            <a:r>
              <a:rPr lang="en-GB" dirty="0"/>
              <a:t>UL LLC Certification Body Compliance Manual  and</a:t>
            </a:r>
            <a:r>
              <a:rPr lang="en-US" dirty="0"/>
              <a:t> ISO / IECE 17065:2012 where applicable for US/CAN safety scheme and S Mark scheme projects</a:t>
            </a:r>
            <a:endParaRPr lang="en-US" sz="1200" dirty="0"/>
          </a:p>
          <a:p>
            <a:pPr>
              <a:spcAft>
                <a:spcPts val="600"/>
              </a:spcAft>
            </a:pPr>
            <a:r>
              <a:rPr lang="en-US" sz="1200" b="1" u="sng" dirty="0"/>
              <a:t>Strengths</a:t>
            </a:r>
          </a:p>
          <a:p>
            <a:pPr>
              <a:spcAft>
                <a:spcPts val="600"/>
              </a:spcAft>
            </a:pPr>
            <a:r>
              <a:rPr lang="en-US" sz="1200" dirty="0"/>
              <a:t>Competency and experience of staff in general.</a:t>
            </a:r>
          </a:p>
          <a:p>
            <a:pPr>
              <a:spcAft>
                <a:spcPts val="600"/>
              </a:spcAft>
            </a:pPr>
            <a:r>
              <a:rPr lang="en-US" dirty="0"/>
              <a:t>Cooperation of the engineers and managers.</a:t>
            </a:r>
          </a:p>
          <a:p>
            <a:pPr>
              <a:spcAft>
                <a:spcPts val="600"/>
              </a:spcAft>
            </a:pPr>
            <a:r>
              <a:rPr lang="en-US" sz="1200" dirty="0"/>
              <a:t>Records are kept and well maintained for all activities.</a:t>
            </a:r>
          </a:p>
          <a:p>
            <a:pPr>
              <a:spcAft>
                <a:spcPts val="600"/>
              </a:spcAft>
            </a:pPr>
            <a:r>
              <a:rPr lang="en-US" sz="1200" b="1" u="sng" dirty="0"/>
              <a:t>Weaknesses</a:t>
            </a:r>
          </a:p>
          <a:p>
            <a:pPr>
              <a:spcAft>
                <a:spcPts val="600"/>
              </a:spcAft>
            </a:pPr>
            <a:r>
              <a:rPr lang="en-US" dirty="0"/>
              <a:t>None identified</a:t>
            </a:r>
            <a:endParaRPr lang="en-US" sz="1200" dirty="0"/>
          </a:p>
          <a:p>
            <a:pPr algn="just">
              <a:spcAft>
                <a:spcPts val="600"/>
              </a:spcAft>
            </a:pPr>
            <a:r>
              <a:rPr lang="en-US" dirty="0"/>
              <a:t>NCs, OFIs and recommendations which have been raised are t</a:t>
            </a:r>
            <a:r>
              <a:rPr lang="en-US" sz="1200" dirty="0"/>
              <a:t>o further strengthen the system and ensure continued compliance.</a:t>
            </a:r>
            <a:endParaRPr lang="en-US" dirty="0"/>
          </a:p>
          <a:p>
            <a:pPr>
              <a:spcAft>
                <a:spcPts val="600"/>
              </a:spcAft>
            </a:pPr>
            <a:r>
              <a:rPr lang="en-US" b="1" dirty="0">
                <a:cs typeface="Arial"/>
              </a:rPr>
              <a:t>Overall with the i</a:t>
            </a:r>
            <a:r>
              <a:rPr lang="en-US" b="1" i="0" dirty="0">
                <a:effectLst/>
                <a:cs typeface="Arial"/>
              </a:rPr>
              <a:t>ssues raised, there were none significant enough in nature to provide a high risk to the business. </a:t>
            </a:r>
            <a:endParaRPr lang="en-US" dirty="0">
              <a:solidFill>
                <a:srgbClr val="FF0000"/>
              </a:solidFill>
              <a:ea typeface="+mn-lt"/>
              <a:cs typeface="+mn-lt"/>
            </a:endParaRPr>
          </a:p>
        </p:txBody>
      </p:sp>
      <p:sp>
        <p:nvSpPr>
          <p:cNvPr id="3" name="Title 2">
            <a:extLst>
              <a:ext uri="{FF2B5EF4-FFF2-40B4-BE49-F238E27FC236}">
                <a16:creationId xmlns:a16="http://schemas.microsoft.com/office/drawing/2014/main" id="{78EF7B02-1757-47D9-9E92-31CE1E4D60F9}"/>
              </a:ext>
            </a:extLst>
          </p:cNvPr>
          <p:cNvSpPr>
            <a:spLocks noGrp="1"/>
          </p:cNvSpPr>
          <p:nvPr>
            <p:ph type="title"/>
          </p:nvPr>
        </p:nvSpPr>
        <p:spPr>
          <a:xfrm>
            <a:off x="228600" y="147501"/>
            <a:ext cx="5638800" cy="252885"/>
          </a:xfrm>
        </p:spPr>
        <p:txBody>
          <a:bodyPr/>
          <a:lstStyle/>
          <a:p>
            <a:r>
              <a:rPr lang="en-US" sz="1800" b="1" dirty="0"/>
              <a:t>FINAL Summary</a:t>
            </a:r>
            <a:br>
              <a:rPr lang="en-US" sz="1800" b="1" dirty="0">
                <a:highlight>
                  <a:srgbClr val="FFFF00"/>
                </a:highlight>
              </a:rPr>
            </a:br>
            <a:endParaRPr lang="en-US" sz="1800" dirty="0">
              <a:highlight>
                <a:srgbClr val="FFFF00"/>
              </a:highlight>
              <a:cs typeface="Arial"/>
            </a:endParaRPr>
          </a:p>
        </p:txBody>
      </p:sp>
    </p:spTree>
    <p:extLst>
      <p:ext uri="{BB962C8B-B14F-4D97-AF65-F5344CB8AC3E}">
        <p14:creationId xmlns:p14="http://schemas.microsoft.com/office/powerpoint/2010/main" val="2608506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a:extLst>
              <a:ext uri="{FF2B5EF4-FFF2-40B4-BE49-F238E27FC236}">
                <a16:creationId xmlns:a16="http://schemas.microsoft.com/office/drawing/2014/main" id="{1F772717-CC54-4FC7-A052-816ED4AF9011}"/>
              </a:ext>
            </a:extLst>
          </p:cNvPr>
          <p:cNvSpPr txBox="1">
            <a:spLocks noChangeArrowheads="1"/>
          </p:cNvSpPr>
          <p:nvPr/>
        </p:nvSpPr>
        <p:spPr bwMode="auto">
          <a:xfrm>
            <a:off x="304800" y="285750"/>
            <a:ext cx="6543675" cy="60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en-US" altLang="pt-BR" sz="2100" b="1">
                <a:solidFill>
                  <a:srgbClr val="C00000"/>
                </a:solidFill>
              </a:rPr>
              <a:t>Next Steps</a:t>
            </a:r>
          </a:p>
        </p:txBody>
      </p:sp>
      <p:sp>
        <p:nvSpPr>
          <p:cNvPr id="4" name="Rectangle 3">
            <a:extLst>
              <a:ext uri="{FF2B5EF4-FFF2-40B4-BE49-F238E27FC236}">
                <a16:creationId xmlns:a16="http://schemas.microsoft.com/office/drawing/2014/main" id="{5626B47D-0AC7-4BFC-B83B-E8AEF1CBE40E}"/>
              </a:ext>
            </a:extLst>
          </p:cNvPr>
          <p:cNvSpPr/>
          <p:nvPr/>
        </p:nvSpPr>
        <p:spPr>
          <a:xfrm>
            <a:off x="131619" y="1290205"/>
            <a:ext cx="8534400" cy="2462213"/>
          </a:xfrm>
          <a:prstGeom prst="rect">
            <a:avLst/>
          </a:prstGeom>
        </p:spPr>
        <p:txBody>
          <a:bodyPr wrap="square">
            <a:spAutoFit/>
          </a:bodyPr>
          <a:lstStyle/>
          <a:p>
            <a:pPr marL="171450" indent="-171450">
              <a:buFont typeface="Wingdings" panose="05000000000000000000" pitchFamily="2" charset="2"/>
              <a:buChar char="Ø"/>
              <a:defRPr/>
            </a:pPr>
            <a:r>
              <a:rPr lang="en-US" sz="1400" b="1" dirty="0">
                <a:latin typeface="+mj-lt"/>
              </a:rPr>
              <a:t>Plan Next Year Audit</a:t>
            </a:r>
          </a:p>
          <a:p>
            <a:pPr marL="171450" indent="-171450">
              <a:buFont typeface="Wingdings" panose="05000000000000000000" pitchFamily="2" charset="2"/>
              <a:buChar char="Ø"/>
              <a:defRPr/>
            </a:pPr>
            <a:endParaRPr lang="en-US" sz="1400" dirty="0">
              <a:latin typeface="+mj-lt"/>
            </a:endParaRPr>
          </a:p>
          <a:p>
            <a:pPr marL="628650" lvl="1" indent="-171450">
              <a:buFont typeface="Wingdings" panose="05000000000000000000" pitchFamily="2" charset="2"/>
              <a:buChar char="Ø"/>
              <a:defRPr/>
            </a:pPr>
            <a:r>
              <a:rPr lang="en-US" sz="1400" dirty="0">
                <a:latin typeface="+mj-lt"/>
              </a:rPr>
              <a:t>Dates: January 2025 but if possible, 1</a:t>
            </a:r>
            <a:r>
              <a:rPr lang="en-US" sz="1400" baseline="30000" dirty="0">
                <a:latin typeface="+mj-lt"/>
              </a:rPr>
              <a:t>st</a:t>
            </a:r>
            <a:r>
              <a:rPr lang="en-US" sz="1400" dirty="0">
                <a:latin typeface="+mj-lt"/>
              </a:rPr>
              <a:t> week of February 2025</a:t>
            </a:r>
          </a:p>
          <a:p>
            <a:pPr marL="628650" lvl="1" indent="-171450">
              <a:buFont typeface="Wingdings" panose="05000000000000000000" pitchFamily="2" charset="2"/>
              <a:buChar char="Ø"/>
              <a:defRPr/>
            </a:pPr>
            <a:endParaRPr lang="en-US" sz="1400" dirty="0">
              <a:latin typeface="+mj-lt"/>
            </a:endParaRPr>
          </a:p>
          <a:p>
            <a:pPr marL="628650" lvl="1" indent="-171450">
              <a:buFont typeface="Wingdings" panose="05000000000000000000" pitchFamily="2" charset="2"/>
              <a:buChar char="Ø"/>
              <a:defRPr/>
            </a:pPr>
            <a:endParaRPr lang="en-US" sz="1400" dirty="0">
              <a:latin typeface="+mj-lt"/>
            </a:endParaRPr>
          </a:p>
          <a:p>
            <a:pPr marL="628650" lvl="1" indent="-171450">
              <a:buFont typeface="Wingdings" panose="05000000000000000000" pitchFamily="2" charset="2"/>
              <a:buChar char="Ø"/>
              <a:defRPr/>
            </a:pPr>
            <a:r>
              <a:rPr lang="en-US" sz="1400" dirty="0">
                <a:latin typeface="+mj-lt"/>
              </a:rPr>
              <a:t>Expectation: N/A</a:t>
            </a: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r>
              <a:rPr lang="en-GB" sz="1400" dirty="0">
                <a:latin typeface="+mj-lt"/>
              </a:rPr>
              <a:t>Link to the </a:t>
            </a:r>
            <a:r>
              <a:rPr lang="en-GB" sz="1400" b="1" dirty="0">
                <a:latin typeface="+mj-lt"/>
              </a:rPr>
              <a:t>feedback survey </a:t>
            </a:r>
            <a:r>
              <a:rPr lang="en-GB" sz="1400" dirty="0">
                <a:latin typeface="+mj-lt"/>
              </a:rPr>
              <a:t>will be available in the email sent once the audit report is published in the global tool. Please do not hesitate to fill it in so we can also improve our internal audit process.</a:t>
            </a:r>
            <a:endParaRPr lang="en-US" sz="1400" dirty="0">
              <a:latin typeface="+mj-lt"/>
            </a:endParaRPr>
          </a:p>
          <a:p>
            <a:pPr marL="171450" indent="-171450">
              <a:buFont typeface="Wingdings" panose="05000000000000000000" pitchFamily="2" charset="2"/>
              <a:buChar char="Ø"/>
              <a:defRPr/>
            </a:pPr>
            <a:endParaRPr lang="en-US" sz="1400" dirty="0">
              <a:latin typeface="+mj-lt"/>
            </a:endParaRPr>
          </a:p>
        </p:txBody>
      </p:sp>
    </p:spTree>
    <p:extLst>
      <p:ext uri="{BB962C8B-B14F-4D97-AF65-F5344CB8AC3E}">
        <p14:creationId xmlns:p14="http://schemas.microsoft.com/office/powerpoint/2010/main" val="34532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a:solidFill>
                  <a:srgbClr val="C00000"/>
                </a:solidFill>
              </a:rPr>
              <a:t>Questions </a:t>
            </a:r>
          </a:p>
        </p:txBody>
      </p:sp>
    </p:spTree>
    <p:extLst>
      <p:ext uri="{BB962C8B-B14F-4D97-AF65-F5344CB8AC3E}">
        <p14:creationId xmlns:p14="http://schemas.microsoft.com/office/powerpoint/2010/main" val="44906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B18DC2-0B17-8257-1B95-4D20F1539A90}"/>
              </a:ext>
            </a:extLst>
          </p:cNvPr>
          <p:cNvSpPr>
            <a:spLocks noGrp="1"/>
          </p:cNvSpPr>
          <p:nvPr>
            <p:ph type="sldNum" sz="quarter" idx="12"/>
          </p:nvPr>
        </p:nvSpPr>
        <p:spPr/>
        <p:txBody>
          <a:bodyPr/>
          <a:lstStyle/>
          <a:p>
            <a:fld id="{0FB653A9-F313-624D-BF6F-1C4E70BAF06A}" type="slidenum">
              <a:rPr lang="en-US" smtClean="0"/>
              <a:pPr/>
              <a:t>2</a:t>
            </a:fld>
            <a:endParaRPr lang="en-US"/>
          </a:p>
        </p:txBody>
      </p:sp>
      <p:sp>
        <p:nvSpPr>
          <p:cNvPr id="9" name="Text Placeholder 1">
            <a:extLst>
              <a:ext uri="{FF2B5EF4-FFF2-40B4-BE49-F238E27FC236}">
                <a16:creationId xmlns:a16="http://schemas.microsoft.com/office/drawing/2014/main" id="{CC9A025E-1331-48E0-BA41-1166A40CE4DC}"/>
              </a:ext>
            </a:extLst>
          </p:cNvPr>
          <p:cNvSpPr txBox="1">
            <a:spLocks/>
          </p:cNvSpPr>
          <p:nvPr/>
        </p:nvSpPr>
        <p:spPr>
          <a:xfrm>
            <a:off x="533400" y="1059180"/>
            <a:ext cx="8362668" cy="3309104"/>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marL="0" indent="0">
              <a:buNone/>
            </a:pPr>
            <a:r>
              <a:rPr lang="en-GB" dirty="0"/>
              <a:t>Thanks to all participants</a:t>
            </a:r>
          </a:p>
          <a:p>
            <a:r>
              <a:rPr lang="en-US" dirty="0"/>
              <a:t>Confirmation of audit objectives and criteria</a:t>
            </a:r>
          </a:p>
          <a:p>
            <a:r>
              <a:rPr lang="en-GB" dirty="0"/>
              <a:t>Individual auditor summary of report, highlights &amp; concerns</a:t>
            </a:r>
          </a:p>
          <a:p>
            <a:r>
              <a:rPr lang="en-GB" dirty="0"/>
              <a:t>OFIs / Noncompliance </a:t>
            </a:r>
          </a:p>
          <a:p>
            <a:r>
              <a:rPr lang="en-GB" dirty="0"/>
              <a:t>CARs and Owners agreed</a:t>
            </a:r>
          </a:p>
          <a:p>
            <a:r>
              <a:rPr lang="en-GB" dirty="0"/>
              <a:t>Post Audit Risk Assessment Results </a:t>
            </a:r>
          </a:p>
          <a:p>
            <a:r>
              <a:rPr lang="en-GB" dirty="0"/>
              <a:t>Timescales for issuing Report</a:t>
            </a:r>
          </a:p>
          <a:p>
            <a:r>
              <a:rPr lang="en-GB" dirty="0"/>
              <a:t>Agree date for following year</a:t>
            </a:r>
          </a:p>
          <a:p>
            <a:r>
              <a:rPr lang="en-GB" dirty="0"/>
              <a:t>Request Feedback (watch out for the feedback survey)</a:t>
            </a:r>
          </a:p>
          <a:p>
            <a:r>
              <a:rPr lang="en-GB" dirty="0"/>
              <a:t>Questions</a:t>
            </a:r>
          </a:p>
        </p:txBody>
      </p:sp>
      <p:sp>
        <p:nvSpPr>
          <p:cNvPr id="10" name="Title 2">
            <a:extLst>
              <a:ext uri="{FF2B5EF4-FFF2-40B4-BE49-F238E27FC236}">
                <a16:creationId xmlns:a16="http://schemas.microsoft.com/office/drawing/2014/main" id="{8BF47348-1082-4985-891A-E5E1C35DEEF5}"/>
              </a:ext>
            </a:extLst>
          </p:cNvPr>
          <p:cNvSpPr>
            <a:spLocks noGrp="1"/>
          </p:cNvSpPr>
          <p:nvPr>
            <p:ph type="title"/>
          </p:nvPr>
        </p:nvSpPr>
        <p:spPr>
          <a:xfrm>
            <a:off x="624840" y="652105"/>
            <a:ext cx="2324676" cy="246221"/>
          </a:xfrm>
        </p:spPr>
        <p:txBody>
          <a:bodyPr/>
          <a:lstStyle/>
          <a:p>
            <a:r>
              <a:rPr lang="en-US" sz="2000" b="1" dirty="0">
                <a:solidFill>
                  <a:srgbClr val="C00000"/>
                </a:solidFill>
              </a:rPr>
              <a:t> Closing  Agenda: </a:t>
            </a:r>
            <a:endParaRPr lang="en-US" sz="2000" dirty="0">
              <a:solidFill>
                <a:srgbClr val="C00000"/>
              </a:solidFill>
            </a:endParaRPr>
          </a:p>
        </p:txBody>
      </p:sp>
      <p:sp>
        <p:nvSpPr>
          <p:cNvPr id="11" name="Title 2">
            <a:extLst>
              <a:ext uri="{FF2B5EF4-FFF2-40B4-BE49-F238E27FC236}">
                <a16:creationId xmlns:a16="http://schemas.microsoft.com/office/drawing/2014/main" id="{698DD65D-9DFE-4019-92B5-8EE31B6A74CF}"/>
              </a:ext>
            </a:extLst>
          </p:cNvPr>
          <p:cNvSpPr txBox="1">
            <a:spLocks/>
          </p:cNvSpPr>
          <p:nvPr/>
        </p:nvSpPr>
        <p:spPr>
          <a:xfrm>
            <a:off x="5554980" y="713660"/>
            <a:ext cx="2513163" cy="307777"/>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en-US" sz="2000" b="1" dirty="0">
                <a:solidFill>
                  <a:srgbClr val="C00000"/>
                </a:solidFill>
              </a:rPr>
              <a:t>Assessment Team: </a:t>
            </a:r>
            <a:endParaRPr lang="en-US" sz="2000" dirty="0">
              <a:solidFill>
                <a:srgbClr val="C00000"/>
              </a:solidFill>
            </a:endParaRPr>
          </a:p>
        </p:txBody>
      </p:sp>
      <p:sp>
        <p:nvSpPr>
          <p:cNvPr id="12" name="Text Placeholder 1">
            <a:extLst>
              <a:ext uri="{FF2B5EF4-FFF2-40B4-BE49-F238E27FC236}">
                <a16:creationId xmlns:a16="http://schemas.microsoft.com/office/drawing/2014/main" id="{422F5D67-E0FF-49AE-95D4-59A85418A850}"/>
              </a:ext>
            </a:extLst>
          </p:cNvPr>
          <p:cNvSpPr txBox="1">
            <a:spLocks/>
          </p:cNvSpPr>
          <p:nvPr/>
        </p:nvSpPr>
        <p:spPr>
          <a:xfrm>
            <a:off x="5486401" y="847852"/>
            <a:ext cx="3329940" cy="3593068"/>
          </a:xfrm>
          <a:prstGeom prst="rect">
            <a:avLst/>
          </a:prstGeom>
        </p:spPr>
        <p:txBody>
          <a:bodyPr vert="horz" lIns="0" tIns="0" rIns="0" bIns="0" rtlCol="0">
            <a:noAutofit/>
          </a:bodyPr>
          <a:lstStyle>
            <a:lvl1pPr marL="0" indent="0" algn="l" defTabSz="457200" rtl="0" eaLnBrk="1" latinLnBrk="0" hangingPunct="1">
              <a:spcBef>
                <a:spcPts val="0"/>
              </a:spcBef>
              <a:spcAft>
                <a:spcPts val="1200"/>
              </a:spcAft>
              <a:buFont typeface="Arial" charset="0"/>
              <a:buNone/>
              <a:defRPr sz="1200" kern="1200">
                <a:solidFill>
                  <a:schemeClr val="tx1"/>
                </a:solidFill>
                <a:latin typeface="+mn-lt"/>
                <a:ea typeface="+mn-ea"/>
                <a:cs typeface="+mn-cs"/>
              </a:defRPr>
            </a:lvl1pPr>
            <a:lvl2pPr marL="173038" indent="-16668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2pPr>
            <a:lvl3pPr marL="346075" indent="-17303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3pPr>
            <a:lvl4pPr marL="517525" marR="0" indent="-171450"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2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ts val="0"/>
              </a:spcBef>
              <a:spcAft>
                <a:spcPts val="1200"/>
              </a:spcAft>
              <a:buClrTx/>
              <a:buSzTx/>
              <a:buFont typeface="Arial" charset="0"/>
              <a:buChar char="•"/>
              <a:tabLst/>
              <a:defRPr sz="13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pPr>
              <a:spcAft>
                <a:spcPts val="600"/>
              </a:spcAft>
            </a:pPr>
            <a:r>
              <a:rPr lang="en-US" b="1" dirty="0"/>
              <a:t> </a:t>
            </a:r>
          </a:p>
          <a:p>
            <a:pPr marL="285750" indent="-285750">
              <a:spcAft>
                <a:spcPts val="0"/>
              </a:spcAft>
              <a:buClr>
                <a:srgbClr val="C00000"/>
              </a:buClr>
              <a:buFont typeface="Wingdings" panose="05000000000000000000" pitchFamily="2" charset="2"/>
              <a:buChar char="Ø"/>
            </a:pPr>
            <a:r>
              <a:rPr lang="en-US" b="1" dirty="0"/>
              <a:t>Lead Auditor: </a:t>
            </a:r>
            <a:r>
              <a:rPr lang="en-US" dirty="0"/>
              <a:t>Stephanie Riss-Bourienne</a:t>
            </a:r>
          </a:p>
          <a:p>
            <a:pPr marL="288925" indent="-288925">
              <a:spcAft>
                <a:spcPts val="0"/>
              </a:spcAft>
              <a:buClr>
                <a:srgbClr val="C00000"/>
              </a:buClr>
              <a:buFont typeface="Wingdings" panose="05000000000000000000" pitchFamily="2" charset="2"/>
              <a:buChar char="Ø"/>
              <a:tabLst>
                <a:tab pos="1312863" algn="l"/>
              </a:tabLst>
            </a:pPr>
            <a:r>
              <a:rPr lang="en-US" b="1" dirty="0"/>
              <a:t>Auditors: 	</a:t>
            </a:r>
            <a:r>
              <a:rPr lang="en-US" dirty="0"/>
              <a:t>Grainne Cheevers</a:t>
            </a:r>
          </a:p>
          <a:p>
            <a:pPr>
              <a:spcAft>
                <a:spcPts val="0"/>
              </a:spcAft>
              <a:buClr>
                <a:srgbClr val="C00000"/>
              </a:buClr>
              <a:tabLst>
                <a:tab pos="1312863" algn="l"/>
              </a:tabLst>
            </a:pPr>
            <a:r>
              <a:rPr lang="en-US" dirty="0"/>
              <a:t>	Manuela Scalisi</a:t>
            </a:r>
          </a:p>
          <a:p>
            <a:pPr>
              <a:spcAft>
                <a:spcPts val="0"/>
              </a:spcAft>
              <a:buClr>
                <a:srgbClr val="C00000"/>
              </a:buClr>
              <a:tabLst>
                <a:tab pos="1312863" algn="l"/>
              </a:tabLst>
            </a:pPr>
            <a:r>
              <a:rPr lang="en-US" dirty="0"/>
              <a:t>	Michelle Howell</a:t>
            </a:r>
          </a:p>
          <a:p>
            <a:pPr>
              <a:spcAft>
                <a:spcPts val="0"/>
              </a:spcAft>
              <a:buClr>
                <a:srgbClr val="C00000"/>
              </a:buClr>
              <a:tabLst>
                <a:tab pos="1312863" algn="l"/>
              </a:tabLst>
            </a:pPr>
            <a:r>
              <a:rPr lang="en-US" dirty="0"/>
              <a:t>	Andrew Strachan 	           			</a:t>
            </a:r>
            <a:r>
              <a:rPr lang="en-US" b="1" dirty="0"/>
              <a:t>		</a:t>
            </a:r>
            <a:r>
              <a:rPr lang="en-US" dirty="0"/>
              <a:t>           </a:t>
            </a:r>
          </a:p>
        </p:txBody>
      </p:sp>
    </p:spTree>
    <p:extLst>
      <p:ext uri="{BB962C8B-B14F-4D97-AF65-F5344CB8AC3E}">
        <p14:creationId xmlns:p14="http://schemas.microsoft.com/office/powerpoint/2010/main" val="361633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5DC1-110F-4AE5-85A3-7F79C58E0D08}"/>
              </a:ext>
            </a:extLst>
          </p:cNvPr>
          <p:cNvSpPr>
            <a:spLocks noGrp="1"/>
          </p:cNvSpPr>
          <p:nvPr>
            <p:ph type="title"/>
          </p:nvPr>
        </p:nvSpPr>
        <p:spPr>
          <a:xfrm>
            <a:off x="411163" y="231609"/>
            <a:ext cx="5516245" cy="369332"/>
          </a:xfrm>
        </p:spPr>
        <p:txBody>
          <a:bodyPr/>
          <a:lstStyle/>
          <a:p>
            <a:r>
              <a:rPr lang="en-GB" sz="2000" dirty="0">
                <a:solidFill>
                  <a:srgbClr val="C00000"/>
                </a:solidFill>
              </a:rPr>
              <a:t>Attendees</a:t>
            </a:r>
            <a:endParaRPr lang="en-US" sz="2000" dirty="0">
              <a:solidFill>
                <a:srgbClr val="C00000"/>
              </a:solidFill>
            </a:endParaRPr>
          </a:p>
        </p:txBody>
      </p:sp>
      <p:sp>
        <p:nvSpPr>
          <p:cNvPr id="7" name="Slide Number Placeholder 6">
            <a:extLst>
              <a:ext uri="{FF2B5EF4-FFF2-40B4-BE49-F238E27FC236}">
                <a16:creationId xmlns:a16="http://schemas.microsoft.com/office/drawing/2014/main" id="{A8F5EFD5-1717-4353-8E62-175FC48B8F39}"/>
              </a:ext>
            </a:extLst>
          </p:cNvPr>
          <p:cNvSpPr>
            <a:spLocks noGrp="1"/>
          </p:cNvSpPr>
          <p:nvPr>
            <p:ph type="sldNum" sz="quarter" idx="12"/>
          </p:nvPr>
        </p:nvSpPr>
        <p:spPr/>
        <p:txBody>
          <a:bodyPr/>
          <a:lstStyle/>
          <a:p>
            <a:fld id="{0FB653A9-F313-624D-BF6F-1C4E70BAF06A}" type="slidenum">
              <a:rPr lang="en-US" smtClean="0"/>
              <a:t>3</a:t>
            </a:fld>
            <a:endParaRPr lang="en-US"/>
          </a:p>
        </p:txBody>
      </p:sp>
      <p:sp>
        <p:nvSpPr>
          <p:cNvPr id="8" name="Content Placeholder 3">
            <a:extLst>
              <a:ext uri="{FF2B5EF4-FFF2-40B4-BE49-F238E27FC236}">
                <a16:creationId xmlns:a16="http://schemas.microsoft.com/office/drawing/2014/main" id="{E31407CD-524E-46E0-8E61-F5A0B0931185}"/>
              </a:ext>
            </a:extLst>
          </p:cNvPr>
          <p:cNvSpPr txBox="1">
            <a:spLocks/>
          </p:cNvSpPr>
          <p:nvPr/>
        </p:nvSpPr>
        <p:spPr>
          <a:xfrm>
            <a:off x="4590573" y="1528849"/>
            <a:ext cx="3944621" cy="3013710"/>
          </a:xfrm>
          <a:prstGeom prst="rect">
            <a:avLst/>
          </a:prstGeom>
        </p:spPr>
        <p:txBody>
          <a:bodyPr vert="horz" lIns="0" tIns="0" rIns="0" bIns="0" rtlCol="0">
            <a:normAutofit/>
          </a:bodyPr>
          <a:lst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endParaRPr lang="en-US"/>
          </a:p>
        </p:txBody>
      </p:sp>
      <p:sp>
        <p:nvSpPr>
          <p:cNvPr id="4" name="TextBox 3">
            <a:extLst>
              <a:ext uri="{FF2B5EF4-FFF2-40B4-BE49-F238E27FC236}">
                <a16:creationId xmlns:a16="http://schemas.microsoft.com/office/drawing/2014/main" id="{490EB6BB-0CA2-5B7E-3235-3C27329B7F62}"/>
              </a:ext>
            </a:extLst>
          </p:cNvPr>
          <p:cNvSpPr txBox="1"/>
          <p:nvPr/>
        </p:nvSpPr>
        <p:spPr>
          <a:xfrm>
            <a:off x="411480" y="1522567"/>
            <a:ext cx="3537433" cy="3077766"/>
          </a:xfrm>
          <a:prstGeom prst="rect">
            <a:avLst/>
          </a:prstGeom>
          <a:noFill/>
        </p:spPr>
        <p:txBody>
          <a:bodyPr wrap="square" rtlCol="0">
            <a:spAutoFit/>
          </a:bodyPr>
          <a:lstStyle/>
          <a:p>
            <a:pPr marL="285750" indent="-285750">
              <a:buFont typeface="Arial" panose="020B0604020202020204" pitchFamily="34" charset="0"/>
              <a:buChar char="•"/>
            </a:pPr>
            <a:r>
              <a:rPr lang="en-US" sz="1400" dirty="0"/>
              <a:t>Erik Teubler</a:t>
            </a:r>
          </a:p>
          <a:p>
            <a:pPr marL="285750" indent="-285750">
              <a:buFont typeface="Arial" panose="020B0604020202020204" pitchFamily="34" charset="0"/>
              <a:buChar char="•"/>
            </a:pPr>
            <a:r>
              <a:rPr lang="en-US" sz="1400" dirty="0"/>
              <a:t>Danny van der Waal</a:t>
            </a:r>
          </a:p>
          <a:p>
            <a:pPr marL="285750" indent="-285750">
              <a:buFont typeface="Arial" panose="020B0604020202020204" pitchFamily="34" charset="0"/>
              <a:buChar char="•"/>
            </a:pPr>
            <a:r>
              <a:rPr lang="en-US" sz="1400" dirty="0"/>
              <a:t>Michael Kirkland</a:t>
            </a:r>
          </a:p>
          <a:p>
            <a:pPr marL="285750" indent="-285750">
              <a:buFont typeface="Arial" panose="020B0604020202020204" pitchFamily="34" charset="0"/>
              <a:buChar char="•"/>
            </a:pPr>
            <a:r>
              <a:rPr lang="en-US" sz="1400" dirty="0"/>
              <a:t>Zach Armitage</a:t>
            </a:r>
          </a:p>
          <a:p>
            <a:pPr marL="285750" indent="-285750">
              <a:buFont typeface="Arial" panose="020B0604020202020204" pitchFamily="34" charset="0"/>
              <a:buChar char="•"/>
            </a:pPr>
            <a:r>
              <a:rPr lang="en-US" sz="1400" dirty="0"/>
              <a:t>Richard Bristow</a:t>
            </a:r>
          </a:p>
          <a:p>
            <a:pPr marL="285750" indent="-285750">
              <a:buFont typeface="Arial" panose="020B0604020202020204" pitchFamily="34" charset="0"/>
              <a:buChar char="•"/>
            </a:pPr>
            <a:r>
              <a:rPr lang="en-US" sz="1400" dirty="0"/>
              <a:t>Koen Schilleman</a:t>
            </a:r>
          </a:p>
          <a:p>
            <a:pPr marL="285750" indent="-285750">
              <a:buFont typeface="Arial" panose="020B0604020202020204" pitchFamily="34" charset="0"/>
              <a:buChar char="•"/>
            </a:pPr>
            <a:r>
              <a:rPr lang="en-US" sz="1400" dirty="0"/>
              <a:t>Chris Johnson</a:t>
            </a:r>
          </a:p>
          <a:p>
            <a:pPr marL="285750" indent="-285750">
              <a:buFont typeface="Arial" panose="020B0604020202020204" pitchFamily="34" charset="0"/>
              <a:buChar char="•"/>
            </a:pPr>
            <a:r>
              <a:rPr lang="en-US" sz="1400" dirty="0"/>
              <a:t>Claus Madsen</a:t>
            </a:r>
          </a:p>
          <a:p>
            <a:pPr marL="285750" indent="-285750">
              <a:buFont typeface="Arial" panose="020B0604020202020204" pitchFamily="34" charset="0"/>
              <a:buChar char="•"/>
            </a:pPr>
            <a:r>
              <a:rPr lang="en-US" sz="1400" dirty="0"/>
              <a:t>Jesse Noble</a:t>
            </a:r>
          </a:p>
          <a:p>
            <a:pPr marL="285750" indent="-285750">
              <a:buFont typeface="Arial" panose="020B0604020202020204" pitchFamily="34" charset="0"/>
              <a:buChar char="•"/>
            </a:pPr>
            <a:r>
              <a:rPr lang="en-US" sz="1400" dirty="0"/>
              <a:t>Tobias Plettner</a:t>
            </a:r>
          </a:p>
          <a:p>
            <a:pPr marL="285750" indent="-285750">
              <a:buFont typeface="Arial" panose="020B0604020202020204" pitchFamily="34" charset="0"/>
              <a:buChar char="•"/>
            </a:pPr>
            <a:r>
              <a:rPr lang="en-US" sz="1400" dirty="0"/>
              <a:t>Alain Njontie Djiomou</a:t>
            </a:r>
          </a:p>
          <a:p>
            <a:pPr marL="285750" indent="-285750">
              <a:buFont typeface="Arial" panose="020B0604020202020204" pitchFamily="34" charset="0"/>
              <a:buChar char="•"/>
            </a:pPr>
            <a:r>
              <a:rPr lang="en-US" sz="1400" dirty="0"/>
              <a:t>Pawel Stankiewicz</a:t>
            </a:r>
          </a:p>
          <a:p>
            <a:pPr marL="285750" indent="-285750">
              <a:buFont typeface="Arial" panose="020B0604020202020204" pitchFamily="34" charset="0"/>
              <a:buChar char="•"/>
            </a:pPr>
            <a:r>
              <a:rPr lang="en-US" sz="1400" dirty="0"/>
              <a:t>Audit Team as listed </a:t>
            </a:r>
            <a:r>
              <a:rPr lang="en-US" sz="1100" dirty="0"/>
              <a:t>(except for Michelle Howell)</a:t>
            </a:r>
            <a:endParaRPr lang="en-US" sz="1400" dirty="0"/>
          </a:p>
        </p:txBody>
      </p:sp>
      <p:sp>
        <p:nvSpPr>
          <p:cNvPr id="5" name="TextBox 4">
            <a:extLst>
              <a:ext uri="{FF2B5EF4-FFF2-40B4-BE49-F238E27FC236}">
                <a16:creationId xmlns:a16="http://schemas.microsoft.com/office/drawing/2014/main" id="{42B40A3A-BDF5-B1BB-48E9-067CAFC44347}"/>
              </a:ext>
            </a:extLst>
          </p:cNvPr>
          <p:cNvSpPr txBox="1"/>
          <p:nvPr/>
        </p:nvSpPr>
        <p:spPr>
          <a:xfrm>
            <a:off x="4590573" y="1475107"/>
            <a:ext cx="4003743"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t>Erik Teubler</a:t>
            </a:r>
          </a:p>
          <a:p>
            <a:pPr marL="285750" indent="-285750">
              <a:buFont typeface="Arial" panose="020B0604020202020204" pitchFamily="34" charset="0"/>
              <a:buChar char="•"/>
            </a:pPr>
            <a:r>
              <a:rPr lang="en-US" sz="1400" dirty="0"/>
              <a:t>Danny van der Waal</a:t>
            </a:r>
          </a:p>
          <a:p>
            <a:pPr marL="285750" indent="-285750">
              <a:buFont typeface="Arial" panose="020B0604020202020204" pitchFamily="34" charset="0"/>
              <a:buChar char="•"/>
            </a:pPr>
            <a:r>
              <a:rPr lang="en-US" sz="1400" dirty="0"/>
              <a:t>Nadia </a:t>
            </a:r>
            <a:r>
              <a:rPr lang="en-US" sz="1400" dirty="0" err="1"/>
              <a:t>Andrealo</a:t>
            </a:r>
            <a:endParaRPr lang="en-US" sz="1400" dirty="0"/>
          </a:p>
          <a:p>
            <a:pPr marL="285750" indent="-285750">
              <a:buFont typeface="Arial" panose="020B0604020202020204" pitchFamily="34" charset="0"/>
              <a:buChar char="•"/>
            </a:pPr>
            <a:r>
              <a:rPr lang="en-US" sz="1400" dirty="0"/>
              <a:t>Claus Madsen</a:t>
            </a:r>
          </a:p>
          <a:p>
            <a:pPr marL="285750" indent="-285750">
              <a:buFont typeface="Arial" panose="020B0604020202020204" pitchFamily="34" charset="0"/>
              <a:buChar char="•"/>
            </a:pPr>
            <a:r>
              <a:rPr lang="en-US" sz="1400" dirty="0"/>
              <a:t>Jesse Noble</a:t>
            </a:r>
          </a:p>
          <a:p>
            <a:pPr marL="285750" indent="-285750">
              <a:buFont typeface="Arial" panose="020B0604020202020204" pitchFamily="34" charset="0"/>
              <a:buChar char="•"/>
            </a:pPr>
            <a:r>
              <a:rPr lang="en-US" sz="1400" dirty="0"/>
              <a:t>Alain Njontie Djiomou</a:t>
            </a:r>
          </a:p>
          <a:p>
            <a:pPr marL="285750" indent="-285750">
              <a:buFont typeface="Arial" panose="020B0604020202020204" pitchFamily="34" charset="0"/>
              <a:buChar char="•"/>
            </a:pPr>
            <a:r>
              <a:rPr lang="en-US" sz="1400" dirty="0"/>
              <a:t>Carlo Ruisch</a:t>
            </a:r>
          </a:p>
          <a:p>
            <a:pPr marL="285750" indent="-285750">
              <a:buFont typeface="Arial" panose="020B0604020202020204" pitchFamily="34" charset="0"/>
              <a:buChar char="•"/>
            </a:pPr>
            <a:r>
              <a:rPr lang="en-US" sz="1400" dirty="0"/>
              <a:t>Artur </a:t>
            </a:r>
            <a:r>
              <a:rPr lang="en-US" sz="1400" dirty="0" err="1"/>
              <a:t>Mantey</a:t>
            </a:r>
            <a:endParaRPr lang="en-US" sz="1400" dirty="0"/>
          </a:p>
          <a:p>
            <a:pPr marL="285750" indent="-285750">
              <a:buFont typeface="Arial" panose="020B0604020202020204" pitchFamily="34" charset="0"/>
              <a:buChar char="•"/>
            </a:pPr>
            <a:r>
              <a:rPr lang="en-US" sz="1400" dirty="0"/>
              <a:t>Neil Friggi</a:t>
            </a:r>
          </a:p>
          <a:p>
            <a:pPr marL="285750" indent="-285750">
              <a:buFont typeface="Arial" panose="020B0604020202020204" pitchFamily="34" charset="0"/>
              <a:buChar char="•"/>
            </a:pPr>
            <a:r>
              <a:rPr lang="en-US" sz="1400" dirty="0"/>
              <a:t>Audit Team as listed </a:t>
            </a:r>
            <a:r>
              <a:rPr kumimoji="0" lang="en-US" sz="1100" b="0" i="0" u="none" strike="noStrike" kern="1200" cap="none" spc="0" normalizeH="0" baseline="0" noProof="0" dirty="0">
                <a:ln>
                  <a:noFill/>
                </a:ln>
                <a:solidFill>
                  <a:srgbClr val="000000"/>
                </a:solidFill>
                <a:effectLst/>
                <a:uLnTx/>
                <a:uFillTx/>
                <a:latin typeface="Arial"/>
                <a:ea typeface="+mn-ea"/>
                <a:cs typeface="+mn-cs"/>
              </a:rPr>
              <a:t>(except for Grainne Cheevers)</a:t>
            </a:r>
            <a:endParaRPr lang="en-US" sz="1400" dirty="0"/>
          </a:p>
        </p:txBody>
      </p:sp>
      <p:sp>
        <p:nvSpPr>
          <p:cNvPr id="6" name="Text Placeholder 2">
            <a:extLst>
              <a:ext uri="{FF2B5EF4-FFF2-40B4-BE49-F238E27FC236}">
                <a16:creationId xmlns:a16="http://schemas.microsoft.com/office/drawing/2014/main" id="{B8AAF0F4-C140-9C9F-9425-3E8EFCE251F3}"/>
              </a:ext>
            </a:extLst>
          </p:cNvPr>
          <p:cNvSpPr txBox="1">
            <a:spLocks/>
          </p:cNvSpPr>
          <p:nvPr/>
        </p:nvSpPr>
        <p:spPr>
          <a:xfrm>
            <a:off x="4555808" y="692066"/>
            <a:ext cx="4038508" cy="502920"/>
          </a:xfrm>
          <a:prstGeom prst="rect">
            <a:avLst/>
          </a:prstGeom>
        </p:spPr>
        <p:txBody>
          <a:bodyPr vert="horz" lIns="0" tIns="0" rIns="0" bIns="0" spcCol="91440" rtlCol="0">
            <a:noAutofit/>
          </a:bodyPr>
          <a:lstStyle>
            <a:lvl1pPr marL="0" indent="0" algn="l" defTabSz="685800" rtl="0" eaLnBrk="1" latinLnBrk="0" hangingPunct="1">
              <a:lnSpc>
                <a:spcPct val="100000"/>
              </a:lnSpc>
              <a:spcBef>
                <a:spcPts val="0"/>
              </a:spcBef>
              <a:buClr>
                <a:srgbClr val="CA0123"/>
              </a:buClr>
              <a:buFontTx/>
              <a:buNone/>
              <a:defRPr sz="1400" b="1" kern="1200">
                <a:solidFill>
                  <a:schemeClr val="tx1"/>
                </a:solidFill>
                <a:latin typeface="+mn-lt"/>
                <a:ea typeface="+mn-ea"/>
                <a:cs typeface="+mn-cs"/>
              </a:defRPr>
            </a:lvl1pPr>
            <a:lvl2pPr marL="0" indent="0" algn="l" defTabSz="685800" rtl="0" eaLnBrk="1" latinLnBrk="0" hangingPunct="1">
              <a:lnSpc>
                <a:spcPct val="100000"/>
              </a:lnSpc>
              <a:spcBef>
                <a:spcPts val="0"/>
              </a:spcBef>
              <a:buFontTx/>
              <a:buNone/>
              <a:defRPr sz="1400" b="1" kern="1200">
                <a:solidFill>
                  <a:schemeClr val="tx1"/>
                </a:solidFill>
                <a:latin typeface="+mn-lt"/>
                <a:ea typeface="+mn-ea"/>
                <a:cs typeface="+mn-cs"/>
              </a:defRPr>
            </a:lvl2pPr>
            <a:lvl3pPr marL="0" indent="0" algn="l" defTabSz="685800" rtl="0" eaLnBrk="1" latinLnBrk="0" hangingPunct="1">
              <a:lnSpc>
                <a:spcPct val="100000"/>
              </a:lnSpc>
              <a:spcBef>
                <a:spcPts val="0"/>
              </a:spcBef>
              <a:buFontTx/>
              <a:buNone/>
              <a:defRPr sz="1400" b="1" kern="1200">
                <a:solidFill>
                  <a:schemeClr val="tx1"/>
                </a:solidFill>
                <a:latin typeface="+mn-lt"/>
                <a:ea typeface="+mn-ea"/>
                <a:cs typeface="+mn-cs"/>
              </a:defRPr>
            </a:lvl3pPr>
            <a:lvl4pPr marL="0" indent="0" algn="l" defTabSz="685800" rtl="0" eaLnBrk="1" latinLnBrk="0" hangingPunct="1">
              <a:lnSpc>
                <a:spcPct val="100000"/>
              </a:lnSpc>
              <a:spcBef>
                <a:spcPts val="0"/>
              </a:spcBef>
              <a:buFontTx/>
              <a:buNone/>
              <a:defRPr sz="1400" b="1" kern="1200">
                <a:solidFill>
                  <a:schemeClr val="tx1"/>
                </a:solidFill>
                <a:latin typeface="+mn-lt"/>
                <a:ea typeface="+mn-ea"/>
                <a:cs typeface="+mn-cs"/>
              </a:defRPr>
            </a:lvl4pPr>
            <a:lvl5pPr marL="0" indent="0" algn="l" defTabSz="685800" rtl="0" eaLnBrk="1" latinLnBrk="0" hangingPunct="1">
              <a:lnSpc>
                <a:spcPct val="100000"/>
              </a:lnSpc>
              <a:spcBef>
                <a:spcPts val="0"/>
              </a:spcBef>
              <a:buFontTx/>
              <a:buNone/>
              <a:defRPr sz="1400" b="1" kern="1200">
                <a:solidFill>
                  <a:schemeClr val="tx1"/>
                </a:solidFill>
                <a:latin typeface="+mn-lt"/>
                <a:ea typeface="+mn-ea"/>
                <a:cs typeface="+mn-cs"/>
              </a:defRPr>
            </a:lvl5pPr>
            <a:lvl6pPr marL="0" indent="0" algn="l" defTabSz="685800" rtl="0" eaLnBrk="1" latinLnBrk="0" hangingPunct="1">
              <a:lnSpc>
                <a:spcPct val="100000"/>
              </a:lnSpc>
              <a:spcBef>
                <a:spcPts val="0"/>
              </a:spcBef>
              <a:buFontTx/>
              <a:buNone/>
              <a:defRPr sz="1400" b="1" kern="1200">
                <a:solidFill>
                  <a:schemeClr val="tx1"/>
                </a:solidFill>
                <a:latin typeface="+mn-lt"/>
                <a:ea typeface="+mn-ea"/>
                <a:cs typeface="+mn-cs"/>
              </a:defRPr>
            </a:lvl6pPr>
            <a:lvl7pPr marL="0" indent="0" algn="l" defTabSz="685800" rtl="0" eaLnBrk="1" latinLnBrk="0" hangingPunct="1">
              <a:lnSpc>
                <a:spcPct val="100000"/>
              </a:lnSpc>
              <a:spcBef>
                <a:spcPts val="0"/>
              </a:spcBef>
              <a:buFontTx/>
              <a:buNone/>
              <a:defRPr sz="1400" b="1" kern="1200">
                <a:solidFill>
                  <a:schemeClr val="tx1"/>
                </a:solidFill>
                <a:latin typeface="+mn-lt"/>
                <a:ea typeface="+mn-ea"/>
                <a:cs typeface="+mn-cs"/>
              </a:defRPr>
            </a:lvl7pPr>
            <a:lvl8pPr marL="0" indent="0" algn="l" defTabSz="685800" rtl="0" eaLnBrk="1" latinLnBrk="0" hangingPunct="1">
              <a:lnSpc>
                <a:spcPct val="100000"/>
              </a:lnSpc>
              <a:spcBef>
                <a:spcPts val="0"/>
              </a:spcBef>
              <a:buFontTx/>
              <a:buNone/>
              <a:defRPr sz="1400" b="1" kern="1200">
                <a:solidFill>
                  <a:schemeClr val="tx1"/>
                </a:solidFill>
                <a:latin typeface="+mn-lt"/>
                <a:ea typeface="+mn-ea"/>
                <a:cs typeface="+mn-cs"/>
              </a:defRPr>
            </a:lvl8pPr>
            <a:lvl9pPr marL="0" indent="0" algn="l" defTabSz="685800" rtl="0" eaLnBrk="1" latinLnBrk="0" hangingPunct="1">
              <a:lnSpc>
                <a:spcPct val="100000"/>
              </a:lnSpc>
              <a:spcBef>
                <a:spcPts val="0"/>
              </a:spcBef>
              <a:buFontTx/>
              <a:buNone/>
              <a:defRPr sz="1400" b="1" kern="1200">
                <a:solidFill>
                  <a:schemeClr val="tx1"/>
                </a:solidFill>
                <a:latin typeface="+mn-lt"/>
                <a:ea typeface="+mn-ea"/>
                <a:cs typeface="+mn-cs"/>
              </a:defRPr>
            </a:lvl9pPr>
          </a:lstStyle>
          <a:p>
            <a:r>
              <a:rPr lang="en-GB" dirty="0"/>
              <a:t>Closing Meeting Attendees – 2</a:t>
            </a:r>
            <a:r>
              <a:rPr lang="en-GB" baseline="30000" dirty="0"/>
              <a:t>nd</a:t>
            </a:r>
            <a:r>
              <a:rPr lang="en-GB" dirty="0"/>
              <a:t> February 2024		</a:t>
            </a:r>
            <a:endParaRPr lang="en-US" dirty="0"/>
          </a:p>
        </p:txBody>
      </p:sp>
      <p:sp>
        <p:nvSpPr>
          <p:cNvPr id="9" name="Text Placeholder 2">
            <a:extLst>
              <a:ext uri="{FF2B5EF4-FFF2-40B4-BE49-F238E27FC236}">
                <a16:creationId xmlns:a16="http://schemas.microsoft.com/office/drawing/2014/main" id="{2C836767-506A-45AE-975A-D3B51414D4B7}"/>
              </a:ext>
            </a:extLst>
          </p:cNvPr>
          <p:cNvSpPr txBox="1">
            <a:spLocks/>
          </p:cNvSpPr>
          <p:nvPr/>
        </p:nvSpPr>
        <p:spPr>
          <a:xfrm>
            <a:off x="411163" y="692066"/>
            <a:ext cx="4098084" cy="560241"/>
          </a:xfrm>
          <a:prstGeom prst="rect">
            <a:avLst/>
          </a:prstGeom>
        </p:spPr>
        <p:txBody>
          <a:bodyPr vert="horz" lIns="0" tIns="0" rIns="0" bIns="0" spcCol="91440" rtlCol="0">
            <a:noAutofit/>
          </a:bodyPr>
          <a:lstStyle>
            <a:lvl1pPr marL="0" indent="0" algn="l" defTabSz="685800" rtl="0" eaLnBrk="1" latinLnBrk="0" hangingPunct="1">
              <a:lnSpc>
                <a:spcPct val="100000"/>
              </a:lnSpc>
              <a:spcBef>
                <a:spcPts val="0"/>
              </a:spcBef>
              <a:buClr>
                <a:srgbClr val="CA0123"/>
              </a:buClr>
              <a:buFontTx/>
              <a:buNone/>
              <a:defRPr sz="1400" b="1" kern="1200">
                <a:solidFill>
                  <a:schemeClr val="tx1"/>
                </a:solidFill>
                <a:latin typeface="+mn-lt"/>
                <a:ea typeface="+mn-ea"/>
                <a:cs typeface="+mn-cs"/>
              </a:defRPr>
            </a:lvl1pPr>
            <a:lvl2pPr marL="0" indent="0" algn="l" defTabSz="685800" rtl="0" eaLnBrk="1" latinLnBrk="0" hangingPunct="1">
              <a:lnSpc>
                <a:spcPct val="100000"/>
              </a:lnSpc>
              <a:spcBef>
                <a:spcPts val="0"/>
              </a:spcBef>
              <a:buFontTx/>
              <a:buNone/>
              <a:defRPr sz="1400" b="1" kern="1200">
                <a:solidFill>
                  <a:schemeClr val="tx1"/>
                </a:solidFill>
                <a:latin typeface="+mn-lt"/>
                <a:ea typeface="+mn-ea"/>
                <a:cs typeface="+mn-cs"/>
              </a:defRPr>
            </a:lvl2pPr>
            <a:lvl3pPr marL="0" indent="0" algn="l" defTabSz="685800" rtl="0" eaLnBrk="1" latinLnBrk="0" hangingPunct="1">
              <a:lnSpc>
                <a:spcPct val="100000"/>
              </a:lnSpc>
              <a:spcBef>
                <a:spcPts val="0"/>
              </a:spcBef>
              <a:buFontTx/>
              <a:buNone/>
              <a:defRPr sz="1400" b="1" kern="1200">
                <a:solidFill>
                  <a:schemeClr val="tx1"/>
                </a:solidFill>
                <a:latin typeface="+mn-lt"/>
                <a:ea typeface="+mn-ea"/>
                <a:cs typeface="+mn-cs"/>
              </a:defRPr>
            </a:lvl3pPr>
            <a:lvl4pPr marL="0" indent="0" algn="l" defTabSz="685800" rtl="0" eaLnBrk="1" latinLnBrk="0" hangingPunct="1">
              <a:lnSpc>
                <a:spcPct val="100000"/>
              </a:lnSpc>
              <a:spcBef>
                <a:spcPts val="0"/>
              </a:spcBef>
              <a:buFontTx/>
              <a:buNone/>
              <a:defRPr sz="1400" b="1" kern="1200">
                <a:solidFill>
                  <a:schemeClr val="tx1"/>
                </a:solidFill>
                <a:latin typeface="+mn-lt"/>
                <a:ea typeface="+mn-ea"/>
                <a:cs typeface="+mn-cs"/>
              </a:defRPr>
            </a:lvl4pPr>
            <a:lvl5pPr marL="0" indent="0" algn="l" defTabSz="685800" rtl="0" eaLnBrk="1" latinLnBrk="0" hangingPunct="1">
              <a:lnSpc>
                <a:spcPct val="100000"/>
              </a:lnSpc>
              <a:spcBef>
                <a:spcPts val="0"/>
              </a:spcBef>
              <a:buFontTx/>
              <a:buNone/>
              <a:defRPr sz="1400" b="1" kern="1200">
                <a:solidFill>
                  <a:schemeClr val="tx1"/>
                </a:solidFill>
                <a:latin typeface="+mn-lt"/>
                <a:ea typeface="+mn-ea"/>
                <a:cs typeface="+mn-cs"/>
              </a:defRPr>
            </a:lvl5pPr>
            <a:lvl6pPr marL="0" indent="0" algn="l" defTabSz="685800" rtl="0" eaLnBrk="1" latinLnBrk="0" hangingPunct="1">
              <a:lnSpc>
                <a:spcPct val="100000"/>
              </a:lnSpc>
              <a:spcBef>
                <a:spcPts val="0"/>
              </a:spcBef>
              <a:buFontTx/>
              <a:buNone/>
              <a:defRPr sz="1400" b="1" kern="1200">
                <a:solidFill>
                  <a:schemeClr val="tx1"/>
                </a:solidFill>
                <a:latin typeface="+mn-lt"/>
                <a:ea typeface="+mn-ea"/>
                <a:cs typeface="+mn-cs"/>
              </a:defRPr>
            </a:lvl6pPr>
            <a:lvl7pPr marL="0" indent="0" algn="l" defTabSz="685800" rtl="0" eaLnBrk="1" latinLnBrk="0" hangingPunct="1">
              <a:lnSpc>
                <a:spcPct val="100000"/>
              </a:lnSpc>
              <a:spcBef>
                <a:spcPts val="0"/>
              </a:spcBef>
              <a:buFontTx/>
              <a:buNone/>
              <a:defRPr sz="1400" b="1" kern="1200">
                <a:solidFill>
                  <a:schemeClr val="tx1"/>
                </a:solidFill>
                <a:latin typeface="+mn-lt"/>
                <a:ea typeface="+mn-ea"/>
                <a:cs typeface="+mn-cs"/>
              </a:defRPr>
            </a:lvl7pPr>
            <a:lvl8pPr marL="0" indent="0" algn="l" defTabSz="685800" rtl="0" eaLnBrk="1" latinLnBrk="0" hangingPunct="1">
              <a:lnSpc>
                <a:spcPct val="100000"/>
              </a:lnSpc>
              <a:spcBef>
                <a:spcPts val="0"/>
              </a:spcBef>
              <a:buFontTx/>
              <a:buNone/>
              <a:defRPr sz="1400" b="1" kern="1200">
                <a:solidFill>
                  <a:schemeClr val="tx1"/>
                </a:solidFill>
                <a:latin typeface="+mn-lt"/>
                <a:ea typeface="+mn-ea"/>
                <a:cs typeface="+mn-cs"/>
              </a:defRPr>
            </a:lvl8pPr>
            <a:lvl9pPr marL="0" indent="0" algn="l" defTabSz="685800" rtl="0" eaLnBrk="1" latinLnBrk="0" hangingPunct="1">
              <a:lnSpc>
                <a:spcPct val="100000"/>
              </a:lnSpc>
              <a:spcBef>
                <a:spcPts val="0"/>
              </a:spcBef>
              <a:buFontTx/>
              <a:buNone/>
              <a:defRPr sz="1400" b="1" kern="1200">
                <a:solidFill>
                  <a:schemeClr val="tx1"/>
                </a:solidFill>
                <a:latin typeface="+mn-lt"/>
                <a:ea typeface="+mn-ea"/>
                <a:cs typeface="+mn-cs"/>
              </a:defRPr>
            </a:lvl9pPr>
          </a:lstStyle>
          <a:p>
            <a:r>
              <a:rPr lang="en-GB" dirty="0"/>
              <a:t>Opening Meetings Attendees – 15</a:t>
            </a:r>
            <a:r>
              <a:rPr lang="en-GB" baseline="30000" dirty="0"/>
              <a:t>th</a:t>
            </a:r>
            <a:r>
              <a:rPr lang="en-GB" dirty="0"/>
              <a:t> and 25</a:t>
            </a:r>
            <a:r>
              <a:rPr lang="en-GB" baseline="30000" dirty="0"/>
              <a:t>th</a:t>
            </a:r>
            <a:r>
              <a:rPr lang="en-GB" dirty="0"/>
              <a:t> January 2024</a:t>
            </a:r>
            <a:endParaRPr lang="en-US" dirty="0"/>
          </a:p>
        </p:txBody>
      </p:sp>
    </p:spTree>
    <p:extLst>
      <p:ext uri="{BB962C8B-B14F-4D97-AF65-F5344CB8AC3E}">
        <p14:creationId xmlns:p14="http://schemas.microsoft.com/office/powerpoint/2010/main" val="1223496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55C9B7-FAE1-4AE4-AAB8-AA1EEC5D1BB7}"/>
              </a:ext>
            </a:extLst>
          </p:cNvPr>
          <p:cNvSpPr>
            <a:spLocks noGrp="1"/>
          </p:cNvSpPr>
          <p:nvPr>
            <p:ph type="sldNum" sz="quarter" idx="12"/>
          </p:nvPr>
        </p:nvSpPr>
        <p:spPr/>
        <p:txBody>
          <a:bodyPr/>
          <a:lstStyle/>
          <a:p>
            <a:fld id="{0FB653A9-F313-624D-BF6F-1C4E70BAF06A}" type="slidenum">
              <a:rPr lang="en-US" smtClean="0"/>
              <a:t>4</a:t>
            </a:fld>
            <a:endParaRPr lang="en-US"/>
          </a:p>
        </p:txBody>
      </p:sp>
      <p:sp>
        <p:nvSpPr>
          <p:cNvPr id="6" name="Title 2">
            <a:extLst>
              <a:ext uri="{FF2B5EF4-FFF2-40B4-BE49-F238E27FC236}">
                <a16:creationId xmlns:a16="http://schemas.microsoft.com/office/drawing/2014/main" id="{8CCA122E-0166-43BB-90B7-BC9C24E4545D}"/>
              </a:ext>
            </a:extLst>
          </p:cNvPr>
          <p:cNvSpPr>
            <a:spLocks noGrp="1"/>
          </p:cNvSpPr>
          <p:nvPr>
            <p:ph type="title"/>
          </p:nvPr>
        </p:nvSpPr>
        <p:spPr>
          <a:xfrm>
            <a:off x="228599" y="147501"/>
            <a:ext cx="8365717" cy="402757"/>
          </a:xfrm>
        </p:spPr>
        <p:txBody>
          <a:bodyPr/>
          <a:lstStyle/>
          <a:p>
            <a:r>
              <a:rPr lang="en-GB" sz="2000" b="1" dirty="0">
                <a:solidFill>
                  <a:srgbClr val="C00000"/>
                </a:solidFill>
              </a:rPr>
              <a:t>Confirmation of audit objectives and criteria (2024-145-IQA)</a:t>
            </a:r>
            <a:endParaRPr lang="en-US" sz="2000" i="1" dirty="0">
              <a:solidFill>
                <a:srgbClr val="C00000"/>
              </a:solidFill>
              <a:highlight>
                <a:srgbClr val="FFFF00"/>
              </a:highlight>
            </a:endParaRPr>
          </a:p>
        </p:txBody>
      </p:sp>
      <p:sp>
        <p:nvSpPr>
          <p:cNvPr id="7" name="Text Placeholder 1">
            <a:extLst>
              <a:ext uri="{FF2B5EF4-FFF2-40B4-BE49-F238E27FC236}">
                <a16:creationId xmlns:a16="http://schemas.microsoft.com/office/drawing/2014/main" id="{FB4E77DA-1727-412C-A2C0-BA201B3925F5}"/>
              </a:ext>
            </a:extLst>
          </p:cNvPr>
          <p:cNvSpPr txBox="1">
            <a:spLocks/>
          </p:cNvSpPr>
          <p:nvPr/>
        </p:nvSpPr>
        <p:spPr>
          <a:xfrm>
            <a:off x="114300" y="450706"/>
            <a:ext cx="8915400" cy="4242087"/>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marL="171450" indent="-171450">
              <a:spcBef>
                <a:spcPts val="600"/>
              </a:spcBef>
              <a:spcAft>
                <a:spcPts val="300"/>
              </a:spcAft>
              <a:buFont typeface="Wingdings" panose="05000000000000000000" pitchFamily="2" charset="2"/>
              <a:buChar char="Ø"/>
            </a:pPr>
            <a:r>
              <a:rPr lang="en-US" dirty="0"/>
              <a:t>The scope of the audit is reviewing the compliance of the </a:t>
            </a:r>
            <a:r>
              <a:rPr lang="pt-BR" dirty="0"/>
              <a:t>UL NL Notified Body with ISO 17065:2012 (compliance manual Policy-ULID-008076) and its implementation, and the </a:t>
            </a:r>
            <a:r>
              <a:rPr lang="en-US" dirty="0"/>
              <a:t>implementation of the </a:t>
            </a:r>
            <a:r>
              <a:rPr lang="pt-BR" dirty="0"/>
              <a:t>UL Solutions Management System (in compliance with ISO 17065:2012), with focus on S Mark Scheme.</a:t>
            </a:r>
          </a:p>
          <a:p>
            <a:pPr marL="171450" indent="-171450">
              <a:spcBef>
                <a:spcPts val="600"/>
              </a:spcBef>
              <a:spcAft>
                <a:spcPts val="300"/>
              </a:spcAft>
              <a:buFont typeface="Wingdings" panose="05000000000000000000" pitchFamily="2" charset="2"/>
              <a:buChar char="Ø"/>
            </a:pPr>
            <a:r>
              <a:rPr lang="en-US" dirty="0"/>
              <a:t>Certification Review and Decision according to the following process documents:</a:t>
            </a:r>
          </a:p>
          <a:p>
            <a:pPr lvl="3">
              <a:spcAft>
                <a:spcPts val="600"/>
              </a:spcAft>
              <a:buFont typeface="Wingdings" panose="05000000000000000000" pitchFamily="2" charset="2"/>
              <a:buChar char="§"/>
            </a:pPr>
            <a:r>
              <a:rPr lang="en-US" dirty="0" err="1"/>
              <a:t>NoBo</a:t>
            </a:r>
            <a:r>
              <a:rPr lang="en-US" dirty="0"/>
              <a:t> and Technical Assessment Body</a:t>
            </a:r>
          </a:p>
          <a:p>
            <a:pPr lvl="5">
              <a:buFont typeface="Arial" panose="020B0604020202020204" pitchFamily="34" charset="0"/>
              <a:buChar char="•"/>
            </a:pPr>
            <a:r>
              <a:rPr lang="en-US" sz="1050" dirty="0"/>
              <a:t>Policy-ULID-009204 - UL Solutions Certification Body Compliance Requirements (ISO/IEC 17062:2012)</a:t>
            </a:r>
          </a:p>
          <a:p>
            <a:pPr lvl="5">
              <a:buFont typeface="Arial" panose="020B0604020202020204" pitchFamily="34" charset="0"/>
              <a:buChar char="•"/>
            </a:pPr>
            <a:r>
              <a:rPr lang="en-US" sz="1050" dirty="0"/>
              <a:t>Policy-ULID-009205 - UL Solutions Conformity Assessment Body Impartiality Policy</a:t>
            </a:r>
          </a:p>
          <a:p>
            <a:pPr lvl="5">
              <a:buFont typeface="Arial" panose="020B0604020202020204" pitchFamily="34" charset="0"/>
              <a:buChar char="•"/>
            </a:pPr>
            <a:r>
              <a:rPr lang="en-US" sz="1050" dirty="0"/>
              <a:t>Policy-ULID-008076 - UL-UK and UL-NL Certification Body Compliance Manual</a:t>
            </a:r>
          </a:p>
          <a:p>
            <a:pPr lvl="5">
              <a:buFont typeface="Arial" panose="020B0604020202020204" pitchFamily="34" charset="0"/>
              <a:buChar char="•"/>
            </a:pPr>
            <a:r>
              <a:rPr lang="en-US" sz="1050" dirty="0"/>
              <a:t>Policy-ULID-008129 - PPER Notified/Approved Body Process Requirements</a:t>
            </a:r>
          </a:p>
          <a:p>
            <a:pPr lvl="5">
              <a:buFont typeface="Arial" panose="020B0604020202020204" pitchFamily="34" charset="0"/>
              <a:buChar char="•"/>
            </a:pPr>
            <a:r>
              <a:rPr lang="en-US" sz="1050" dirty="0"/>
              <a:t>SOP-ULID-008115 - Machinery Directive Notified Body Process Requirements</a:t>
            </a:r>
          </a:p>
          <a:p>
            <a:pPr lvl="5">
              <a:buFont typeface="Arial" panose="020B0604020202020204" pitchFamily="34" charset="0"/>
              <a:buChar char="•"/>
            </a:pPr>
            <a:r>
              <a:rPr lang="en-US" sz="1050" dirty="0"/>
              <a:t>Policy-ULID-008094 - MED Notified Body Process Requirements</a:t>
            </a:r>
          </a:p>
          <a:p>
            <a:pPr lvl="5">
              <a:buFont typeface="Arial" panose="020B0604020202020204" pitchFamily="34" charset="0"/>
              <a:buChar char="•"/>
            </a:pPr>
            <a:r>
              <a:rPr lang="en-US" sz="1050" dirty="0"/>
              <a:t>SOP-ULID-008500 - Construction Products Regulation Notified Body Process Requirements</a:t>
            </a:r>
          </a:p>
          <a:p>
            <a:pPr lvl="5">
              <a:buFont typeface="Arial" panose="020B0604020202020204" pitchFamily="34" charset="0"/>
              <a:buChar char="•"/>
            </a:pPr>
            <a:r>
              <a:rPr lang="en-US" sz="1050" dirty="0"/>
              <a:t>24-CP-S0XXX (draft document) - CPR Technical Assessment Body Process Requirements (Annex to Policy-ULID-008500)</a:t>
            </a:r>
          </a:p>
          <a:p>
            <a:pPr lvl="3">
              <a:spcAft>
                <a:spcPts val="600"/>
              </a:spcAft>
              <a:buFont typeface="Wingdings" panose="05000000000000000000" pitchFamily="2" charset="2"/>
              <a:buChar char="§"/>
            </a:pPr>
            <a:r>
              <a:rPr lang="en-US" dirty="0"/>
              <a:t>S-Mark Scheme</a:t>
            </a:r>
          </a:p>
          <a:p>
            <a:pPr lvl="5">
              <a:spcAft>
                <a:spcPts val="600"/>
              </a:spcAft>
              <a:buFont typeface="Arial" panose="020B0604020202020204" pitchFamily="34" charset="0"/>
              <a:buChar char="•"/>
            </a:pPr>
            <a:r>
              <a:rPr lang="en-US" sz="1050" dirty="0"/>
              <a:t>Policy-ULID-009252 (For PPE) – Scheme policy for personal protective equipment (PPE) for Argentina</a:t>
            </a:r>
          </a:p>
          <a:p>
            <a:pPr marL="171450" indent="-171450">
              <a:spcBef>
                <a:spcPts val="600"/>
              </a:spcBef>
              <a:spcAft>
                <a:spcPts val="300"/>
              </a:spcAft>
              <a:buFont typeface="Wingdings" panose="05000000000000000000" pitchFamily="2" charset="2"/>
              <a:buChar char="Ø"/>
            </a:pPr>
            <a:r>
              <a:rPr lang="en-US" dirty="0"/>
              <a:t>Areas sampled and assessed against relevant requirements:</a:t>
            </a:r>
          </a:p>
          <a:p>
            <a:pPr marL="173038" lvl="1" indent="0">
              <a:buNone/>
            </a:pPr>
            <a:r>
              <a:rPr lang="en-US" sz="1100" dirty="0"/>
              <a:t>Organization and Leadership; Competency management, Handling of samples, Reporting of results, Evaluation procedures, Records management, Complaints, Management System Documentation</a:t>
            </a:r>
            <a:r>
              <a:rPr lang="en-US" sz="1100" b="1" dirty="0"/>
              <a:t>.</a:t>
            </a:r>
          </a:p>
        </p:txBody>
      </p:sp>
    </p:spTree>
    <p:extLst>
      <p:ext uri="{BB962C8B-B14F-4D97-AF65-F5344CB8AC3E}">
        <p14:creationId xmlns:p14="http://schemas.microsoft.com/office/powerpoint/2010/main" val="3906650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94EC-AA6E-4B83-A3AB-7B2049EB1CD8}"/>
              </a:ext>
            </a:extLst>
          </p:cNvPr>
          <p:cNvSpPr>
            <a:spLocks noGrp="1"/>
          </p:cNvSpPr>
          <p:nvPr>
            <p:ph type="title"/>
          </p:nvPr>
        </p:nvSpPr>
        <p:spPr>
          <a:xfrm>
            <a:off x="411480" y="411480"/>
            <a:ext cx="5516245" cy="278802"/>
          </a:xfrm>
        </p:spPr>
        <p:txBody>
          <a:bodyPr/>
          <a:lstStyle/>
          <a:p>
            <a:r>
              <a:rPr lang="en-GB" sz="2000" b="1" dirty="0">
                <a:solidFill>
                  <a:srgbClr val="C00000"/>
                </a:solidFill>
              </a:rPr>
              <a:t>2024-145-IQA – Projects reviewed</a:t>
            </a:r>
            <a:endParaRPr lang="en-US" sz="2000" dirty="0"/>
          </a:p>
        </p:txBody>
      </p:sp>
      <p:sp>
        <p:nvSpPr>
          <p:cNvPr id="4" name="Slide Number Placeholder 3">
            <a:extLst>
              <a:ext uri="{FF2B5EF4-FFF2-40B4-BE49-F238E27FC236}">
                <a16:creationId xmlns:a16="http://schemas.microsoft.com/office/drawing/2014/main" id="{47BAFF1C-58E6-4E12-AD03-C1BE84C6CBF4}"/>
              </a:ext>
            </a:extLst>
          </p:cNvPr>
          <p:cNvSpPr>
            <a:spLocks noGrp="1"/>
          </p:cNvSpPr>
          <p:nvPr>
            <p:ph type="sldNum" sz="quarter" idx="12"/>
          </p:nvPr>
        </p:nvSpPr>
        <p:spPr/>
        <p:txBody>
          <a:bodyPr/>
          <a:lstStyle/>
          <a:p>
            <a:fld id="{0FB653A9-F313-624D-BF6F-1C4E70BAF06A}" type="slidenum">
              <a:rPr lang="en-US" smtClean="0"/>
              <a:t>5</a:t>
            </a:fld>
            <a:endParaRPr lang="en-US"/>
          </a:p>
        </p:txBody>
      </p:sp>
      <p:graphicFrame>
        <p:nvGraphicFramePr>
          <p:cNvPr id="7" name="Table 6">
            <a:extLst>
              <a:ext uri="{FF2B5EF4-FFF2-40B4-BE49-F238E27FC236}">
                <a16:creationId xmlns:a16="http://schemas.microsoft.com/office/drawing/2014/main" id="{18403999-4CE4-4364-9071-B417FE0359BE}"/>
              </a:ext>
            </a:extLst>
          </p:cNvPr>
          <p:cNvGraphicFramePr>
            <a:graphicFrameLocks noGrp="1"/>
          </p:cNvGraphicFramePr>
          <p:nvPr>
            <p:extLst>
              <p:ext uri="{D42A27DB-BD31-4B8C-83A1-F6EECF244321}">
                <p14:modId xmlns:p14="http://schemas.microsoft.com/office/powerpoint/2010/main" val="335574661"/>
              </p:ext>
            </p:extLst>
          </p:nvPr>
        </p:nvGraphicFramePr>
        <p:xfrm>
          <a:off x="786429" y="3530717"/>
          <a:ext cx="6533515" cy="502920"/>
        </p:xfrm>
        <a:graphic>
          <a:graphicData uri="http://schemas.openxmlformats.org/drawingml/2006/table">
            <a:tbl>
              <a:tblPr firstRow="1" firstCol="1" bandRow="1"/>
              <a:tblGrid>
                <a:gridCol w="1194435">
                  <a:extLst>
                    <a:ext uri="{9D8B030D-6E8A-4147-A177-3AD203B41FA5}">
                      <a16:colId xmlns:a16="http://schemas.microsoft.com/office/drawing/2014/main" val="1694351858"/>
                    </a:ext>
                  </a:extLst>
                </a:gridCol>
                <a:gridCol w="1067435">
                  <a:extLst>
                    <a:ext uri="{9D8B030D-6E8A-4147-A177-3AD203B41FA5}">
                      <a16:colId xmlns:a16="http://schemas.microsoft.com/office/drawing/2014/main" val="2459674889"/>
                    </a:ext>
                  </a:extLst>
                </a:gridCol>
                <a:gridCol w="916940">
                  <a:extLst>
                    <a:ext uri="{9D8B030D-6E8A-4147-A177-3AD203B41FA5}">
                      <a16:colId xmlns:a16="http://schemas.microsoft.com/office/drawing/2014/main" val="982998369"/>
                    </a:ext>
                  </a:extLst>
                </a:gridCol>
                <a:gridCol w="944245">
                  <a:extLst>
                    <a:ext uri="{9D8B030D-6E8A-4147-A177-3AD203B41FA5}">
                      <a16:colId xmlns:a16="http://schemas.microsoft.com/office/drawing/2014/main" val="848375738"/>
                    </a:ext>
                  </a:extLst>
                </a:gridCol>
                <a:gridCol w="1496060">
                  <a:extLst>
                    <a:ext uri="{9D8B030D-6E8A-4147-A177-3AD203B41FA5}">
                      <a16:colId xmlns:a16="http://schemas.microsoft.com/office/drawing/2014/main" val="3885832766"/>
                    </a:ext>
                  </a:extLst>
                </a:gridCol>
                <a:gridCol w="914400">
                  <a:extLst>
                    <a:ext uri="{9D8B030D-6E8A-4147-A177-3AD203B41FA5}">
                      <a16:colId xmlns:a16="http://schemas.microsoft.com/office/drawing/2014/main" val="4241764080"/>
                    </a:ext>
                  </a:extLst>
                </a:gridCol>
              </a:tblGrid>
              <a:tr h="331936">
                <a:tc>
                  <a:txBody>
                    <a:bodyPr/>
                    <a:lstStyle/>
                    <a:p>
                      <a:pPr marL="0" marR="0">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rPr>
                        <a:t>COU</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rPr>
                        <a:t>Handler</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rPr>
                        <a:t>Supervisor</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rPr>
                        <a:t>Project Number</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rPr>
                        <a:t>CCN/Scheme</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rPr>
                        <a:t>Auditor</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271414"/>
                  </a:ext>
                </a:extLst>
              </a:tr>
              <a:tr h="165969">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Built Environment</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rPr>
                        <a:t>Martin VIDAL</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Jesse NOBLE</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4791008606</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ARHN / S Mark Scheme</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Grainne</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7447521"/>
                  </a:ext>
                </a:extLst>
              </a:tr>
            </a:tbl>
          </a:graphicData>
        </a:graphic>
      </p:graphicFrame>
      <p:sp>
        <p:nvSpPr>
          <p:cNvPr id="8" name="Rectangle 2">
            <a:extLst>
              <a:ext uri="{FF2B5EF4-FFF2-40B4-BE49-F238E27FC236}">
                <a16:creationId xmlns:a16="http://schemas.microsoft.com/office/drawing/2014/main" id="{179AB31B-8BB5-4834-8182-040B3192CAD2}"/>
              </a:ext>
            </a:extLst>
          </p:cNvPr>
          <p:cNvSpPr>
            <a:spLocks noChangeArrowheads="1"/>
          </p:cNvSpPr>
          <p:nvPr/>
        </p:nvSpPr>
        <p:spPr bwMode="auto">
          <a:xfrm>
            <a:off x="562311" y="32160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Project review for S-Mark scheme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AC587188-1ED1-46D4-9721-FBCFB8C9B970}"/>
              </a:ext>
            </a:extLst>
          </p:cNvPr>
          <p:cNvSpPr>
            <a:spLocks noChangeArrowheads="1"/>
          </p:cNvSpPr>
          <p:nvPr/>
        </p:nvSpPr>
        <p:spPr bwMode="auto">
          <a:xfrm>
            <a:off x="562311" y="853189"/>
            <a:ext cx="2073003"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Project review for Notified Body</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0C912CCF-B75B-4F67-9505-7806BDD63517}"/>
              </a:ext>
            </a:extLst>
          </p:cNvPr>
          <p:cNvGraphicFramePr>
            <a:graphicFrameLocks noGrp="1"/>
          </p:cNvGraphicFramePr>
          <p:nvPr>
            <p:extLst>
              <p:ext uri="{D42A27DB-BD31-4B8C-83A1-F6EECF244321}">
                <p14:modId xmlns:p14="http://schemas.microsoft.com/office/powerpoint/2010/main" val="2139785695"/>
              </p:ext>
            </p:extLst>
          </p:nvPr>
        </p:nvGraphicFramePr>
        <p:xfrm>
          <a:off x="562311" y="1204632"/>
          <a:ext cx="7894638" cy="1725681"/>
        </p:xfrm>
        <a:graphic>
          <a:graphicData uri="http://schemas.openxmlformats.org/drawingml/2006/table">
            <a:tbl>
              <a:tblPr firstRow="1" firstCol="1" bandRow="1"/>
              <a:tblGrid>
                <a:gridCol w="2458085">
                  <a:extLst>
                    <a:ext uri="{9D8B030D-6E8A-4147-A177-3AD203B41FA5}">
                      <a16:colId xmlns:a16="http://schemas.microsoft.com/office/drawing/2014/main" val="1694351858"/>
                    </a:ext>
                  </a:extLst>
                </a:gridCol>
                <a:gridCol w="1391285">
                  <a:extLst>
                    <a:ext uri="{9D8B030D-6E8A-4147-A177-3AD203B41FA5}">
                      <a16:colId xmlns:a16="http://schemas.microsoft.com/office/drawing/2014/main" val="2459674889"/>
                    </a:ext>
                  </a:extLst>
                </a:gridCol>
                <a:gridCol w="944245">
                  <a:extLst>
                    <a:ext uri="{9D8B030D-6E8A-4147-A177-3AD203B41FA5}">
                      <a16:colId xmlns:a16="http://schemas.microsoft.com/office/drawing/2014/main" val="848375738"/>
                    </a:ext>
                  </a:extLst>
                </a:gridCol>
                <a:gridCol w="2186623">
                  <a:extLst>
                    <a:ext uri="{9D8B030D-6E8A-4147-A177-3AD203B41FA5}">
                      <a16:colId xmlns:a16="http://schemas.microsoft.com/office/drawing/2014/main" val="3885832766"/>
                    </a:ext>
                  </a:extLst>
                </a:gridCol>
                <a:gridCol w="914400">
                  <a:extLst>
                    <a:ext uri="{9D8B030D-6E8A-4147-A177-3AD203B41FA5}">
                      <a16:colId xmlns:a16="http://schemas.microsoft.com/office/drawing/2014/main" val="4241764080"/>
                    </a:ext>
                  </a:extLst>
                </a:gridCol>
              </a:tblGrid>
              <a:tr h="111760">
                <a:tc>
                  <a:txBody>
                    <a:bodyPr/>
                    <a:lstStyle/>
                    <a:p>
                      <a:pPr marL="0" marR="0">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rPr>
                        <a:t>Scheme</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rPr>
                        <a:t>Handler</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rPr>
                        <a:t>Project Number</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rPr>
                        <a:t>CCN/Scheme</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rPr>
                        <a:t>Auditor</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271414"/>
                  </a:ext>
                </a:extLst>
              </a:tr>
              <a:tr h="210644">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CPR 305/2011 EU</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David Hoare</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4790983661 </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AACP / CPR Regulation</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Stephanie</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7447521"/>
                  </a:ext>
                </a:extLst>
              </a:tr>
              <a:tr h="224369">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Machinery Directive</a:t>
                      </a:r>
                      <a:endParaRPr lang="en-US" sz="1100" kern="1200" dirty="0">
                        <a:solidFill>
                          <a:srgbClr val="000000"/>
                        </a:solidFill>
                        <a:effectLst/>
                        <a:latin typeface="Calibri" panose="020F0502020204030204" pitchFamily="34" charset="0"/>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kern="1200" dirty="0" err="1">
                          <a:solidFill>
                            <a:srgbClr val="000000"/>
                          </a:solidFill>
                          <a:effectLst/>
                          <a:latin typeface="Calibri" panose="020F0502020204030204" pitchFamily="34" charset="0"/>
                          <a:ea typeface="Times New Roman" panose="02020603050405020304" pitchFamily="18" charset="0"/>
                          <a:cs typeface="+mn-cs"/>
                        </a:rPr>
                        <a:t>Jin</a:t>
                      </a:r>
                      <a:r>
                        <a:rPr lang="en-US" sz="1100" kern="1200" dirty="0">
                          <a:solidFill>
                            <a:srgbClr val="000000"/>
                          </a:solidFill>
                          <a:effectLst/>
                          <a:latin typeface="Calibri" panose="020F0502020204030204" pitchFamily="34" charset="0"/>
                          <a:ea typeface="Times New Roman" panose="02020603050405020304" pitchFamily="18" charset="0"/>
                          <a:cs typeface="+mn-cs"/>
                        </a:rPr>
                        <a:t> </a:t>
                      </a:r>
                      <a:r>
                        <a:rPr lang="en-US" sz="1100" kern="1200" dirty="0" err="1">
                          <a:solidFill>
                            <a:srgbClr val="000000"/>
                          </a:solidFill>
                          <a:effectLst/>
                          <a:latin typeface="Calibri" panose="020F0502020204030204" pitchFamily="34" charset="0"/>
                          <a:ea typeface="Times New Roman" panose="02020603050405020304" pitchFamily="18" charset="0"/>
                          <a:cs typeface="+mn-cs"/>
                        </a:rPr>
                        <a:t>HyunJoo</a:t>
                      </a:r>
                      <a:r>
                        <a:rPr lang="en-US" sz="1100" kern="1200" dirty="0">
                          <a:solidFill>
                            <a:srgbClr val="000000"/>
                          </a:solidFill>
                          <a:effectLst/>
                          <a:latin typeface="Calibri" panose="020F0502020204030204" pitchFamily="34" charset="0"/>
                          <a:ea typeface="Times New Roman" panose="02020603050405020304" pitchFamily="18" charset="0"/>
                          <a:cs typeface="+mn-cs"/>
                        </a:rPr>
                        <a:t> (training)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4790940665  </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AAFV / Machinery Directive</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rPr>
                        <a:t>Stephanie</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8367785"/>
                  </a:ext>
                </a:extLst>
              </a:tr>
              <a:tr h="0">
                <a:tc>
                  <a:txBody>
                    <a:bodyPr/>
                    <a:lstStyle/>
                    <a:p>
                      <a:pPr marL="0" marR="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mn-cs"/>
                        </a:rPr>
                        <a:t>Marine Equipment Directive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mn-cs"/>
                        </a:rPr>
                        <a:t>Michael Kirkland</a:t>
                      </a:r>
                    </a:p>
                    <a:p>
                      <a:pPr marL="0" marR="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mn-cs"/>
                        </a:rPr>
                        <a:t>Nicholas Galloway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mn-cs"/>
                        </a:rPr>
                        <a:t>4790050270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mn-cs"/>
                        </a:rPr>
                        <a:t>AAPE / Marine Equipment Directive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mn-cs"/>
                        </a:rPr>
                        <a:t>Stephanie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1452752"/>
                  </a:ext>
                </a:extLst>
              </a:tr>
              <a:tr h="388171">
                <a:tc>
                  <a:txBody>
                    <a:bodyPr/>
                    <a:lstStyle/>
                    <a:p>
                      <a:pPr marL="0" marR="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mn-cs"/>
                        </a:rPr>
                        <a:t>Personal Protective Equipment Directive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mn-cs"/>
                        </a:rPr>
                        <a:t>Juan </a:t>
                      </a:r>
                      <a:r>
                        <a:rPr lang="en-US" sz="1100" kern="1200" dirty="0" err="1">
                          <a:solidFill>
                            <a:srgbClr val="000000"/>
                          </a:solidFill>
                          <a:effectLst/>
                          <a:latin typeface="Calibri" panose="020F0502020204030204" pitchFamily="34" charset="0"/>
                          <a:ea typeface="Times New Roman" panose="02020603050405020304" pitchFamily="18" charset="0"/>
                          <a:cs typeface="+mn-cs"/>
                        </a:rPr>
                        <a:t>Lavric</a:t>
                      </a:r>
                      <a:endParaRPr lang="en-US" sz="1100" kern="1200" dirty="0">
                        <a:solidFill>
                          <a:srgbClr val="000000"/>
                        </a:solidFill>
                        <a:effectLst/>
                        <a:latin typeface="Calibri" panose="020F0502020204030204" pitchFamily="34" charset="0"/>
                        <a:ea typeface="Times New Roman" panose="02020603050405020304" pitchFamily="18" charset="0"/>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mn-cs"/>
                        </a:rPr>
                        <a:t>4790737705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mn-cs"/>
                        </a:rPr>
                        <a:t>AACE / PPE Directive (</a:t>
                      </a:r>
                      <a:r>
                        <a:rPr lang="en-US" sz="1100" kern="1200" dirty="0" err="1">
                          <a:solidFill>
                            <a:srgbClr val="000000"/>
                          </a:solidFill>
                          <a:effectLst/>
                          <a:latin typeface="Calibri" panose="020F0502020204030204" pitchFamily="34" charset="0"/>
                          <a:ea typeface="Times New Roman" panose="02020603050405020304" pitchFamily="18" charset="0"/>
                          <a:cs typeface="+mn-cs"/>
                        </a:rPr>
                        <a:t>ModB</a:t>
                      </a:r>
                      <a:r>
                        <a:rPr lang="en-US" sz="1100" kern="1200" dirty="0">
                          <a:solidFill>
                            <a:srgbClr val="000000"/>
                          </a:solidFill>
                          <a:effectLst/>
                          <a:latin typeface="Calibri" panose="020F0502020204030204" pitchFamily="34" charset="0"/>
                          <a:ea typeface="Times New Roman" panose="02020603050405020304" pitchFamily="18" charset="0"/>
                          <a:cs typeface="+mn-cs"/>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mn-cs"/>
                        </a:rPr>
                        <a:t>Stephanie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845139"/>
                  </a:ext>
                </a:extLst>
              </a:tr>
              <a:tr h="23193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kern="1200" dirty="0">
                          <a:solidFill>
                            <a:srgbClr val="000000"/>
                          </a:solidFill>
                          <a:effectLst/>
                          <a:latin typeface="Calibri" panose="020F0502020204030204" pitchFamily="34" charset="0"/>
                          <a:ea typeface="Times New Roman" panose="02020603050405020304" pitchFamily="18" charset="0"/>
                          <a:cs typeface="+mn-cs"/>
                        </a:rPr>
                        <a:t>Personal Protective Equipment Directive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mn-cs"/>
                        </a:rPr>
                        <a:t>Jessica Andrews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mn-cs"/>
                        </a:rPr>
                        <a:t>4790734666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kern="1200" dirty="0">
                          <a:solidFill>
                            <a:srgbClr val="000000"/>
                          </a:solidFill>
                          <a:effectLst/>
                          <a:latin typeface="Calibri" panose="020F0502020204030204" pitchFamily="34" charset="0"/>
                          <a:ea typeface="Times New Roman" panose="02020603050405020304" pitchFamily="18" charset="0"/>
                          <a:cs typeface="+mn-cs"/>
                        </a:rPr>
                        <a:t>AACE / PPE Directive (</a:t>
                      </a:r>
                      <a:r>
                        <a:rPr lang="en-US" sz="1100" kern="1200" dirty="0" err="1">
                          <a:solidFill>
                            <a:srgbClr val="000000"/>
                          </a:solidFill>
                          <a:effectLst/>
                          <a:latin typeface="Calibri" panose="020F0502020204030204" pitchFamily="34" charset="0"/>
                          <a:ea typeface="Times New Roman" panose="02020603050405020304" pitchFamily="18" charset="0"/>
                          <a:cs typeface="+mn-cs"/>
                        </a:rPr>
                        <a:t>ModD</a:t>
                      </a:r>
                      <a:r>
                        <a:rPr lang="en-US" sz="1100" kern="1200" dirty="0">
                          <a:solidFill>
                            <a:srgbClr val="000000"/>
                          </a:solidFill>
                          <a:effectLst/>
                          <a:latin typeface="Calibri" panose="020F0502020204030204" pitchFamily="34" charset="0"/>
                          <a:ea typeface="Times New Roman" panose="02020603050405020304" pitchFamily="18" charset="0"/>
                          <a:cs typeface="+mn-cs"/>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mn-cs"/>
                        </a:rPr>
                        <a:t>Stephanie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8553318"/>
                  </a:ext>
                </a:extLst>
              </a:tr>
            </a:tbl>
          </a:graphicData>
        </a:graphic>
      </p:graphicFrame>
    </p:spTree>
    <p:extLst>
      <p:ext uri="{BB962C8B-B14F-4D97-AF65-F5344CB8AC3E}">
        <p14:creationId xmlns:p14="http://schemas.microsoft.com/office/powerpoint/2010/main" val="180822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4E4B2B-EF6D-4708-B9B0-E2B3BBB7BE9A}"/>
              </a:ext>
            </a:extLst>
          </p:cNvPr>
          <p:cNvSpPr txBox="1">
            <a:spLocks/>
          </p:cNvSpPr>
          <p:nvPr/>
        </p:nvSpPr>
        <p:spPr>
          <a:xfrm>
            <a:off x="342900" y="153139"/>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Project reviews conclusions</a:t>
            </a:r>
          </a:p>
          <a:p>
            <a:r>
              <a:rPr lang="en-GB" sz="1800" b="1" dirty="0">
                <a:solidFill>
                  <a:srgbClr val="C00000"/>
                </a:solidFill>
              </a:rPr>
              <a:t> </a:t>
            </a:r>
          </a:p>
        </p:txBody>
      </p:sp>
      <p:sp>
        <p:nvSpPr>
          <p:cNvPr id="2" name="TextBox 1">
            <a:extLst>
              <a:ext uri="{FF2B5EF4-FFF2-40B4-BE49-F238E27FC236}">
                <a16:creationId xmlns:a16="http://schemas.microsoft.com/office/drawing/2014/main" id="{72CCB856-B35C-9C31-8DC6-3A98ED780240}"/>
              </a:ext>
            </a:extLst>
          </p:cNvPr>
          <p:cNvSpPr txBox="1"/>
          <p:nvPr/>
        </p:nvSpPr>
        <p:spPr>
          <a:xfrm>
            <a:off x="428878" y="512212"/>
            <a:ext cx="8458200" cy="4355038"/>
          </a:xfrm>
          <a:prstGeom prst="rect">
            <a:avLst/>
          </a:prstGeom>
          <a:noFill/>
        </p:spPr>
        <p:txBody>
          <a:bodyPr wrap="square" lIns="0" tIns="0" rIns="0" bIns="0" rtlCol="0">
            <a:spAutoFit/>
          </a:bodyPr>
          <a:lstStyle/>
          <a:p>
            <a:pPr marL="0" lvl="1" indent="263525">
              <a:spcBef>
                <a:spcPts val="600"/>
              </a:spcBef>
              <a:spcAft>
                <a:spcPts val="600"/>
              </a:spcAft>
              <a:buClr>
                <a:srgbClr val="CA0123"/>
              </a:buClr>
              <a:buSzPct val="100000"/>
              <a:buFont typeface="Arial"/>
              <a:buChar char="•"/>
            </a:pPr>
            <a:r>
              <a:rPr lang="en-US" sz="1400" b="0" i="0" u="none" strike="noStrike" noProof="0" dirty="0">
                <a:solidFill>
                  <a:srgbClr val="000000"/>
                </a:solidFill>
                <a:effectLst/>
                <a:latin typeface="Calibri" panose="020F0502020204030204" pitchFamily="34" charset="0"/>
                <a:cs typeface="Calibri" panose="020F0502020204030204" pitchFamily="34" charset="0"/>
              </a:rPr>
              <a:t>Construction Product Regulation - Project </a:t>
            </a:r>
            <a:r>
              <a:rPr lang="en-US" sz="1400" dirty="0">
                <a:solidFill>
                  <a:srgbClr val="000000"/>
                </a:solidFill>
                <a:effectLst/>
                <a:latin typeface="Calibri" panose="020F0502020204030204" pitchFamily="34" charset="0"/>
                <a:ea typeface="Times New Roman" panose="02020603050405020304" pitchFamily="18" charset="0"/>
              </a:rPr>
              <a:t>4790983661</a:t>
            </a:r>
            <a:r>
              <a:rPr lang="en-US" sz="1400" b="0" i="0" u="none" strike="noStrike" noProof="0" dirty="0">
                <a:solidFill>
                  <a:srgbClr val="000000"/>
                </a:solidFill>
                <a:effectLst/>
                <a:latin typeface="Calibri" panose="020F0502020204030204" pitchFamily="34" charset="0"/>
                <a:cs typeface="Calibri" panose="020F0502020204030204" pitchFamily="34" charset="0"/>
              </a:rPr>
              <a:t> (Stephanie)</a:t>
            </a:r>
          </a:p>
          <a:p>
            <a:pPr marL="444500" lvl="2">
              <a:buClr>
                <a:srgbClr val="CA0123"/>
              </a:buClr>
              <a:buSzPct val="100000"/>
            </a:pPr>
            <a:r>
              <a:rPr lang="en-US" sz="1200" b="1" dirty="0">
                <a:effectLst/>
                <a:latin typeface="Calibri" panose="020F0502020204030204" pitchFamily="34" charset="0"/>
                <a:ea typeface="Calibri" panose="020F0502020204030204" pitchFamily="34" charset="0"/>
                <a:cs typeface="Arial" panose="020B0604020202020204" pitchFamily="34" charset="0"/>
              </a:rPr>
              <a:t>SR</a:t>
            </a:r>
            <a:r>
              <a:rPr lang="en-US" sz="1200" dirty="0">
                <a:effectLst/>
                <a:latin typeface="Calibri" panose="020F0502020204030204" pitchFamily="34" charset="0"/>
                <a:ea typeface="Calibri" panose="020F0502020204030204" pitchFamily="34" charset="0"/>
                <a:cs typeface="Arial" panose="020B0604020202020204" pitchFamily="34" charset="0"/>
              </a:rPr>
              <a:t> - In Test report 4790983661TR (21/09/2023), </a:t>
            </a:r>
            <a:r>
              <a:rPr lang="en-US" sz="1200" b="1" u="sng" dirty="0">
                <a:effectLst/>
                <a:latin typeface="Calibri" panose="020F0502020204030204" pitchFamily="34" charset="0"/>
                <a:ea typeface="Calibri" panose="020F0502020204030204" pitchFamily="34" charset="0"/>
                <a:cs typeface="Arial" panose="020B0604020202020204" pitchFamily="34" charset="0"/>
              </a:rPr>
              <a:t>Service Request </a:t>
            </a:r>
            <a:r>
              <a:rPr lang="en-US" sz="1200" dirty="0">
                <a:effectLst/>
                <a:latin typeface="Calibri" panose="020F0502020204030204" pitchFamily="34" charset="0"/>
                <a:ea typeface="Calibri" panose="020F0502020204030204" pitchFamily="34" charset="0"/>
                <a:cs typeface="Arial" panose="020B0604020202020204" pitchFamily="34" charset="0"/>
              </a:rPr>
              <a:t>needs to be raised to correct for the Mean value for pH on Sheath part of the cable</a:t>
            </a:r>
          </a:p>
          <a:p>
            <a:pPr marL="273050" lvl="1" indent="-285750">
              <a:spcBef>
                <a:spcPts val="600"/>
              </a:spcBef>
              <a:spcAft>
                <a:spcPts val="600"/>
              </a:spcAft>
              <a:buClr>
                <a:srgbClr val="CA0123"/>
              </a:buClr>
              <a:buSzPct val="100000"/>
              <a:buFont typeface="Arial" panose="020B0604020202020204" pitchFamily="34" charset="0"/>
              <a:buChar char="•"/>
            </a:pPr>
            <a:r>
              <a:rPr lang="en-US" sz="1400" dirty="0">
                <a:effectLst/>
                <a:latin typeface="Calibri" panose="020F0502020204030204" pitchFamily="34" charset="0"/>
                <a:ea typeface="Calibri" panose="020F0502020204030204" pitchFamily="34" charset="0"/>
              </a:rPr>
              <a:t>Machinery Directive - Project </a:t>
            </a:r>
            <a:r>
              <a:rPr lang="en-US" sz="1400" dirty="0">
                <a:solidFill>
                  <a:srgbClr val="000000"/>
                </a:solidFill>
                <a:effectLst/>
                <a:latin typeface="Calibri" panose="020F0502020204030204" pitchFamily="34" charset="0"/>
                <a:ea typeface="Times New Roman" panose="02020603050405020304" pitchFamily="18" charset="0"/>
              </a:rPr>
              <a:t>4790940665</a:t>
            </a:r>
            <a:r>
              <a:rPr lang="en-US" sz="1400" dirty="0">
                <a:effectLst/>
                <a:latin typeface="Calibri" panose="020F0502020204030204" pitchFamily="34" charset="0"/>
                <a:ea typeface="Calibri" panose="020F0502020204030204" pitchFamily="34" charset="0"/>
              </a:rPr>
              <a:t> (Stephanie)</a:t>
            </a:r>
          </a:p>
          <a:p>
            <a:pPr marL="444500" lvl="2">
              <a:buClr>
                <a:srgbClr val="CA0123"/>
              </a:buClr>
              <a:buSzPct val="100000"/>
            </a:pPr>
            <a:r>
              <a:rPr lang="en-US" sz="1200" dirty="0">
                <a:effectLst/>
                <a:latin typeface="Calibri" panose="020F0502020204030204" pitchFamily="34" charset="0"/>
                <a:ea typeface="Calibri" panose="020F0502020204030204" pitchFamily="34" charset="0"/>
              </a:rPr>
              <a:t>Nothing raised</a:t>
            </a:r>
          </a:p>
          <a:p>
            <a:pPr marL="285750" marR="0" indent="-285750">
              <a:spcBef>
                <a:spcPts val="600"/>
              </a:spcBef>
              <a:spcAft>
                <a:spcPts val="600"/>
              </a:spcAft>
              <a:buClr>
                <a:srgbClr val="CA0123"/>
              </a:buClr>
              <a:buFont typeface="Arial" panose="020B0604020202020204" pitchFamily="34" charset="0"/>
              <a:buChar char="•"/>
            </a:pPr>
            <a:r>
              <a:rPr lang="en-US" sz="1400" dirty="0">
                <a:latin typeface="Calibri" panose="020F0502020204030204" pitchFamily="34" charset="0"/>
              </a:rPr>
              <a:t>Marine Equipment Directive - Project 4790050270 (Stephanie) </a:t>
            </a:r>
          </a:p>
          <a:p>
            <a:pPr marL="0" marR="0"/>
            <a:r>
              <a:rPr lang="en-US" sz="1200" b="1" dirty="0">
                <a:effectLst/>
                <a:latin typeface="Calibri" panose="020F0502020204030204" pitchFamily="34" charset="0"/>
                <a:ea typeface="Calibri" panose="020F0502020204030204" pitchFamily="34" charset="0"/>
                <a:cs typeface="Arial" panose="020B0604020202020204" pitchFamily="34" charset="0"/>
              </a:rPr>
              <a:t>It shall be noted that no certificate was issued in 2023, a project completed in 2022 was chosen.</a:t>
            </a:r>
            <a:endParaRPr lang="en-US" sz="1200" b="1" dirty="0">
              <a:effectLst/>
              <a:latin typeface="Calibri" panose="020F0502020204030204" pitchFamily="34" charset="0"/>
              <a:ea typeface="Calibri" panose="020F0502020204030204" pitchFamily="34" charset="0"/>
            </a:endParaRPr>
          </a:p>
          <a:p>
            <a:pPr marL="444500" lvl="2">
              <a:buClr>
                <a:srgbClr val="CA0123"/>
              </a:buClr>
              <a:buSzPct val="100000"/>
            </a:pPr>
            <a:r>
              <a:rPr lang="en-US" sz="1200" dirty="0">
                <a:effectLst/>
                <a:latin typeface="Calibri" panose="020F0502020204030204" pitchFamily="34" charset="0"/>
                <a:ea typeface="Calibri" panose="020F0502020204030204" pitchFamily="34" charset="0"/>
              </a:rPr>
              <a:t>Nothing raised</a:t>
            </a:r>
          </a:p>
          <a:p>
            <a:pPr marL="273050" lvl="1" indent="-285750">
              <a:spcBef>
                <a:spcPts val="600"/>
              </a:spcBef>
              <a:spcAft>
                <a:spcPts val="600"/>
              </a:spcAft>
              <a:buClr>
                <a:srgbClr val="CA0123"/>
              </a:buClr>
              <a:buSzPct val="100000"/>
              <a:buFont typeface="Arial" panose="020B0604020202020204" pitchFamily="34" charset="0"/>
              <a:buChar char="•"/>
            </a:pPr>
            <a:r>
              <a:rPr lang="en-US" sz="1400" kern="1200" dirty="0">
                <a:solidFill>
                  <a:srgbClr val="000000"/>
                </a:solidFill>
                <a:effectLst/>
                <a:latin typeface="Calibri" panose="020F0502020204030204" pitchFamily="34" charset="0"/>
                <a:ea typeface="Times New Roman" panose="02020603050405020304" pitchFamily="18" charset="0"/>
                <a:cs typeface="+mn-cs"/>
              </a:rPr>
              <a:t>PPE Directive (</a:t>
            </a:r>
            <a:r>
              <a:rPr lang="en-US" sz="1400" kern="1200" dirty="0" err="1">
                <a:solidFill>
                  <a:srgbClr val="000000"/>
                </a:solidFill>
                <a:effectLst/>
                <a:latin typeface="Calibri" panose="020F0502020204030204" pitchFamily="34" charset="0"/>
                <a:ea typeface="Times New Roman" panose="02020603050405020304" pitchFamily="18" charset="0"/>
                <a:cs typeface="+mn-cs"/>
              </a:rPr>
              <a:t>ModB</a:t>
            </a:r>
            <a:r>
              <a:rPr lang="en-US" sz="1400" kern="1200" dirty="0">
                <a:solidFill>
                  <a:srgbClr val="000000"/>
                </a:solidFill>
                <a:effectLst/>
                <a:latin typeface="Calibri" panose="020F0502020204030204" pitchFamily="34" charset="0"/>
                <a:ea typeface="Times New Roman" panose="02020603050405020304" pitchFamily="18" charset="0"/>
                <a:cs typeface="+mn-cs"/>
              </a:rPr>
              <a:t>)</a:t>
            </a:r>
            <a:r>
              <a:rPr lang="en-US" sz="1400" kern="1200" dirty="0">
                <a:solidFill>
                  <a:srgbClr val="000000"/>
                </a:solidFill>
                <a:latin typeface="Calibri" panose="020F0502020204030204" pitchFamily="34" charset="0"/>
                <a:ea typeface="Times New Roman" panose="02020603050405020304" pitchFamily="18" charset="0"/>
                <a:cs typeface="+mn-cs"/>
              </a:rPr>
              <a:t> -</a:t>
            </a:r>
            <a:r>
              <a:rPr lang="en-US" sz="1400" dirty="0">
                <a:solidFill>
                  <a:srgbClr val="000000"/>
                </a:solidFill>
                <a:latin typeface="Calibri" panose="020F0502020204030204" pitchFamily="34" charset="0"/>
                <a:ea typeface="Times New Roman" panose="02020603050405020304" pitchFamily="18" charset="0"/>
              </a:rPr>
              <a:t> </a:t>
            </a:r>
            <a:r>
              <a:rPr lang="en-US" sz="1400" dirty="0">
                <a:effectLst/>
                <a:latin typeface="Calibri" panose="020F0502020204030204" pitchFamily="34" charset="0"/>
                <a:ea typeface="Calibri" panose="020F0502020204030204" pitchFamily="34" charset="0"/>
              </a:rPr>
              <a:t>Project </a:t>
            </a:r>
            <a:r>
              <a:rPr lang="en-US" sz="1400" kern="1200" dirty="0">
                <a:solidFill>
                  <a:srgbClr val="000000"/>
                </a:solidFill>
                <a:effectLst/>
                <a:latin typeface="Calibri" panose="020F0502020204030204" pitchFamily="34" charset="0"/>
                <a:ea typeface="Times New Roman" panose="02020603050405020304" pitchFamily="18" charset="0"/>
                <a:cs typeface="+mn-cs"/>
              </a:rPr>
              <a:t>4790737705</a:t>
            </a:r>
            <a:r>
              <a:rPr lang="en-US" sz="1400" dirty="0">
                <a:effectLst/>
                <a:latin typeface="Calibri" panose="020F0502020204030204" pitchFamily="34" charset="0"/>
                <a:ea typeface="Calibri" panose="020F0502020204030204" pitchFamily="34" charset="0"/>
              </a:rPr>
              <a:t> (Stephanie)</a:t>
            </a:r>
          </a:p>
          <a:p>
            <a:pPr marL="444500" lvl="2">
              <a:buClr>
                <a:srgbClr val="CA0123"/>
              </a:buClr>
              <a:buSzPct val="100000"/>
            </a:pPr>
            <a:r>
              <a:rPr lang="en-US" sz="1200" dirty="0">
                <a:effectLst/>
                <a:latin typeface="Calibri" panose="020F0502020204030204" pitchFamily="34" charset="0"/>
                <a:ea typeface="Calibri" panose="020F0502020204030204" pitchFamily="34" charset="0"/>
              </a:rPr>
              <a:t>Nothing raised</a:t>
            </a:r>
          </a:p>
          <a:p>
            <a:pPr marL="273050" lvl="1" indent="-285750">
              <a:spcBef>
                <a:spcPts val="600"/>
              </a:spcBef>
              <a:spcAft>
                <a:spcPts val="600"/>
              </a:spcAft>
              <a:buClr>
                <a:srgbClr val="CA0123"/>
              </a:buClr>
              <a:buSzPct val="100000"/>
              <a:buFont typeface="Arial" panose="020B0604020202020204" pitchFamily="34" charset="0"/>
              <a:buChar char="•"/>
            </a:pPr>
            <a:r>
              <a:rPr lang="en-US" sz="1400" kern="1200" dirty="0">
                <a:solidFill>
                  <a:srgbClr val="000000"/>
                </a:solidFill>
                <a:effectLst/>
                <a:latin typeface="Calibri" panose="020F0502020204030204" pitchFamily="34" charset="0"/>
                <a:ea typeface="Times New Roman" panose="02020603050405020304" pitchFamily="18" charset="0"/>
                <a:cs typeface="+mn-cs"/>
              </a:rPr>
              <a:t>PPE Directive (</a:t>
            </a:r>
            <a:r>
              <a:rPr lang="en-US" sz="1400" kern="1200" dirty="0" err="1">
                <a:solidFill>
                  <a:srgbClr val="000000"/>
                </a:solidFill>
                <a:effectLst/>
                <a:latin typeface="Calibri" panose="020F0502020204030204" pitchFamily="34" charset="0"/>
                <a:ea typeface="Times New Roman" panose="02020603050405020304" pitchFamily="18" charset="0"/>
                <a:cs typeface="+mn-cs"/>
              </a:rPr>
              <a:t>ModD</a:t>
            </a:r>
            <a:r>
              <a:rPr lang="en-US" sz="1400" kern="1200" dirty="0">
                <a:solidFill>
                  <a:srgbClr val="000000"/>
                </a:solidFill>
                <a:effectLst/>
                <a:latin typeface="Calibri" panose="020F0502020204030204" pitchFamily="34" charset="0"/>
                <a:ea typeface="Times New Roman" panose="02020603050405020304" pitchFamily="18" charset="0"/>
                <a:cs typeface="+mn-cs"/>
              </a:rPr>
              <a:t>) - </a:t>
            </a:r>
            <a:r>
              <a:rPr lang="en-US" sz="1400" dirty="0">
                <a:effectLst/>
                <a:latin typeface="Calibri" panose="020F0502020204030204" pitchFamily="34" charset="0"/>
                <a:ea typeface="Calibri" panose="020F0502020204030204" pitchFamily="34" charset="0"/>
              </a:rPr>
              <a:t>Project </a:t>
            </a:r>
            <a:r>
              <a:rPr lang="en-US" sz="1400" kern="1200" dirty="0">
                <a:solidFill>
                  <a:srgbClr val="000000"/>
                </a:solidFill>
                <a:effectLst/>
                <a:latin typeface="Calibri" panose="020F0502020204030204" pitchFamily="34" charset="0"/>
                <a:ea typeface="Times New Roman" panose="02020603050405020304" pitchFamily="18" charset="0"/>
                <a:cs typeface="+mn-cs"/>
              </a:rPr>
              <a:t>4790734666</a:t>
            </a:r>
            <a:r>
              <a:rPr lang="en-US" sz="1400" dirty="0">
                <a:effectLst/>
                <a:latin typeface="Calibri" panose="020F0502020204030204" pitchFamily="34" charset="0"/>
                <a:ea typeface="Calibri" panose="020F0502020204030204" pitchFamily="34" charset="0"/>
              </a:rPr>
              <a:t> (Stephanie)</a:t>
            </a:r>
          </a:p>
          <a:p>
            <a:pPr marL="444500" lvl="2">
              <a:buClr>
                <a:srgbClr val="CA0123"/>
              </a:buClr>
              <a:buSzPct val="100000"/>
            </a:pPr>
            <a:r>
              <a:rPr lang="en-US" sz="1200" dirty="0">
                <a:effectLst/>
                <a:latin typeface="Calibri" panose="020F0502020204030204" pitchFamily="34" charset="0"/>
                <a:ea typeface="Calibri" panose="020F0502020204030204" pitchFamily="34" charset="0"/>
              </a:rPr>
              <a:t>Nothing raised</a:t>
            </a:r>
          </a:p>
          <a:p>
            <a:pPr marL="273050" lvl="1" indent="-285750">
              <a:spcBef>
                <a:spcPts val="600"/>
              </a:spcBef>
              <a:spcAft>
                <a:spcPts val="600"/>
              </a:spcAft>
              <a:buClr>
                <a:srgbClr val="CA0123"/>
              </a:buClr>
              <a:buSzPct val="100000"/>
              <a:buFont typeface="Arial" panose="020B0604020202020204" pitchFamily="34" charset="0"/>
              <a:buChar char="•"/>
            </a:pPr>
            <a:r>
              <a:rPr lang="en-US" sz="1400" dirty="0">
                <a:solidFill>
                  <a:srgbClr val="000000"/>
                </a:solidFill>
                <a:effectLst/>
                <a:latin typeface="Calibri" panose="020F0502020204030204" pitchFamily="34" charset="0"/>
                <a:ea typeface="Times New Roman" panose="02020603050405020304" pitchFamily="18" charset="0"/>
              </a:rPr>
              <a:t>S Mark Scheme </a:t>
            </a:r>
            <a:r>
              <a:rPr lang="en-US" sz="1400" kern="1200" dirty="0">
                <a:solidFill>
                  <a:srgbClr val="000000"/>
                </a:solidFill>
                <a:effectLst/>
                <a:latin typeface="Calibri" panose="020F0502020204030204" pitchFamily="34" charset="0"/>
                <a:ea typeface="Times New Roman" panose="02020603050405020304" pitchFamily="18" charset="0"/>
                <a:cs typeface="+mn-cs"/>
              </a:rPr>
              <a:t>- </a:t>
            </a:r>
            <a:r>
              <a:rPr lang="en-US" sz="1400" dirty="0">
                <a:effectLst/>
                <a:latin typeface="Calibri" panose="020F0502020204030204" pitchFamily="34" charset="0"/>
                <a:ea typeface="Calibri" panose="020F0502020204030204" pitchFamily="34" charset="0"/>
              </a:rPr>
              <a:t>Project </a:t>
            </a:r>
            <a:r>
              <a:rPr lang="en-US" sz="1400" dirty="0">
                <a:solidFill>
                  <a:srgbClr val="000000"/>
                </a:solidFill>
                <a:effectLst/>
                <a:latin typeface="Calibri" panose="020F0502020204030204" pitchFamily="34" charset="0"/>
                <a:ea typeface="Times New Roman" panose="02020603050405020304" pitchFamily="18" charset="0"/>
              </a:rPr>
              <a:t>4791008606</a:t>
            </a:r>
            <a:r>
              <a:rPr lang="en-US" sz="1400" dirty="0">
                <a:effectLst/>
                <a:latin typeface="Calibri" panose="020F0502020204030204" pitchFamily="34" charset="0"/>
                <a:ea typeface="Calibri" panose="020F0502020204030204" pitchFamily="34" charset="0"/>
              </a:rPr>
              <a:t> (Grainne)</a:t>
            </a:r>
          </a:p>
          <a:p>
            <a:pPr marL="457200" lvl="3">
              <a:buClr>
                <a:srgbClr val="CA0123"/>
              </a:buClr>
              <a:buSzPct val="100000"/>
            </a:pPr>
            <a:r>
              <a:rPr lang="en-US" sz="1200" b="1" dirty="0">
                <a:effectLst/>
                <a:latin typeface="Calibri" panose="020F0502020204030204" pitchFamily="34" charset="0"/>
                <a:ea typeface="Times New Roman" panose="02020603050405020304" pitchFamily="18" charset="0"/>
                <a:cs typeface="Calibri" panose="020F0502020204030204" pitchFamily="34" charset="0"/>
              </a:rPr>
              <a:t>NC</a:t>
            </a:r>
            <a:r>
              <a:rPr lang="en-US" sz="1200" dirty="0">
                <a:effectLst/>
                <a:latin typeface="Calibri" panose="020F0502020204030204" pitchFamily="34" charset="0"/>
                <a:ea typeface="Times New Roman" panose="02020603050405020304" pitchFamily="18" charset="0"/>
                <a:cs typeface="Calibri" panose="020F0502020204030204" pitchFamily="34" charset="0"/>
              </a:rPr>
              <a:t> - No competency record under CCN ARHN could be found for the project handler, Martin Vidal. As this has already been raised as an OFI </a:t>
            </a:r>
            <a:r>
              <a:rPr lang="en-US" sz="1200" dirty="0">
                <a:latin typeface="Calibri" panose="020F0502020204030204" pitchFamily="34" charset="0"/>
                <a:ea typeface="Times New Roman" panose="02020603050405020304" pitchFamily="18" charset="0"/>
                <a:cs typeface="Calibri" panose="020F0502020204030204" pitchFamily="34" charset="0"/>
              </a:rPr>
              <a:t>during last year’s </a:t>
            </a:r>
            <a:r>
              <a:rPr lang="en-US" sz="1200" dirty="0">
                <a:effectLst/>
                <a:latin typeface="Calibri" panose="020F0502020204030204" pitchFamily="34" charset="0"/>
                <a:ea typeface="Times New Roman" panose="02020603050405020304" pitchFamily="18" charset="0"/>
                <a:cs typeface="Calibri" panose="020F0502020204030204" pitchFamily="34" charset="0"/>
              </a:rPr>
              <a:t>Argentina CB audit (2023-18-IQA) and no progress has been made, this must be raised as a nonconformance.</a:t>
            </a:r>
          </a:p>
          <a:p>
            <a:pPr marL="457200" lvl="3">
              <a:buClr>
                <a:srgbClr val="CA0123"/>
              </a:buClr>
              <a:buSzPct val="100000"/>
            </a:pPr>
            <a:r>
              <a:rPr lang="en-US" sz="1200" b="1" dirty="0">
                <a:effectLst/>
                <a:latin typeface="Calibri" panose="020F0502020204030204" pitchFamily="34" charset="0"/>
                <a:ea typeface="Times New Roman" panose="02020603050405020304" pitchFamily="18" charset="0"/>
                <a:cs typeface="Calibri" panose="020F0502020204030204" pitchFamily="34" charset="0"/>
              </a:rPr>
              <a:t>NC</a:t>
            </a:r>
            <a:r>
              <a:rPr lang="en-US" sz="1200" dirty="0">
                <a:effectLst/>
                <a:latin typeface="Calibri" panose="020F0502020204030204" pitchFamily="34" charset="0"/>
                <a:ea typeface="Times New Roman" panose="02020603050405020304" pitchFamily="18" charset="0"/>
                <a:cs typeface="Calibri" panose="020F0502020204030204" pitchFamily="34" charset="0"/>
              </a:rPr>
              <a:t> - No PCA (Personal Contract Agreement) between Martin Vidal and UL Argentina Certification Body could be found to conduct the S Mark work on their behalf.</a:t>
            </a:r>
            <a:endParaRPr lang="en-US" sz="1200" dirty="0">
              <a:effectLst/>
              <a:latin typeface="Calibri" panose="020F0502020204030204" pitchFamily="34" charset="0"/>
              <a:ea typeface="DengXia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48279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380BD3-86C2-4545-9D3B-091952A068B1}"/>
              </a:ext>
            </a:extLst>
          </p:cNvPr>
          <p:cNvSpPr>
            <a:spLocks noGrp="1"/>
          </p:cNvSpPr>
          <p:nvPr>
            <p:ph idx="1"/>
          </p:nvPr>
        </p:nvSpPr>
        <p:spPr>
          <a:xfrm>
            <a:off x="342900" y="889254"/>
            <a:ext cx="8251416" cy="3364992"/>
          </a:xfrm>
        </p:spPr>
        <p:txBody>
          <a:bodyPr/>
          <a:lstStyle/>
          <a:p>
            <a:r>
              <a:rPr lang="en-US" sz="1600" dirty="0">
                <a:effectLst/>
                <a:latin typeface="Calibri" panose="020F0502020204030204" pitchFamily="34" charset="0"/>
                <a:ea typeface="Calibri" panose="020F0502020204030204" pitchFamily="34" charset="0"/>
              </a:rPr>
              <a:t>Notified Body Management System</a:t>
            </a:r>
          </a:p>
          <a:p>
            <a:pPr marL="411480" lvl="3" indent="0">
              <a:buNone/>
            </a:pPr>
            <a:r>
              <a:rPr lang="en-US" sz="1400" b="1" dirty="0">
                <a:latin typeface="Calibri" panose="020F0502020204030204" pitchFamily="34" charset="0"/>
              </a:rPr>
              <a:t>NC</a:t>
            </a:r>
            <a:r>
              <a:rPr lang="en-US" sz="1400" dirty="0">
                <a:latin typeface="Calibri" panose="020F0502020204030204" pitchFamily="34" charset="0"/>
              </a:rPr>
              <a:t> – The </a:t>
            </a:r>
            <a:r>
              <a:rPr lang="en-US" sz="1400" dirty="0" err="1">
                <a:latin typeface="Calibri" panose="020F0502020204030204" pitchFamily="34" charset="0"/>
              </a:rPr>
              <a:t>NoBo</a:t>
            </a:r>
            <a:r>
              <a:rPr lang="en-US" sz="1400" dirty="0">
                <a:latin typeface="Calibri" panose="020F0502020204030204" pitchFamily="34" charset="0"/>
              </a:rPr>
              <a:t> did not seek approval from the Certification Body Advisory Committee on deviations of the management system as defined in Policy-ULID-008076 with Policy-ULID-009204 document.</a:t>
            </a:r>
          </a:p>
          <a:p>
            <a:endParaRPr lang="en-US" sz="1600" b="1" dirty="0">
              <a:effectLst/>
              <a:latin typeface="Calibri" panose="020F0502020204030204" pitchFamily="34" charset="0"/>
              <a:ea typeface="Calibri" panose="020F0502020204030204" pitchFamily="34" charset="0"/>
            </a:endParaRPr>
          </a:p>
          <a:p>
            <a:r>
              <a:rPr lang="en-US" sz="1600" dirty="0">
                <a:effectLst/>
                <a:latin typeface="Calibri" panose="020F0502020204030204" pitchFamily="34" charset="0"/>
                <a:ea typeface="Calibri" panose="020F0502020204030204" pitchFamily="34" charset="0"/>
              </a:rPr>
              <a:t>Marine Equipment Directive and PPE Directive</a:t>
            </a:r>
          </a:p>
          <a:p>
            <a:pPr marL="411480" lvl="3" indent="0">
              <a:buNone/>
            </a:pPr>
            <a:r>
              <a:rPr lang="en-US" sz="1400" b="1" dirty="0">
                <a:effectLst/>
                <a:latin typeface="Calibri" panose="020F0502020204030204" pitchFamily="34" charset="0"/>
                <a:ea typeface="Calibri" panose="020F0502020204030204" pitchFamily="34" charset="0"/>
              </a:rPr>
              <a:t>OFI</a:t>
            </a:r>
            <a:r>
              <a:rPr lang="en-US" sz="1400" dirty="0">
                <a:effectLst/>
                <a:latin typeface="Calibri" panose="020F0502020204030204" pitchFamily="34" charset="0"/>
                <a:ea typeface="Calibri" panose="020F0502020204030204" pitchFamily="34" charset="0"/>
              </a:rPr>
              <a:t> – competency criteria need to be aligned with practice (projects for PPE directive can be used to confirm competency of staff and vice versa). As document are under review, this is identified as an OFI and will need to be checked during next audit.</a:t>
            </a:r>
          </a:p>
          <a:p>
            <a:pPr marL="411480" lvl="3" indent="0">
              <a:buNone/>
            </a:pPr>
            <a:endParaRPr lang="en-US" sz="1400" dirty="0">
              <a:effectLst/>
              <a:latin typeface="Calibri" panose="020F0502020204030204" pitchFamily="34" charset="0"/>
              <a:ea typeface="Calibri" panose="020F0502020204030204" pitchFamily="34" charset="0"/>
            </a:endParaRPr>
          </a:p>
          <a:p>
            <a:pPr marL="411480" lvl="3" indent="0">
              <a:buNone/>
            </a:pPr>
            <a:r>
              <a:rPr lang="en-US" sz="1400" b="1" dirty="0">
                <a:latin typeface="Calibri" panose="020F0502020204030204" pitchFamily="34" charset="0"/>
              </a:rPr>
              <a:t>OFI</a:t>
            </a:r>
            <a:r>
              <a:rPr lang="en-US" sz="1400" dirty="0">
                <a:latin typeface="Calibri" panose="020F0502020204030204" pitchFamily="34" charset="0"/>
              </a:rPr>
              <a:t> - MED and PPE process requirements documents still show Horst Thelen as approver. The program owners indicated that these documents are under review.</a:t>
            </a:r>
          </a:p>
          <a:p>
            <a:pPr lvl="1"/>
            <a:endParaRPr lang="en-US" sz="1600" dirty="0">
              <a:highlight>
                <a:srgbClr val="FFFF00"/>
              </a:highlight>
              <a:latin typeface="Calibri" panose="020F0502020204030204" pitchFamily="34" charset="0"/>
            </a:endParaRPr>
          </a:p>
          <a:p>
            <a:pPr lvl="1">
              <a:buFont typeface="Arial" panose="020B0604020202020204" pitchFamily="34" charset="0"/>
              <a:buChar char="•"/>
            </a:pPr>
            <a:endParaRPr lang="en-US" sz="1600" dirty="0">
              <a:highlight>
                <a:srgbClr val="FFFF00"/>
              </a:highlight>
              <a:latin typeface="Calibri" panose="020F0502020204030204" pitchFamily="34" charset="0"/>
            </a:endParaRPr>
          </a:p>
        </p:txBody>
      </p:sp>
      <p:sp>
        <p:nvSpPr>
          <p:cNvPr id="4" name="Slide Number Placeholder 3">
            <a:extLst>
              <a:ext uri="{FF2B5EF4-FFF2-40B4-BE49-F238E27FC236}">
                <a16:creationId xmlns:a16="http://schemas.microsoft.com/office/drawing/2014/main" id="{AF78774D-88E3-4855-B9AB-5F658FC30B58}"/>
              </a:ext>
            </a:extLst>
          </p:cNvPr>
          <p:cNvSpPr>
            <a:spLocks noGrp="1"/>
          </p:cNvSpPr>
          <p:nvPr>
            <p:ph type="sldNum" sz="quarter" idx="12"/>
          </p:nvPr>
        </p:nvSpPr>
        <p:spPr/>
        <p:txBody>
          <a:bodyPr/>
          <a:lstStyle/>
          <a:p>
            <a:fld id="{0FB653A9-F313-624D-BF6F-1C4E70BAF06A}" type="slidenum">
              <a:rPr lang="en-US" smtClean="0"/>
              <a:t>7</a:t>
            </a:fld>
            <a:endParaRPr lang="en-US"/>
          </a:p>
        </p:txBody>
      </p:sp>
      <p:sp>
        <p:nvSpPr>
          <p:cNvPr id="5" name="Title 1">
            <a:extLst>
              <a:ext uri="{FF2B5EF4-FFF2-40B4-BE49-F238E27FC236}">
                <a16:creationId xmlns:a16="http://schemas.microsoft.com/office/drawing/2014/main" id="{B364119F-61AC-413A-8B6A-B59513BAFCBF}"/>
              </a:ext>
            </a:extLst>
          </p:cNvPr>
          <p:cNvSpPr txBox="1">
            <a:spLocks/>
          </p:cNvSpPr>
          <p:nvPr/>
        </p:nvSpPr>
        <p:spPr>
          <a:xfrm>
            <a:off x="342900" y="305539"/>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err="1">
                <a:solidFill>
                  <a:srgbClr val="C00000"/>
                </a:solidFill>
              </a:rPr>
              <a:t>NoBo</a:t>
            </a:r>
            <a:r>
              <a:rPr lang="en-GB" sz="1800" b="1" dirty="0">
                <a:solidFill>
                  <a:srgbClr val="C00000"/>
                </a:solidFill>
              </a:rPr>
              <a:t> Management System review</a:t>
            </a:r>
          </a:p>
          <a:p>
            <a:r>
              <a:rPr lang="en-GB" sz="1800" b="1" dirty="0">
                <a:solidFill>
                  <a:srgbClr val="C00000"/>
                </a:solidFill>
              </a:rPr>
              <a:t> </a:t>
            </a:r>
          </a:p>
        </p:txBody>
      </p:sp>
    </p:spTree>
    <p:extLst>
      <p:ext uri="{BB962C8B-B14F-4D97-AF65-F5344CB8AC3E}">
        <p14:creationId xmlns:p14="http://schemas.microsoft.com/office/powerpoint/2010/main" val="334429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380BD3-86C2-4545-9D3B-091952A068B1}"/>
              </a:ext>
            </a:extLst>
          </p:cNvPr>
          <p:cNvSpPr>
            <a:spLocks noGrp="1"/>
          </p:cNvSpPr>
          <p:nvPr>
            <p:ph idx="1"/>
          </p:nvPr>
        </p:nvSpPr>
        <p:spPr>
          <a:xfrm>
            <a:off x="342900" y="889254"/>
            <a:ext cx="8251416" cy="3364992"/>
          </a:xfrm>
        </p:spPr>
        <p:txBody>
          <a:bodyPr/>
          <a:lstStyle/>
          <a:p>
            <a:pPr marL="0" marR="0" lvl="0" indent="0" algn="just" defTabSz="690563" rtl="0" eaLnBrk="1" fontAlgn="auto" latinLnBrk="0" hangingPunct="1">
              <a:lnSpc>
                <a:spcPct val="10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Recommendations have been identified. The TAB has to address them in order to be compliant with applicable requirements. Considering the current status of recognition for the TAB, only the requirements from the CPR have been verified.</a:t>
            </a:r>
          </a:p>
          <a:p>
            <a:pPr marR="0" lvl="0" algn="just" defTabSz="690563" rtl="0" eaLnBrk="1" fontAlgn="auto" latinLnBrk="0" hangingPunct="1">
              <a:lnSpc>
                <a:spcPct val="100000"/>
              </a:lnSpc>
              <a:spcBef>
                <a:spcPts val="0"/>
              </a:spcBef>
              <a:spcAft>
                <a:spcPts val="600"/>
              </a:spcAft>
              <a:buClrTx/>
              <a:buSzTx/>
              <a:tabLst/>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Management of impartiality: there is no review of impartiality risks performed for the TAB staff. However, UL CV will provide information on previous employers for the TAB staff.</a:t>
            </a:r>
          </a:p>
          <a:p>
            <a:pPr marR="0" lvl="0" algn="just" defTabSz="690563" rtl="0" eaLnBrk="1" fontAlgn="auto" latinLnBrk="0" hangingPunct="1">
              <a:lnSpc>
                <a:spcPct val="100000"/>
              </a:lnSpc>
              <a:spcBef>
                <a:spcPts val="0"/>
              </a:spcBef>
              <a:spcAft>
                <a:spcPts val="600"/>
              </a:spcAft>
              <a:buClrTx/>
              <a:buSzTx/>
              <a:tabLst/>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 organigram is available however, it is not up to date (last updated on 22/02/2021). In addition, this organigram should be made publicly available. The Head of TAB indicated that it was available on request, however the way to get access to it is not formalized anywhere (see CPR requirement).</a:t>
            </a:r>
          </a:p>
          <a:p>
            <a:pPr marR="0" lvl="0" algn="just" defTabSz="690563" rtl="0" eaLnBrk="1" fontAlgn="auto" latinLnBrk="0" hangingPunct="1">
              <a:lnSpc>
                <a:spcPct val="100000"/>
              </a:lnSpc>
              <a:spcBef>
                <a:spcPts val="0"/>
              </a:spcBef>
              <a:spcAft>
                <a:spcPts val="600"/>
              </a:spcAft>
              <a:buClrTx/>
              <a:buSzTx/>
              <a:tabLst/>
              <a:defRPr/>
            </a:pPr>
            <a:r>
              <a:rPr kumimoji="0" lang="en-US"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Certification Decision Committee is sometimes used for </a:t>
            </a:r>
            <a:r>
              <a:rPr kumimoji="0" lang="en-US" b="0" i="0" u="none" strike="noStrike" kern="120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NoBo</a:t>
            </a:r>
            <a:r>
              <a:rPr kumimoji="0" lang="en-US"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activities but has never been used for the TAB activities. Considering the volume of work done by the TAB, this possibility does not seem to be necessary. This would need to be clarified in the organigram or in the TAB process requirements SOP.</a:t>
            </a:r>
          </a:p>
          <a:p>
            <a:pPr algn="just" defTabSz="690563">
              <a:spcAft>
                <a:spcPts val="600"/>
              </a:spcAft>
              <a:buClrTx/>
            </a:pPr>
            <a:r>
              <a:rPr lang="en-US" dirty="0">
                <a:solidFill>
                  <a:srgbClr val="000000"/>
                </a:solidFill>
                <a:latin typeface="Calibri" panose="020F0502020204030204" pitchFamily="34" charset="0"/>
                <a:cs typeface="Calibri" panose="020F0502020204030204" pitchFamily="34" charset="0"/>
              </a:rPr>
              <a:t>Competency management: CPR requirements on competencies have been declined in the TAB draft SOP. The TAB needs to consider which evidence will be kept to demonstrate compliance with those requirements.</a:t>
            </a:r>
            <a:endParaRPr lang="en-US" sz="800" dirty="0">
              <a:highlight>
                <a:srgbClr val="FFFF00"/>
              </a:highlight>
              <a:latin typeface="Calibri" panose="020F0502020204030204" pitchFamily="34" charset="0"/>
              <a:cs typeface="Calibri" panose="020F0502020204030204" pitchFamily="34" charset="0"/>
            </a:endParaRPr>
          </a:p>
          <a:p>
            <a:pPr lvl="1">
              <a:buFont typeface="Arial" panose="020B0604020202020204" pitchFamily="34" charset="0"/>
              <a:buChar char="•"/>
            </a:pPr>
            <a:endParaRPr lang="en-US" sz="1050" dirty="0">
              <a:highlight>
                <a:srgbClr val="FFFF00"/>
              </a:highligh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AF78774D-88E3-4855-B9AB-5F658FC30B58}"/>
              </a:ext>
            </a:extLst>
          </p:cNvPr>
          <p:cNvSpPr>
            <a:spLocks noGrp="1"/>
          </p:cNvSpPr>
          <p:nvPr>
            <p:ph type="sldNum" sz="quarter" idx="12"/>
          </p:nvPr>
        </p:nvSpPr>
        <p:spPr/>
        <p:txBody>
          <a:bodyPr/>
          <a:lstStyle/>
          <a:p>
            <a:fld id="{0FB653A9-F313-624D-BF6F-1C4E70BAF06A}" type="slidenum">
              <a:rPr lang="en-US" smtClean="0"/>
              <a:t>8</a:t>
            </a:fld>
            <a:endParaRPr lang="en-US"/>
          </a:p>
        </p:txBody>
      </p:sp>
      <p:sp>
        <p:nvSpPr>
          <p:cNvPr id="5" name="Title 1">
            <a:extLst>
              <a:ext uri="{FF2B5EF4-FFF2-40B4-BE49-F238E27FC236}">
                <a16:creationId xmlns:a16="http://schemas.microsoft.com/office/drawing/2014/main" id="{B364119F-61AC-413A-8B6A-B59513BAFCBF}"/>
              </a:ext>
            </a:extLst>
          </p:cNvPr>
          <p:cNvSpPr txBox="1">
            <a:spLocks/>
          </p:cNvSpPr>
          <p:nvPr/>
        </p:nvSpPr>
        <p:spPr>
          <a:xfrm>
            <a:off x="342900" y="305539"/>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TAB Management System review</a:t>
            </a:r>
          </a:p>
          <a:p>
            <a:r>
              <a:rPr lang="en-GB" sz="1800" b="1" dirty="0">
                <a:solidFill>
                  <a:srgbClr val="C00000"/>
                </a:solidFill>
              </a:rPr>
              <a:t> </a:t>
            </a:r>
          </a:p>
        </p:txBody>
      </p:sp>
    </p:spTree>
    <p:extLst>
      <p:ext uri="{BB962C8B-B14F-4D97-AF65-F5344CB8AC3E}">
        <p14:creationId xmlns:p14="http://schemas.microsoft.com/office/powerpoint/2010/main" val="229552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5156F-F842-4B69-8A7E-0CE8DC051D7E}"/>
              </a:ext>
            </a:extLst>
          </p:cNvPr>
          <p:cNvSpPr>
            <a:spLocks noGrp="1"/>
          </p:cNvSpPr>
          <p:nvPr>
            <p:ph idx="1"/>
          </p:nvPr>
        </p:nvSpPr>
        <p:spPr>
          <a:xfrm>
            <a:off x="411480" y="1280158"/>
            <a:ext cx="8458200" cy="2189183"/>
          </a:xfrm>
        </p:spPr>
        <p:txBody>
          <a:bodyPr/>
          <a:lstStyle/>
          <a:p>
            <a:pPr algn="just" defTabSz="690563">
              <a:spcAft>
                <a:spcPts val="600"/>
              </a:spcAft>
              <a:buClrTx/>
            </a:pPr>
            <a:r>
              <a:rPr lang="en-US" dirty="0">
                <a:solidFill>
                  <a:srgbClr val="000000"/>
                </a:solidFill>
                <a:latin typeface="Calibri" panose="020F0502020204030204" pitchFamily="34" charset="0"/>
                <a:cs typeface="Calibri" panose="020F0502020204030204" pitchFamily="34" charset="0"/>
              </a:rPr>
              <a:t>Management Review: Management review was performed for the </a:t>
            </a:r>
            <a:r>
              <a:rPr lang="en-US" dirty="0" err="1">
                <a:solidFill>
                  <a:srgbClr val="000000"/>
                </a:solidFill>
                <a:latin typeface="Calibri" panose="020F0502020204030204" pitchFamily="34" charset="0"/>
                <a:cs typeface="Calibri" panose="020F0502020204030204" pitchFamily="34" charset="0"/>
              </a:rPr>
              <a:t>NoBo</a:t>
            </a:r>
            <a:r>
              <a:rPr lang="en-US" dirty="0">
                <a:solidFill>
                  <a:srgbClr val="000000"/>
                </a:solidFill>
                <a:latin typeface="Calibri" panose="020F0502020204030204" pitchFamily="34" charset="0"/>
                <a:cs typeface="Calibri" panose="020F0502020204030204" pitchFamily="34" charset="0"/>
              </a:rPr>
              <a:t> however, TAB activities have not been considered in this Management Review.</a:t>
            </a:r>
          </a:p>
          <a:p>
            <a:pPr algn="just" defTabSz="690563">
              <a:spcAft>
                <a:spcPts val="600"/>
              </a:spcAft>
              <a:buClrTx/>
            </a:pPr>
            <a:r>
              <a:rPr lang="en-US" dirty="0">
                <a:solidFill>
                  <a:srgbClr val="000000"/>
                </a:solidFill>
                <a:latin typeface="Calibri" panose="020F0502020204030204" pitchFamily="34" charset="0"/>
                <a:cs typeface="Calibri" panose="020F0502020204030204" pitchFamily="34" charset="0"/>
              </a:rPr>
              <a:t>It was not clear to the Head of TAB how complaints and appeals would be dealt with. In addition, no register has been created to record those (however, none seem to have been reported so far).</a:t>
            </a:r>
          </a:p>
          <a:p>
            <a:pPr algn="just" defTabSz="690563">
              <a:spcAft>
                <a:spcPts val="600"/>
              </a:spcAft>
              <a:buClrTx/>
            </a:pPr>
            <a:r>
              <a:rPr lang="en-US" dirty="0">
                <a:solidFill>
                  <a:srgbClr val="000000"/>
                </a:solidFill>
                <a:latin typeface="Calibri" panose="020F0502020204030204" pitchFamily="34" charset="0"/>
                <a:cs typeface="Calibri" panose="020F0502020204030204" pitchFamily="34" charset="0"/>
              </a:rPr>
              <a:t>Draft documents were presented during the audit as documented process for the TAB activities (annex to SOP-ULID-8076 for TAB and a flow chart). These documents need to be reviewed for accuracy with practice (i.e. 6 registers were identified in the draft annex to the SOP but only one was effective) and published in ULDC.</a:t>
            </a:r>
          </a:p>
        </p:txBody>
      </p:sp>
      <p:sp>
        <p:nvSpPr>
          <p:cNvPr id="4" name="Slide Number Placeholder 3">
            <a:extLst>
              <a:ext uri="{FF2B5EF4-FFF2-40B4-BE49-F238E27FC236}">
                <a16:creationId xmlns:a16="http://schemas.microsoft.com/office/drawing/2014/main" id="{47C8070C-E754-4326-AF9B-2E04CDA13148}"/>
              </a:ext>
            </a:extLst>
          </p:cNvPr>
          <p:cNvSpPr>
            <a:spLocks noGrp="1"/>
          </p:cNvSpPr>
          <p:nvPr>
            <p:ph type="sldNum" sz="quarter" idx="12"/>
          </p:nvPr>
        </p:nvSpPr>
        <p:spPr/>
        <p:txBody>
          <a:bodyPr/>
          <a:lstStyle/>
          <a:p>
            <a:fld id="{0FB653A9-F313-624D-BF6F-1C4E70BAF06A}" type="slidenum">
              <a:rPr lang="en-US" smtClean="0"/>
              <a:t>9</a:t>
            </a:fld>
            <a:endParaRPr lang="en-US"/>
          </a:p>
        </p:txBody>
      </p:sp>
      <p:sp>
        <p:nvSpPr>
          <p:cNvPr id="5" name="Title 1">
            <a:extLst>
              <a:ext uri="{FF2B5EF4-FFF2-40B4-BE49-F238E27FC236}">
                <a16:creationId xmlns:a16="http://schemas.microsoft.com/office/drawing/2014/main" id="{47C8B414-5587-4676-8AAC-CCF159058FA0}"/>
              </a:ext>
            </a:extLst>
          </p:cNvPr>
          <p:cNvSpPr txBox="1">
            <a:spLocks/>
          </p:cNvSpPr>
          <p:nvPr/>
        </p:nvSpPr>
        <p:spPr>
          <a:xfrm>
            <a:off x="342900" y="291029"/>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dirty="0">
                <a:solidFill>
                  <a:srgbClr val="C00000"/>
                </a:solidFill>
              </a:rPr>
              <a:t>TAB Management System review (cont’d)</a:t>
            </a:r>
          </a:p>
          <a:p>
            <a:r>
              <a:rPr lang="en-GB" sz="1800" b="1" dirty="0">
                <a:solidFill>
                  <a:srgbClr val="C00000"/>
                </a:solidFill>
              </a:rPr>
              <a:t> </a:t>
            </a:r>
          </a:p>
        </p:txBody>
      </p:sp>
    </p:spTree>
    <p:extLst>
      <p:ext uri="{BB962C8B-B14F-4D97-AF65-F5344CB8AC3E}">
        <p14:creationId xmlns:p14="http://schemas.microsoft.com/office/powerpoint/2010/main" val="185889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L Corporate (16x9) 2017">
  <a:themeElements>
    <a:clrScheme name="UL Brandhub Templates">
      <a:dk1>
        <a:srgbClr val="000000"/>
      </a:dk1>
      <a:lt1>
        <a:srgbClr val="FFFFFF"/>
      </a:lt1>
      <a:dk2>
        <a:srgbClr val="939598"/>
      </a:dk2>
      <a:lt2>
        <a:srgbClr val="E9EDF2"/>
      </a:lt2>
      <a:accent1>
        <a:srgbClr val="C02032"/>
      </a:accent1>
      <a:accent2>
        <a:srgbClr val="F18A00"/>
      </a:accent2>
      <a:accent3>
        <a:srgbClr val="59B7B3"/>
      </a:accent3>
      <a:accent4>
        <a:srgbClr val="007587"/>
      </a:accent4>
      <a:accent5>
        <a:srgbClr val="204B59"/>
      </a:accent5>
      <a:accent6>
        <a:srgbClr val="92C800"/>
      </a:accent6>
      <a:hlink>
        <a:srgbClr val="C02032"/>
      </a:hlink>
      <a:folHlink>
        <a:srgbClr val="661A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L_new PPT template_Draft_2017-11-21" id="{D1AC2EB6-3007-A048-86A7-389AD14C5995}" vid="{A02AE38B-0D4D-9A41-A4B5-542F28FCF706}"/>
    </a:ext>
  </a:extLst>
</a:theme>
</file>

<file path=ppt/theme/theme2.xml><?xml version="1.0" encoding="utf-8"?>
<a:theme xmlns:a="http://schemas.openxmlformats.org/drawingml/2006/main" name="UL Solutions">
  <a:themeElements>
    <a:clrScheme name="UL Solutions Colors">
      <a:dk1>
        <a:srgbClr val="000000"/>
      </a:dk1>
      <a:lt1>
        <a:srgbClr val="FFFFFF"/>
      </a:lt1>
      <a:dk2>
        <a:srgbClr val="000000"/>
      </a:dk2>
      <a:lt2>
        <a:srgbClr val="FFFFFF"/>
      </a:lt2>
      <a:accent1>
        <a:srgbClr val="B3AB98"/>
      </a:accent1>
      <a:accent2>
        <a:srgbClr val="122C49"/>
      </a:accent2>
      <a:accent3>
        <a:srgbClr val="9EC5D9"/>
      </a:accent3>
      <a:accent4>
        <a:srgbClr val="577E9E"/>
      </a:accent4>
      <a:accent5>
        <a:srgbClr val="00E2E6"/>
      </a:accent5>
      <a:accent6>
        <a:srgbClr val="FF6255"/>
      </a:accent6>
      <a:hlink>
        <a:srgbClr val="CA0123"/>
      </a:hlink>
      <a:folHlink>
        <a:srgbClr val="CA0123"/>
      </a:folHlink>
    </a:clrScheme>
    <a:fontScheme name="UL Solutions Fonts">
      <a:majorFont>
        <a:latin typeface="Arial"/>
        <a:ea typeface=""/>
        <a:cs typeface=""/>
      </a:majorFont>
      <a:minorFont>
        <a:latin typeface="Arial"/>
        <a:ea typeface=""/>
        <a:cs typeface=""/>
      </a:minorFont>
    </a:fontScheme>
    <a:fmtScheme name="UL Solutions Effects">
      <a:fillStyleLst>
        <a:solidFill>
          <a:schemeClr val="phClr"/>
        </a:solidFill>
        <a:solidFill>
          <a:schemeClr val="phClr"/>
        </a:solidFill>
        <a:solidFill>
          <a:schemeClr val="phClr"/>
        </a:solidFill>
      </a:fillStyleLst>
      <a:lnStyleLst>
        <a:ln w="19050" cap="flat" cmpd="sng" algn="ctr">
          <a:solidFill>
            <a:schemeClr val="phClr"/>
          </a:solidFill>
          <a:prstDash val="solid"/>
          <a:miter lim="800000"/>
        </a:ln>
        <a:ln w="190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w="19050" cap="flat">
          <a:miter lim="800000"/>
        </a:ln>
      </a:spPr>
      <a:bodyPr/>
      <a:lstStyle>
        <a:defPPr algn="ctr">
          <a:lnSpc>
            <a:spcPct val="100000"/>
          </a:lnSpc>
          <a:defRPr sz="1400"/>
        </a:defPPr>
      </a:lstStyle>
      <a:style>
        <a:lnRef idx="0">
          <a:schemeClr val="tx1"/>
        </a:lnRef>
        <a:fillRef idx="1">
          <a:schemeClr val="accent1"/>
        </a:fillRef>
        <a:effectRef idx="0">
          <a:srgbClr val="000000"/>
        </a:effectRef>
        <a:fontRef idx="minor">
          <a:schemeClr val="tx1"/>
        </a:fontRef>
      </a:style>
    </a:spDef>
    <a:lnDef>
      <a:spPr>
        <a:ln w="19050" cap="flat">
          <a:miter lim="800000"/>
        </a:ln>
      </a:spPr>
      <a:bodyPr/>
      <a:lstStyle/>
      <a:style>
        <a:lnRef idx="1">
          <a:schemeClr val="tx1"/>
        </a:lnRef>
        <a:fillRef idx="0">
          <a:schemeClr val="accent1"/>
        </a:fillRef>
        <a:effectRef idx="0">
          <a:srgbClr val="000000"/>
        </a:effectRef>
        <a:fontRef idx="minor">
          <a:schemeClr val="tx1"/>
        </a:fontRef>
      </a:style>
    </a:lnDef>
    <a:txDef>
      <a:spPr>
        <a:noFill/>
      </a:spPr>
      <a:bodyPr wrap="none" lIns="0" tIns="0" rIns="0" bIns="0" rtlCol="0">
        <a:spAutoFit/>
      </a:bodyPr>
      <a:lstStyle>
        <a:defPPr marL="137160" indent="-137160" algn="l">
          <a:lnSpc>
            <a:spcPct val="100000"/>
          </a:lnSpc>
          <a:spcBef>
            <a:spcPts val="900"/>
          </a:spcBef>
          <a:buClr>
            <a:srgbClr val="CA0123"/>
          </a:buClr>
          <a:buSzPct val="100000"/>
          <a:buFont typeface="Arial"/>
          <a:buChar char="•"/>
          <a:defRPr sz="1400" dirty="0"/>
        </a:defPPr>
      </a:lstStyle>
    </a:txDef>
  </a:objectDefaults>
  <a:extraClrSchemeLst/>
  <a:custClrLst>
    <a:custClr name="Bright Blue">
      <a:srgbClr val="0A32FF"/>
    </a:custClr>
    <a:custClr name="Dark Blue">
      <a:srgbClr val="000095"/>
    </a:custClr>
    <a:custClr name="Bright Green">
      <a:srgbClr val="00A451"/>
    </a:custClr>
    <a:custClr name="Dark Green">
      <a:srgbClr val="123A28"/>
    </a:custClr>
    <a:custClr name="Bright Red">
      <a:srgbClr val="CA0123"/>
    </a:custClr>
    <a:custClr name="Dark Red">
      <a:srgbClr val="5B0428"/>
    </a:custClr>
    <a:custClr name="White">
      <a:srgbClr val="FFFFFF"/>
    </a:custClr>
    <a:custClr name="Pebble">
      <a:srgbClr val="E5DDCA"/>
    </a:custClr>
  </a:custClrLst>
  <a:extLst>
    <a:ext uri="{05A4C25C-085E-4340-85A3-A5531E510DB2}">
      <thm15:themeFamily xmlns:thm15="http://schemas.microsoft.com/office/thememl/2012/main" name="UL PowerPoint Template.potx  -  Read-Only" id="{CB4E5ECB-C179-48F3-864C-E295DD801441}" vid="{D82A6C5E-B19D-42A3-A43D-0F0D911F43C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af5d408-3899-47b8-9562-4f160ee88f98">
      <Terms xmlns="http://schemas.microsoft.com/office/infopath/2007/PartnerControls"/>
    </lcf76f155ced4ddcb4097134ff3c332f>
    <Location xmlns="faf5d408-3899-47b8-9562-4f160ee88f98" xsi:nil="true"/>
    <TaxCatchAll xmlns="f923a017-90dd-4873-8529-5ce3ec65415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6097664390EC04084992733E3576D39" ma:contentTypeVersion="15" ma:contentTypeDescription="Create a new document." ma:contentTypeScope="" ma:versionID="d91ca0bd14cb9eec9983d343ace59644">
  <xsd:schema xmlns:xsd="http://www.w3.org/2001/XMLSchema" xmlns:xs="http://www.w3.org/2001/XMLSchema" xmlns:p="http://schemas.microsoft.com/office/2006/metadata/properties" xmlns:ns2="faf5d408-3899-47b8-9562-4f160ee88f98" xmlns:ns3="f923a017-90dd-4873-8529-5ce3ec654156" targetNamespace="http://schemas.microsoft.com/office/2006/metadata/properties" ma:root="true" ma:fieldsID="15126e9cfed914e1d0c42e2ecffca683" ns2:_="" ns3:_="">
    <xsd:import namespace="faf5d408-3899-47b8-9562-4f160ee88f98"/>
    <xsd:import namespace="f923a017-90dd-4873-8529-5ce3ec65415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Location" minOccurs="0"/>
                <xsd:element ref="ns2:MediaServiceObjectDetectorVersions" minOccurs="0"/>
                <xsd:element ref="ns2:MediaServiceLocation"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f5d408-3899-47b8-9562-4f160ee88f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44937bdf-42e3-4142-868d-c06716fb8cc4"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ocation" ma:index="17" nillable="true" ma:displayName="Location" ma:format="Dropdown" ma:internalName="Location">
      <xsd:simpleType>
        <xsd:restriction base="dms:Choice">
          <xsd:enumeration value="United Kingdom - Basingstoke"/>
          <xsd:enumeration value="Italy - Carugate"/>
          <xsd:enumeration value="Netherlands - Arnhem"/>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923a017-90dd-4873-8529-5ce3ec65415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2898a44-544b-4fcc-b1d7-b8f02168a46b}" ma:internalName="TaxCatchAll" ma:showField="CatchAllData" ma:web="f923a017-90dd-4873-8529-5ce3ec654156">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64CFE5-2DB1-45C4-9AF2-670A350BCC57}">
  <ds:schemaRefs>
    <ds:schemaRef ds:uri="55240e9d-2606-4629-8a58-8f87e6d52f6f"/>
    <ds:schemaRef ds:uri="819b20ff-c102-4094-b210-1f8fb7006d15"/>
    <ds:schemaRef ds:uri="f923a017-90dd-4873-8529-5ce3ec654156"/>
    <ds:schemaRef ds:uri="faf5d408-3899-47b8-9562-4f160ee88f9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EBB6C0A-7D64-49F1-B0A8-E2ADAC8525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f5d408-3899-47b8-9562-4f160ee88f98"/>
    <ds:schemaRef ds:uri="f923a017-90dd-4873-8529-5ce3ec6541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3BB88F-B46E-44B7-AA12-527BF45F8950}">
  <ds:schemaRefs>
    <ds:schemaRef ds:uri="http://schemas.microsoft.com/sharepoint/v3/contenttype/forms"/>
  </ds:schemaRefs>
</ds:datastoreItem>
</file>

<file path=docMetadata/LabelInfo.xml><?xml version="1.0" encoding="utf-8"?>
<clbl:labelList xmlns:clbl="http://schemas.microsoft.com/office/2020/mipLabelMetadata">
  <clbl:label id="{70115954-0ccd-45f0-87bd-03b2a3587569}" enabled="0" method="" siteId="{70115954-0ccd-45f0-87bd-03b2a3587569}" removed="1"/>
</clbl:labelList>
</file>

<file path=docProps/app.xml><?xml version="1.0" encoding="utf-8"?>
<Properties xmlns="http://schemas.openxmlformats.org/officeDocument/2006/extended-properties" xmlns:vt="http://schemas.openxmlformats.org/officeDocument/2006/docPropsVTypes">
  <Template>UL_Corporate_16x9_v1</Template>
  <TotalTime>427</TotalTime>
  <Words>2144</Words>
  <Application>Microsoft Office PowerPoint</Application>
  <PresentationFormat>On-screen Show (16:9)</PresentationFormat>
  <Paragraphs>360</Paragraphs>
  <Slides>19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Arial Narrow</vt:lpstr>
      <vt:lpstr>Calibri</vt:lpstr>
      <vt:lpstr>Tahoma</vt:lpstr>
      <vt:lpstr>Times New Roman</vt:lpstr>
      <vt:lpstr>Wingdings</vt:lpstr>
      <vt:lpstr>UL Corporate (16x9) 2017</vt:lpstr>
      <vt:lpstr>UL Solutions</vt:lpstr>
      <vt:lpstr>PowerPoint Presentation</vt:lpstr>
      <vt:lpstr> Closing  Agenda: </vt:lpstr>
      <vt:lpstr>Attendees</vt:lpstr>
      <vt:lpstr>Confirmation of audit objectives and criteria (2024-145-IQA)</vt:lpstr>
      <vt:lpstr>2024-145-IQA – Projects reviewed</vt:lpstr>
      <vt:lpstr>PowerPoint Presentation</vt:lpstr>
      <vt:lpstr>PowerPoint Presentation</vt:lpstr>
      <vt:lpstr>PowerPoint Presentation</vt:lpstr>
      <vt:lpstr>PowerPoint Presentation</vt:lpstr>
      <vt:lpstr>Confirmation of audit objectives and criteria (2024-270-IQA)</vt:lpstr>
      <vt:lpstr>PowerPoint Presentation</vt:lpstr>
      <vt:lpstr>PowerPoint Presentation</vt:lpstr>
      <vt:lpstr>PowerPoint Presentation</vt:lpstr>
      <vt:lpstr>PowerPoint Presentation</vt:lpstr>
      <vt:lpstr>Risks and Raised Concerns</vt:lpstr>
      <vt:lpstr>PowerPoint Presentation</vt:lpstr>
      <vt:lpstr>FINAL Summary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Riss-bourienne, Stephanie</cp:lastModifiedBy>
  <cp:revision>3</cp:revision>
  <cp:lastPrinted>2018-01-11T17:48:36Z</cp:lastPrinted>
  <dcterms:created xsi:type="dcterms:W3CDTF">2017-12-19T02:07:46Z</dcterms:created>
  <dcterms:modified xsi:type="dcterms:W3CDTF">2024-02-15T12:18:53Z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0x010100A6097664390EC04084992733E3576D39</vt:lpwstr>
  </property>
</Properties>
</file>