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76" r:id="rId2"/>
    <p:sldId id="480" r:id="rId3"/>
    <p:sldId id="471" r:id="rId4"/>
    <p:sldId id="472" r:id="rId5"/>
    <p:sldId id="473" r:id="rId6"/>
    <p:sldId id="479" r:id="rId7"/>
    <p:sldId id="469" r:id="rId8"/>
    <p:sldId id="478" r:id="rId9"/>
    <p:sldId id="468" r:id="rId10"/>
    <p:sldId id="380" r:id="rId11"/>
    <p:sldId id="464" r:id="rId12"/>
    <p:sldId id="465" r:id="rId13"/>
    <p:sldId id="466" r:id="rId14"/>
  </p:sldIdLst>
  <p:sldSz cx="9144000" cy="6858000" type="screen4x3"/>
  <p:notesSz cx="68580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18307"/>
    <a:srgbClr val="459D2D"/>
    <a:srgbClr val="C10036"/>
    <a:srgbClr val="93C64E"/>
    <a:srgbClr val="808000"/>
    <a:srgbClr val="96C547"/>
    <a:srgbClr val="6EC1BC"/>
    <a:srgbClr val="1B808E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2" autoAdjust="0"/>
    <p:restoredTop sz="94698" autoAdjust="0"/>
  </p:normalViewPr>
  <p:slideViewPr>
    <p:cSldViewPr snapToGrid="0" snapToObjects="1">
      <p:cViewPr>
        <p:scale>
          <a:sx n="81" d="100"/>
          <a:sy n="81" d="100"/>
        </p:scale>
        <p:origin x="-79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39" y="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7C419-76B4-4576-9B5D-B615D9BF4E07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18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39" y="882918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3CDF3-E892-465A-BE17-56743FC0D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9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72A80E-FE8E-4A66-900B-0D8DDD3643C0}" type="datetime1">
              <a:rPr lang="en-US"/>
              <a:pPr/>
              <a:t>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720" tIns="46360" rIns="92720" bIns="463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7A4B64-63EA-41A3-A00B-4E268F7DC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2810D4C1-FBBC-4D30-AAF4-5A2938A85C55}" type="slidenum">
              <a:rPr lang="en-US" smtClean="0">
                <a:latin typeface="Times New Roman" pitchFamily="18" charset="0"/>
              </a:rPr>
              <a:pPr eaLnBrk="1" hangingPunct="1"/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D2C3D23-E45F-4E2D-BC58-5B3D5A29A516}" type="slidenum">
              <a:rPr lang="en-US" smtClean="0">
                <a:latin typeface="Times New Roman" pitchFamily="18" charset="0"/>
              </a:rPr>
              <a:pPr eaLnBrk="1" hangingPunct="1"/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A5E918EB-8019-458C-9054-E46AE835D6F6}" type="slidenum">
              <a:rPr lang="en-US" smtClean="0">
                <a:latin typeface="Times New Roman" pitchFamily="18" charset="0"/>
              </a:rPr>
              <a:pPr eaLnBrk="1" hangingPunct="1"/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95C1DD66-B924-44EA-8966-25331BCD1675}" type="slidenum">
              <a:rPr lang="en-US" smtClean="0">
                <a:latin typeface="Times New Roman" pitchFamily="18" charset="0"/>
              </a:rPr>
              <a:pPr eaLnBrk="1" hangingPunct="1"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DEA5E195-B635-4EE1-B34F-C6C660566B98}" type="slidenum">
              <a:rPr lang="en-US" smtClean="0">
                <a:latin typeface="Times New Roman" pitchFamily="18" charset="0"/>
              </a:rPr>
              <a:pPr eaLnBrk="1" hangingPunct="1"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9763FAC7-6F2D-47BA-905F-53EA0D7AF516}" type="slidenum">
              <a:rPr lang="en-US" smtClean="0">
                <a:latin typeface="Times New Roman" pitchFamily="18" charset="0"/>
              </a:rPr>
              <a:pPr eaLnBrk="1" hangingPunct="1"/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88CBB9C6-CB99-4C3D-B482-DED3862B6D76}" type="slidenum">
              <a:rPr lang="en-US" smtClean="0">
                <a:latin typeface="Times New Roman" pitchFamily="18" charset="0"/>
              </a:rPr>
              <a:pPr eaLnBrk="1" hangingPunct="1"/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0B9F06A-812F-480D-92A7-A18DDC7EB55C}" type="slidenum">
              <a:rPr lang="en-US" smtClean="0">
                <a:latin typeface="Times New Roman" pitchFamily="18" charset="0"/>
              </a:rPr>
              <a:pPr eaLnBrk="1" hangingPunct="1"/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orporate.ul.com/departments/snk5212/QE/index.cf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cs.ul.com/search/Pages/dcsresults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Topics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rgbClr val="7F7F7F"/>
                </a:solidFill>
                <a:cs typeface="Arial" charset="0"/>
              </a:rPr>
              <a:t>CAR Owner Resources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rgbClr val="7F7F7F"/>
                </a:solidFill>
                <a:cs typeface="Arial" charset="0"/>
              </a:rPr>
              <a:t>Assign Owner’s Assistant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cs typeface="Arial" charset="0"/>
              </a:rPr>
              <a:t>Attaching Documents</a:t>
            </a:r>
            <a:endParaRPr lang="en-US" sz="3200" i="1" dirty="0">
              <a:ea typeface="KaiTi" pitchFamily="49" charset="-122"/>
              <a:cs typeface="Kaling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CAR Database</a:t>
            </a:r>
            <a:endParaRPr lang="en-US" sz="3200" dirty="0" smtClean="0">
              <a:latin typeface="+mj-lt"/>
              <a:cs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48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 bwMode="auto">
          <a:xfrm>
            <a:off x="1107440" y="2616950"/>
            <a:ext cx="7091680" cy="158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cap="none" baseline="0">
                <a:solidFill>
                  <a:schemeClr val="bg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pPr algn="ctr"/>
            <a:endParaRPr lang="en-US" sz="3600" dirty="0" smtClean="0">
              <a:solidFill>
                <a:srgbClr val="FFC000"/>
              </a:solidFill>
              <a:latin typeface="Arial" charset="0"/>
            </a:endParaRPr>
          </a:p>
          <a:p>
            <a:pPr algn="ctr"/>
            <a:r>
              <a:rPr lang="en-US" sz="3600" dirty="0" smtClean="0">
                <a:solidFill>
                  <a:srgbClr val="FFC000"/>
                </a:solidFill>
                <a:latin typeface="Arial" charset="0"/>
              </a:rPr>
              <a:t>CAR Database</a:t>
            </a:r>
          </a:p>
        </p:txBody>
      </p:sp>
    </p:spTree>
    <p:extLst>
      <p:ext uri="{BB962C8B-B14F-4D97-AF65-F5344CB8AC3E}">
        <p14:creationId xmlns:p14="http://schemas.microsoft.com/office/powerpoint/2010/main" val="36595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3" y="2665677"/>
            <a:ext cx="7447180" cy="298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Database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Access the CAR Database via the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CAR Process Website</a:t>
            </a:r>
            <a:endParaRPr lang="en-US" sz="3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277" name="Rounded Rectangle 14"/>
          <p:cNvSpPr>
            <a:spLocks noChangeArrowheads="1"/>
          </p:cNvSpPr>
          <p:nvPr/>
        </p:nvSpPr>
        <p:spPr bwMode="auto">
          <a:xfrm>
            <a:off x="1018881" y="3227502"/>
            <a:ext cx="1219200" cy="228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278" name="Straight Arrow Connector 15"/>
          <p:cNvCxnSpPr>
            <a:cxnSpLocks noChangeShapeType="1"/>
          </p:cNvCxnSpPr>
          <p:nvPr/>
        </p:nvCxnSpPr>
        <p:spPr bwMode="auto">
          <a:xfrm>
            <a:off x="381000" y="3341802"/>
            <a:ext cx="609600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0" name="Straight Connector 17"/>
          <p:cNvCxnSpPr>
            <a:cxnSpLocks noChangeShapeType="1"/>
          </p:cNvCxnSpPr>
          <p:nvPr/>
        </p:nvCxnSpPr>
        <p:spPr bwMode="auto">
          <a:xfrm>
            <a:off x="366074" y="2316646"/>
            <a:ext cx="114300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79" name="Straight Connector 12"/>
          <p:cNvCxnSpPr>
            <a:cxnSpLocks noChangeShapeType="1"/>
          </p:cNvCxnSpPr>
          <p:nvPr/>
        </p:nvCxnSpPr>
        <p:spPr bwMode="auto">
          <a:xfrm>
            <a:off x="366074" y="2316646"/>
            <a:ext cx="0" cy="1025156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98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Database, cont.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View:  By CAR Number</a:t>
            </a:r>
            <a:endParaRPr lang="en-US" sz="3200" b="1" i="1" dirty="0" smtClean="0">
              <a:solidFill>
                <a:srgbClr val="C00000"/>
              </a:solidFill>
            </a:endParaRPr>
          </a:p>
        </p:txBody>
      </p:sp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286000"/>
            <a:ext cx="85979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1" name="Rounded Rectangle 1"/>
          <p:cNvSpPr>
            <a:spLocks noChangeArrowheads="1"/>
          </p:cNvSpPr>
          <p:nvPr/>
        </p:nvSpPr>
        <p:spPr bwMode="auto">
          <a:xfrm>
            <a:off x="381000" y="3276600"/>
            <a:ext cx="990600" cy="228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ounded Rectangle 6"/>
          <p:cNvSpPr>
            <a:spLocks noChangeArrowheads="1"/>
          </p:cNvSpPr>
          <p:nvPr/>
        </p:nvSpPr>
        <p:spPr bwMode="auto">
          <a:xfrm>
            <a:off x="1524000" y="3276600"/>
            <a:ext cx="990600" cy="25908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03" name="Straight Arrow Connector 3"/>
          <p:cNvCxnSpPr>
            <a:cxnSpLocks noChangeShapeType="1"/>
          </p:cNvCxnSpPr>
          <p:nvPr/>
        </p:nvCxnSpPr>
        <p:spPr bwMode="auto">
          <a:xfrm flipH="1">
            <a:off x="1206631" y="2076646"/>
            <a:ext cx="812670" cy="1199954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4" name="Straight Arrow Connector 9"/>
          <p:cNvCxnSpPr>
            <a:cxnSpLocks noChangeShapeType="1"/>
          </p:cNvCxnSpPr>
          <p:nvPr/>
        </p:nvCxnSpPr>
        <p:spPr bwMode="auto">
          <a:xfrm flipH="1">
            <a:off x="3048000" y="2095500"/>
            <a:ext cx="57150" cy="64770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05" name="Rounded Rectangle 8"/>
          <p:cNvSpPr>
            <a:spLocks noChangeArrowheads="1"/>
          </p:cNvSpPr>
          <p:nvPr/>
        </p:nvSpPr>
        <p:spPr bwMode="auto">
          <a:xfrm>
            <a:off x="1676400" y="2743200"/>
            <a:ext cx="1828800" cy="228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054225"/>
            <a:ext cx="8453437" cy="373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Database, cont.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27378"/>
            <a:ext cx="7924800" cy="5030788"/>
          </a:xfrm>
        </p:spPr>
        <p:txBody>
          <a:bodyPr/>
          <a:lstStyle/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View:  By CAR Owner</a:t>
            </a:r>
            <a:endParaRPr lang="en-US" sz="3200" b="1" i="1" dirty="0" smtClean="0">
              <a:solidFill>
                <a:srgbClr val="C00000"/>
              </a:solidFill>
            </a:endParaRPr>
          </a:p>
        </p:txBody>
      </p:sp>
      <p:sp>
        <p:nvSpPr>
          <p:cNvPr id="56325" name="Rounded Rectangle 1"/>
          <p:cNvSpPr>
            <a:spLocks noChangeArrowheads="1"/>
          </p:cNvSpPr>
          <p:nvPr/>
        </p:nvSpPr>
        <p:spPr bwMode="auto">
          <a:xfrm>
            <a:off x="457200" y="4495800"/>
            <a:ext cx="990600" cy="228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ounded Rectangle 6"/>
          <p:cNvSpPr>
            <a:spLocks noChangeArrowheads="1"/>
          </p:cNvSpPr>
          <p:nvPr/>
        </p:nvSpPr>
        <p:spPr bwMode="auto">
          <a:xfrm>
            <a:off x="2438400" y="3276600"/>
            <a:ext cx="1600200" cy="2743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327" name="Straight Arrow Connector 3"/>
          <p:cNvCxnSpPr>
            <a:cxnSpLocks noChangeShapeType="1"/>
          </p:cNvCxnSpPr>
          <p:nvPr/>
        </p:nvCxnSpPr>
        <p:spPr bwMode="auto">
          <a:xfrm flipH="1">
            <a:off x="1066800" y="1828800"/>
            <a:ext cx="1600200" cy="266700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28" name="Straight Arrow Connector 9"/>
          <p:cNvCxnSpPr>
            <a:cxnSpLocks noChangeShapeType="1"/>
          </p:cNvCxnSpPr>
          <p:nvPr/>
        </p:nvCxnSpPr>
        <p:spPr bwMode="auto">
          <a:xfrm>
            <a:off x="3810000" y="1835150"/>
            <a:ext cx="0" cy="8318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9" name="Rounded Rectangle 12"/>
          <p:cNvSpPr>
            <a:spLocks noChangeArrowheads="1"/>
          </p:cNvSpPr>
          <p:nvPr/>
        </p:nvSpPr>
        <p:spPr bwMode="auto">
          <a:xfrm>
            <a:off x="2438400" y="2667000"/>
            <a:ext cx="1866900" cy="228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 bwMode="auto">
          <a:xfrm>
            <a:off x="1107440" y="2616950"/>
            <a:ext cx="7091680" cy="158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cap="none" baseline="0">
                <a:solidFill>
                  <a:schemeClr val="bg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pPr algn="ctr"/>
            <a:endParaRPr lang="en-US" dirty="0" smtClean="0">
              <a:solidFill>
                <a:srgbClr val="FFC000"/>
              </a:solidFill>
              <a:latin typeface="Arial" charset="0"/>
            </a:endParaRPr>
          </a:p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CAR Owner Resources</a:t>
            </a:r>
          </a:p>
        </p:txBody>
      </p:sp>
    </p:spTree>
    <p:extLst>
      <p:ext uri="{BB962C8B-B14F-4D97-AF65-F5344CB8AC3E}">
        <p14:creationId xmlns:p14="http://schemas.microsoft.com/office/powerpoint/2010/main" val="37402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Owner Resources</a:t>
            </a:r>
          </a:p>
        </p:txBody>
      </p:sp>
      <p:sp>
        <p:nvSpPr>
          <p:cNvPr id="61443" name="Rectangle 3"/>
          <p:cNvSpPr txBox="1">
            <a:spLocks noChangeArrowheads="1"/>
          </p:cNvSpPr>
          <p:nvPr/>
        </p:nvSpPr>
        <p:spPr bwMode="auto">
          <a:xfrm>
            <a:off x="533400" y="1306513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CAR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Administrator (CAR Champion)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 eaLnBrk="1" hangingPunct="1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Champions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the CAR</a:t>
            </a:r>
          </a:p>
          <a:p>
            <a:pPr marL="914400" lvl="1" indent="-457200" eaLnBrk="1" hangingPunct="1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Primary point of assistance for CAR Owner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-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CAR ownership questions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-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CAR validity concerns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-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Root Cause Analysis guidance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-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Corrective Action Plan assistance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-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Reviews Extension Requests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Either approves CAR Owner responses or requests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8887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Owner Resources, cont.</a:t>
            </a:r>
          </a:p>
        </p:txBody>
      </p:sp>
      <p:sp>
        <p:nvSpPr>
          <p:cNvPr id="62467" name="Rectangle 3"/>
          <p:cNvSpPr txBox="1">
            <a:spLocks noChangeArrowheads="1"/>
          </p:cNvSpPr>
          <p:nvPr/>
        </p:nvSpPr>
        <p:spPr bwMode="auto">
          <a:xfrm>
            <a:off x="533400" y="1306513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CAR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Administrator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(CAR Champion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2470" name="Straight Arrow Connector 8"/>
          <p:cNvCxnSpPr>
            <a:cxnSpLocks noChangeShapeType="1"/>
          </p:cNvCxnSpPr>
          <p:nvPr/>
        </p:nvCxnSpPr>
        <p:spPr bwMode="auto">
          <a:xfrm>
            <a:off x="1905000" y="1905000"/>
            <a:ext cx="0" cy="320040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2044734"/>
            <a:ext cx="437197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9" name="Rounded Rectangle 1"/>
          <p:cNvSpPr>
            <a:spLocks noChangeArrowheads="1"/>
          </p:cNvSpPr>
          <p:nvPr/>
        </p:nvSpPr>
        <p:spPr bwMode="auto">
          <a:xfrm>
            <a:off x="1828800" y="5105400"/>
            <a:ext cx="4724400" cy="3810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Owner Resources, cont.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368" y="1417638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CAR Process SOP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00-QA-S0006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CAR Website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Supplements the CAR Process SOP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Frequently Asked Questions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Link to CAR Database</a:t>
            </a:r>
          </a:p>
        </p:txBody>
      </p:sp>
    </p:spTree>
    <p:extLst>
      <p:ext uri="{BB962C8B-B14F-4D97-AF65-F5344CB8AC3E}">
        <p14:creationId xmlns:p14="http://schemas.microsoft.com/office/powerpoint/2010/main" val="34251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 bwMode="auto">
          <a:xfrm>
            <a:off x="1107440" y="2616950"/>
            <a:ext cx="7091680" cy="158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cap="none" baseline="0">
                <a:solidFill>
                  <a:schemeClr val="bg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pPr algn="ctr"/>
            <a:endParaRPr lang="en-US" dirty="0" smtClean="0">
              <a:solidFill>
                <a:srgbClr val="FFC000"/>
              </a:solidFill>
              <a:latin typeface="Arial" charset="0"/>
            </a:endParaRPr>
          </a:p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Assign Owner’s Assistant</a:t>
            </a:r>
          </a:p>
        </p:txBody>
      </p:sp>
    </p:spTree>
    <p:extLst>
      <p:ext uri="{BB962C8B-B14F-4D97-AF65-F5344CB8AC3E}">
        <p14:creationId xmlns:p14="http://schemas.microsoft.com/office/powerpoint/2010/main" val="31292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3245281"/>
            <a:ext cx="86296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Assign Owner’s Assistant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To Assign/Remove an Owner’s Assistant:</a:t>
            </a:r>
            <a:endParaRPr lang="en-US" sz="3200" b="1" i="1" dirty="0" smtClean="0">
              <a:solidFill>
                <a:srgbClr val="C00000"/>
              </a:solidFill>
            </a:endParaRPr>
          </a:p>
        </p:txBody>
      </p:sp>
      <p:sp>
        <p:nvSpPr>
          <p:cNvPr id="59397" name="Rounded Rectangle 4"/>
          <p:cNvSpPr>
            <a:spLocks noChangeArrowheads="1"/>
          </p:cNvSpPr>
          <p:nvPr/>
        </p:nvSpPr>
        <p:spPr bwMode="auto">
          <a:xfrm>
            <a:off x="4800600" y="3278619"/>
            <a:ext cx="1828800" cy="5334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ounded Rectangle 5"/>
          <p:cNvSpPr>
            <a:spLocks noChangeArrowheads="1"/>
          </p:cNvSpPr>
          <p:nvPr/>
        </p:nvSpPr>
        <p:spPr bwMode="auto">
          <a:xfrm>
            <a:off x="4876800" y="4040619"/>
            <a:ext cx="3352800" cy="3810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Rounded Rectangle 7"/>
          <p:cNvSpPr>
            <a:spLocks noChangeArrowheads="1"/>
          </p:cNvSpPr>
          <p:nvPr/>
        </p:nvSpPr>
        <p:spPr bwMode="auto">
          <a:xfrm>
            <a:off x="6781800" y="3278619"/>
            <a:ext cx="1371600" cy="5334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TextBox 2"/>
          <p:cNvSpPr txBox="1">
            <a:spLocks noChangeArrowheads="1"/>
          </p:cNvSpPr>
          <p:nvPr/>
        </p:nvSpPr>
        <p:spPr bwMode="auto">
          <a:xfrm>
            <a:off x="7011988" y="2073118"/>
            <a:ext cx="11079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C00000"/>
                </a:solidFill>
              </a:rPr>
              <a:t>Remove</a:t>
            </a:r>
          </a:p>
          <a:p>
            <a:pPr eaLnBrk="1" hangingPunct="1"/>
            <a:r>
              <a:rPr lang="en-US" sz="1600" b="1" dirty="0">
                <a:solidFill>
                  <a:srgbClr val="C00000"/>
                </a:solidFill>
              </a:rPr>
              <a:t>Owner’s</a:t>
            </a:r>
          </a:p>
          <a:p>
            <a:pPr eaLnBrk="1" hangingPunct="1"/>
            <a:r>
              <a:rPr lang="en-US" sz="1600" b="1" dirty="0">
                <a:solidFill>
                  <a:srgbClr val="C00000"/>
                </a:solidFill>
              </a:rPr>
              <a:t>Assistant</a:t>
            </a:r>
          </a:p>
        </p:txBody>
      </p:sp>
      <p:cxnSp>
        <p:nvCxnSpPr>
          <p:cNvPr id="59401" name="Straight Arrow Connector 6"/>
          <p:cNvCxnSpPr>
            <a:cxnSpLocks noChangeShapeType="1"/>
          </p:cNvCxnSpPr>
          <p:nvPr/>
        </p:nvCxnSpPr>
        <p:spPr bwMode="auto">
          <a:xfrm>
            <a:off x="7519988" y="2846819"/>
            <a:ext cx="0" cy="43180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2" name="TextBox 12"/>
          <p:cNvSpPr txBox="1">
            <a:spLocks noChangeArrowheads="1"/>
          </p:cNvSpPr>
          <p:nvPr/>
        </p:nvSpPr>
        <p:spPr bwMode="auto">
          <a:xfrm>
            <a:off x="4425950" y="2253094"/>
            <a:ext cx="11079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C00000"/>
                </a:solidFill>
              </a:rPr>
              <a:t>Add</a:t>
            </a:r>
          </a:p>
          <a:p>
            <a:pPr eaLnBrk="1" hangingPunct="1"/>
            <a:r>
              <a:rPr lang="en-US" sz="1600" b="1" dirty="0">
                <a:solidFill>
                  <a:srgbClr val="C00000"/>
                </a:solidFill>
              </a:rPr>
              <a:t>Owner’s</a:t>
            </a:r>
          </a:p>
          <a:p>
            <a:pPr eaLnBrk="1" hangingPunct="1"/>
            <a:r>
              <a:rPr lang="en-US" sz="1600" b="1" dirty="0">
                <a:solidFill>
                  <a:srgbClr val="C00000"/>
                </a:solidFill>
              </a:rPr>
              <a:t>Assistant</a:t>
            </a:r>
          </a:p>
        </p:txBody>
      </p:sp>
      <p:cxnSp>
        <p:nvCxnSpPr>
          <p:cNvPr id="59403" name="Straight Connector 9"/>
          <p:cNvCxnSpPr>
            <a:cxnSpLocks noChangeShapeType="1"/>
          </p:cNvCxnSpPr>
          <p:nvPr/>
        </p:nvCxnSpPr>
        <p:spPr bwMode="auto">
          <a:xfrm>
            <a:off x="4572000" y="3083356"/>
            <a:ext cx="0" cy="1147763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4" name="Straight Arrow Connector 11"/>
          <p:cNvCxnSpPr>
            <a:cxnSpLocks noChangeShapeType="1"/>
          </p:cNvCxnSpPr>
          <p:nvPr/>
        </p:nvCxnSpPr>
        <p:spPr bwMode="auto">
          <a:xfrm>
            <a:off x="4572000" y="3545319"/>
            <a:ext cx="228600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5" name="Straight Arrow Connector 17"/>
          <p:cNvCxnSpPr>
            <a:cxnSpLocks noChangeShapeType="1"/>
            <a:endCxn id="59398" idx="1"/>
          </p:cNvCxnSpPr>
          <p:nvPr/>
        </p:nvCxnSpPr>
        <p:spPr bwMode="auto">
          <a:xfrm>
            <a:off x="4572000" y="4226356"/>
            <a:ext cx="304800" cy="4763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96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 bwMode="auto">
          <a:xfrm>
            <a:off x="1107440" y="2616950"/>
            <a:ext cx="7091680" cy="158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cap="none" baseline="0">
                <a:solidFill>
                  <a:schemeClr val="bg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pPr algn="ctr"/>
            <a:endParaRPr lang="en-US" dirty="0" smtClean="0">
              <a:solidFill>
                <a:srgbClr val="FFC000"/>
              </a:solidFill>
              <a:latin typeface="Arial" charset="0"/>
            </a:endParaRPr>
          </a:p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Attaching Documents</a:t>
            </a:r>
          </a:p>
        </p:txBody>
      </p:sp>
    </p:spTree>
    <p:extLst>
      <p:ext uri="{BB962C8B-B14F-4D97-AF65-F5344CB8AC3E}">
        <p14:creationId xmlns:p14="http://schemas.microsoft.com/office/powerpoint/2010/main" val="119737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Attaching Documents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200" b="1" dirty="0" smtClean="0">
                <a:solidFill>
                  <a:srgbClr val="C00000"/>
                </a:solidFill>
              </a:rPr>
              <a:t>Attach documents that support the analysis in the “Attachments/Comments” area of the CAR.</a:t>
            </a:r>
          </a:p>
          <a:p>
            <a:pPr lvl="1" eaLnBrk="1" hangingPunct="1">
              <a:defRPr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Remember:  Milestone related information is attached within the milestone</a:t>
            </a:r>
            <a:endParaRPr lang="en-US" sz="24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5560150"/>
            <a:ext cx="3152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3" name="TextBox 1"/>
          <p:cNvSpPr txBox="1">
            <a:spLocks noChangeArrowheads="1"/>
          </p:cNvSpPr>
          <p:nvPr/>
        </p:nvSpPr>
        <p:spPr bwMode="auto">
          <a:xfrm>
            <a:off x="2767013" y="4960075"/>
            <a:ext cx="2206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000" b="1"/>
              <a:t>.</a:t>
            </a:r>
          </a:p>
          <a:p>
            <a:pPr eaLnBrk="1" hangingPunct="1"/>
            <a:r>
              <a:rPr lang="en-US" sz="1000" b="1"/>
              <a:t>.</a:t>
            </a:r>
          </a:p>
          <a:p>
            <a:pPr eaLnBrk="1" hangingPunct="1"/>
            <a:r>
              <a:rPr lang="en-US" sz="1000" b="1"/>
              <a:t>.</a:t>
            </a:r>
          </a:p>
        </p:txBody>
      </p:sp>
      <p:sp>
        <p:nvSpPr>
          <p:cNvPr id="58374" name="Rounded Rectangle 4"/>
          <p:cNvSpPr>
            <a:spLocks noChangeArrowheads="1"/>
          </p:cNvSpPr>
          <p:nvPr/>
        </p:nvSpPr>
        <p:spPr bwMode="auto">
          <a:xfrm>
            <a:off x="1624013" y="5569675"/>
            <a:ext cx="1905000" cy="609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837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79000"/>
            <a:ext cx="72104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376" name="Straight Arrow Connector 17"/>
          <p:cNvCxnSpPr>
            <a:cxnSpLocks noChangeShapeType="1"/>
          </p:cNvCxnSpPr>
          <p:nvPr/>
        </p:nvCxnSpPr>
        <p:spPr bwMode="auto">
          <a:xfrm flipH="1">
            <a:off x="3396849" y="2544670"/>
            <a:ext cx="2985097" cy="2987729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776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_Basic_011010">
  <a:themeElements>
    <a:clrScheme name="Custom 3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4A6A1F"/>
      </a:hlink>
      <a:folHlink>
        <a:srgbClr val="6F9F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8751</TotalTime>
  <Words>188</Words>
  <Application>Microsoft Office PowerPoint</Application>
  <PresentationFormat>On-screen Show (4:3)</PresentationFormat>
  <Paragraphs>60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UL_Basic_011010</vt:lpstr>
      <vt:lpstr>Topics</vt:lpstr>
      <vt:lpstr>PowerPoint Presentation</vt:lpstr>
      <vt:lpstr>CAR Owner Resources</vt:lpstr>
      <vt:lpstr>CAR Owner Resources, cont.</vt:lpstr>
      <vt:lpstr>CAR Owner Resources, cont.</vt:lpstr>
      <vt:lpstr>PowerPoint Presentation</vt:lpstr>
      <vt:lpstr>Assign Owner’s Assistant</vt:lpstr>
      <vt:lpstr>PowerPoint Presentation</vt:lpstr>
      <vt:lpstr>Attaching Documents</vt:lpstr>
      <vt:lpstr>PowerPoint Presentation</vt:lpstr>
      <vt:lpstr>CAR Database</vt:lpstr>
      <vt:lpstr>CAR Database, cont.</vt:lpstr>
      <vt:lpstr>CAR Database, cont.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Bill Konigsfeld</dc:creator>
  <cp:lastModifiedBy>Allison, Cheryl</cp:lastModifiedBy>
  <cp:revision>545</cp:revision>
  <cp:lastPrinted>2013-09-18T18:22:45Z</cp:lastPrinted>
  <dcterms:created xsi:type="dcterms:W3CDTF">2011-03-29T18:20:08Z</dcterms:created>
  <dcterms:modified xsi:type="dcterms:W3CDTF">2015-01-15T15:50:34Z</dcterms:modified>
</cp:coreProperties>
</file>