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71" r:id="rId2"/>
  </p:sldIdLst>
  <p:sldSz cx="9144000" cy="6858000" type="screen4x3"/>
  <p:notesSz cx="68580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18307"/>
    <a:srgbClr val="459D2D"/>
    <a:srgbClr val="C10036"/>
    <a:srgbClr val="93C64E"/>
    <a:srgbClr val="808000"/>
    <a:srgbClr val="96C547"/>
    <a:srgbClr val="6EC1BC"/>
    <a:srgbClr val="1B808E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2" autoAdjust="0"/>
    <p:restoredTop sz="94698" autoAdjust="0"/>
  </p:normalViewPr>
  <p:slideViewPr>
    <p:cSldViewPr snapToGrid="0" snapToObjects="1">
      <p:cViewPr>
        <p:scale>
          <a:sx n="81" d="100"/>
          <a:sy n="81" d="100"/>
        </p:scale>
        <p:origin x="-941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39" y="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C419-76B4-4576-9B5D-B615D9BF4E07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18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39" y="882918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3CDF3-E892-465A-BE17-56743FC0D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9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72A80E-FE8E-4A66-900B-0D8DDD3643C0}" type="datetime1">
              <a:rPr lang="en-US"/>
              <a:pPr/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720" tIns="46360" rIns="92720" bIns="463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7A4B64-63EA-41A3-A00B-4E268F7DC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2810D4C1-FBBC-4D30-AAF4-5A2938A85C55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73774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Creates Milestones</a:t>
            </a:r>
            <a:endParaRPr lang="en-US" dirty="0" smtClean="0"/>
          </a:p>
        </p:txBody>
      </p:sp>
      <p:sp>
        <p:nvSpPr>
          <p:cNvPr id="61443" name="Rectangle 3"/>
          <p:cNvSpPr txBox="1">
            <a:spLocks noChangeArrowheads="1"/>
          </p:cNvSpPr>
          <p:nvPr/>
        </p:nvSpPr>
        <p:spPr bwMode="auto">
          <a:xfrm>
            <a:off x="533400" y="1131215"/>
            <a:ext cx="7924800" cy="520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marL="0" indent="0" eaLnBrk="1" hangingPunct="1">
              <a:spcBef>
                <a:spcPts val="600"/>
              </a:spcBef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Milestones fully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address the nonconformance and all steps of corrective action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plan.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687388" indent="-34766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Milestones provide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appropriate steps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with  appropriate timeline.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687388" indent="-34766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You may combine related pieces of the corrective action plan into one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milestone.</a:t>
            </a:r>
          </a:p>
          <a:p>
            <a:pPr marL="687388" indent="-34766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Supporting evidence is required to demonstrate the completion of the milestone.</a:t>
            </a:r>
          </a:p>
          <a:p>
            <a:pPr marL="687388" indent="-34766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You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may attach records, documents, links, etc. within each milestone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7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Basic_011010">
  <a:themeElements>
    <a:clrScheme name="Custom 3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4A6A1F"/>
      </a:hlink>
      <a:folHlink>
        <a:srgbClr val="6F9F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</TotalTime>
  <Words>65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UL_Basic_011010</vt:lpstr>
      <vt:lpstr>Creates Milestones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Bill Konigsfeld</dc:creator>
  <cp:lastModifiedBy>Allison, Cheryl</cp:lastModifiedBy>
  <cp:revision>548</cp:revision>
  <cp:lastPrinted>2013-09-18T18:22:45Z</cp:lastPrinted>
  <dcterms:created xsi:type="dcterms:W3CDTF">2011-03-29T18:20:08Z</dcterms:created>
  <dcterms:modified xsi:type="dcterms:W3CDTF">2015-02-06T17:16:35Z</dcterms:modified>
</cp:coreProperties>
</file>