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xls" ContentType="application/vnd.ms-excel"/>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9.xml" ContentType="application/vnd.openxmlformats-officedocument.presentationml.notesSlide+xml"/>
  <Override PartName="/ppt/tags/tag16.xml" ContentType="application/vnd.openxmlformats-officedocument.presentationml.tags+xml"/>
  <Override PartName="/ppt/notesSlides/notesSlide10.xml" ContentType="application/vnd.openxmlformats-officedocument.presentationml.notesSlide+xml"/>
  <Override PartName="/ppt/tags/tag17.xml" ContentType="application/vnd.openxmlformats-officedocument.presentationml.tags+xml"/>
  <Override PartName="/ppt/notesSlides/notesSlide11.xml" ContentType="application/vnd.openxmlformats-officedocument.presentationml.notesSlide+xml"/>
  <Override PartName="/ppt/tags/tag18.xml" ContentType="application/vnd.openxmlformats-officedocument.presentationml.tags+xml"/>
  <Override PartName="/ppt/notesSlides/notesSlide12.xml" ContentType="application/vnd.openxmlformats-officedocument.presentationml.notesSlide+xml"/>
  <Override PartName="/ppt/tags/tag19.xml" ContentType="application/vnd.openxmlformats-officedocument.presentationml.tags+xml"/>
  <Override PartName="/ppt/notesSlides/notesSlide13.xml" ContentType="application/vnd.openxmlformats-officedocument.presentationml.notesSlide+xml"/>
  <Override PartName="/ppt/tags/tag20.xml" ContentType="application/vnd.openxmlformats-officedocument.presentationml.tags+xml"/>
  <Override PartName="/ppt/notesSlides/notesSlide14.xml" ContentType="application/vnd.openxmlformats-officedocument.presentationml.notesSlide+xml"/>
  <Override PartName="/ppt/tags/tag21.xml" ContentType="application/vnd.openxmlformats-officedocument.presentationml.tags+xml"/>
  <Override PartName="/ppt/notesSlides/notesSlide15.xml" ContentType="application/vnd.openxmlformats-officedocument.presentationml.notesSlide+xml"/>
  <Override PartName="/ppt/tags/tag22.xml" ContentType="application/vnd.openxmlformats-officedocument.presentationml.tags+xml"/>
  <Override PartName="/ppt/notesSlides/notesSlide16.xml" ContentType="application/vnd.openxmlformats-officedocument.presentationml.notesSlide+xml"/>
  <Override PartName="/ppt/tags/tag23.xml" ContentType="application/vnd.openxmlformats-officedocument.presentationml.tags+xml"/>
  <Override PartName="/ppt/notesSlides/notesSlide17.xml" ContentType="application/vnd.openxmlformats-officedocument.presentationml.notesSlide+xml"/>
  <Override PartName="/ppt/tags/tag24.xml" ContentType="application/vnd.openxmlformats-officedocument.presentationml.tags+xml"/>
  <Override PartName="/ppt/notesSlides/notesSlide18.xml" ContentType="application/vnd.openxmlformats-officedocument.presentationml.notesSlide+xml"/>
  <Override PartName="/ppt/tags/tag25.xml" ContentType="application/vnd.openxmlformats-officedocument.presentationml.tags+xml"/>
  <Override PartName="/ppt/notesSlides/notesSlide19.xml" ContentType="application/vnd.openxmlformats-officedocument.presentationml.notesSlide+xml"/>
  <Override PartName="/ppt/tags/tag26.xml" ContentType="application/vnd.openxmlformats-officedocument.presentationml.tags+xml"/>
  <Override PartName="/ppt/notesSlides/notesSlide20.xml" ContentType="application/vnd.openxmlformats-officedocument.presentationml.notesSlide+xml"/>
  <Override PartName="/ppt/tags/tag27.xml" ContentType="application/vnd.openxmlformats-officedocument.presentationml.tags+xml"/>
  <Override PartName="/ppt/notesSlides/notesSlide21.xml" ContentType="application/vnd.openxmlformats-officedocument.presentationml.notesSlide+xml"/>
  <Override PartName="/ppt/tags/tag28.xml" ContentType="application/vnd.openxmlformats-officedocument.presentationml.tags+xml"/>
  <Override PartName="/ppt/notesSlides/notesSlide22.xml" ContentType="application/vnd.openxmlformats-officedocument.presentationml.notesSlide+xml"/>
  <Override PartName="/ppt/tags/tag29.xml" ContentType="application/vnd.openxmlformats-officedocument.presentationml.tags+xml"/>
  <Override PartName="/ppt/notesSlides/notesSlide23.xml" ContentType="application/vnd.openxmlformats-officedocument.presentationml.notesSlide+xml"/>
  <Override PartName="/ppt/tags/tag30.xml" ContentType="application/vnd.openxmlformats-officedocument.presentationml.tags+xml"/>
  <Override PartName="/ppt/notesSlides/notesSlide24.xml" ContentType="application/vnd.openxmlformats-officedocument.presentationml.notesSlide+xml"/>
  <Override PartName="/ppt/tags/tag31.xml" ContentType="application/vnd.openxmlformats-officedocument.presentationml.tags+xml"/>
  <Override PartName="/ppt/notesSlides/notesSlide25.xml" ContentType="application/vnd.openxmlformats-officedocument.presentationml.notesSlide+xml"/>
  <Override PartName="/ppt/tags/tag32.xml" ContentType="application/vnd.openxmlformats-officedocument.presentationml.tags+xml"/>
  <Override PartName="/ppt/notesSlides/notesSlide26.xml" ContentType="application/vnd.openxmlformats-officedocument.presentationml.notesSlide+xml"/>
  <Override PartName="/ppt/tags/tag33.xml" ContentType="application/vnd.openxmlformats-officedocument.presentationml.tags+xml"/>
  <Override PartName="/ppt/notesSlides/notesSlide27.xml" ContentType="application/vnd.openxmlformats-officedocument.presentationml.notesSlide+xml"/>
  <Override PartName="/ppt/tags/tag34.xml" ContentType="application/vnd.openxmlformats-officedocument.presentationml.tags+xml"/>
  <Override PartName="/ppt/notesSlides/notesSlide28.xml" ContentType="application/vnd.openxmlformats-officedocument.presentationml.notesSlide+xml"/>
  <Override PartName="/ppt/tags/tag35.xml" ContentType="application/vnd.openxmlformats-officedocument.presentationml.tags+xml"/>
  <Override PartName="/ppt/notesSlides/notesSlide29.xml" ContentType="application/vnd.openxmlformats-officedocument.presentationml.notesSlide+xml"/>
  <Override PartName="/ppt/tags/tag36.xml" ContentType="application/vnd.openxmlformats-officedocument.presentationml.tags+xml"/>
  <Override PartName="/ppt/notesSlides/notesSlide30.xml" ContentType="application/vnd.openxmlformats-officedocument.presentationml.notesSlide+xml"/>
  <Override PartName="/ppt/tags/tag37.xml" ContentType="application/vnd.openxmlformats-officedocument.presentationml.tags+xml"/>
  <Override PartName="/ppt/notesSlides/notesSlide31.xml" ContentType="application/vnd.openxmlformats-officedocument.presentationml.notesSlide+xml"/>
  <Override PartName="/ppt/tags/tag38.xml" ContentType="application/vnd.openxmlformats-officedocument.presentationml.tags+xml"/>
  <Override PartName="/ppt/notesSlides/notesSlide32.xml" ContentType="application/vnd.openxmlformats-officedocument.presentationml.notesSlide+xml"/>
  <Override PartName="/ppt/tags/tag39.xml" ContentType="application/vnd.openxmlformats-officedocument.presentationml.tags+xml"/>
  <Override PartName="/ppt/notesSlides/notesSlide33.xml" ContentType="application/vnd.openxmlformats-officedocument.presentationml.notesSlide+xml"/>
  <Override PartName="/ppt/tags/tag40.xml" ContentType="application/vnd.openxmlformats-officedocument.presentationml.tags+xml"/>
  <Override PartName="/ppt/notesSlides/notesSlide34.xml" ContentType="application/vnd.openxmlformats-officedocument.presentationml.notesSlide+xml"/>
  <Override PartName="/ppt/tags/tag41.xml" ContentType="application/vnd.openxmlformats-officedocument.presentationml.tags+xml"/>
  <Override PartName="/ppt/notesSlides/notesSlide35.xml" ContentType="application/vnd.openxmlformats-officedocument.presentationml.notesSlide+xml"/>
  <Override PartName="/ppt/tags/tag42.xml" ContentType="application/vnd.openxmlformats-officedocument.presentationml.tags+xml"/>
  <Override PartName="/ppt/notesSlides/notesSlide36.xml" ContentType="application/vnd.openxmlformats-officedocument.presentationml.notesSlide+xml"/>
  <Override PartName="/ppt/tags/tag43.xml" ContentType="application/vnd.openxmlformats-officedocument.presentationml.tags+xml"/>
  <Override PartName="/ppt/notesSlides/notesSlide37.xml" ContentType="application/vnd.openxmlformats-officedocument.presentationml.notesSlide+xml"/>
  <Override PartName="/ppt/tags/tag44.xml" ContentType="application/vnd.openxmlformats-officedocument.presentationml.tags+xml"/>
  <Override PartName="/ppt/notesSlides/notesSlide38.xml" ContentType="application/vnd.openxmlformats-officedocument.presentationml.notesSlide+xml"/>
  <Override PartName="/ppt/tags/tag45.xml" ContentType="application/vnd.openxmlformats-officedocument.presentationml.tags+xml"/>
  <Override PartName="/ppt/notesSlides/notesSlide39.xml" ContentType="application/vnd.openxmlformats-officedocument.presentationml.notesSlide+xml"/>
  <Override PartName="/ppt/tags/tag46.xml" ContentType="application/vnd.openxmlformats-officedocument.presentationml.tags+xml"/>
  <Override PartName="/ppt/notesSlides/notesSlide40.xml" ContentType="application/vnd.openxmlformats-officedocument.presentationml.notesSlide+xml"/>
  <Override PartName="/ppt/tags/tag47.xml" ContentType="application/vnd.openxmlformats-officedocument.presentationml.tags+xml"/>
  <Override PartName="/ppt/notesSlides/notesSlide41.xml" ContentType="application/vnd.openxmlformats-officedocument.presentationml.notesSlide+xml"/>
  <Override PartName="/ppt/tags/tag48.xml" ContentType="application/vnd.openxmlformats-officedocument.presentationml.tags+xml"/>
  <Override PartName="/ppt/notesSlides/notesSlide42.xml" ContentType="application/vnd.openxmlformats-officedocument.presentationml.notesSlide+xml"/>
  <Override PartName="/ppt/tags/tag49.xml" ContentType="application/vnd.openxmlformats-officedocument.presentationml.tags+xml"/>
  <Override PartName="/ppt/notesSlides/notesSlide43.xml" ContentType="application/vnd.openxmlformats-officedocument.presentationml.notesSlide+xml"/>
  <Override PartName="/ppt/tags/tag50.xml" ContentType="application/vnd.openxmlformats-officedocument.presentationml.tags+xml"/>
  <Override PartName="/ppt/notesSlides/notesSlide44.xml" ContentType="application/vnd.openxmlformats-officedocument.presentationml.notesSlide+xml"/>
  <Override PartName="/ppt/tags/tag51.xml" ContentType="application/vnd.openxmlformats-officedocument.presentationml.tags+xml"/>
  <Override PartName="/ppt/notesSlides/notesSlide45.xml" ContentType="application/vnd.openxmlformats-officedocument.presentationml.notesSlide+xml"/>
  <Override PartName="/ppt/tags/tag52.xml" ContentType="application/vnd.openxmlformats-officedocument.presentationml.tags+xml"/>
  <Override PartName="/ppt/notesSlides/notesSlide46.xml" ContentType="application/vnd.openxmlformats-officedocument.presentationml.notesSlide+xml"/>
  <Override PartName="/ppt/tags/tag53.xml" ContentType="application/vnd.openxmlformats-officedocument.presentationml.tags+xml"/>
  <Override PartName="/ppt/notesSlides/notesSlide47.xml" ContentType="application/vnd.openxmlformats-officedocument.presentationml.notesSlide+xml"/>
  <Override PartName="/ppt/tags/tag54.xml" ContentType="application/vnd.openxmlformats-officedocument.presentationml.tags+xml"/>
  <Override PartName="/ppt/notesSlides/notesSlide48.xml" ContentType="application/vnd.openxmlformats-officedocument.presentationml.notesSlide+xml"/>
  <Override PartName="/ppt/tags/tag55.xml" ContentType="application/vnd.openxmlformats-officedocument.presentationml.tags+xml"/>
  <Override PartName="/ppt/notesSlides/notesSlide49.xml" ContentType="application/vnd.openxmlformats-officedocument.presentationml.notesSlide+xml"/>
  <Override PartName="/ppt/tags/tag56.xml" ContentType="application/vnd.openxmlformats-officedocument.presentationml.tags+xml"/>
  <Override PartName="/ppt/notesSlides/notesSlide50.xml" ContentType="application/vnd.openxmlformats-officedocument.presentationml.notesSlide+xml"/>
  <Override PartName="/ppt/tags/tag57.xml" ContentType="application/vnd.openxmlformats-officedocument.presentationml.tags+xml"/>
  <Override PartName="/ppt/notesSlides/notesSlide51.xml" ContentType="application/vnd.openxmlformats-officedocument.presentationml.notesSlide+xml"/>
  <Override PartName="/ppt/tags/tag58.xml" ContentType="application/vnd.openxmlformats-officedocument.presentationml.tags+xml"/>
  <Override PartName="/ppt/notesSlides/notesSlide52.xml" ContentType="application/vnd.openxmlformats-officedocument.presentationml.notesSlide+xml"/>
  <Override PartName="/ppt/tags/tag59.xml" ContentType="application/vnd.openxmlformats-officedocument.presentationml.tags+xml"/>
  <Override PartName="/ppt/notesSlides/notesSlide53.xml" ContentType="application/vnd.openxmlformats-officedocument.presentationml.notesSlide+xml"/>
  <Override PartName="/ppt/tags/tag60.xml" ContentType="application/vnd.openxmlformats-officedocument.presentationml.tags+xml"/>
  <Override PartName="/ppt/notesSlides/notesSlide54.xml" ContentType="application/vnd.openxmlformats-officedocument.presentationml.notesSlide+xml"/>
  <Override PartName="/ppt/tags/tag61.xml" ContentType="application/vnd.openxmlformats-officedocument.presentationml.tags+xml"/>
  <Override PartName="/ppt/notesSlides/notesSlide55.xml" ContentType="application/vnd.openxmlformats-officedocument.presentationml.notesSlide+xml"/>
  <Override PartName="/ppt/tags/tag62.xml" ContentType="application/vnd.openxmlformats-officedocument.presentationml.tags+xml"/>
  <Override PartName="/ppt/notesSlides/notesSlide56.xml" ContentType="application/vnd.openxmlformats-officedocument.presentationml.notesSlide+xml"/>
  <Override PartName="/ppt/tags/tag63.xml" ContentType="application/vnd.openxmlformats-officedocument.presentationml.tags+xml"/>
  <Override PartName="/ppt/notesSlides/notesSlide57.xml" ContentType="application/vnd.openxmlformats-officedocument.presentationml.notesSlide+xml"/>
  <Override PartName="/ppt/tags/tag64.xml" ContentType="application/vnd.openxmlformats-officedocument.presentationml.tags+xml"/>
  <Override PartName="/ppt/notesSlides/notesSlide58.xml" ContentType="application/vnd.openxmlformats-officedocument.presentationml.notesSlide+xml"/>
  <Override PartName="/ppt/tags/tag65.xml" ContentType="application/vnd.openxmlformats-officedocument.presentationml.tags+xml"/>
  <Override PartName="/ppt/notesSlides/notesSlide59.xml" ContentType="application/vnd.openxmlformats-officedocument.presentationml.notesSlide+xml"/>
  <Override PartName="/ppt/tags/tag66.xml" ContentType="application/vnd.openxmlformats-officedocument.presentationml.tags+xml"/>
  <Override PartName="/ppt/notesSlides/notesSlide60.xml" ContentType="application/vnd.openxmlformats-officedocument.presentationml.notesSlide+xml"/>
  <Override PartName="/ppt/tags/tag67.xml" ContentType="application/vnd.openxmlformats-officedocument.presentationml.tags+xml"/>
  <Override PartName="/ppt/notesSlides/notesSlide61.xml" ContentType="application/vnd.openxmlformats-officedocument.presentationml.notesSlide+xml"/>
  <Override PartName="/ppt/tags/tag68.xml" ContentType="application/vnd.openxmlformats-officedocument.presentationml.tags+xml"/>
  <Override PartName="/ppt/notesSlides/notesSlide62.xml" ContentType="application/vnd.openxmlformats-officedocument.presentationml.notesSlide+xml"/>
  <Override PartName="/ppt/tags/tag69.xml" ContentType="application/vnd.openxmlformats-officedocument.presentationml.tags+xml"/>
  <Override PartName="/ppt/notesSlides/notesSlide63.xml" ContentType="application/vnd.openxmlformats-officedocument.presentationml.notesSlide+xml"/>
  <Override PartName="/ppt/tags/tag70.xml" ContentType="application/vnd.openxmlformats-officedocument.presentationml.tags+xml"/>
  <Override PartName="/ppt/notesSlides/notesSlide64.xml" ContentType="application/vnd.openxmlformats-officedocument.presentationml.notesSlide+xml"/>
  <Override PartName="/ppt/tags/tag71.xml" ContentType="application/vnd.openxmlformats-officedocument.presentationml.tags+xml"/>
  <Override PartName="/ppt/notesSlides/notesSlide65.xml" ContentType="application/vnd.openxmlformats-officedocument.presentationml.notesSlide+xml"/>
  <Override PartName="/ppt/tags/tag72.xml" ContentType="application/vnd.openxmlformats-officedocument.presentationml.tags+xml"/>
  <Override PartName="/ppt/notesSlides/notesSlide66.xml" ContentType="application/vnd.openxmlformats-officedocument.presentationml.notesSlide+xml"/>
  <Override PartName="/ppt/tags/tag73.xml" ContentType="application/vnd.openxmlformats-officedocument.presentationml.tags+xml"/>
  <Override PartName="/ppt/notesSlides/notesSlide67.xml" ContentType="application/vnd.openxmlformats-officedocument.presentationml.notesSlide+xml"/>
  <Override PartName="/ppt/tags/tag74.xml" ContentType="application/vnd.openxmlformats-officedocument.presentationml.tags+xml"/>
  <Override PartName="/ppt/notesSlides/notesSlide68.xml" ContentType="application/vnd.openxmlformats-officedocument.presentationml.notesSlide+xml"/>
  <Override PartName="/ppt/tags/tag75.xml" ContentType="application/vnd.openxmlformats-officedocument.presentationml.tags+xml"/>
  <Override PartName="/ppt/notesSlides/notesSlide69.xml" ContentType="application/vnd.openxmlformats-officedocument.presentationml.notesSlide+xml"/>
  <Override PartName="/ppt/tags/tag76.xml" ContentType="application/vnd.openxmlformats-officedocument.presentationml.tags+xml"/>
  <Override PartName="/ppt/notesSlides/notesSlide70.xml" ContentType="application/vnd.openxmlformats-officedocument.presentationml.notesSlide+xml"/>
  <Override PartName="/ppt/tags/tag77.xml" ContentType="application/vnd.openxmlformats-officedocument.presentationml.tags+xml"/>
  <Override PartName="/ppt/notesSlides/notesSlide71.xml" ContentType="application/vnd.openxmlformats-officedocument.presentationml.notesSlide+xml"/>
  <Override PartName="/ppt/tags/tag78.xml" ContentType="application/vnd.openxmlformats-officedocument.presentationml.tags+xml"/>
  <Override PartName="/ppt/notesSlides/notesSlide72.xml" ContentType="application/vnd.openxmlformats-officedocument.presentationml.notesSlide+xml"/>
  <Override PartName="/ppt/tags/tag79.xml" ContentType="application/vnd.openxmlformats-officedocument.presentationml.tags+xml"/>
  <Override PartName="/ppt/notesSlides/notesSlide73.xml" ContentType="application/vnd.openxmlformats-officedocument.presentationml.notesSlide+xml"/>
  <Override PartName="/ppt/tags/tag80.xml" ContentType="application/vnd.openxmlformats-officedocument.presentationml.tags+xml"/>
  <Override PartName="/ppt/notesSlides/notesSlide74.xml" ContentType="application/vnd.openxmlformats-officedocument.presentationml.notesSlide+xml"/>
  <Override PartName="/ppt/tags/tag81.xml" ContentType="application/vnd.openxmlformats-officedocument.presentationml.tags+xml"/>
  <Override PartName="/ppt/notesSlides/notesSlide75.xml" ContentType="application/vnd.openxmlformats-officedocument.presentationml.notesSlide+xml"/>
  <Override PartName="/ppt/tags/tag82.xml" ContentType="application/vnd.openxmlformats-officedocument.presentationml.tags+xml"/>
  <Override PartName="/ppt/notesSlides/notesSlide76.xml" ContentType="application/vnd.openxmlformats-officedocument.presentationml.notesSlide+xml"/>
  <Override PartName="/ppt/tags/tag83.xml" ContentType="application/vnd.openxmlformats-officedocument.presentationml.tags+xml"/>
  <Override PartName="/ppt/notesSlides/notesSlide77.xml" ContentType="application/vnd.openxmlformats-officedocument.presentationml.notesSlide+xml"/>
  <Override PartName="/ppt/tags/tag84.xml" ContentType="application/vnd.openxmlformats-officedocument.presentationml.tags+xml"/>
  <Override PartName="/ppt/notesSlides/notesSlide78.xml" ContentType="application/vnd.openxmlformats-officedocument.presentationml.notesSlide+xml"/>
  <Override PartName="/ppt/tags/tag85.xml" ContentType="application/vnd.openxmlformats-officedocument.presentationml.tags+xml"/>
  <Override PartName="/ppt/notesSlides/notesSlide79.xml" ContentType="application/vnd.openxmlformats-officedocument.presentationml.notesSlide+xml"/>
  <Override PartName="/ppt/tags/tag86.xml" ContentType="application/vnd.openxmlformats-officedocument.presentationml.tags+xml"/>
  <Override PartName="/ppt/notesSlides/notesSlide80.xml" ContentType="application/vnd.openxmlformats-officedocument.presentationml.notesSlide+xml"/>
  <Override PartName="/ppt/tags/tag87.xml" ContentType="application/vnd.openxmlformats-officedocument.presentationml.tags+xml"/>
  <Override PartName="/ppt/notesSlides/notesSlide81.xml" ContentType="application/vnd.openxmlformats-officedocument.presentationml.notesSlide+xml"/>
  <Override PartName="/ppt/tags/tag88.xml" ContentType="application/vnd.openxmlformats-officedocument.presentationml.tags+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84"/>
  </p:notesMasterIdLst>
  <p:handoutMasterIdLst>
    <p:handoutMasterId r:id="rId85"/>
  </p:handoutMasterIdLst>
  <p:sldIdLst>
    <p:sldId id="256" r:id="rId2"/>
    <p:sldId id="257" r:id="rId3"/>
    <p:sldId id="258" r:id="rId4"/>
    <p:sldId id="259" r:id="rId5"/>
    <p:sldId id="394" r:id="rId6"/>
    <p:sldId id="395" r:id="rId7"/>
    <p:sldId id="390" r:id="rId8"/>
    <p:sldId id="410" r:id="rId9"/>
    <p:sldId id="396" r:id="rId10"/>
    <p:sldId id="398" r:id="rId11"/>
    <p:sldId id="399" r:id="rId12"/>
    <p:sldId id="400" r:id="rId13"/>
    <p:sldId id="401" r:id="rId14"/>
    <p:sldId id="402" r:id="rId15"/>
    <p:sldId id="403" r:id="rId16"/>
    <p:sldId id="404" r:id="rId17"/>
    <p:sldId id="405" r:id="rId18"/>
    <p:sldId id="406" r:id="rId19"/>
    <p:sldId id="407" r:id="rId20"/>
    <p:sldId id="408" r:id="rId21"/>
    <p:sldId id="411" r:id="rId22"/>
    <p:sldId id="412" r:id="rId23"/>
    <p:sldId id="413" r:id="rId24"/>
    <p:sldId id="414" r:id="rId25"/>
    <p:sldId id="474" r:id="rId26"/>
    <p:sldId id="416" r:id="rId27"/>
    <p:sldId id="417" r:id="rId28"/>
    <p:sldId id="418" r:id="rId29"/>
    <p:sldId id="419" r:id="rId30"/>
    <p:sldId id="420" r:id="rId31"/>
    <p:sldId id="421" r:id="rId32"/>
    <p:sldId id="422" r:id="rId33"/>
    <p:sldId id="423" r:id="rId34"/>
    <p:sldId id="424" r:id="rId35"/>
    <p:sldId id="425" r:id="rId36"/>
    <p:sldId id="426" r:id="rId37"/>
    <p:sldId id="427" r:id="rId38"/>
    <p:sldId id="428" r:id="rId39"/>
    <p:sldId id="429" r:id="rId40"/>
    <p:sldId id="430" r:id="rId41"/>
    <p:sldId id="431" r:id="rId42"/>
    <p:sldId id="432" r:id="rId43"/>
    <p:sldId id="433" r:id="rId44"/>
    <p:sldId id="434" r:id="rId45"/>
    <p:sldId id="435" r:id="rId46"/>
    <p:sldId id="436" r:id="rId47"/>
    <p:sldId id="437" r:id="rId48"/>
    <p:sldId id="438" r:id="rId49"/>
    <p:sldId id="439" r:id="rId50"/>
    <p:sldId id="440" r:id="rId51"/>
    <p:sldId id="441" r:id="rId52"/>
    <p:sldId id="442" r:id="rId53"/>
    <p:sldId id="445" r:id="rId54"/>
    <p:sldId id="446" r:id="rId55"/>
    <p:sldId id="447" r:id="rId56"/>
    <p:sldId id="448" r:id="rId57"/>
    <p:sldId id="449" r:id="rId58"/>
    <p:sldId id="450" r:id="rId59"/>
    <p:sldId id="451" r:id="rId60"/>
    <p:sldId id="452" r:id="rId61"/>
    <p:sldId id="453" r:id="rId62"/>
    <p:sldId id="454" r:id="rId63"/>
    <p:sldId id="455" r:id="rId64"/>
    <p:sldId id="456" r:id="rId65"/>
    <p:sldId id="457" r:id="rId66"/>
    <p:sldId id="458" r:id="rId67"/>
    <p:sldId id="459" r:id="rId68"/>
    <p:sldId id="460" r:id="rId69"/>
    <p:sldId id="461" r:id="rId70"/>
    <p:sldId id="462" r:id="rId71"/>
    <p:sldId id="463" r:id="rId72"/>
    <p:sldId id="464" r:id="rId73"/>
    <p:sldId id="465" r:id="rId74"/>
    <p:sldId id="466" r:id="rId75"/>
    <p:sldId id="467" r:id="rId76"/>
    <p:sldId id="468" r:id="rId77"/>
    <p:sldId id="469" r:id="rId78"/>
    <p:sldId id="470" r:id="rId79"/>
    <p:sldId id="471" r:id="rId80"/>
    <p:sldId id="444" r:id="rId81"/>
    <p:sldId id="472" r:id="rId82"/>
    <p:sldId id="473" r:id="rId83"/>
  </p:sldIdLst>
  <p:sldSz cx="9144000" cy="6858000" type="screen4x3"/>
  <p:notesSz cx="7315200" cy="9601200"/>
  <p:custDataLst>
    <p:tags r:id="rId86"/>
  </p:custDataLst>
  <p:defaultTextStyle>
    <a:defPPr>
      <a:defRPr lang="en-US"/>
    </a:defPPr>
    <a:lvl1pPr algn="l" rtl="0" fontAlgn="base">
      <a:spcBef>
        <a:spcPct val="0"/>
      </a:spcBef>
      <a:spcAft>
        <a:spcPct val="0"/>
      </a:spcAft>
      <a:defRPr kern="1200">
        <a:solidFill>
          <a:schemeClr val="tx1"/>
        </a:solidFill>
        <a:latin typeface="Arial" pitchFamily="34" charset="0"/>
        <a:ea typeface="Osaka"/>
        <a:cs typeface="Osaka"/>
      </a:defRPr>
    </a:lvl1pPr>
    <a:lvl2pPr marL="457200" algn="l" rtl="0" fontAlgn="base">
      <a:spcBef>
        <a:spcPct val="0"/>
      </a:spcBef>
      <a:spcAft>
        <a:spcPct val="0"/>
      </a:spcAft>
      <a:defRPr kern="1200">
        <a:solidFill>
          <a:schemeClr val="tx1"/>
        </a:solidFill>
        <a:latin typeface="Arial" pitchFamily="34" charset="0"/>
        <a:ea typeface="Osaka"/>
        <a:cs typeface="Osaka"/>
      </a:defRPr>
    </a:lvl2pPr>
    <a:lvl3pPr marL="914400" algn="l" rtl="0" fontAlgn="base">
      <a:spcBef>
        <a:spcPct val="0"/>
      </a:spcBef>
      <a:spcAft>
        <a:spcPct val="0"/>
      </a:spcAft>
      <a:defRPr kern="1200">
        <a:solidFill>
          <a:schemeClr val="tx1"/>
        </a:solidFill>
        <a:latin typeface="Arial" pitchFamily="34" charset="0"/>
        <a:ea typeface="Osaka"/>
        <a:cs typeface="Osaka"/>
      </a:defRPr>
    </a:lvl3pPr>
    <a:lvl4pPr marL="1371600" algn="l" rtl="0" fontAlgn="base">
      <a:spcBef>
        <a:spcPct val="0"/>
      </a:spcBef>
      <a:spcAft>
        <a:spcPct val="0"/>
      </a:spcAft>
      <a:defRPr kern="1200">
        <a:solidFill>
          <a:schemeClr val="tx1"/>
        </a:solidFill>
        <a:latin typeface="Arial" pitchFamily="34" charset="0"/>
        <a:ea typeface="Osaka"/>
        <a:cs typeface="Osaka"/>
      </a:defRPr>
    </a:lvl4pPr>
    <a:lvl5pPr marL="1828800" algn="l" rtl="0" fontAlgn="base">
      <a:spcBef>
        <a:spcPct val="0"/>
      </a:spcBef>
      <a:spcAft>
        <a:spcPct val="0"/>
      </a:spcAft>
      <a:defRPr kern="1200">
        <a:solidFill>
          <a:schemeClr val="tx1"/>
        </a:solidFill>
        <a:latin typeface="Arial" pitchFamily="34" charset="0"/>
        <a:ea typeface="Osaka"/>
        <a:cs typeface="Osaka"/>
      </a:defRPr>
    </a:lvl5pPr>
    <a:lvl6pPr marL="2286000" algn="l" defTabSz="914400" rtl="0" eaLnBrk="1" latinLnBrk="0" hangingPunct="1">
      <a:defRPr kern="1200">
        <a:solidFill>
          <a:schemeClr val="tx1"/>
        </a:solidFill>
        <a:latin typeface="Arial" pitchFamily="34" charset="0"/>
        <a:ea typeface="Osaka"/>
        <a:cs typeface="Osaka"/>
      </a:defRPr>
    </a:lvl6pPr>
    <a:lvl7pPr marL="2743200" algn="l" defTabSz="914400" rtl="0" eaLnBrk="1" latinLnBrk="0" hangingPunct="1">
      <a:defRPr kern="1200">
        <a:solidFill>
          <a:schemeClr val="tx1"/>
        </a:solidFill>
        <a:latin typeface="Arial" pitchFamily="34" charset="0"/>
        <a:ea typeface="Osaka"/>
        <a:cs typeface="Osaka"/>
      </a:defRPr>
    </a:lvl7pPr>
    <a:lvl8pPr marL="3200400" algn="l" defTabSz="914400" rtl="0" eaLnBrk="1" latinLnBrk="0" hangingPunct="1">
      <a:defRPr kern="1200">
        <a:solidFill>
          <a:schemeClr val="tx1"/>
        </a:solidFill>
        <a:latin typeface="Arial" pitchFamily="34" charset="0"/>
        <a:ea typeface="Osaka"/>
        <a:cs typeface="Osaka"/>
      </a:defRPr>
    </a:lvl8pPr>
    <a:lvl9pPr marL="3657600" algn="l" defTabSz="914400" rtl="0" eaLnBrk="1" latinLnBrk="0" hangingPunct="1">
      <a:defRPr kern="1200">
        <a:solidFill>
          <a:schemeClr val="tx1"/>
        </a:solidFill>
        <a:latin typeface="Arial" pitchFamily="34" charset="0"/>
        <a:ea typeface="Osaka"/>
        <a:cs typeface="Osak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28" autoAdjust="0"/>
    <p:restoredTop sz="78776" autoAdjust="0"/>
  </p:normalViewPr>
  <p:slideViewPr>
    <p:cSldViewPr>
      <p:cViewPr>
        <p:scale>
          <a:sx n="73" d="100"/>
          <a:sy n="73" d="100"/>
        </p:scale>
        <p:origin x="-427" y="-58"/>
      </p:cViewPr>
      <p:guideLst>
        <p:guide orient="horz" pos="2160"/>
        <p:guide pos="2880"/>
      </p:guideLst>
    </p:cSldViewPr>
  </p:slideViewPr>
  <p:notesTextViewPr>
    <p:cViewPr>
      <p:scale>
        <a:sx n="100" d="100"/>
        <a:sy n="100" d="100"/>
      </p:scale>
      <p:origin x="0" y="0"/>
    </p:cViewPr>
  </p:notesTextViewPr>
  <p:notesViewPr>
    <p:cSldViewPr>
      <p:cViewPr>
        <p:scale>
          <a:sx n="100" d="100"/>
          <a:sy n="100" d="100"/>
        </p:scale>
        <p:origin x="-1662" y="21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a:defRPr sz="1300"/>
            </a:lvl1pPr>
          </a:lstStyle>
          <a:p>
            <a:pPr>
              <a:defRPr/>
            </a:pPr>
            <a:fld id="{BB44020E-A672-4F59-A0E4-E1FFB9616150}" type="datetimeFigureOut">
              <a:rPr lang="en-US"/>
              <a:pPr>
                <a:defRPr/>
              </a:pPr>
              <a:t>10/8/2015</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a:defRPr sz="1300"/>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a:defRPr sz="1300"/>
            </a:lvl1pPr>
          </a:lstStyle>
          <a:p>
            <a:pPr>
              <a:defRPr/>
            </a:pPr>
            <a:fld id="{2E07BAC5-B61A-4562-9038-B5A4B71A3BBE}" type="slidenum">
              <a:rPr lang="en-US"/>
              <a:pPr>
                <a:defRPr/>
              </a:pPr>
              <a:t>‹#›</a:t>
            </a:fld>
            <a:endParaRPr lang="en-US"/>
          </a:p>
        </p:txBody>
      </p:sp>
    </p:spTree>
    <p:extLst>
      <p:ext uri="{BB962C8B-B14F-4D97-AF65-F5344CB8AC3E}">
        <p14:creationId xmlns:p14="http://schemas.microsoft.com/office/powerpoint/2010/main" val="25129095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pPr>
              <a:defRPr/>
            </a:pPr>
            <a:fld id="{556343BA-7531-4318-A72F-922D7685BEAA}" type="datetimeFigureOut">
              <a:rPr lang="en-US"/>
              <a:pPr>
                <a:defRPr/>
              </a:pPr>
              <a:t>10/8/2015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pPr>
              <a:defRPr/>
            </a:pPr>
            <a:fld id="{C792F63B-4516-49C6-A0E6-9DB7F5B9C16E}" type="slidenum">
              <a:rPr lang="en-US"/>
              <a:pPr>
                <a:defRPr/>
              </a:pPr>
              <a:t>‹#›</a:t>
            </a:fld>
            <a:endParaRPr lang="en-US"/>
          </a:p>
        </p:txBody>
      </p:sp>
    </p:spTree>
    <p:extLst>
      <p:ext uri="{BB962C8B-B14F-4D97-AF65-F5344CB8AC3E}">
        <p14:creationId xmlns:p14="http://schemas.microsoft.com/office/powerpoint/2010/main" val="18031722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www.ul.com/global/eng/pages/offerings/services/programs/dap/tools/"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53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eaLnBrk="1" hangingPunct="1"/>
            <a:fld id="{C15D4311-DB91-447D-A2E3-81996B29983B}" type="slidenum">
              <a:rPr lang="en-US" altLang="en-US" smtClean="0"/>
              <a:pPr eaLnBrk="1" hangingPunct="1"/>
              <a:t>1</a:t>
            </a:fld>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200" b="1" kern="1200" dirty="0" smtClean="0">
                <a:solidFill>
                  <a:schemeClr val="tx1"/>
                </a:solidFill>
                <a:effectLst/>
                <a:latin typeface="+mn-lt"/>
                <a:ea typeface="+mn-ea"/>
                <a:cs typeface="+mn-cs"/>
              </a:rPr>
              <a:t>Instructor Notes: </a:t>
            </a:r>
          </a:p>
          <a:p>
            <a:pPr marL="0" marR="0" lvl="0" indent="0" algn="l" defTabSz="914400" rtl="0" eaLnBrk="1" fontAlgn="base" latinLnBrk="0" hangingPunct="1">
              <a:lnSpc>
                <a:spcPct val="100000"/>
              </a:lnSpc>
              <a:spcBef>
                <a:spcPct val="0"/>
              </a:spcBef>
              <a:spcAft>
                <a:spcPct val="0"/>
              </a:spcAft>
              <a:buClrTx/>
              <a:buSzTx/>
              <a:buFontTx/>
              <a:buNone/>
              <a:tabLst/>
              <a:defRPr/>
            </a:pPr>
            <a:r>
              <a:rPr lang="en-US" sz="1200" b="1" kern="1200" dirty="0" smtClean="0">
                <a:solidFill>
                  <a:schemeClr val="tx1"/>
                </a:solidFill>
                <a:effectLst/>
                <a:latin typeface="+mn-lt"/>
                <a:ea typeface="+mn-ea"/>
                <a:cs typeface="+mn-cs"/>
              </a:rPr>
              <a:t>Ask</a:t>
            </a:r>
            <a:r>
              <a:rPr lang="en-US" sz="1200" kern="1200" dirty="0" smtClean="0">
                <a:solidFill>
                  <a:schemeClr val="tx1"/>
                </a:solidFill>
                <a:effectLst/>
                <a:latin typeface="+mn-lt"/>
                <a:ea typeface="+mn-ea"/>
                <a:cs typeface="+mn-cs"/>
              </a:rPr>
              <a:t> if anyone had any questions about this topic after completing the eLearning?</a:t>
            </a:r>
          </a:p>
          <a:p>
            <a:pPr marL="0" marR="0" indent="0" algn="l" defTabSz="914400" rtl="0" eaLnBrk="1" fontAlgn="base" latinLnBrk="0" hangingPunct="1">
              <a:lnSpc>
                <a:spcPct val="100000"/>
              </a:lnSpc>
              <a:spcBef>
                <a:spcPct val="0"/>
              </a:spcBef>
              <a:spcAft>
                <a:spcPct val="0"/>
              </a:spcAft>
              <a:buClrTx/>
              <a:buSzTx/>
              <a:buFontTx/>
              <a:buNone/>
              <a:tabLst/>
              <a:defRPr/>
            </a:pPr>
            <a:endParaRPr lang="en-US" altLang="en-US" b="1" i="0" dirty="0" smtClean="0"/>
          </a:p>
        </p:txBody>
      </p:sp>
      <p:sp>
        <p:nvSpPr>
          <p:cNvPr id="159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eaLnBrk="1" hangingPunct="1"/>
            <a:fld id="{AE0F6959-AD6B-40A3-9667-DC02CEAA4B5B}" type="slidenum">
              <a:rPr lang="en-US" altLang="en-US" smtClean="0"/>
              <a:pPr eaLnBrk="1" hangingPunct="1"/>
              <a:t>10</a:t>
            </a:fld>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b="1" dirty="0" smtClean="0"/>
              <a:t>Instructor Notes: </a:t>
            </a:r>
          </a:p>
          <a:p>
            <a:r>
              <a:rPr lang="en-US" sz="1200" kern="1200" dirty="0" smtClean="0">
                <a:solidFill>
                  <a:schemeClr val="tx1"/>
                </a:solidFill>
                <a:effectLst/>
                <a:latin typeface="+mn-lt"/>
                <a:ea typeface="+mn-ea"/>
                <a:cs typeface="+mn-cs"/>
              </a:rPr>
              <a:t>Solicit answers and discussion from the class for the questions shown on the slide.</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1. Increased control over timing and schedule for product testing and certification</a:t>
            </a:r>
          </a:p>
          <a:p>
            <a:pPr lvl="1"/>
            <a:r>
              <a:rPr lang="en-US" sz="1200" kern="1200" dirty="0" smtClean="0">
                <a:solidFill>
                  <a:schemeClr val="tx1"/>
                </a:solidFill>
                <a:effectLst/>
                <a:latin typeface="+mn-lt"/>
                <a:ea typeface="+mn-ea"/>
                <a:cs typeface="+mn-cs"/>
              </a:rPr>
              <a:t>Decreased turnaround time to complete the certification process</a:t>
            </a:r>
          </a:p>
          <a:p>
            <a:pPr lvl="1"/>
            <a:r>
              <a:rPr lang="en-US" sz="1200" kern="1200" dirty="0" smtClean="0">
                <a:solidFill>
                  <a:schemeClr val="tx1"/>
                </a:solidFill>
                <a:effectLst/>
                <a:latin typeface="+mn-lt"/>
                <a:ea typeface="+mn-ea"/>
                <a:cs typeface="+mn-cs"/>
              </a:rPr>
              <a:t>More flexibility for clients.</a:t>
            </a:r>
            <a:r>
              <a:rPr lang="en-US" sz="1200" kern="1200" baseline="0" dirty="0" smtClean="0">
                <a:solidFill>
                  <a:schemeClr val="tx1"/>
                </a:solidFill>
                <a:effectLst/>
                <a:latin typeface="+mn-lt"/>
                <a:ea typeface="+mn-ea"/>
                <a:cs typeface="+mn-cs"/>
              </a:rPr>
              <a:t> </a:t>
            </a:r>
          </a:p>
          <a:p>
            <a:pPr lvl="0"/>
            <a:r>
              <a:rPr lang="en-US" sz="1200" kern="1200" baseline="0" dirty="0" smtClean="0">
                <a:solidFill>
                  <a:schemeClr val="tx1"/>
                </a:solidFill>
                <a:effectLst/>
                <a:latin typeface="+mn-lt"/>
                <a:ea typeface="+mn-ea"/>
                <a:cs typeface="+mn-cs"/>
              </a:rPr>
              <a:t>2. </a:t>
            </a:r>
            <a:r>
              <a:rPr lang="en-US" sz="1200" kern="1200" dirty="0" smtClean="0">
                <a:solidFill>
                  <a:schemeClr val="tx1"/>
                </a:solidFill>
                <a:effectLst/>
                <a:latin typeface="+mn-lt"/>
                <a:ea typeface="+mn-ea"/>
                <a:cs typeface="+mn-cs"/>
              </a:rPr>
              <a:t>Successful annual Assessments</a:t>
            </a:r>
          </a:p>
          <a:p>
            <a:pPr lvl="0"/>
            <a:endParaRPr lang="en-US"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BE SURE TO EXPLAIN:</a:t>
            </a:r>
            <a:r>
              <a:rPr lang="en-US" sz="1200" b="0" kern="1200" baseline="0" dirty="0" smtClean="0">
                <a:solidFill>
                  <a:schemeClr val="tx1"/>
                </a:solidFill>
                <a:effectLst/>
                <a:latin typeface="+mn-lt"/>
                <a:ea typeface="+mn-ea"/>
                <a:cs typeface="+mn-cs"/>
              </a:rPr>
              <a:t> DAP participation is not accreditation to ISO/IEC 17025 </a:t>
            </a:r>
            <a:r>
              <a:rPr lang="en-US" sz="1200" kern="1200" dirty="0" smtClean="0">
                <a:solidFill>
                  <a:schemeClr val="tx1"/>
                </a:solidFill>
                <a:effectLst/>
                <a:latin typeface="+mn-lt"/>
                <a:ea typeface="+mn-ea"/>
                <a:cs typeface="+mn-cs"/>
              </a:rPr>
              <a:t>and should not be considered as one.  Rather it is a</a:t>
            </a:r>
            <a:r>
              <a:rPr lang="en-US" sz="1200" kern="1200" baseline="0" dirty="0" smtClean="0">
                <a:solidFill>
                  <a:schemeClr val="tx1"/>
                </a:solidFill>
                <a:effectLst/>
                <a:latin typeface="+mn-lt"/>
                <a:ea typeface="+mn-ea"/>
                <a:cs typeface="+mn-cs"/>
              </a:rPr>
              <a:t> 2</a:t>
            </a:r>
            <a:r>
              <a:rPr lang="en-US" sz="1200" kern="1200" baseline="30000" dirty="0" smtClean="0">
                <a:solidFill>
                  <a:schemeClr val="tx1"/>
                </a:solidFill>
                <a:effectLst/>
                <a:latin typeface="+mn-lt"/>
                <a:ea typeface="+mn-ea"/>
                <a:cs typeface="+mn-cs"/>
              </a:rPr>
              <a:t>nd</a:t>
            </a:r>
            <a:r>
              <a:rPr lang="en-US" sz="1200" kern="1200" baseline="0" dirty="0" smtClean="0">
                <a:solidFill>
                  <a:schemeClr val="tx1"/>
                </a:solidFill>
                <a:effectLst/>
                <a:latin typeface="+mn-lt"/>
                <a:ea typeface="+mn-ea"/>
                <a:cs typeface="+mn-cs"/>
              </a:rPr>
              <a:t> party audit </a:t>
            </a:r>
            <a:r>
              <a:rPr lang="en-US" sz="1200" kern="1200" dirty="0" smtClean="0">
                <a:solidFill>
                  <a:schemeClr val="tx1"/>
                </a:solidFill>
                <a:effectLst/>
                <a:latin typeface="+mn-lt"/>
                <a:ea typeface="+mn-ea"/>
                <a:cs typeface="+mn-cs"/>
              </a:rPr>
              <a:t>developed by UL to allow for the acceptance of externally generated test data to support UL Mark certification decisions.</a:t>
            </a:r>
          </a:p>
          <a:p>
            <a:pPr lvl="0"/>
            <a:r>
              <a:rPr lang="en-US" sz="1200" b="0" kern="1200" dirty="0" smtClean="0">
                <a:solidFill>
                  <a:schemeClr val="tx1"/>
                </a:solidFill>
                <a:effectLst/>
                <a:latin typeface="+mn-lt"/>
                <a:ea typeface="+mn-ea"/>
                <a:cs typeface="+mn-cs"/>
              </a:rPr>
              <a:t>A</a:t>
            </a:r>
            <a:r>
              <a:rPr lang="en-US" sz="1200" b="0" kern="1200" baseline="0" dirty="0" smtClean="0">
                <a:solidFill>
                  <a:schemeClr val="tx1"/>
                </a:solidFill>
                <a:effectLst/>
                <a:latin typeface="+mn-lt"/>
                <a:ea typeface="+mn-ea"/>
                <a:cs typeface="+mn-cs"/>
              </a:rPr>
              <a:t> successful audit means the DAP participant is compliant to “DAP requirements”, not 17025.  Our audit does not cover all requirements in 17025.</a:t>
            </a:r>
            <a:endParaRPr lang="en-US" sz="1200" b="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0"/>
              </a:spcBef>
              <a:spcAft>
                <a:spcPct val="0"/>
              </a:spcAft>
              <a:buClrTx/>
              <a:buSzTx/>
              <a:buFontTx/>
              <a:buNone/>
              <a:tabLst/>
              <a:defRPr/>
            </a:pPr>
            <a:endParaRPr lang="en-US" altLang="en-US" b="0" dirty="0" smtClean="0"/>
          </a:p>
        </p:txBody>
      </p:sp>
      <p:sp>
        <p:nvSpPr>
          <p:cNvPr id="162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eaLnBrk="1" hangingPunct="1"/>
            <a:fld id="{0E4D1B43-2B5F-4830-B60D-546D8A0DE38B}" type="slidenum">
              <a:rPr lang="en-US" altLang="en-US" smtClean="0"/>
              <a:pPr eaLnBrk="1" hangingPunct="1"/>
              <a:t>11</a:t>
            </a:fld>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b="1" i="0" dirty="0" smtClean="0"/>
              <a:t>Instructor</a:t>
            </a:r>
            <a:r>
              <a:rPr lang="en-US" altLang="en-US" b="1" i="0" baseline="0" dirty="0" smtClean="0"/>
              <a:t> Notes:</a:t>
            </a:r>
            <a:endParaRPr lang="en-US" altLang="en-US" b="1" i="0" dirty="0" smtClean="0"/>
          </a:p>
          <a:p>
            <a:pPr marL="0" marR="0" lvl="0" indent="0" algn="l" defTabSz="914400" rtl="0" eaLnBrk="1" fontAlgn="base" latinLnBrk="0" hangingPunct="1">
              <a:lnSpc>
                <a:spcPct val="100000"/>
              </a:lnSpc>
              <a:spcBef>
                <a:spcPct val="0"/>
              </a:spcBef>
              <a:spcAft>
                <a:spcPct val="0"/>
              </a:spcAft>
              <a:buClrTx/>
              <a:buSzTx/>
              <a:buFontTx/>
              <a:buNone/>
              <a:tabLst/>
              <a:defRPr/>
            </a:pPr>
            <a:r>
              <a:rPr lang="en-US" sz="1200" b="1" kern="1200" dirty="0" smtClean="0">
                <a:solidFill>
                  <a:schemeClr val="tx1"/>
                </a:solidFill>
                <a:effectLst/>
                <a:latin typeface="+mn-lt"/>
                <a:ea typeface="+mn-ea"/>
                <a:cs typeface="+mn-cs"/>
              </a:rPr>
              <a:t>Ask </a:t>
            </a:r>
            <a:r>
              <a:rPr lang="en-US" sz="1200" kern="1200" dirty="0" smtClean="0">
                <a:solidFill>
                  <a:schemeClr val="tx1"/>
                </a:solidFill>
                <a:effectLst/>
                <a:latin typeface="+mn-lt"/>
                <a:ea typeface="+mn-ea"/>
                <a:cs typeface="+mn-cs"/>
              </a:rPr>
              <a:t>if anyone had any questions about this topic after completing the eLearning?</a:t>
            </a:r>
          </a:p>
        </p:txBody>
      </p:sp>
      <p:sp>
        <p:nvSpPr>
          <p:cNvPr id="159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eaLnBrk="1" hangingPunct="1"/>
            <a:fld id="{AE0F6959-AD6B-40A3-9667-DC02CEAA4B5B}" type="slidenum">
              <a:rPr lang="en-US" altLang="en-US" smtClean="0"/>
              <a:pPr eaLnBrk="1" hangingPunct="1"/>
              <a:t>12</a:t>
            </a:fld>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b="1" dirty="0" smtClean="0"/>
              <a:t>Instructor Notes:</a:t>
            </a:r>
          </a:p>
          <a:p>
            <a:r>
              <a:rPr lang="en-US" sz="1200" kern="1200" dirty="0" smtClean="0">
                <a:solidFill>
                  <a:schemeClr val="tx1"/>
                </a:solidFill>
                <a:effectLst/>
                <a:latin typeface="+mn-lt"/>
                <a:ea typeface="+mn-ea"/>
                <a:cs typeface="+mn-cs"/>
              </a:rPr>
              <a:t>Solicit answers and discussion from the class for the questions shown on the slide.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1.</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Witness Test Data Program (WTDP)</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2. Witness Test Data Program (WTDP), Client Test Data Program (CTDP), Total Certification Program (TCP), Third Party Test Data Program (TPTDP), Preferred Partner Program (PPP).</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3. Client Test Data Program (CTDP), Third Party Test Data Program (</a:t>
            </a:r>
            <a:r>
              <a:rPr lang="en-US" sz="1200" kern="1200" smtClean="0">
                <a:solidFill>
                  <a:schemeClr val="tx1"/>
                </a:solidFill>
                <a:effectLst/>
                <a:latin typeface="+mn-lt"/>
                <a:ea typeface="+mn-ea"/>
                <a:cs typeface="+mn-cs"/>
              </a:rPr>
              <a:t>TPTDP).  Not </a:t>
            </a:r>
            <a:r>
              <a:rPr lang="en-US" sz="1200" kern="1200" dirty="0" smtClean="0">
                <a:solidFill>
                  <a:schemeClr val="tx1"/>
                </a:solidFill>
                <a:effectLst/>
                <a:latin typeface="+mn-lt"/>
                <a:ea typeface="+mn-ea"/>
                <a:cs typeface="+mn-cs"/>
              </a:rPr>
              <a:t>Witness Test Data Program (WTDP): While DAP controls WTDP requirements, it does not monitor or audit clients using the program.</a:t>
            </a:r>
          </a:p>
          <a:p>
            <a:pPr marL="0" marR="0" indent="0" algn="l" defTabSz="914400" rtl="0" eaLnBrk="1" fontAlgn="base" latinLnBrk="0" hangingPunct="1">
              <a:lnSpc>
                <a:spcPct val="100000"/>
              </a:lnSpc>
              <a:spcBef>
                <a:spcPct val="0"/>
              </a:spcBef>
              <a:spcAft>
                <a:spcPct val="0"/>
              </a:spcAft>
              <a:buClrTx/>
              <a:buSzTx/>
              <a:buFontTx/>
              <a:buNone/>
              <a:tabLst/>
              <a:defRPr/>
            </a:pPr>
            <a:endParaRPr lang="en-US" altLang="en-US" b="1" dirty="0" smtClean="0"/>
          </a:p>
        </p:txBody>
      </p:sp>
      <p:sp>
        <p:nvSpPr>
          <p:cNvPr id="162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eaLnBrk="1" hangingPunct="1"/>
            <a:fld id="{0E4D1B43-2B5F-4830-B60D-546D8A0DE38B}" type="slidenum">
              <a:rPr lang="en-US" altLang="en-US" smtClean="0"/>
              <a:pPr eaLnBrk="1" hangingPunct="1"/>
              <a:t>13</a:t>
            </a:fld>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b="1" i="0" dirty="0" smtClean="0"/>
              <a:t>Instructor</a:t>
            </a:r>
            <a:r>
              <a:rPr lang="en-US" altLang="en-US" b="1" i="0" baseline="0" dirty="0" smtClean="0"/>
              <a:t> Notes:</a:t>
            </a:r>
          </a:p>
          <a:p>
            <a:pPr marL="0" marR="0" lvl="0" indent="0" algn="l" defTabSz="914400" rtl="0" eaLnBrk="1" fontAlgn="base" latinLnBrk="0" hangingPunct="1">
              <a:lnSpc>
                <a:spcPct val="100000"/>
              </a:lnSpc>
              <a:spcBef>
                <a:spcPct val="0"/>
              </a:spcBef>
              <a:spcAft>
                <a:spcPct val="0"/>
              </a:spcAft>
              <a:buClrTx/>
              <a:buSzTx/>
              <a:buFontTx/>
              <a:buNone/>
              <a:tabLst/>
              <a:defRPr/>
            </a:pPr>
            <a:r>
              <a:rPr lang="en-US" sz="1200" b="1" kern="1200" dirty="0" smtClean="0">
                <a:solidFill>
                  <a:schemeClr val="tx1"/>
                </a:solidFill>
                <a:effectLst/>
                <a:latin typeface="+mn-lt"/>
                <a:ea typeface="+mn-ea"/>
                <a:cs typeface="+mn-cs"/>
              </a:rPr>
              <a:t>Ask</a:t>
            </a:r>
            <a:r>
              <a:rPr lang="en-US" sz="1200" kern="1200" dirty="0" smtClean="0">
                <a:solidFill>
                  <a:schemeClr val="tx1"/>
                </a:solidFill>
                <a:effectLst/>
                <a:latin typeface="+mn-lt"/>
                <a:ea typeface="+mn-ea"/>
                <a:cs typeface="+mn-cs"/>
              </a:rPr>
              <a:t> if anyone had any questions about this topic after completing the eLearning?</a:t>
            </a:r>
          </a:p>
          <a:p>
            <a:pPr marL="0" marR="0" indent="0" algn="l" defTabSz="914400" rtl="0" eaLnBrk="1" fontAlgn="base" latinLnBrk="0" hangingPunct="1">
              <a:lnSpc>
                <a:spcPct val="100000"/>
              </a:lnSpc>
              <a:spcBef>
                <a:spcPct val="0"/>
              </a:spcBef>
              <a:spcAft>
                <a:spcPct val="0"/>
              </a:spcAft>
              <a:buClrTx/>
              <a:buSzTx/>
              <a:buFontTx/>
              <a:buNone/>
              <a:tabLst/>
              <a:defRPr/>
            </a:pPr>
            <a:endParaRPr lang="en-US" altLang="en-US" b="1" i="0" dirty="0" smtClean="0"/>
          </a:p>
        </p:txBody>
      </p:sp>
      <p:sp>
        <p:nvSpPr>
          <p:cNvPr id="159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eaLnBrk="1" hangingPunct="1"/>
            <a:fld id="{AE0F6959-AD6B-40A3-9667-DC02CEAA4B5B}" type="slidenum">
              <a:rPr lang="en-US" altLang="en-US" smtClean="0"/>
              <a:pPr eaLnBrk="1" hangingPunct="1"/>
              <a:t>14</a:t>
            </a:fld>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b="1" dirty="0" smtClean="0"/>
              <a:t>Instructor Notes:</a:t>
            </a:r>
          </a:p>
          <a:p>
            <a:r>
              <a:rPr lang="en-US" sz="1200" kern="1200" dirty="0" smtClean="0">
                <a:solidFill>
                  <a:schemeClr val="tx1"/>
                </a:solidFill>
                <a:effectLst/>
                <a:latin typeface="+mn-lt"/>
                <a:ea typeface="+mn-ea"/>
                <a:cs typeface="+mn-cs"/>
              </a:rPr>
              <a:t>Solicit answers and discussion from the class for the questions shown on the slide.</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1. Total Certification</a:t>
            </a:r>
            <a:r>
              <a:rPr lang="en-US" sz="1200" kern="1200" baseline="0" dirty="0" smtClean="0">
                <a:solidFill>
                  <a:schemeClr val="tx1"/>
                </a:solidFill>
                <a:effectLst/>
                <a:latin typeface="+mn-lt"/>
                <a:ea typeface="+mn-ea"/>
                <a:cs typeface="+mn-cs"/>
              </a:rPr>
              <a:t> Program (TCP), T</a:t>
            </a:r>
            <a:r>
              <a:rPr lang="en-US" sz="1200" kern="1200" dirty="0" smtClean="0">
                <a:solidFill>
                  <a:schemeClr val="tx1"/>
                </a:solidFill>
                <a:effectLst/>
                <a:latin typeface="+mn-lt"/>
                <a:ea typeface="+mn-ea"/>
                <a:cs typeface="+mn-cs"/>
              </a:rPr>
              <a:t>hird Party Test Data Program (TPTDP), Preferred Partner Program (PPP).</a:t>
            </a:r>
          </a:p>
          <a:p>
            <a:pPr lvl="0"/>
            <a:r>
              <a:rPr lang="en-US" sz="1200" kern="1200" dirty="0" smtClean="0">
                <a:solidFill>
                  <a:schemeClr val="tx1"/>
                </a:solidFill>
                <a:effectLst/>
                <a:latin typeface="+mn-lt"/>
                <a:ea typeface="+mn-ea"/>
                <a:cs typeface="+mn-cs"/>
              </a:rPr>
              <a:t>2.</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DAP Client Guides.</a:t>
            </a:r>
            <a:r>
              <a:rPr lang="en-US" sz="1200" kern="1200" baseline="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Authorized Signatories responsible for meeting DAP requirements and review of submitted data. </a:t>
            </a:r>
          </a:p>
          <a:p>
            <a:pPr lvl="0"/>
            <a:r>
              <a:rPr lang="en-US" sz="1200" kern="1200" dirty="0" smtClean="0">
                <a:solidFill>
                  <a:schemeClr val="tx1"/>
                </a:solidFill>
                <a:effectLst/>
                <a:latin typeface="+mn-lt"/>
                <a:ea typeface="+mn-ea"/>
                <a:cs typeface="+mn-cs"/>
              </a:rPr>
              <a:t>L56 Agreement</a:t>
            </a:r>
          </a:p>
          <a:p>
            <a:pPr lvl="0"/>
            <a:r>
              <a:rPr lang="en-US" sz="1200" kern="1200" dirty="0" smtClean="0">
                <a:solidFill>
                  <a:schemeClr val="tx1"/>
                </a:solidFill>
                <a:effectLst/>
                <a:latin typeface="+mn-lt"/>
                <a:ea typeface="+mn-ea"/>
                <a:cs typeface="+mn-cs"/>
              </a:rPr>
              <a:t>3. No longer full assessment.</a:t>
            </a:r>
            <a:r>
              <a:rPr lang="en-US" sz="1200" kern="1200" baseline="0" dirty="0" smtClean="0">
                <a:solidFill>
                  <a:schemeClr val="tx1"/>
                </a:solidFill>
                <a:effectLst/>
                <a:latin typeface="+mn-lt"/>
                <a:ea typeface="+mn-ea"/>
                <a:cs typeface="+mn-cs"/>
              </a:rPr>
              <a:t>  Sampling of tests for the T</a:t>
            </a:r>
            <a:r>
              <a:rPr lang="en-US" sz="1200" kern="1200" dirty="0" smtClean="0">
                <a:solidFill>
                  <a:schemeClr val="tx1"/>
                </a:solidFill>
                <a:effectLst/>
                <a:latin typeface="+mn-lt"/>
                <a:ea typeface="+mn-ea"/>
                <a:cs typeface="+mn-cs"/>
              </a:rPr>
              <a:t>echnical Audit</a:t>
            </a:r>
            <a:r>
              <a:rPr lang="en-US" sz="1200" kern="1200" baseline="0" dirty="0" smtClean="0">
                <a:solidFill>
                  <a:schemeClr val="tx1"/>
                </a:solidFill>
                <a:effectLst/>
                <a:latin typeface="+mn-lt"/>
                <a:ea typeface="+mn-ea"/>
                <a:cs typeface="+mn-cs"/>
              </a:rPr>
              <a:t> and quality clauses assessed annually.</a:t>
            </a:r>
            <a:endParaRPr lang="en-US" sz="120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0"/>
              </a:spcBef>
              <a:spcAft>
                <a:spcPct val="0"/>
              </a:spcAft>
              <a:buClrTx/>
              <a:buSzTx/>
              <a:buFontTx/>
              <a:buNone/>
              <a:tabLst/>
              <a:defRPr/>
            </a:pPr>
            <a:endParaRPr lang="en-US" altLang="en-US" b="1" dirty="0" smtClean="0"/>
          </a:p>
        </p:txBody>
      </p:sp>
      <p:sp>
        <p:nvSpPr>
          <p:cNvPr id="162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eaLnBrk="1" hangingPunct="1"/>
            <a:fld id="{0E4D1B43-2B5F-4830-B60D-546D8A0DE38B}" type="slidenum">
              <a:rPr lang="en-US" altLang="en-US" smtClean="0"/>
              <a:pPr eaLnBrk="1" hangingPunct="1"/>
              <a:t>15</a:t>
            </a:fld>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b="1" i="0" dirty="0" smtClean="0"/>
              <a:t>Instructor</a:t>
            </a:r>
            <a:r>
              <a:rPr lang="en-US" altLang="en-US" b="1" i="0" baseline="0" dirty="0" smtClean="0"/>
              <a:t> Notes:</a:t>
            </a:r>
          </a:p>
          <a:p>
            <a:pPr marL="0" marR="0" lvl="0" indent="0" algn="l" defTabSz="914400" rtl="0" eaLnBrk="1" fontAlgn="base" latinLnBrk="0" hangingPunct="1">
              <a:lnSpc>
                <a:spcPct val="100000"/>
              </a:lnSpc>
              <a:spcBef>
                <a:spcPct val="0"/>
              </a:spcBef>
              <a:spcAft>
                <a:spcPct val="0"/>
              </a:spcAft>
              <a:buClrTx/>
              <a:buSzTx/>
              <a:buFontTx/>
              <a:buNone/>
              <a:tabLst/>
              <a:defRPr/>
            </a:pPr>
            <a:r>
              <a:rPr lang="en-US" sz="1200" b="1" kern="1200" dirty="0" smtClean="0">
                <a:solidFill>
                  <a:schemeClr val="tx1"/>
                </a:solidFill>
                <a:effectLst/>
                <a:latin typeface="+mn-lt"/>
                <a:ea typeface="+mn-ea"/>
                <a:cs typeface="+mn-cs"/>
              </a:rPr>
              <a:t>Ask</a:t>
            </a:r>
            <a:r>
              <a:rPr lang="en-US" sz="1200" kern="1200" dirty="0" smtClean="0">
                <a:solidFill>
                  <a:schemeClr val="tx1"/>
                </a:solidFill>
                <a:effectLst/>
                <a:latin typeface="+mn-lt"/>
                <a:ea typeface="+mn-ea"/>
                <a:cs typeface="+mn-cs"/>
              </a:rPr>
              <a:t> if anyone had any questions about this topic after completing the eLearning?</a:t>
            </a:r>
          </a:p>
          <a:p>
            <a:pPr marL="0" marR="0" indent="0" algn="l" defTabSz="914400" rtl="0" eaLnBrk="1" fontAlgn="base" latinLnBrk="0" hangingPunct="1">
              <a:lnSpc>
                <a:spcPct val="100000"/>
              </a:lnSpc>
              <a:spcBef>
                <a:spcPct val="0"/>
              </a:spcBef>
              <a:spcAft>
                <a:spcPct val="0"/>
              </a:spcAft>
              <a:buClrTx/>
              <a:buSzTx/>
              <a:buFontTx/>
              <a:buNone/>
              <a:tabLst/>
              <a:defRPr/>
            </a:pPr>
            <a:endParaRPr lang="en-US" altLang="en-US" b="1" i="0" dirty="0" smtClean="0"/>
          </a:p>
        </p:txBody>
      </p:sp>
      <p:sp>
        <p:nvSpPr>
          <p:cNvPr id="159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eaLnBrk="1" hangingPunct="1"/>
            <a:fld id="{AE0F6959-AD6B-40A3-9667-DC02CEAA4B5B}" type="slidenum">
              <a:rPr lang="en-US" altLang="en-US" smtClean="0"/>
              <a:pPr eaLnBrk="1" hangingPunct="1"/>
              <a:t>16</a:t>
            </a:fld>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b="1" dirty="0" smtClean="0"/>
              <a:t>Instructor Notes:</a:t>
            </a:r>
          </a:p>
          <a:p>
            <a:r>
              <a:rPr lang="en-US" sz="1200" i="0" kern="1200" dirty="0" smtClean="0">
                <a:solidFill>
                  <a:schemeClr val="tx1"/>
                </a:solidFill>
                <a:effectLst/>
                <a:latin typeface="+mn-lt"/>
                <a:ea typeface="+mn-ea"/>
                <a:cs typeface="+mn-cs"/>
              </a:rPr>
              <a:t>Solicit answers and discussion from the class for the questions shown on the slide.</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1. Attest to the assignment of qualified personnel to conduct testing</a:t>
            </a:r>
          </a:p>
          <a:p>
            <a:pPr lvl="1"/>
            <a:r>
              <a:rPr lang="en-US" sz="1200" kern="1200" dirty="0" smtClean="0">
                <a:solidFill>
                  <a:schemeClr val="tx1"/>
                </a:solidFill>
                <a:effectLst/>
                <a:latin typeface="+mn-lt"/>
                <a:ea typeface="+mn-ea"/>
                <a:cs typeface="+mn-cs"/>
              </a:rPr>
              <a:t>Review, sign, date, submit completed data sheet packages to UL</a:t>
            </a:r>
          </a:p>
          <a:p>
            <a:pPr lvl="1"/>
            <a:r>
              <a:rPr lang="en-US" sz="1200" kern="1200" dirty="0" smtClean="0">
                <a:solidFill>
                  <a:schemeClr val="tx1"/>
                </a:solidFill>
                <a:effectLst/>
                <a:latin typeface="+mn-lt"/>
                <a:ea typeface="+mn-ea"/>
                <a:cs typeface="+mn-cs"/>
              </a:rPr>
              <a:t>Understand and address NCRs with acceptable corrective actions plans</a:t>
            </a:r>
          </a:p>
          <a:p>
            <a:pPr lvl="1"/>
            <a:r>
              <a:rPr lang="en-US" sz="1200" kern="1200" dirty="0" smtClean="0">
                <a:solidFill>
                  <a:schemeClr val="tx1"/>
                </a:solidFill>
                <a:effectLst/>
                <a:latin typeface="+mn-lt"/>
                <a:ea typeface="+mn-ea"/>
                <a:cs typeface="+mn-cs"/>
              </a:rPr>
              <a:t>Implement corrective action plans</a:t>
            </a:r>
          </a:p>
          <a:p>
            <a:pPr lvl="1"/>
            <a:r>
              <a:rPr lang="en-US" sz="1200" kern="1200" dirty="0" smtClean="0">
                <a:solidFill>
                  <a:schemeClr val="tx1"/>
                </a:solidFill>
                <a:effectLst/>
                <a:latin typeface="+mn-lt"/>
                <a:ea typeface="+mn-ea"/>
                <a:cs typeface="+mn-cs"/>
              </a:rPr>
              <a:t>Notify UL of </a:t>
            </a:r>
          </a:p>
          <a:p>
            <a:pPr lvl="2"/>
            <a:r>
              <a:rPr lang="en-US" sz="1200" kern="1200" dirty="0" smtClean="0">
                <a:solidFill>
                  <a:schemeClr val="tx1"/>
                </a:solidFill>
                <a:effectLst/>
                <a:latin typeface="+mn-lt"/>
                <a:ea typeface="+mn-ea"/>
                <a:cs typeface="+mn-cs"/>
              </a:rPr>
              <a:t>Signatory additions or deletions</a:t>
            </a:r>
          </a:p>
          <a:p>
            <a:pPr lvl="2"/>
            <a:r>
              <a:rPr lang="en-US" sz="1200" kern="1200" dirty="0" smtClean="0">
                <a:solidFill>
                  <a:schemeClr val="tx1"/>
                </a:solidFill>
                <a:effectLst/>
                <a:latin typeface="+mn-lt"/>
                <a:ea typeface="+mn-ea"/>
                <a:cs typeface="+mn-cs"/>
              </a:rPr>
              <a:t>Changes in test lab location</a:t>
            </a:r>
          </a:p>
          <a:p>
            <a:pPr lvl="1"/>
            <a:r>
              <a:rPr lang="en-US" sz="1200" kern="1200" dirty="0" smtClean="0">
                <a:solidFill>
                  <a:schemeClr val="tx1"/>
                </a:solidFill>
                <a:effectLst/>
                <a:latin typeface="+mn-lt"/>
                <a:ea typeface="+mn-ea"/>
                <a:cs typeface="+mn-cs"/>
              </a:rPr>
              <a:t>Request additions, deletions, or revisions to the DAP Scope of Participation.</a:t>
            </a:r>
          </a:p>
          <a:p>
            <a:pPr marL="0" marR="0" indent="0" algn="l" defTabSz="914400" rtl="0" eaLnBrk="1" fontAlgn="base" latinLnBrk="0" hangingPunct="1">
              <a:lnSpc>
                <a:spcPct val="100000"/>
              </a:lnSpc>
              <a:spcBef>
                <a:spcPct val="0"/>
              </a:spcBef>
              <a:spcAft>
                <a:spcPct val="0"/>
              </a:spcAft>
              <a:buClrTx/>
              <a:buSzTx/>
              <a:buFontTx/>
              <a:buNone/>
              <a:tabLst/>
              <a:defRPr/>
            </a:pPr>
            <a:endParaRPr lang="en-US" altLang="en-US" b="1" dirty="0" smtClean="0"/>
          </a:p>
        </p:txBody>
      </p:sp>
      <p:sp>
        <p:nvSpPr>
          <p:cNvPr id="162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eaLnBrk="1" hangingPunct="1"/>
            <a:fld id="{0E4D1B43-2B5F-4830-B60D-546D8A0DE38B}" type="slidenum">
              <a:rPr lang="en-US" altLang="en-US" smtClean="0"/>
              <a:pPr eaLnBrk="1" hangingPunct="1"/>
              <a:t>17</a:t>
            </a:fld>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b="1" i="0" dirty="0" smtClean="0"/>
              <a:t>Instructor</a:t>
            </a:r>
            <a:r>
              <a:rPr lang="en-US" altLang="en-US" b="1" i="0" baseline="0" dirty="0" smtClean="0"/>
              <a:t> Notes:</a:t>
            </a:r>
          </a:p>
          <a:p>
            <a:pPr marL="0" marR="0" lvl="0" indent="0" algn="l" defTabSz="914400" rtl="0" eaLnBrk="1" fontAlgn="base" latinLnBrk="0" hangingPunct="1">
              <a:lnSpc>
                <a:spcPct val="100000"/>
              </a:lnSpc>
              <a:spcBef>
                <a:spcPct val="0"/>
              </a:spcBef>
              <a:spcAft>
                <a:spcPct val="0"/>
              </a:spcAft>
              <a:buClrTx/>
              <a:buSzTx/>
              <a:buFontTx/>
              <a:buNone/>
              <a:tabLst/>
              <a:defRPr/>
            </a:pPr>
            <a:r>
              <a:rPr lang="en-US" sz="1200" b="1" kern="1200" dirty="0" smtClean="0">
                <a:solidFill>
                  <a:schemeClr val="tx1"/>
                </a:solidFill>
                <a:effectLst/>
                <a:latin typeface="+mn-lt"/>
                <a:ea typeface="+mn-ea"/>
                <a:cs typeface="+mn-cs"/>
              </a:rPr>
              <a:t>Ask</a:t>
            </a:r>
            <a:r>
              <a:rPr lang="en-US" sz="1200" kern="1200" dirty="0" smtClean="0">
                <a:solidFill>
                  <a:schemeClr val="tx1"/>
                </a:solidFill>
                <a:effectLst/>
                <a:latin typeface="+mn-lt"/>
                <a:ea typeface="+mn-ea"/>
                <a:cs typeface="+mn-cs"/>
              </a:rPr>
              <a:t> if anyone had any questions about this topic after completing the eLearning?</a:t>
            </a:r>
          </a:p>
          <a:p>
            <a:pPr marL="0" marR="0" indent="0" algn="l" defTabSz="914400" rtl="0" eaLnBrk="1" fontAlgn="base" latinLnBrk="0" hangingPunct="1">
              <a:lnSpc>
                <a:spcPct val="100000"/>
              </a:lnSpc>
              <a:spcBef>
                <a:spcPct val="0"/>
              </a:spcBef>
              <a:spcAft>
                <a:spcPct val="0"/>
              </a:spcAft>
              <a:buClrTx/>
              <a:buSzTx/>
              <a:buFontTx/>
              <a:buNone/>
              <a:tabLst/>
              <a:defRPr/>
            </a:pPr>
            <a:endParaRPr lang="en-US" altLang="en-US" b="1" i="0" dirty="0" smtClean="0"/>
          </a:p>
        </p:txBody>
      </p:sp>
      <p:sp>
        <p:nvSpPr>
          <p:cNvPr id="159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eaLnBrk="1" hangingPunct="1"/>
            <a:fld id="{AE0F6959-AD6B-40A3-9667-DC02CEAA4B5B}" type="slidenum">
              <a:rPr lang="en-US" altLang="en-US" smtClean="0"/>
              <a:pPr eaLnBrk="1" hangingPunct="1"/>
              <a:t>18</a:t>
            </a:fld>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b="1" dirty="0" smtClean="0"/>
              <a:t>Instructor Notes:</a:t>
            </a:r>
          </a:p>
          <a:p>
            <a:pPr marL="0" marR="0" indent="0" algn="l" defTabSz="914400" rtl="0" eaLnBrk="1" fontAlgn="base" latinLnBrk="0" hangingPunct="1">
              <a:lnSpc>
                <a:spcPct val="100000"/>
              </a:lnSpc>
              <a:spcBef>
                <a:spcPct val="0"/>
              </a:spcBef>
              <a:spcAft>
                <a:spcPct val="0"/>
              </a:spcAft>
              <a:buClrTx/>
              <a:buSzTx/>
              <a:buFontTx/>
              <a:buNone/>
              <a:tabLst/>
              <a:defRPr/>
            </a:pPr>
            <a:endParaRPr lang="en-US" altLang="en-US" b="1" dirty="0" smtClean="0"/>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Solicit answers and discussion from the class for the questions shown on the slide.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1.</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Lab Support Services, Knowledge Transfer, GAP Assessment.</a:t>
            </a:r>
          </a:p>
        </p:txBody>
      </p:sp>
      <p:sp>
        <p:nvSpPr>
          <p:cNvPr id="162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eaLnBrk="1" hangingPunct="1"/>
            <a:fld id="{0E4D1B43-2B5F-4830-B60D-546D8A0DE38B}" type="slidenum">
              <a:rPr lang="en-US" altLang="en-US" smtClean="0"/>
              <a:pPr eaLnBrk="1" hangingPunct="1"/>
              <a:t>19</a:t>
            </a:fld>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dirty="0" smtClean="0"/>
              <a:t>Instructor</a:t>
            </a:r>
            <a:r>
              <a:rPr lang="en-US" altLang="en-US" b="1" baseline="0" dirty="0" smtClean="0"/>
              <a:t> Notes: </a:t>
            </a:r>
          </a:p>
          <a:p>
            <a:pPr marL="0" marR="0" lvl="0" indent="0" algn="l" defTabSz="914400" rtl="0" eaLnBrk="1" fontAlgn="base" latinLnBrk="0" hangingPunct="1">
              <a:lnSpc>
                <a:spcPct val="100000"/>
              </a:lnSpc>
              <a:spcBef>
                <a:spcPct val="0"/>
              </a:spcBef>
              <a:spcAft>
                <a:spcPct val="0"/>
              </a:spcAft>
              <a:buClrTx/>
              <a:buSzTx/>
              <a:buFontTx/>
              <a:buNone/>
              <a:tabLst/>
              <a:defRPr/>
            </a:pPr>
            <a:r>
              <a:rPr lang="en-US" sz="1200" kern="1200" dirty="0" smtClean="0">
                <a:solidFill>
                  <a:schemeClr val="tx1"/>
                </a:solidFill>
                <a:effectLst/>
                <a:latin typeface="+mn-lt"/>
                <a:ea typeface="+mn-ea"/>
                <a:cs typeface="+mn-cs"/>
              </a:rPr>
              <a:t>Introduce your co-instructor, yourself, and others that are assisting or observing.</a:t>
            </a:r>
          </a:p>
          <a:p>
            <a:pPr lvl="0"/>
            <a:r>
              <a:rPr lang="en-US" sz="1200" kern="1200" dirty="0" smtClean="0">
                <a:solidFill>
                  <a:schemeClr val="tx1"/>
                </a:solidFill>
                <a:effectLst/>
                <a:latin typeface="+mn-lt"/>
                <a:ea typeface="+mn-ea"/>
                <a:cs typeface="+mn-cs"/>
              </a:rPr>
              <a:t>Introduce yourself and provide details as shown on the slide.</a:t>
            </a:r>
          </a:p>
          <a:p>
            <a:pPr lvl="0"/>
            <a:r>
              <a:rPr lang="en-US" sz="1200" kern="1200" dirty="0" smtClean="0">
                <a:solidFill>
                  <a:schemeClr val="tx1"/>
                </a:solidFill>
                <a:effectLst/>
                <a:latin typeface="+mn-lt"/>
                <a:ea typeface="+mn-ea"/>
                <a:cs typeface="+mn-cs"/>
              </a:rPr>
              <a:t>Add other pertinent background information that will help establish your credibility.</a:t>
            </a:r>
          </a:p>
          <a:p>
            <a:pPr marL="0" marR="0" lvl="0" indent="0" algn="l" defTabSz="914400" rtl="0" eaLnBrk="1" fontAlgn="base" latinLnBrk="0" hangingPunct="1">
              <a:lnSpc>
                <a:spcPct val="100000"/>
              </a:lnSpc>
              <a:spcBef>
                <a:spcPct val="0"/>
              </a:spcBef>
              <a:spcAft>
                <a:spcPct val="0"/>
              </a:spcAft>
              <a:buClrTx/>
              <a:buSzTx/>
              <a:buFontTx/>
              <a:buNone/>
              <a:tabLst/>
              <a:defRPr/>
            </a:pPr>
            <a:endParaRPr lang="en-US" sz="1200" kern="1200" dirty="0" smtClean="0">
              <a:solidFill>
                <a:schemeClr val="tx1"/>
              </a:solidFill>
              <a:effectLst/>
              <a:latin typeface="+mn-lt"/>
              <a:ea typeface="+mn-ea"/>
              <a:cs typeface="+mn-cs"/>
            </a:endParaRPr>
          </a:p>
          <a:p>
            <a:pPr eaLnBrk="1" hangingPunct="1">
              <a:spcBef>
                <a:spcPct val="0"/>
              </a:spcBef>
            </a:pPr>
            <a:endParaRPr lang="en-US" altLang="en-US" b="0" dirty="0" smtClean="0"/>
          </a:p>
        </p:txBody>
      </p:sp>
      <p:sp>
        <p:nvSpPr>
          <p:cNvPr id="154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eaLnBrk="1" hangingPunct="1"/>
            <a:fld id="{586B165D-8567-43B7-9AEA-13E6D9F3B1D7}" type="slidenum">
              <a:rPr lang="en-US" altLang="en-US" smtClean="0"/>
              <a:pPr eaLnBrk="1" hangingPunct="1"/>
              <a:t>2</a:t>
            </a:fld>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0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200" b="1" kern="1200" dirty="0" smtClean="0">
                <a:solidFill>
                  <a:schemeClr val="tx1"/>
                </a:solidFill>
                <a:effectLst/>
                <a:latin typeface="+mn-lt"/>
                <a:ea typeface="+mn-ea"/>
                <a:cs typeface="+mn-cs"/>
              </a:rPr>
              <a:t>Instructor</a:t>
            </a:r>
            <a:r>
              <a:rPr lang="en-US" sz="1200" b="1" kern="1200" baseline="0" dirty="0" smtClean="0">
                <a:solidFill>
                  <a:schemeClr val="tx1"/>
                </a:solidFill>
                <a:effectLst/>
                <a:latin typeface="+mn-lt"/>
                <a:ea typeface="+mn-ea"/>
                <a:cs typeface="+mn-cs"/>
              </a:rPr>
              <a:t> Notes: </a:t>
            </a:r>
          </a:p>
          <a:p>
            <a:pPr marL="0" marR="0" lvl="0" indent="0" algn="l" defTabSz="914400" rtl="0" eaLnBrk="1" fontAlgn="base" latinLnBrk="0" hangingPunct="1">
              <a:lnSpc>
                <a:spcPct val="100000"/>
              </a:lnSpc>
              <a:spcBef>
                <a:spcPct val="0"/>
              </a:spcBef>
              <a:spcAft>
                <a:spcPct val="0"/>
              </a:spcAft>
              <a:buClrTx/>
              <a:buSzTx/>
              <a:buFontTx/>
              <a:buNone/>
              <a:tabLst/>
              <a:defRPr/>
            </a:pPr>
            <a:r>
              <a:rPr lang="en-US" sz="1200" kern="1200" dirty="0" smtClean="0">
                <a:solidFill>
                  <a:schemeClr val="tx1"/>
                </a:solidFill>
                <a:effectLst/>
                <a:latin typeface="+mn-lt"/>
                <a:ea typeface="+mn-ea"/>
                <a:cs typeface="+mn-cs"/>
              </a:rPr>
              <a:t>Address any questions before moving on to the next module. </a:t>
            </a:r>
          </a:p>
          <a:p>
            <a:pPr eaLnBrk="1" hangingPunct="1">
              <a:spcBef>
                <a:spcPct val="0"/>
              </a:spcBef>
            </a:pPr>
            <a:endParaRPr lang="en-US" altLang="en-US" dirty="0" smtClean="0"/>
          </a:p>
        </p:txBody>
      </p:sp>
      <p:sp>
        <p:nvSpPr>
          <p:cNvPr id="290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eaLnBrk="1" hangingPunct="1"/>
            <a:fld id="{9719B7AC-A809-4491-8881-465E6623B14B}" type="slidenum">
              <a:rPr lang="en-US" altLang="en-US" smtClean="0"/>
              <a:pPr eaLnBrk="1" hangingPunct="1"/>
              <a:t>20</a:t>
            </a:fld>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53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eaLnBrk="1" hangingPunct="1"/>
            <a:fld id="{C15D4311-DB91-447D-A2E3-81996B29983B}" type="slidenum">
              <a:rPr lang="en-US" altLang="en-US" smtClean="0"/>
              <a:pPr eaLnBrk="1" hangingPunct="1"/>
              <a:t>21</a:t>
            </a:fld>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200" b="1" kern="1200" dirty="0" smtClean="0">
                <a:solidFill>
                  <a:schemeClr val="tx1"/>
                </a:solidFill>
                <a:effectLst/>
                <a:latin typeface="+mn-lt"/>
                <a:ea typeface="+mn-ea"/>
                <a:cs typeface="+mn-cs"/>
              </a:rPr>
              <a:t>Instructor Notes: </a:t>
            </a:r>
          </a:p>
          <a:p>
            <a:pPr marL="0" marR="0" lvl="0" indent="0" algn="l" defTabSz="914400" rtl="0" eaLnBrk="1" fontAlgn="base" latinLnBrk="0" hangingPunct="1">
              <a:lnSpc>
                <a:spcPct val="100000"/>
              </a:lnSpc>
              <a:spcBef>
                <a:spcPct val="0"/>
              </a:spcBef>
              <a:spcAft>
                <a:spcPct val="0"/>
              </a:spcAft>
              <a:buClrTx/>
              <a:buSzTx/>
              <a:buFontTx/>
              <a:buNone/>
              <a:tabLst/>
              <a:defRPr/>
            </a:pPr>
            <a:r>
              <a:rPr lang="en-US" sz="1200" b="1" kern="1200" dirty="0" smtClean="0">
                <a:solidFill>
                  <a:schemeClr val="tx1"/>
                </a:solidFill>
                <a:effectLst/>
                <a:latin typeface="+mn-lt"/>
                <a:ea typeface="+mn-ea"/>
                <a:cs typeface="+mn-cs"/>
              </a:rPr>
              <a:t>Show</a:t>
            </a:r>
            <a:r>
              <a:rPr lang="en-US" sz="1200" kern="1200" dirty="0" smtClean="0">
                <a:solidFill>
                  <a:schemeClr val="tx1"/>
                </a:solidFill>
                <a:effectLst/>
                <a:latin typeface="+mn-lt"/>
                <a:ea typeface="+mn-ea"/>
                <a:cs typeface="+mn-cs"/>
              </a:rPr>
              <a:t> how the module fits in with the full course. </a:t>
            </a:r>
          </a:p>
          <a:p>
            <a:pPr marL="0" marR="0" lvl="0" indent="0" algn="l" defTabSz="914400" rtl="0" eaLnBrk="1" fontAlgn="base" latinLnBrk="0" hangingPunct="1">
              <a:lnSpc>
                <a:spcPct val="100000"/>
              </a:lnSpc>
              <a:spcBef>
                <a:spcPct val="0"/>
              </a:spcBef>
              <a:spcAft>
                <a:spcPct val="0"/>
              </a:spcAft>
              <a:buClrTx/>
              <a:buSzTx/>
              <a:buFontTx/>
              <a:buNone/>
              <a:tabLst/>
              <a:defRPr/>
            </a:pPr>
            <a:endParaRPr lang="en-US" sz="1200" b="1" kern="1200" dirty="0" smtClean="0">
              <a:solidFill>
                <a:schemeClr val="tx1"/>
              </a:solidFill>
              <a:effectLst/>
              <a:latin typeface="+mn-lt"/>
              <a:ea typeface="+mn-ea"/>
              <a:cs typeface="+mn-cs"/>
            </a:endParaRPr>
          </a:p>
          <a:p>
            <a:pPr eaLnBrk="1" hangingPunct="1">
              <a:spcBef>
                <a:spcPct val="0"/>
              </a:spcBef>
            </a:pPr>
            <a:endParaRPr lang="en-US" altLang="en-US" dirty="0" smtClean="0"/>
          </a:p>
        </p:txBody>
      </p:sp>
      <p:sp>
        <p:nvSpPr>
          <p:cNvPr id="158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eaLnBrk="1" hangingPunct="1"/>
            <a:fld id="{2583B0BC-CE62-4DC0-AD6E-8C393D8282A8}" type="slidenum">
              <a:rPr lang="en-US" altLang="en-US" smtClean="0"/>
              <a:pPr eaLnBrk="1" hangingPunct="1"/>
              <a:t>22</a:t>
            </a:fld>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200" b="1" kern="1200" dirty="0" smtClean="0">
                <a:solidFill>
                  <a:schemeClr val="tx1"/>
                </a:solidFill>
                <a:effectLst/>
                <a:latin typeface="+mn-lt"/>
                <a:ea typeface="+mn-ea"/>
                <a:cs typeface="+mn-cs"/>
              </a:rPr>
              <a:t>Instructor Notes: </a:t>
            </a:r>
          </a:p>
          <a:p>
            <a:pPr marL="0" marR="0" lvl="0" indent="0" algn="l" defTabSz="914400" rtl="0" eaLnBrk="1" fontAlgn="base" latinLnBrk="0" hangingPunct="1">
              <a:lnSpc>
                <a:spcPct val="100000"/>
              </a:lnSpc>
              <a:spcBef>
                <a:spcPct val="0"/>
              </a:spcBef>
              <a:spcAft>
                <a:spcPct val="0"/>
              </a:spcAft>
              <a:buClrTx/>
              <a:buSzTx/>
              <a:buFontTx/>
              <a:buNone/>
              <a:tabLst/>
              <a:defRPr/>
            </a:pPr>
            <a:r>
              <a:rPr lang="en-US" sz="1200" kern="1200" dirty="0" smtClean="0">
                <a:solidFill>
                  <a:schemeClr val="tx1"/>
                </a:solidFill>
                <a:effectLst/>
                <a:latin typeface="+mn-lt"/>
                <a:ea typeface="+mn-ea"/>
                <a:cs typeface="+mn-cs"/>
              </a:rPr>
              <a:t>Briefly review the objectives. </a:t>
            </a:r>
          </a:p>
          <a:p>
            <a:pPr eaLnBrk="1" hangingPunct="1">
              <a:spcBef>
                <a:spcPct val="0"/>
              </a:spcBef>
            </a:pPr>
            <a:endParaRPr lang="en-US" sz="1200" dirty="0" smtClean="0"/>
          </a:p>
        </p:txBody>
      </p:sp>
      <p:sp>
        <p:nvSpPr>
          <p:cNvPr id="160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eaLnBrk="1" hangingPunct="1"/>
            <a:fld id="{872736CA-1CC1-47E6-AC97-C31CC2A2A074}" type="slidenum">
              <a:rPr lang="en-US" altLang="en-US" smtClean="0"/>
              <a:pPr eaLnBrk="1" hangingPunct="1"/>
              <a:t>23</a:t>
            </a:fld>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200" b="1" kern="1200" dirty="0" smtClean="0">
                <a:solidFill>
                  <a:schemeClr val="tx1"/>
                </a:solidFill>
                <a:effectLst/>
                <a:latin typeface="+mn-lt"/>
                <a:ea typeface="+mn-ea"/>
                <a:cs typeface="+mn-cs"/>
              </a:rPr>
              <a:t>Instructor Notes: </a:t>
            </a:r>
          </a:p>
          <a:p>
            <a:pPr lvl="0"/>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the slide.</a:t>
            </a:r>
          </a:p>
          <a:p>
            <a:pPr lvl="0"/>
            <a:r>
              <a:rPr lang="en-US" sz="1200" b="1" kern="1200" dirty="0" smtClean="0">
                <a:solidFill>
                  <a:schemeClr val="tx1"/>
                </a:solidFill>
                <a:effectLst/>
                <a:latin typeface="+mn-lt"/>
                <a:ea typeface="+mn-ea"/>
                <a:cs typeface="+mn-cs"/>
              </a:rPr>
              <a:t>Indicate</a:t>
            </a:r>
            <a:r>
              <a:rPr lang="en-US" sz="1200" kern="1200" dirty="0" smtClean="0">
                <a:solidFill>
                  <a:schemeClr val="tx1"/>
                </a:solidFill>
                <a:effectLst/>
                <a:latin typeface="+mn-lt"/>
                <a:ea typeface="+mn-ea"/>
                <a:cs typeface="+mn-cs"/>
              </a:rPr>
              <a:t> that ISO/IEC 17025 is a competency standard.  When accreditation bodies conduct assessments, they are looking specifically for competency in the following areas of the client lab (read the list on the slide).</a:t>
            </a:r>
          </a:p>
          <a:p>
            <a:pPr lvl="0"/>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Discuss</a:t>
            </a:r>
            <a:r>
              <a:rPr lang="en-US" sz="1200" kern="1200" dirty="0" smtClean="0">
                <a:solidFill>
                  <a:schemeClr val="tx1"/>
                </a:solidFill>
                <a:effectLst/>
                <a:latin typeface="+mn-lt"/>
                <a:ea typeface="+mn-ea"/>
                <a:cs typeface="+mn-cs"/>
              </a:rPr>
              <a:t> that a standard is a published document which sets out specifications and procedures designed to ensure that a materials, product, method or service is fit for its purpose and consistently performs in the way it was intended.</a:t>
            </a:r>
          </a:p>
          <a:p>
            <a:pPr lvl="0"/>
            <a:r>
              <a:rPr lang="en-US" sz="1200" kern="1200" dirty="0" smtClean="0">
                <a:solidFill>
                  <a:schemeClr val="tx1"/>
                </a:solidFill>
                <a:effectLst/>
                <a:latin typeface="+mn-lt"/>
                <a:ea typeface="+mn-ea"/>
                <a:cs typeface="+mn-cs"/>
              </a:rPr>
              <a:t>Also </a:t>
            </a:r>
            <a:r>
              <a:rPr lang="en-US" sz="1200" b="1" kern="1200" dirty="0" smtClean="0">
                <a:solidFill>
                  <a:schemeClr val="tx1"/>
                </a:solidFill>
                <a:effectLst/>
                <a:latin typeface="+mn-lt"/>
                <a:ea typeface="+mn-ea"/>
                <a:cs typeface="+mn-cs"/>
              </a:rPr>
              <a:t>point out</a:t>
            </a:r>
            <a:r>
              <a:rPr lang="en-US" sz="1200" kern="1200" dirty="0" smtClean="0">
                <a:solidFill>
                  <a:schemeClr val="tx1"/>
                </a:solidFill>
                <a:effectLst/>
                <a:latin typeface="+mn-lt"/>
                <a:ea typeface="+mn-ea"/>
                <a:cs typeface="+mn-cs"/>
              </a:rPr>
              <a:t> that standards define quality and establish safety criteria.  Standards and conformance are keys to ensuring quality and consistency of various measurements.  </a:t>
            </a:r>
          </a:p>
          <a:p>
            <a:pPr eaLnBrk="1" hangingPunct="1">
              <a:spcBef>
                <a:spcPct val="0"/>
              </a:spcBef>
            </a:pPr>
            <a:endParaRPr lang="en-US" sz="1200" dirty="0"/>
          </a:p>
        </p:txBody>
      </p:sp>
      <p:sp>
        <p:nvSpPr>
          <p:cNvPr id="162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eaLnBrk="1" hangingPunct="1"/>
            <a:fld id="{0E4D1B43-2B5F-4830-B60D-546D8A0DE38B}" type="slidenum">
              <a:rPr lang="en-US" altLang="en-US" smtClean="0"/>
              <a:pPr eaLnBrk="1" hangingPunct="1"/>
              <a:t>24</a:t>
            </a:fld>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effectLst/>
                <a:latin typeface="+mn-lt"/>
                <a:ea typeface="+mn-ea"/>
                <a:cs typeface="+mn-cs"/>
              </a:rPr>
              <a:t>Instructor Notes: </a:t>
            </a:r>
          </a:p>
          <a:p>
            <a:pPr lvl="0"/>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the slide. (Each definition will be shown individually upon click.)</a:t>
            </a:r>
          </a:p>
          <a:p>
            <a:pPr lvl="0"/>
            <a:r>
              <a:rPr lang="en-US" sz="1200" b="1" kern="1200" dirty="0" smtClean="0">
                <a:solidFill>
                  <a:schemeClr val="tx1"/>
                </a:solidFill>
                <a:effectLst/>
                <a:latin typeface="+mn-lt"/>
                <a:ea typeface="+mn-ea"/>
                <a:cs typeface="+mn-cs"/>
              </a:rPr>
              <a:t>Prompt</a:t>
            </a:r>
            <a:r>
              <a:rPr lang="en-US" sz="1200" kern="1200" dirty="0" smtClean="0">
                <a:solidFill>
                  <a:schemeClr val="tx1"/>
                </a:solidFill>
                <a:effectLst/>
                <a:latin typeface="+mn-lt"/>
                <a:ea typeface="+mn-ea"/>
                <a:cs typeface="+mn-cs"/>
              </a:rPr>
              <a:t> learners to fill in their interpretation of the definitions in their learner guide. </a:t>
            </a:r>
          </a:p>
          <a:p>
            <a:pPr lvl="0"/>
            <a:r>
              <a:rPr lang="en-US" sz="1200" kern="1200" dirty="0" smtClean="0">
                <a:solidFill>
                  <a:schemeClr val="tx1"/>
                </a:solidFill>
                <a:effectLst/>
                <a:latin typeface="+mn-lt"/>
                <a:ea typeface="+mn-ea"/>
                <a:cs typeface="+mn-cs"/>
              </a:rPr>
              <a:t>A record is simply ‘who’ did ‘what’, ‘when’.</a:t>
            </a:r>
          </a:p>
          <a:p>
            <a:endParaRPr lang="en-US" dirty="0"/>
          </a:p>
        </p:txBody>
      </p:sp>
      <p:sp>
        <p:nvSpPr>
          <p:cNvPr id="4" name="Slide Number Placeholder 3"/>
          <p:cNvSpPr>
            <a:spLocks noGrp="1"/>
          </p:cNvSpPr>
          <p:nvPr>
            <p:ph type="sldNum" sz="quarter" idx="10"/>
          </p:nvPr>
        </p:nvSpPr>
        <p:spPr/>
        <p:txBody>
          <a:bodyPr/>
          <a:lstStyle/>
          <a:p>
            <a:pPr>
              <a:defRPr/>
            </a:pPr>
            <a:fld id="{C792F63B-4516-49C6-A0E6-9DB7F5B9C16E}" type="slidenum">
              <a:rPr lang="en-US" smtClean="0"/>
              <a:pPr>
                <a:defRPr/>
              </a:pPr>
              <a:t>25</a:t>
            </a:fld>
            <a:endParaRPr lang="en-US"/>
          </a:p>
        </p:txBody>
      </p:sp>
    </p:spTree>
    <p:extLst>
      <p:ext uri="{BB962C8B-B14F-4D97-AF65-F5344CB8AC3E}">
        <p14:creationId xmlns:p14="http://schemas.microsoft.com/office/powerpoint/2010/main" val="40409506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effectLst/>
                <a:latin typeface="+mn-lt"/>
                <a:ea typeface="+mn-ea"/>
                <a:cs typeface="+mn-cs"/>
              </a:rPr>
              <a:t>Instructor Notes: </a:t>
            </a:r>
          </a:p>
          <a:p>
            <a:pPr lvl="0"/>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the slide.</a:t>
            </a:r>
          </a:p>
          <a:p>
            <a:pPr lvl="0"/>
            <a:r>
              <a:rPr lang="en-US" sz="1200" kern="1200" dirty="0" smtClean="0">
                <a:solidFill>
                  <a:schemeClr val="tx1"/>
                </a:solidFill>
                <a:effectLst/>
                <a:latin typeface="+mn-lt"/>
                <a:ea typeface="+mn-ea"/>
                <a:cs typeface="+mn-cs"/>
              </a:rPr>
              <a:t>The standard applies, as we have seen, to all kinds of labs, regardless of size. Many are commercial labs; some may be 1 or 2 persons working in a lab which is part of a manufacturing location.</a:t>
            </a:r>
          </a:p>
          <a:p>
            <a:pPr lvl="0"/>
            <a:r>
              <a:rPr lang="en-US" sz="1200" b="1" kern="1200" dirty="0" smtClean="0">
                <a:solidFill>
                  <a:schemeClr val="tx1"/>
                </a:solidFill>
                <a:effectLst/>
                <a:latin typeface="+mn-lt"/>
                <a:ea typeface="+mn-ea"/>
                <a:cs typeface="+mn-cs"/>
              </a:rPr>
              <a:t>Indicate</a:t>
            </a:r>
            <a:r>
              <a:rPr lang="en-US" sz="1200" kern="1200" dirty="0" smtClean="0">
                <a:solidFill>
                  <a:schemeClr val="tx1"/>
                </a:solidFill>
                <a:effectLst/>
                <a:latin typeface="+mn-lt"/>
                <a:ea typeface="+mn-ea"/>
                <a:cs typeface="+mn-cs"/>
              </a:rPr>
              <a:t> that we have seen that the standard applies to all types of laboratories.  However, there is recognition that some client labs do perform calibration on their own equipment. </a:t>
            </a:r>
          </a:p>
          <a:p>
            <a:endParaRPr lang="en-US" dirty="0"/>
          </a:p>
        </p:txBody>
      </p:sp>
      <p:sp>
        <p:nvSpPr>
          <p:cNvPr id="4" name="Slide Number Placeholder 3"/>
          <p:cNvSpPr>
            <a:spLocks noGrp="1"/>
          </p:cNvSpPr>
          <p:nvPr>
            <p:ph type="sldNum" sz="quarter" idx="10"/>
          </p:nvPr>
        </p:nvSpPr>
        <p:spPr/>
        <p:txBody>
          <a:bodyPr/>
          <a:lstStyle/>
          <a:p>
            <a:pPr>
              <a:defRPr/>
            </a:pPr>
            <a:fld id="{C792F63B-4516-49C6-A0E6-9DB7F5B9C16E}" type="slidenum">
              <a:rPr lang="en-US" smtClean="0"/>
              <a:pPr>
                <a:defRPr/>
              </a:pPr>
              <a:t>26</a:t>
            </a:fld>
            <a:endParaRPr lang="en-US"/>
          </a:p>
        </p:txBody>
      </p:sp>
    </p:spTree>
    <p:extLst>
      <p:ext uri="{BB962C8B-B14F-4D97-AF65-F5344CB8AC3E}">
        <p14:creationId xmlns:p14="http://schemas.microsoft.com/office/powerpoint/2010/main" val="27838821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effectLst/>
                <a:latin typeface="+mn-lt"/>
                <a:ea typeface="+mn-ea"/>
                <a:cs typeface="+mn-cs"/>
              </a:rPr>
              <a:t>Instructor Notes: Review</a:t>
            </a:r>
            <a:r>
              <a:rPr lang="en-US" sz="1200" b="1" kern="1200" baseline="0" dirty="0" smtClean="0">
                <a:solidFill>
                  <a:schemeClr val="tx1"/>
                </a:solidFill>
                <a:effectLst/>
                <a:latin typeface="+mn-lt"/>
                <a:ea typeface="+mn-ea"/>
                <a:cs typeface="+mn-cs"/>
              </a:rPr>
              <a:t> quickly and move on.</a:t>
            </a:r>
            <a:endParaRPr lang="en-US" sz="1200" b="1"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Use the following points for discussion:</a:t>
            </a:r>
          </a:p>
          <a:p>
            <a:pPr lvl="1"/>
            <a:r>
              <a:rPr lang="en-US" sz="1200" kern="1200" dirty="0" smtClean="0">
                <a:solidFill>
                  <a:schemeClr val="tx1"/>
                </a:solidFill>
                <a:effectLst/>
                <a:latin typeface="+mn-lt"/>
                <a:ea typeface="+mn-ea"/>
                <a:cs typeface="+mn-cs"/>
              </a:rPr>
              <a:t>Terminology and other references are found in the International Vocabulary of Basic and General Terms in Metrology, or VIM.</a:t>
            </a:r>
          </a:p>
          <a:p>
            <a:pPr lvl="1"/>
            <a:r>
              <a:rPr lang="en-US" sz="1200" kern="1200" dirty="0" smtClean="0">
                <a:solidFill>
                  <a:schemeClr val="tx1"/>
                </a:solidFill>
                <a:effectLst/>
                <a:latin typeface="+mn-lt"/>
                <a:ea typeface="+mn-ea"/>
                <a:cs typeface="+mn-cs"/>
              </a:rPr>
              <a:t>The ISO Standard is divided into 5 sections, with section 4 being the quality management requirements based on ISO 9001:2000 and section 5 being the technical requirements which are based on the old Guide 25 etc.</a:t>
            </a:r>
          </a:p>
          <a:p>
            <a:endParaRPr lang="en-US" dirty="0"/>
          </a:p>
        </p:txBody>
      </p:sp>
      <p:sp>
        <p:nvSpPr>
          <p:cNvPr id="4" name="Slide Number Placeholder 3"/>
          <p:cNvSpPr>
            <a:spLocks noGrp="1"/>
          </p:cNvSpPr>
          <p:nvPr>
            <p:ph type="sldNum" sz="quarter" idx="10"/>
          </p:nvPr>
        </p:nvSpPr>
        <p:spPr/>
        <p:txBody>
          <a:bodyPr/>
          <a:lstStyle/>
          <a:p>
            <a:pPr>
              <a:defRPr/>
            </a:pPr>
            <a:fld id="{C792F63B-4516-49C6-A0E6-9DB7F5B9C16E}" type="slidenum">
              <a:rPr lang="en-US" smtClean="0"/>
              <a:pPr>
                <a:defRPr/>
              </a:pPr>
              <a:t>27</a:t>
            </a:fld>
            <a:endParaRPr lang="en-US"/>
          </a:p>
        </p:txBody>
      </p:sp>
    </p:spTree>
    <p:extLst>
      <p:ext uri="{BB962C8B-B14F-4D97-AF65-F5344CB8AC3E}">
        <p14:creationId xmlns:p14="http://schemas.microsoft.com/office/powerpoint/2010/main" val="29560306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effectLst/>
                <a:latin typeface="+mn-lt"/>
                <a:ea typeface="+mn-ea"/>
                <a:cs typeface="+mn-cs"/>
              </a:rPr>
              <a:t>Instructor Notes: You’ll notice not all of the clauses in ISO/IEC</a:t>
            </a:r>
            <a:r>
              <a:rPr lang="en-US" sz="1200" b="1" kern="1200" baseline="0" dirty="0" smtClean="0">
                <a:solidFill>
                  <a:schemeClr val="tx1"/>
                </a:solidFill>
                <a:effectLst/>
                <a:latin typeface="+mn-lt"/>
                <a:ea typeface="+mn-ea"/>
                <a:cs typeface="+mn-cs"/>
              </a:rPr>
              <a:t> 17025 are required by UL DAP.</a:t>
            </a:r>
          </a:p>
          <a:p>
            <a:pPr lvl="0"/>
            <a:r>
              <a:rPr lang="en-US" sz="1200" b="1" kern="1200" dirty="0" smtClean="0">
                <a:solidFill>
                  <a:schemeClr val="tx1"/>
                </a:solidFill>
                <a:effectLst/>
                <a:latin typeface="+mn-lt"/>
                <a:ea typeface="+mn-ea"/>
                <a:cs typeface="+mn-cs"/>
              </a:rPr>
              <a:t>Remind</a:t>
            </a:r>
            <a:r>
              <a:rPr lang="en-US" sz="1200" kern="1200" dirty="0" smtClean="0">
                <a:solidFill>
                  <a:schemeClr val="tx1"/>
                </a:solidFill>
                <a:effectLst/>
                <a:latin typeface="+mn-lt"/>
                <a:ea typeface="+mn-ea"/>
                <a:cs typeface="+mn-cs"/>
              </a:rPr>
              <a:t> the class that these are the sub-sections or clauses that support the quality management requirements for 17025.</a:t>
            </a:r>
          </a:p>
          <a:p>
            <a:pPr lvl="0"/>
            <a:r>
              <a:rPr lang="en-US" sz="1200" kern="1200" dirty="0" smtClean="0">
                <a:solidFill>
                  <a:schemeClr val="tx1"/>
                </a:solidFill>
                <a:effectLst/>
                <a:latin typeface="+mn-lt"/>
                <a:ea typeface="+mn-ea"/>
                <a:cs typeface="+mn-cs"/>
              </a:rPr>
              <a:t> This section, provides the areas a lab should be competent in for carrying out testing and calibrations.  </a:t>
            </a:r>
          </a:p>
          <a:p>
            <a:pPr lvl="0"/>
            <a:r>
              <a:rPr lang="en-US" sz="1200" b="1" kern="1200" dirty="0" smtClean="0">
                <a:solidFill>
                  <a:schemeClr val="tx1"/>
                </a:solidFill>
                <a:effectLst/>
                <a:latin typeface="+mn-lt"/>
                <a:ea typeface="+mn-ea"/>
                <a:cs typeface="+mn-cs"/>
              </a:rPr>
              <a:t> Emphasize</a:t>
            </a:r>
            <a:r>
              <a:rPr lang="en-US" sz="1200" kern="1200" dirty="0" smtClean="0">
                <a:solidFill>
                  <a:schemeClr val="tx1"/>
                </a:solidFill>
                <a:effectLst/>
                <a:latin typeface="+mn-lt"/>
                <a:ea typeface="+mn-ea"/>
                <a:cs typeface="+mn-cs"/>
              </a:rPr>
              <a:t> that this section focuses on requirements for making sound management judgments. </a:t>
            </a:r>
          </a:p>
          <a:p>
            <a:pPr lvl="0"/>
            <a:r>
              <a:rPr lang="en-US" sz="1200" kern="1200" dirty="0" smtClean="0">
                <a:solidFill>
                  <a:schemeClr val="tx1"/>
                </a:solidFill>
                <a:effectLst/>
                <a:latin typeface="+mn-lt"/>
                <a:ea typeface="+mn-ea"/>
                <a:cs typeface="+mn-cs"/>
              </a:rPr>
              <a:t> As a result of complying with these requirements, the lab would be operating an effective quality management system.</a:t>
            </a:r>
          </a:p>
          <a:p>
            <a:pPr lvl="0"/>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Point out</a:t>
            </a:r>
            <a:r>
              <a:rPr lang="en-US" sz="1200" kern="1200" dirty="0" smtClean="0">
                <a:solidFill>
                  <a:schemeClr val="tx1"/>
                </a:solidFill>
                <a:effectLst/>
                <a:latin typeface="+mn-lt"/>
                <a:ea typeface="+mn-ea"/>
                <a:cs typeface="+mn-cs"/>
              </a:rPr>
              <a:t> that we will review each clause in more detail in this module.</a:t>
            </a:r>
          </a:p>
          <a:p>
            <a:endParaRPr lang="en-US" dirty="0"/>
          </a:p>
        </p:txBody>
      </p:sp>
      <p:sp>
        <p:nvSpPr>
          <p:cNvPr id="4" name="Slide Number Placeholder 3"/>
          <p:cNvSpPr>
            <a:spLocks noGrp="1"/>
          </p:cNvSpPr>
          <p:nvPr>
            <p:ph type="sldNum" sz="quarter" idx="10"/>
          </p:nvPr>
        </p:nvSpPr>
        <p:spPr/>
        <p:txBody>
          <a:bodyPr/>
          <a:lstStyle/>
          <a:p>
            <a:pPr>
              <a:defRPr/>
            </a:pPr>
            <a:fld id="{C792F63B-4516-49C6-A0E6-9DB7F5B9C16E}" type="slidenum">
              <a:rPr lang="en-US" smtClean="0"/>
              <a:pPr>
                <a:defRPr/>
              </a:pPr>
              <a:t>28</a:t>
            </a:fld>
            <a:endParaRPr lang="en-US"/>
          </a:p>
        </p:txBody>
      </p:sp>
    </p:spTree>
    <p:extLst>
      <p:ext uri="{BB962C8B-B14F-4D97-AF65-F5344CB8AC3E}">
        <p14:creationId xmlns:p14="http://schemas.microsoft.com/office/powerpoint/2010/main" val="15191094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effectLst/>
                <a:latin typeface="+mn-lt"/>
                <a:ea typeface="+mn-ea"/>
                <a:cs typeface="+mn-cs"/>
              </a:rPr>
              <a:t>Instructor Notes: </a:t>
            </a:r>
          </a:p>
          <a:p>
            <a:pPr lvl="0"/>
            <a:endParaRPr lang="en-US"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4.1 Explain</a:t>
            </a:r>
            <a:r>
              <a:rPr lang="en-US" sz="1200" kern="1200" dirty="0" smtClean="0">
                <a:solidFill>
                  <a:schemeClr val="tx1"/>
                </a:solidFill>
                <a:effectLst/>
                <a:latin typeface="+mn-lt"/>
                <a:ea typeface="+mn-ea"/>
                <a:cs typeface="+mn-cs"/>
              </a:rPr>
              <a:t> the purpose is to drive consistency of operation and control over the laboratory.  Ensures that</a:t>
            </a:r>
            <a:r>
              <a:rPr lang="en-US" sz="1200" kern="1200" baseline="0" dirty="0" smtClean="0">
                <a:solidFill>
                  <a:schemeClr val="tx1"/>
                </a:solidFill>
                <a:effectLst/>
                <a:latin typeface="+mn-lt"/>
                <a:ea typeface="+mn-ea"/>
                <a:cs typeface="+mn-cs"/>
              </a:rPr>
              <a:t> be defining lab roles, potential conflicts of interest are identified.</a:t>
            </a:r>
          </a:p>
          <a:p>
            <a:pPr lvl="0"/>
            <a:endParaRPr lang="en-US"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4.2 Explain </a:t>
            </a:r>
            <a:r>
              <a:rPr lang="en-US" sz="1200" b="0" kern="1200" dirty="0" smtClean="0">
                <a:solidFill>
                  <a:schemeClr val="tx1"/>
                </a:solidFill>
                <a:effectLst/>
                <a:latin typeface="+mn-lt"/>
                <a:ea typeface="+mn-ea"/>
                <a:cs typeface="+mn-cs"/>
              </a:rPr>
              <a:t>management</a:t>
            </a:r>
            <a:r>
              <a:rPr lang="en-US" sz="1200" b="0" kern="1200" baseline="0" dirty="0" smtClean="0">
                <a:solidFill>
                  <a:schemeClr val="tx1"/>
                </a:solidFill>
                <a:effectLst/>
                <a:latin typeface="+mn-lt"/>
                <a:ea typeface="+mn-ea"/>
                <a:cs typeface="+mn-cs"/>
              </a:rPr>
              <a:t> and quality documents </a:t>
            </a:r>
            <a:r>
              <a:rPr lang="en-US" sz="1200" b="0" kern="1200" dirty="0" smtClean="0">
                <a:solidFill>
                  <a:schemeClr val="tx1"/>
                </a:solidFill>
                <a:effectLst/>
                <a:latin typeface="+mn-lt"/>
                <a:ea typeface="+mn-ea"/>
                <a:cs typeface="+mn-cs"/>
              </a:rPr>
              <a:t>drives consistency in the QMS.</a:t>
            </a:r>
          </a:p>
          <a:p>
            <a:pPr lvl="0"/>
            <a:endParaRPr lang="en-US" sz="1200" b="0" kern="1200" dirty="0" smtClean="0">
              <a:solidFill>
                <a:schemeClr val="tx1"/>
              </a:solidFill>
              <a:effectLst/>
              <a:latin typeface="+mn-lt"/>
              <a:ea typeface="+mn-ea"/>
              <a:cs typeface="+mn-cs"/>
            </a:endParaRPr>
          </a:p>
          <a:p>
            <a:pPr lvl="0"/>
            <a:r>
              <a:rPr lang="en-US" sz="1200" b="0" kern="1200" dirty="0" smtClean="0">
                <a:solidFill>
                  <a:schemeClr val="tx1"/>
                </a:solidFill>
                <a:effectLst/>
                <a:latin typeface="+mn-lt"/>
                <a:ea typeface="+mn-ea"/>
                <a:cs typeface="+mn-cs"/>
              </a:rPr>
              <a:t>(Optional)</a:t>
            </a:r>
          </a:p>
          <a:p>
            <a:pPr lvl="0"/>
            <a:r>
              <a:rPr lang="en-US" sz="1200" b="1" kern="1200" dirty="0" smtClean="0">
                <a:solidFill>
                  <a:schemeClr val="tx1"/>
                </a:solidFill>
                <a:effectLst/>
                <a:latin typeface="+mn-lt"/>
                <a:ea typeface="+mn-ea"/>
                <a:cs typeface="+mn-cs"/>
              </a:rPr>
              <a:t>Q: </a:t>
            </a:r>
            <a:r>
              <a:rPr lang="en-US" sz="1200" kern="1200" dirty="0" smtClean="0">
                <a:solidFill>
                  <a:schemeClr val="tx1"/>
                </a:solidFill>
                <a:effectLst/>
                <a:latin typeface="+mn-lt"/>
                <a:ea typeface="+mn-ea"/>
                <a:cs typeface="+mn-cs"/>
              </a:rPr>
              <a:t>Why would 17025 cover organization and management? (Learners can fill this in in their guide.)  </a:t>
            </a:r>
          </a:p>
          <a:p>
            <a:pPr lvl="0"/>
            <a:r>
              <a:rPr lang="en-US" sz="1200" b="1" kern="1200" dirty="0" smtClean="0">
                <a:solidFill>
                  <a:schemeClr val="tx1"/>
                </a:solidFill>
                <a:effectLst/>
                <a:latin typeface="+mn-lt"/>
                <a:ea typeface="+mn-ea"/>
                <a:cs typeface="+mn-cs"/>
              </a:rPr>
              <a:t>A:</a:t>
            </a:r>
            <a:r>
              <a:rPr lang="en-US" sz="1200" kern="1200" dirty="0" smtClean="0">
                <a:solidFill>
                  <a:schemeClr val="tx1"/>
                </a:solidFill>
                <a:effectLst/>
                <a:latin typeface="+mn-lt"/>
                <a:ea typeface="+mn-ea"/>
                <a:cs typeface="+mn-cs"/>
              </a:rPr>
              <a:t> Because the DAP client lab is legally responsible for test</a:t>
            </a:r>
            <a:r>
              <a:rPr lang="en-US" sz="1200" kern="1200" baseline="0" dirty="0" smtClean="0">
                <a:solidFill>
                  <a:schemeClr val="tx1"/>
                </a:solidFill>
                <a:effectLst/>
                <a:latin typeface="+mn-lt"/>
                <a:ea typeface="+mn-ea"/>
                <a:cs typeface="+mn-cs"/>
              </a:rPr>
              <a:t> data submitted to UL.</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pPr>
              <a:defRPr/>
            </a:pPr>
            <a:fld id="{C792F63B-4516-49C6-A0E6-9DB7F5B9C16E}" type="slidenum">
              <a:rPr lang="en-US" smtClean="0"/>
              <a:pPr>
                <a:defRPr/>
              </a:pPr>
              <a:t>29</a:t>
            </a:fld>
            <a:endParaRPr lang="en-US"/>
          </a:p>
        </p:txBody>
      </p:sp>
    </p:spTree>
    <p:extLst>
      <p:ext uri="{BB962C8B-B14F-4D97-AF65-F5344CB8AC3E}">
        <p14:creationId xmlns:p14="http://schemas.microsoft.com/office/powerpoint/2010/main" val="1768695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dirty="0" smtClean="0"/>
              <a:t>Instructor Notes: </a:t>
            </a:r>
          </a:p>
          <a:p>
            <a:pPr lvl="0"/>
            <a:r>
              <a:rPr lang="en-US" sz="1200" kern="1200" dirty="0" smtClean="0">
                <a:solidFill>
                  <a:schemeClr val="tx1"/>
                </a:solidFill>
                <a:effectLst/>
                <a:latin typeface="+mn-lt"/>
                <a:ea typeface="+mn-ea"/>
                <a:cs typeface="+mn-cs"/>
              </a:rPr>
              <a:t>Have participants fill out their name tents and place where instructor can see them.</a:t>
            </a:r>
          </a:p>
          <a:p>
            <a:pPr lvl="0"/>
            <a:r>
              <a:rPr lang="en-US" sz="1200" kern="1200" dirty="0" smtClean="0">
                <a:solidFill>
                  <a:schemeClr val="tx1"/>
                </a:solidFill>
                <a:effectLst/>
                <a:latin typeface="+mn-lt"/>
                <a:ea typeface="+mn-ea"/>
                <a:cs typeface="+mn-cs"/>
              </a:rPr>
              <a:t>Have participants stand and introduce themselves as indicated on slide.</a:t>
            </a:r>
          </a:p>
          <a:p>
            <a:pPr lvl="0"/>
            <a:r>
              <a:rPr lang="en-US" sz="1200" kern="1200" dirty="0" smtClean="0">
                <a:solidFill>
                  <a:schemeClr val="tx1"/>
                </a:solidFill>
                <a:effectLst/>
                <a:latin typeface="+mn-lt"/>
                <a:ea typeface="+mn-ea"/>
                <a:cs typeface="+mn-cs"/>
              </a:rPr>
              <a:t>On flip-chart, write down what each participant wants to get out of training. </a:t>
            </a:r>
          </a:p>
          <a:p>
            <a:pPr lvl="0"/>
            <a:r>
              <a:rPr lang="en-US" sz="1200" kern="1200" dirty="0" smtClean="0">
                <a:solidFill>
                  <a:schemeClr val="tx1"/>
                </a:solidFill>
                <a:effectLst/>
                <a:latin typeface="+mn-lt"/>
                <a:ea typeface="+mn-ea"/>
                <a:cs typeface="+mn-cs"/>
              </a:rPr>
              <a:t>Post flip-charts.</a:t>
            </a:r>
          </a:p>
          <a:p>
            <a:pPr lvl="0"/>
            <a:r>
              <a:rPr lang="en-US" sz="1200" b="1" kern="1200" dirty="0" smtClean="0">
                <a:solidFill>
                  <a:schemeClr val="tx1"/>
                </a:solidFill>
                <a:effectLst/>
                <a:latin typeface="+mn-lt"/>
                <a:ea typeface="+mn-ea"/>
                <a:cs typeface="+mn-cs"/>
              </a:rPr>
              <a:t>Explain</a:t>
            </a:r>
            <a:r>
              <a:rPr lang="en-US" sz="1200" kern="1200" dirty="0" smtClean="0">
                <a:solidFill>
                  <a:schemeClr val="tx1"/>
                </a:solidFill>
                <a:effectLst/>
                <a:latin typeface="+mn-lt"/>
                <a:ea typeface="+mn-ea"/>
                <a:cs typeface="+mn-cs"/>
              </a:rPr>
              <a:t> that we will come back to these expectations at the end of the training to see if they were met.</a:t>
            </a:r>
          </a:p>
          <a:p>
            <a:pPr eaLnBrk="1" hangingPunct="1">
              <a:spcBef>
                <a:spcPct val="0"/>
              </a:spcBef>
            </a:pPr>
            <a:endParaRPr lang="en-US" altLang="en-US" dirty="0" smtClean="0"/>
          </a:p>
        </p:txBody>
      </p:sp>
      <p:sp>
        <p:nvSpPr>
          <p:cNvPr id="155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eaLnBrk="1" hangingPunct="1"/>
            <a:fld id="{6E623992-07EA-4FE5-A3F9-63E551A79874}" type="slidenum">
              <a:rPr lang="en-US" altLang="en-US" smtClean="0"/>
              <a:pPr eaLnBrk="1" hangingPunct="1"/>
              <a:t>3</a:t>
            </a:fld>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effectLst/>
                <a:latin typeface="+mn-lt"/>
                <a:ea typeface="+mn-ea"/>
                <a:cs typeface="+mn-cs"/>
              </a:rPr>
              <a:t>Instructor Notes: </a:t>
            </a:r>
          </a:p>
          <a:p>
            <a:pPr lvl="0"/>
            <a:endParaRPr lang="en-US" sz="1200" b="1" kern="1200" dirty="0" smtClean="0">
              <a:solidFill>
                <a:schemeClr val="tx1"/>
              </a:solidFill>
              <a:effectLst/>
              <a:latin typeface="+mn-lt"/>
              <a:ea typeface="+mn-ea"/>
              <a:cs typeface="+mn-cs"/>
            </a:endParaRPr>
          </a:p>
          <a:p>
            <a:pPr lvl="0"/>
            <a:r>
              <a:rPr lang="en-US" sz="1200" b="0" kern="1200" dirty="0" smtClean="0">
                <a:solidFill>
                  <a:schemeClr val="tx1"/>
                </a:solidFill>
                <a:effectLst/>
                <a:latin typeface="+mn-lt"/>
                <a:ea typeface="+mn-ea"/>
                <a:cs typeface="+mn-cs"/>
              </a:rPr>
              <a:t>Explain</a:t>
            </a:r>
            <a:r>
              <a:rPr lang="en-US" sz="1200" b="0" kern="1200" baseline="0" dirty="0" smtClean="0">
                <a:solidFill>
                  <a:schemeClr val="tx1"/>
                </a:solidFill>
                <a:effectLst/>
                <a:latin typeface="+mn-lt"/>
                <a:ea typeface="+mn-ea"/>
                <a:cs typeface="+mn-cs"/>
              </a:rPr>
              <a:t> “QMS” – quality management system.</a:t>
            </a:r>
            <a:endParaRPr lang="en-US" sz="1200" b="0" kern="1200" dirty="0" smtClean="0">
              <a:solidFill>
                <a:schemeClr val="tx1"/>
              </a:solidFill>
              <a:effectLst/>
              <a:latin typeface="+mn-lt"/>
              <a:ea typeface="+mn-ea"/>
              <a:cs typeface="+mn-cs"/>
            </a:endParaRPr>
          </a:p>
          <a:p>
            <a:pPr lvl="0"/>
            <a:r>
              <a:rPr lang="en-US" sz="1200" b="0" kern="1200" dirty="0" smtClean="0">
                <a:solidFill>
                  <a:schemeClr val="tx1"/>
                </a:solidFill>
                <a:effectLst/>
                <a:latin typeface="+mn-lt"/>
                <a:ea typeface="+mn-ea"/>
                <a:cs typeface="+mn-cs"/>
              </a:rPr>
              <a:t>Master</a:t>
            </a:r>
            <a:r>
              <a:rPr lang="en-US" sz="1200" b="0" kern="1200" baseline="0" dirty="0" smtClean="0">
                <a:solidFill>
                  <a:schemeClr val="tx1"/>
                </a:solidFill>
                <a:effectLst/>
                <a:latin typeface="+mn-lt"/>
                <a:ea typeface="+mn-ea"/>
                <a:cs typeface="+mn-cs"/>
              </a:rPr>
              <a:t> List typically prevents the use of invalid or </a:t>
            </a:r>
            <a:r>
              <a:rPr lang="en-US" sz="1200" b="0" kern="1200" baseline="0" dirty="0" err="1" smtClean="0">
                <a:solidFill>
                  <a:schemeClr val="tx1"/>
                </a:solidFill>
                <a:effectLst/>
                <a:latin typeface="+mn-lt"/>
                <a:ea typeface="+mn-ea"/>
                <a:cs typeface="+mn-cs"/>
              </a:rPr>
              <a:t>obselete</a:t>
            </a:r>
            <a:r>
              <a:rPr lang="en-US" sz="1200" b="0" kern="1200" baseline="0" dirty="0" smtClean="0">
                <a:solidFill>
                  <a:schemeClr val="tx1"/>
                </a:solidFill>
                <a:effectLst/>
                <a:latin typeface="+mn-lt"/>
                <a:ea typeface="+mn-ea"/>
                <a:cs typeface="+mn-cs"/>
              </a:rPr>
              <a:t> documents.</a:t>
            </a:r>
          </a:p>
          <a:p>
            <a:pPr lvl="0"/>
            <a:r>
              <a:rPr lang="en-US" sz="1200" b="0" kern="1200" baseline="0" dirty="0" smtClean="0">
                <a:solidFill>
                  <a:schemeClr val="tx1"/>
                </a:solidFill>
                <a:effectLst/>
                <a:latin typeface="+mn-lt"/>
                <a:ea typeface="+mn-ea"/>
                <a:cs typeface="+mn-cs"/>
              </a:rPr>
              <a:t>Whether a document is revised or not, there needs to be a record of periodic review.</a:t>
            </a:r>
          </a:p>
          <a:p>
            <a:pPr lvl="0"/>
            <a:r>
              <a:rPr lang="en-US" sz="1200" b="1" kern="1200" baseline="0" dirty="0" smtClean="0">
                <a:solidFill>
                  <a:schemeClr val="tx1"/>
                </a:solidFill>
                <a:effectLst/>
                <a:latin typeface="+mn-lt"/>
                <a:ea typeface="+mn-ea"/>
                <a:cs typeface="+mn-cs"/>
              </a:rPr>
              <a:t>REVIEW embedded example of doc control procedure to show something tangible (reset the audience’s clock!)</a:t>
            </a:r>
          </a:p>
          <a:p>
            <a:pPr lvl="0"/>
            <a:endParaRPr lang="en-US" sz="1200" b="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C792F63B-4516-49C6-A0E6-9DB7F5B9C16E}" type="slidenum">
              <a:rPr lang="en-US" smtClean="0"/>
              <a:pPr>
                <a:defRPr/>
              </a:pPr>
              <a:t>30</a:t>
            </a:fld>
            <a:endParaRPr lang="en-US"/>
          </a:p>
        </p:txBody>
      </p:sp>
    </p:spTree>
    <p:extLst>
      <p:ext uri="{BB962C8B-B14F-4D97-AF65-F5344CB8AC3E}">
        <p14:creationId xmlns:p14="http://schemas.microsoft.com/office/powerpoint/2010/main" val="29646287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Slide Image Placeholder 1"/>
          <p:cNvSpPr>
            <a:spLocks noGrp="1" noRot="1" noChangeAspect="1" noTextEdit="1"/>
          </p:cNvSpPr>
          <p:nvPr>
            <p:ph type="sldImg"/>
          </p:nvPr>
        </p:nvSpPr>
        <p:spPr>
          <a:ln/>
        </p:spPr>
      </p:sp>
      <p:sp>
        <p:nvSpPr>
          <p:cNvPr id="249859" name="Notes Placeholder 2"/>
          <p:cNvSpPr>
            <a:spLocks noGrp="1"/>
          </p:cNvSpPr>
          <p:nvPr>
            <p:ph type="body" idx="1"/>
          </p:nvPr>
        </p:nvSpPr>
        <p:spPr>
          <a:noFill/>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effectLst/>
                <a:latin typeface="+mn-lt"/>
                <a:ea typeface="+mn-ea"/>
                <a:cs typeface="+mn-cs"/>
              </a:rPr>
              <a:t>Instructor Notes: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the slide.</a:t>
            </a:r>
          </a:p>
          <a:p>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200" b="1" kern="1200" dirty="0" smtClean="0">
                <a:solidFill>
                  <a:schemeClr val="tx1"/>
                </a:solidFill>
                <a:effectLst/>
                <a:latin typeface="+mn-lt"/>
                <a:ea typeface="+mn-ea"/>
                <a:cs typeface="+mn-cs"/>
              </a:rPr>
              <a:t>Instructor Notes: </a:t>
            </a:r>
          </a:p>
          <a:p>
            <a:pPr lvl="0"/>
            <a:r>
              <a:rPr lang="en-US" sz="1200" b="1" kern="1200" dirty="0" smtClean="0">
                <a:solidFill>
                  <a:schemeClr val="tx1"/>
                </a:solidFill>
                <a:effectLst/>
                <a:latin typeface="+mn-lt"/>
                <a:ea typeface="+mn-ea"/>
                <a:cs typeface="+mn-cs"/>
              </a:rPr>
              <a:t>Open</a:t>
            </a:r>
            <a:r>
              <a:rPr lang="en-US" sz="1200" kern="1200" dirty="0" smtClean="0">
                <a:solidFill>
                  <a:schemeClr val="tx1"/>
                </a:solidFill>
                <a:effectLst/>
                <a:latin typeface="+mn-lt"/>
                <a:ea typeface="+mn-ea"/>
                <a:cs typeface="+mn-cs"/>
              </a:rPr>
              <a:t> and show the example documents. </a:t>
            </a:r>
          </a:p>
          <a:p>
            <a:pPr lvl="0"/>
            <a:r>
              <a:rPr lang="en-US" sz="1200" b="1" kern="1200" dirty="0" smtClean="0">
                <a:solidFill>
                  <a:schemeClr val="tx1"/>
                </a:solidFill>
                <a:effectLst/>
                <a:latin typeface="+mn-lt"/>
                <a:ea typeface="+mn-ea"/>
                <a:cs typeface="+mn-cs"/>
              </a:rPr>
              <a:t>Note</a:t>
            </a:r>
            <a:r>
              <a:rPr lang="en-US" sz="1200" kern="1200" dirty="0" smtClean="0">
                <a:solidFill>
                  <a:schemeClr val="tx1"/>
                </a:solidFill>
                <a:effectLst/>
                <a:latin typeface="+mn-lt"/>
                <a:ea typeface="+mn-ea"/>
                <a:cs typeface="+mn-cs"/>
              </a:rPr>
              <a:t> that these are examples of what a purchasing procedure may look like and also a purchasing record.</a:t>
            </a:r>
          </a:p>
          <a:p>
            <a:pPr lvl="0"/>
            <a:endParaRPr lang="en-US" sz="1200" b="1"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Q:</a:t>
            </a:r>
            <a:r>
              <a:rPr lang="en-US" sz="1200" kern="1200" dirty="0" smtClean="0">
                <a:solidFill>
                  <a:schemeClr val="tx1"/>
                </a:solidFill>
                <a:effectLst/>
                <a:latin typeface="+mn-lt"/>
                <a:ea typeface="+mn-ea"/>
                <a:cs typeface="+mn-cs"/>
              </a:rPr>
              <a:t> Ask participants if they have other ideas on what should be looked at to</a:t>
            </a:r>
            <a:r>
              <a:rPr lang="en-US" sz="1200" kern="1200" baseline="0" dirty="0" smtClean="0">
                <a:solidFill>
                  <a:schemeClr val="tx1"/>
                </a:solidFill>
                <a:effectLst/>
                <a:latin typeface="+mn-lt"/>
                <a:ea typeface="+mn-ea"/>
                <a:cs typeface="+mn-cs"/>
              </a:rPr>
              <a:t> show compliance to 4.6</a:t>
            </a:r>
          </a:p>
          <a:p>
            <a:pPr lvl="0"/>
            <a:r>
              <a:rPr lang="en-US" sz="1200" b="1" kern="1200" baseline="0" dirty="0" smtClean="0">
                <a:solidFill>
                  <a:schemeClr val="tx1"/>
                </a:solidFill>
                <a:effectLst/>
                <a:latin typeface="+mn-lt"/>
                <a:ea typeface="+mn-ea"/>
                <a:cs typeface="+mn-cs"/>
              </a:rPr>
              <a:t>A:</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Actual inspection</a:t>
            </a:r>
            <a:r>
              <a:rPr lang="en-US" sz="1200" kern="1200" baseline="0" dirty="0" smtClean="0">
                <a:solidFill>
                  <a:schemeClr val="tx1"/>
                </a:solidFill>
                <a:effectLst/>
                <a:latin typeface="+mn-lt"/>
                <a:ea typeface="+mn-ea"/>
                <a:cs typeface="+mn-cs"/>
              </a:rPr>
              <a:t> r</a:t>
            </a:r>
            <a:r>
              <a:rPr lang="en-US" sz="1200" kern="1200" dirty="0" smtClean="0">
                <a:solidFill>
                  <a:schemeClr val="tx1"/>
                </a:solidFill>
                <a:effectLst/>
                <a:latin typeface="+mn-lt"/>
                <a:ea typeface="+mn-ea"/>
                <a:cs typeface="+mn-cs"/>
              </a:rPr>
              <a:t>ecords for consumables. </a:t>
            </a:r>
            <a:r>
              <a:rPr lang="en-US" sz="1200" kern="1200" baseline="0" dirty="0" smtClean="0">
                <a:solidFill>
                  <a:schemeClr val="tx1"/>
                </a:solidFill>
                <a:effectLst/>
                <a:latin typeface="+mn-lt"/>
                <a:ea typeface="+mn-ea"/>
                <a:cs typeface="+mn-cs"/>
              </a:rPr>
              <a:t> Calibration certificates to show equipment is in-tolerance and meets requirements.  </a:t>
            </a:r>
            <a:r>
              <a:rPr lang="en-US" sz="1200" kern="1200" dirty="0" smtClean="0">
                <a:solidFill>
                  <a:schemeClr val="tx1"/>
                </a:solidFill>
                <a:effectLst/>
                <a:latin typeface="+mn-lt"/>
                <a:ea typeface="+mn-ea"/>
                <a:cs typeface="+mn-cs"/>
              </a:rPr>
              <a:t> </a:t>
            </a:r>
          </a:p>
          <a:p>
            <a:pPr eaLnBrk="1" hangingPunct="1">
              <a:spcBef>
                <a:spcPct val="0"/>
              </a:spcBef>
            </a:pPr>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Rot="1" noChangeAspect="1" noTextEdit="1"/>
          </p:cNvSpPr>
          <p:nvPr>
            <p:ph type="sldImg"/>
          </p:nvPr>
        </p:nvSpPr>
        <p:spPr>
          <a:xfrm>
            <a:off x="1266825" y="727075"/>
            <a:ext cx="4781550" cy="3586163"/>
          </a:xfrm>
          <a:ln/>
        </p:spPr>
      </p:sp>
      <p:sp>
        <p:nvSpPr>
          <p:cNvPr id="252931" name="Rectangle 3"/>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37" tIns="47869" rIns="95737" bIns="47869"/>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000" b="1" kern="1200" dirty="0" smtClean="0">
                <a:solidFill>
                  <a:schemeClr val="tx1"/>
                </a:solidFill>
                <a:effectLst/>
                <a:latin typeface="+mn-lt"/>
                <a:ea typeface="+mn-ea"/>
                <a:cs typeface="+mn-cs"/>
              </a:rPr>
              <a:t>Instructor Notes: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000" b="1" kern="1200" dirty="0" smtClean="0">
              <a:solidFill>
                <a:schemeClr val="tx1"/>
              </a:solidFill>
              <a:effectLst/>
              <a:latin typeface="+mn-lt"/>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000" b="1" kern="1200" dirty="0" smtClean="0">
                <a:solidFill>
                  <a:schemeClr val="tx1"/>
                </a:solidFill>
                <a:effectLst/>
                <a:latin typeface="+mn-lt"/>
                <a:ea typeface="+mn-ea"/>
                <a:cs typeface="+mn-cs"/>
              </a:rPr>
              <a:t>Facilitate discussion on </a:t>
            </a:r>
            <a:r>
              <a:rPr lang="en-US" sz="1000" b="1" kern="1200" baseline="0" dirty="0" smtClean="0">
                <a:solidFill>
                  <a:schemeClr val="tx1"/>
                </a:solidFill>
                <a:effectLst/>
                <a:latin typeface="+mn-lt"/>
                <a:ea typeface="+mn-ea"/>
                <a:cs typeface="+mn-cs"/>
              </a:rPr>
              <a:t>examples of test method specifications so they understand what is required on a consumable verification record.</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000" b="1"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If you have internet access, go to the public website to show clients the technical guide documents for the first time: </a:t>
            </a:r>
            <a:r>
              <a:rPr lang="en-US" sz="1200" u="sng" kern="1200" dirty="0" smtClean="0">
                <a:solidFill>
                  <a:schemeClr val="tx1"/>
                </a:solidFill>
                <a:effectLst/>
                <a:latin typeface="+mn-lt"/>
                <a:ea typeface="+mn-ea"/>
                <a:cs typeface="+mn-cs"/>
                <a:hlinkClick r:id="rId3"/>
              </a:rPr>
              <a:t>http://www.ul.com/global/eng/pages/offerings/services/programs/dap/tools/</a:t>
            </a:r>
            <a:r>
              <a:rPr lang="en-US" sz="1200" kern="1200" dirty="0" smtClean="0">
                <a:solidFill>
                  <a:schemeClr val="tx1"/>
                </a:solidFill>
                <a:effectLst/>
                <a:latin typeface="+mn-lt"/>
                <a:ea typeface="+mn-ea"/>
                <a:cs typeface="+mn-cs"/>
              </a:rPr>
              <a:t> </a:t>
            </a:r>
          </a:p>
          <a:p>
            <a:pPr lvl="0"/>
            <a:endParaRPr lang="en-US" sz="1200" kern="1200" dirty="0" smtClean="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If no internet access, be sure to download the most current versions of 00-OP-C0033 (Critical Consumables) and 00-OP-C0037 (TCs)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 to show the class.</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To get a better understanding of TC client guide, 00-OP-C0037, conduct class Activity 1 on next slide (and Activity 2 if time allows):</a:t>
            </a:r>
          </a:p>
          <a:p>
            <a:pPr lvl="0"/>
            <a:r>
              <a:rPr lang="en-US" sz="1200" kern="1200" dirty="0" smtClean="0">
                <a:solidFill>
                  <a:schemeClr val="tx1"/>
                </a:solidFill>
                <a:effectLst/>
                <a:latin typeface="+mn-lt"/>
                <a:ea typeface="+mn-ea"/>
                <a:cs typeface="+mn-cs"/>
              </a:rPr>
              <a:t>IF class is still unclear about TCs, </a:t>
            </a:r>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“TC Validation” from the zip file.</a:t>
            </a:r>
          </a:p>
          <a:p>
            <a:pPr eaLnBrk="1" hangingPunct="1"/>
            <a:endParaRPr lang="en-US" sz="1000"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200" b="1" kern="1200" dirty="0" smtClean="0">
                <a:solidFill>
                  <a:schemeClr val="tx1"/>
                </a:solidFill>
                <a:effectLst/>
                <a:latin typeface="+mn-lt"/>
                <a:ea typeface="+mn-ea"/>
                <a:cs typeface="+mn-cs"/>
              </a:rPr>
              <a:t>Instructor Notes: </a:t>
            </a:r>
          </a:p>
          <a:p>
            <a:pPr lvl="0"/>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the Instructor Notes</a:t>
            </a:r>
          </a:p>
          <a:p>
            <a:pPr lvl="0"/>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the directions for Activity 1 (below). We are reviewing TC wire.  If the content is not clear to participants, and time allows,  conduct Activity 2. </a:t>
            </a:r>
          </a:p>
          <a:p>
            <a:pPr lvl="0"/>
            <a:r>
              <a:rPr lang="en-US" sz="1200" b="1" kern="1200" dirty="0" smtClean="0">
                <a:solidFill>
                  <a:schemeClr val="tx1"/>
                </a:solidFill>
                <a:effectLst/>
                <a:latin typeface="+mn-lt"/>
                <a:ea typeface="+mn-ea"/>
                <a:cs typeface="+mn-cs"/>
              </a:rPr>
              <a:t>Tell</a:t>
            </a:r>
            <a:r>
              <a:rPr lang="en-US" sz="1200" kern="1200" dirty="0" smtClean="0">
                <a:solidFill>
                  <a:schemeClr val="tx1"/>
                </a:solidFill>
                <a:effectLst/>
                <a:latin typeface="+mn-lt"/>
                <a:ea typeface="+mn-ea"/>
                <a:cs typeface="+mn-cs"/>
              </a:rPr>
              <a:t> the participants that they have 5 minutes to complete this task before discussion.</a:t>
            </a:r>
          </a:p>
          <a:p>
            <a:pPr lvl="0"/>
            <a:r>
              <a:rPr lang="en-US" sz="1200" b="1" kern="1200" dirty="0" smtClean="0">
                <a:solidFill>
                  <a:schemeClr val="tx1"/>
                </a:solidFill>
                <a:effectLst/>
                <a:latin typeface="+mn-lt"/>
                <a:ea typeface="+mn-ea"/>
                <a:cs typeface="+mn-cs"/>
              </a:rPr>
              <a:t>Refer</a:t>
            </a:r>
            <a:r>
              <a:rPr lang="en-US" sz="1200" kern="1200" dirty="0" smtClean="0">
                <a:solidFill>
                  <a:schemeClr val="tx1"/>
                </a:solidFill>
                <a:effectLst/>
                <a:latin typeface="+mn-lt"/>
                <a:ea typeface="+mn-ea"/>
                <a:cs typeface="+mn-cs"/>
              </a:rPr>
              <a:t> participants to the DAP Purchasing Services and Supplies activity in their DAP Activities Handout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for the “test protocol” and the purchasing document. If time allows, </a:t>
            </a:r>
            <a:r>
              <a:rPr lang="en-US" sz="1200" b="1" kern="1200" dirty="0" smtClean="0">
                <a:solidFill>
                  <a:schemeClr val="tx1"/>
                </a:solidFill>
                <a:effectLst/>
                <a:latin typeface="+mn-lt"/>
                <a:ea typeface="+mn-ea"/>
                <a:cs typeface="+mn-cs"/>
              </a:rPr>
              <a:t>conduct</a:t>
            </a:r>
            <a:r>
              <a:rPr lang="en-US" sz="1200" kern="1200" dirty="0" smtClean="0">
                <a:solidFill>
                  <a:schemeClr val="tx1"/>
                </a:solidFill>
                <a:effectLst/>
                <a:latin typeface="+mn-lt"/>
                <a:ea typeface="+mn-ea"/>
                <a:cs typeface="+mn-cs"/>
              </a:rPr>
              <a:t> Q&amp;A with class.</a:t>
            </a:r>
          </a:p>
          <a:p>
            <a:r>
              <a:rPr lang="en-US" sz="1200" kern="1200" dirty="0" smtClean="0">
                <a:solidFill>
                  <a:schemeClr val="tx1"/>
                </a:solidFill>
                <a:effectLst/>
                <a:latin typeface="+mn-lt"/>
                <a:ea typeface="+mn-ea"/>
                <a:cs typeface="+mn-cs"/>
              </a:rPr>
              <a:t> </a:t>
            </a:r>
          </a:p>
          <a:p>
            <a:pPr lvl="0"/>
            <a:r>
              <a:rPr lang="en-US" sz="1200" b="1" kern="1200" dirty="0" smtClean="0">
                <a:solidFill>
                  <a:schemeClr val="tx1"/>
                </a:solidFill>
                <a:effectLst/>
                <a:latin typeface="+mn-lt"/>
                <a:ea typeface="+mn-ea"/>
                <a:cs typeface="+mn-cs"/>
              </a:rPr>
              <a:t>Optional TC Activity 2:</a:t>
            </a:r>
            <a:endParaRPr lang="en-US"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Read</a:t>
            </a:r>
            <a:r>
              <a:rPr lang="en-US" sz="1200" kern="1200" dirty="0" smtClean="0">
                <a:solidFill>
                  <a:schemeClr val="tx1"/>
                </a:solidFill>
                <a:effectLst/>
                <a:latin typeface="+mn-lt"/>
                <a:ea typeface="+mn-ea"/>
                <a:cs typeface="+mn-cs"/>
              </a:rPr>
              <a:t> the following scenario:</a:t>
            </a:r>
          </a:p>
          <a:p>
            <a:pPr lvl="0"/>
            <a:r>
              <a:rPr lang="en-US" sz="1200" kern="1200" dirty="0" smtClean="0">
                <a:solidFill>
                  <a:schemeClr val="tx1"/>
                </a:solidFill>
                <a:effectLst/>
                <a:latin typeface="+mn-lt"/>
                <a:ea typeface="+mn-ea"/>
                <a:cs typeface="+mn-cs"/>
              </a:rPr>
              <a:t>The lab supervisor is responsible to order his own lab consumables.  He’s was running low on TC wire so he placed an order to one of the local electrical distributors (AME Electrical Supplies) for the TC wire.  The quantity he ordered was one spool of TC wire which has 1000-ft length.  The next day the spool of TC wire was delivered.  Upon receipt, he immediately put it into service and asked one of his technicians to start making junctions for inventories.  The tipping was done by twisting the pair of TC wire together.  The lab’s practice is to reuse as many TC joint assemblies as possible without re-tipping and the newly made joint assemblies were mixed in with the used ones.  The lab tech can just pull any of these junctions when needed to do UL testing.   </a:t>
            </a:r>
          </a:p>
          <a:p>
            <a:pPr lvl="0"/>
            <a:r>
              <a:rPr lang="en-US" sz="1200" b="1" kern="1200" dirty="0" smtClean="0">
                <a:solidFill>
                  <a:schemeClr val="tx1"/>
                </a:solidFill>
                <a:effectLst/>
                <a:latin typeface="+mn-lt"/>
                <a:ea typeface="+mn-ea"/>
                <a:cs typeface="+mn-cs"/>
              </a:rPr>
              <a:t>Discuss</a:t>
            </a:r>
            <a:r>
              <a:rPr lang="en-US" sz="1200" kern="1200" dirty="0" smtClean="0">
                <a:solidFill>
                  <a:schemeClr val="tx1"/>
                </a:solidFill>
                <a:effectLst/>
                <a:latin typeface="+mn-lt"/>
                <a:ea typeface="+mn-ea"/>
                <a:cs typeface="+mn-cs"/>
              </a:rPr>
              <a:t> these Questions &amp; answers (given below each question) as a class:</a:t>
            </a:r>
          </a:p>
          <a:p>
            <a:pPr lvl="1"/>
            <a:r>
              <a:rPr lang="en-US" sz="1200" kern="1200" dirty="0" smtClean="0">
                <a:solidFill>
                  <a:schemeClr val="tx1"/>
                </a:solidFill>
                <a:effectLst/>
                <a:latin typeface="+mn-lt"/>
                <a:ea typeface="+mn-ea"/>
                <a:cs typeface="+mn-cs"/>
              </a:rPr>
              <a:t>1. Do you have any concerns about this scenario?</a:t>
            </a:r>
          </a:p>
          <a:p>
            <a:pPr lvl="2"/>
            <a:r>
              <a:rPr lang="en-US" sz="1200" kern="1200" dirty="0" smtClean="0">
                <a:solidFill>
                  <a:schemeClr val="tx1"/>
                </a:solidFill>
                <a:effectLst/>
                <a:latin typeface="+mn-lt"/>
                <a:ea typeface="+mn-ea"/>
                <a:cs typeface="+mn-cs"/>
              </a:rPr>
              <a:t>a. Twisting is not recommended.</a:t>
            </a:r>
          </a:p>
          <a:p>
            <a:pPr lvl="2"/>
            <a:r>
              <a:rPr lang="en-US" sz="1200" kern="1200" dirty="0" smtClean="0">
                <a:solidFill>
                  <a:schemeClr val="tx1"/>
                </a:solidFill>
                <a:effectLst/>
                <a:latin typeface="+mn-lt"/>
                <a:ea typeface="+mn-ea"/>
                <a:cs typeface="+mn-cs"/>
              </a:rPr>
              <a:t>b. Mixing new &amp; used assemblies</a:t>
            </a:r>
          </a:p>
          <a:p>
            <a:pPr lvl="2"/>
            <a:r>
              <a:rPr lang="en-US" sz="1200" kern="1200" dirty="0" smtClean="0">
                <a:solidFill>
                  <a:schemeClr val="tx1"/>
                </a:solidFill>
                <a:effectLst/>
                <a:latin typeface="+mn-lt"/>
                <a:ea typeface="+mn-ea"/>
                <a:cs typeface="+mn-cs"/>
              </a:rPr>
              <a:t>c. Also see next questions</a:t>
            </a:r>
          </a:p>
          <a:p>
            <a:pPr lvl="1"/>
            <a:r>
              <a:rPr lang="en-US" sz="1200" kern="1200" dirty="0" smtClean="0">
                <a:solidFill>
                  <a:schemeClr val="tx1"/>
                </a:solidFill>
                <a:effectLst/>
                <a:latin typeface="+mn-lt"/>
                <a:ea typeface="+mn-ea"/>
                <a:cs typeface="+mn-cs"/>
              </a:rPr>
              <a:t>2. What questions come to mind?</a:t>
            </a:r>
          </a:p>
          <a:p>
            <a:pPr lvl="2"/>
            <a:r>
              <a:rPr lang="en-US" sz="1200" kern="1200" dirty="0" smtClean="0">
                <a:solidFill>
                  <a:schemeClr val="tx1"/>
                </a:solidFill>
                <a:effectLst/>
                <a:latin typeface="+mn-lt"/>
                <a:ea typeface="+mn-ea"/>
                <a:cs typeface="+mn-cs"/>
              </a:rPr>
              <a:t>a. How was the spool identified?</a:t>
            </a:r>
          </a:p>
          <a:p>
            <a:pPr lvl="2"/>
            <a:r>
              <a:rPr lang="en-US" sz="1200" kern="1200" dirty="0" smtClean="0">
                <a:solidFill>
                  <a:schemeClr val="tx1"/>
                </a:solidFill>
                <a:effectLst/>
                <a:latin typeface="+mn-lt"/>
                <a:ea typeface="+mn-ea"/>
                <a:cs typeface="+mn-cs"/>
              </a:rPr>
              <a:t>b. Is the vendor approved?</a:t>
            </a:r>
          </a:p>
          <a:p>
            <a:pPr lvl="2"/>
            <a:r>
              <a:rPr lang="en-US" sz="1200" kern="1200" dirty="0" smtClean="0">
                <a:solidFill>
                  <a:schemeClr val="tx1"/>
                </a:solidFill>
                <a:effectLst/>
                <a:latin typeface="+mn-lt"/>
                <a:ea typeface="+mn-ea"/>
                <a:cs typeface="+mn-cs"/>
              </a:rPr>
              <a:t>c. Did the wire come with a C of C?</a:t>
            </a:r>
          </a:p>
          <a:p>
            <a:pPr lvl="2"/>
            <a:r>
              <a:rPr lang="en-US" sz="1200" kern="1200" dirty="0" smtClean="0">
                <a:solidFill>
                  <a:schemeClr val="tx1"/>
                </a:solidFill>
                <a:effectLst/>
                <a:latin typeface="+mn-lt"/>
                <a:ea typeface="+mn-ea"/>
                <a:cs typeface="+mn-cs"/>
              </a:rPr>
              <a:t>d. Was the wire &amp; the C of C inspected before use - is there a record?</a:t>
            </a:r>
          </a:p>
          <a:p>
            <a:pPr lvl="2"/>
            <a:r>
              <a:rPr lang="en-US" sz="1200" kern="1200" dirty="0" smtClean="0">
                <a:solidFill>
                  <a:schemeClr val="tx1"/>
                </a:solidFill>
                <a:effectLst/>
                <a:latin typeface="+mn-lt"/>
                <a:ea typeface="+mn-ea"/>
                <a:cs typeface="+mn-cs"/>
              </a:rPr>
              <a:t>e. Was the junction verified – is there a record?</a:t>
            </a:r>
          </a:p>
          <a:p>
            <a:pPr lvl="0"/>
            <a:r>
              <a:rPr lang="en-US" sz="1200" kern="1200" dirty="0" smtClean="0">
                <a:solidFill>
                  <a:schemeClr val="tx1"/>
                </a:solidFill>
                <a:effectLst/>
                <a:latin typeface="+mn-lt"/>
                <a:ea typeface="+mn-ea"/>
                <a:cs typeface="+mn-cs"/>
              </a:rPr>
              <a:t>A key teaching point is that two verification records are required: one for verification before use (like any lab consumable) and verification of TC junctions. (Whether assembled internally or externally).</a:t>
            </a:r>
          </a:p>
          <a:p>
            <a:r>
              <a:rPr lang="en-US" sz="1200" kern="1200" dirty="0" smtClean="0">
                <a:solidFill>
                  <a:schemeClr val="tx1"/>
                </a:solidFill>
                <a:effectLst/>
                <a:latin typeface="+mn-lt"/>
                <a:ea typeface="+mn-ea"/>
                <a:cs typeface="+mn-cs"/>
              </a:rPr>
              <a:t> </a:t>
            </a:r>
          </a:p>
          <a:p>
            <a:pPr lvl="0"/>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the answer: </a:t>
            </a:r>
          </a:p>
          <a:p>
            <a:pPr lvl="1"/>
            <a:r>
              <a:rPr lang="en-US" sz="1200" kern="1200" dirty="0" smtClean="0">
                <a:solidFill>
                  <a:schemeClr val="tx1"/>
                </a:solidFill>
                <a:effectLst/>
                <a:latin typeface="+mn-lt"/>
                <a:ea typeface="+mn-ea"/>
                <a:cs typeface="+mn-cs"/>
              </a:rPr>
              <a:t>Two verification records are required: one for verification before use (like any lab consumable) and verification of TC assemblies (whether assembled internally or externally).  </a:t>
            </a:r>
          </a:p>
          <a:p>
            <a:pPr lvl="1"/>
            <a:r>
              <a:rPr lang="en-US" sz="1200" kern="1200" dirty="0" smtClean="0">
                <a:solidFill>
                  <a:schemeClr val="tx1"/>
                </a:solidFill>
                <a:effectLst/>
                <a:latin typeface="+mn-lt"/>
                <a:ea typeface="+mn-ea"/>
                <a:cs typeface="+mn-cs"/>
              </a:rPr>
              <a:t>Validation result for 104 degree range, at 105.3 is out of spec.  Suggest that it might be good to add a “comply/not comply” box to your form to help highlight results and take corrective action as needed.</a:t>
            </a:r>
          </a:p>
          <a:p>
            <a:pPr lvl="1"/>
            <a:r>
              <a:rPr lang="en-US" sz="1200" kern="1200" dirty="0" smtClean="0">
                <a:solidFill>
                  <a:schemeClr val="tx1"/>
                </a:solidFill>
                <a:effectLst/>
                <a:latin typeface="+mn-lt"/>
                <a:ea typeface="+mn-ea"/>
                <a:cs typeface="+mn-cs"/>
              </a:rPr>
              <a:t>A key teaching point is that the process to confirm one critical consumable can be time-consuming.</a:t>
            </a:r>
          </a:p>
          <a:p>
            <a:pPr eaLnBrk="1" hangingPunct="1">
              <a:spcBef>
                <a:spcPct val="0"/>
              </a:spcBef>
            </a:pPr>
            <a:endParaRPr lang="en-US" sz="1200" dirty="0" smtClean="0"/>
          </a:p>
        </p:txBody>
      </p:sp>
      <p:sp>
        <p:nvSpPr>
          <p:cNvPr id="162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eaLnBrk="1" hangingPunct="1"/>
            <a:fld id="{0E4D1B43-2B5F-4830-B60D-546D8A0DE38B}" type="slidenum">
              <a:rPr lang="en-US" altLang="en-US" smtClean="0"/>
              <a:pPr eaLnBrk="1" hangingPunct="1"/>
              <a:t>34</a:t>
            </a:fld>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Rot="1" noChangeAspect="1" noTextEdit="1"/>
          </p:cNvSpPr>
          <p:nvPr>
            <p:ph type="sldImg"/>
          </p:nvPr>
        </p:nvSpPr>
        <p:spPr>
          <a:xfrm>
            <a:off x="1266825" y="727075"/>
            <a:ext cx="4781550" cy="3586163"/>
          </a:xfrm>
          <a:ln/>
        </p:spPr>
      </p:sp>
      <p:sp>
        <p:nvSpPr>
          <p:cNvPr id="244739" name="Rectangle 3"/>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37" tIns="47869" rIns="95737" bIns="47869"/>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1" kern="1200" dirty="0" smtClean="0">
                <a:solidFill>
                  <a:schemeClr val="tx1"/>
                </a:solidFill>
                <a:effectLst/>
                <a:latin typeface="+mn-lt"/>
                <a:ea typeface="+mn-ea"/>
                <a:cs typeface="+mn-cs"/>
              </a:rPr>
              <a:t>Instructor Notes: </a:t>
            </a:r>
          </a:p>
          <a:p>
            <a:pPr eaLnBrk="1" hangingPunct="1"/>
            <a:endParaRPr lang="en-US" dirty="0" smtClean="0"/>
          </a:p>
          <a:p>
            <a:pPr lvl="0"/>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the slide.</a:t>
            </a:r>
          </a:p>
          <a:p>
            <a:pPr lvl="0"/>
            <a:r>
              <a:rPr lang="en-US" sz="1200" kern="1200" dirty="0" smtClean="0">
                <a:solidFill>
                  <a:schemeClr val="tx1"/>
                </a:solidFill>
                <a:effectLst/>
                <a:latin typeface="+mn-lt"/>
                <a:ea typeface="+mn-ea"/>
                <a:cs typeface="+mn-cs"/>
              </a:rPr>
              <a:t>The client lab is responsible to obtain and use the proper critical consumable test materials.</a:t>
            </a:r>
          </a:p>
          <a:p>
            <a:pPr lvl="0"/>
            <a:r>
              <a:rPr lang="en-US" sz="1200" kern="1200" dirty="0" smtClean="0">
                <a:solidFill>
                  <a:schemeClr val="tx1"/>
                </a:solidFill>
                <a:effectLst/>
                <a:latin typeface="+mn-lt"/>
                <a:ea typeface="+mn-ea"/>
                <a:cs typeface="+mn-cs"/>
              </a:rPr>
              <a:t>Client should discuss with UL if consumables don’t meet requirements </a:t>
            </a:r>
            <a:r>
              <a:rPr lang="en-US" sz="1200" u="sng" kern="1200" dirty="0" smtClean="0">
                <a:solidFill>
                  <a:schemeClr val="tx1"/>
                </a:solidFill>
                <a:effectLst/>
                <a:latin typeface="+mn-lt"/>
                <a:ea typeface="+mn-ea"/>
                <a:cs typeface="+mn-cs"/>
              </a:rPr>
              <a:t>before</a:t>
            </a:r>
            <a:r>
              <a:rPr lang="en-US" sz="1200" kern="1200" dirty="0" smtClean="0">
                <a:solidFill>
                  <a:schemeClr val="tx1"/>
                </a:solidFill>
                <a:effectLst/>
                <a:latin typeface="+mn-lt"/>
                <a:ea typeface="+mn-ea"/>
                <a:cs typeface="+mn-cs"/>
              </a:rPr>
              <a:t> performing the test and submitting data to UL – e.g. what the client should do.</a:t>
            </a:r>
          </a:p>
          <a:p>
            <a:pPr lvl="0"/>
            <a:endParaRPr lang="en-US" sz="1200" b="1"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KNOWLEDGE CHECK</a:t>
            </a:r>
            <a:r>
              <a:rPr lang="en-US" sz="1200" kern="1200" dirty="0" smtClean="0">
                <a:solidFill>
                  <a:schemeClr val="tx1"/>
                </a:solidFill>
                <a:effectLst/>
                <a:latin typeface="+mn-lt"/>
                <a:ea typeface="+mn-ea"/>
                <a:cs typeface="+mn-cs"/>
              </a:rPr>
              <a:t>: What is required for critical consumable? </a:t>
            </a:r>
          </a:p>
          <a:p>
            <a:pPr lvl="1"/>
            <a:r>
              <a:rPr lang="en-US" sz="1200" kern="1200" dirty="0" smtClean="0">
                <a:solidFill>
                  <a:schemeClr val="tx1"/>
                </a:solidFill>
                <a:effectLst/>
                <a:latin typeface="+mn-lt"/>
                <a:ea typeface="+mn-ea"/>
                <a:cs typeface="+mn-cs"/>
              </a:rPr>
              <a:t>Lab should</a:t>
            </a:r>
            <a:r>
              <a:rPr lang="en-US" sz="1200" kern="1200" baseline="0" dirty="0" smtClean="0">
                <a:solidFill>
                  <a:schemeClr val="tx1"/>
                </a:solidFill>
                <a:effectLst/>
                <a:latin typeface="+mn-lt"/>
                <a:ea typeface="+mn-ea"/>
                <a:cs typeface="+mn-cs"/>
              </a:rPr>
              <a:t> have the test s</a:t>
            </a:r>
            <a:r>
              <a:rPr lang="en-US" sz="1200" kern="1200" dirty="0" smtClean="0">
                <a:solidFill>
                  <a:schemeClr val="tx1"/>
                </a:solidFill>
                <a:effectLst/>
                <a:latin typeface="+mn-lt"/>
                <a:ea typeface="+mn-ea"/>
                <a:cs typeface="+mn-cs"/>
              </a:rPr>
              <a:t>tandards to show specifications</a:t>
            </a:r>
          </a:p>
          <a:p>
            <a:pPr lvl="1"/>
            <a:r>
              <a:rPr lang="en-US" sz="1200" kern="1200" dirty="0" smtClean="0">
                <a:solidFill>
                  <a:schemeClr val="tx1"/>
                </a:solidFill>
                <a:effectLst/>
                <a:latin typeface="+mn-lt"/>
                <a:ea typeface="+mn-ea"/>
                <a:cs typeface="+mn-cs"/>
              </a:rPr>
              <a:t>Receipt and/or Verification records that show specifications are met</a:t>
            </a:r>
          </a:p>
          <a:p>
            <a:pPr lvl="1"/>
            <a:r>
              <a:rPr lang="en-US" sz="1200" kern="1200" dirty="0" smtClean="0">
                <a:solidFill>
                  <a:schemeClr val="tx1"/>
                </a:solidFill>
                <a:effectLst/>
                <a:latin typeface="+mn-lt"/>
                <a:ea typeface="+mn-ea"/>
                <a:cs typeface="+mn-cs"/>
              </a:rPr>
              <a:t>Storage of consumables</a:t>
            </a:r>
          </a:p>
          <a:p>
            <a:pPr eaLnBrk="1" hangingPunct="1"/>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Slide Image Placeholder 1"/>
          <p:cNvSpPr>
            <a:spLocks noGrp="1" noRot="1" noChangeAspect="1" noTextEdit="1"/>
          </p:cNvSpPr>
          <p:nvPr>
            <p:ph type="sldImg"/>
          </p:nvPr>
        </p:nvSpPr>
        <p:spPr>
          <a:ln/>
        </p:spPr>
      </p:sp>
      <p:sp>
        <p:nvSpPr>
          <p:cNvPr id="250883" name="Notes Placeholder 2"/>
          <p:cNvSpPr>
            <a:spLocks noGrp="1"/>
          </p:cNvSpPr>
          <p:nvPr>
            <p:ph type="body" idx="1"/>
          </p:nvPr>
        </p:nvSpPr>
        <p:spPr>
          <a:noFill/>
        </p:spPr>
        <p:txBody>
          <a:bodyPr/>
          <a:lstStyle/>
          <a:p>
            <a:pPr marL="0" marR="0" lvl="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sz="1200" b="1" kern="1200" dirty="0" smtClean="0">
                <a:solidFill>
                  <a:schemeClr val="tx1"/>
                </a:solidFill>
                <a:effectLst/>
                <a:latin typeface="+mn-lt"/>
                <a:ea typeface="+mn-ea"/>
                <a:cs typeface="+mn-cs"/>
              </a:rPr>
              <a:t>Instructor Notes: </a:t>
            </a:r>
          </a:p>
          <a:p>
            <a:pPr lvl="0"/>
            <a:endParaRPr lang="en-US" sz="1200" b="1" kern="1200" dirty="0" smtClean="0">
              <a:solidFill>
                <a:schemeClr val="tx1"/>
              </a:solidFill>
              <a:effectLst/>
              <a:latin typeface="+mn-lt"/>
              <a:ea typeface="+mn-ea"/>
              <a:cs typeface="+mn-cs"/>
            </a:endParaRPr>
          </a:p>
          <a:p>
            <a:pPr lvl="0"/>
            <a:r>
              <a:rPr lang="en-US" sz="1200" b="0" kern="1200" dirty="0" smtClean="0">
                <a:solidFill>
                  <a:schemeClr val="tx1"/>
                </a:solidFill>
                <a:effectLst/>
                <a:latin typeface="+mn-lt"/>
                <a:ea typeface="+mn-ea"/>
                <a:cs typeface="+mn-cs"/>
              </a:rPr>
              <a:t>Discuss</a:t>
            </a:r>
            <a:r>
              <a:rPr lang="en-US" sz="1200" b="0" kern="1200" baseline="0" dirty="0" smtClean="0">
                <a:solidFill>
                  <a:schemeClr val="tx1"/>
                </a:solidFill>
                <a:effectLst/>
                <a:latin typeface="+mn-lt"/>
                <a:ea typeface="+mn-ea"/>
                <a:cs typeface="+mn-cs"/>
              </a:rPr>
              <a:t> the difference between non-compliance to a test vs. non-conformance to DAP or the lab’s own requirements.</a:t>
            </a:r>
            <a:endParaRPr lang="en-US" sz="1200" b="0" kern="1200" dirty="0" smtClean="0">
              <a:solidFill>
                <a:schemeClr val="tx1"/>
              </a:solidFill>
              <a:effectLst/>
              <a:latin typeface="+mn-lt"/>
              <a:ea typeface="+mn-ea"/>
              <a:cs typeface="+mn-cs"/>
            </a:endParaRPr>
          </a:p>
          <a:p>
            <a:pPr lvl="0"/>
            <a:endParaRPr lang="en-US" sz="1200" b="1"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ASK</a:t>
            </a:r>
            <a:r>
              <a:rPr lang="en-US" sz="1200" kern="1200" dirty="0" smtClean="0">
                <a:solidFill>
                  <a:schemeClr val="tx1"/>
                </a:solidFill>
                <a:effectLst/>
                <a:latin typeface="+mn-lt"/>
                <a:ea typeface="+mn-ea"/>
                <a:cs typeface="+mn-cs"/>
              </a:rPr>
              <a:t>: What is potential nonconforming work?</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EXAMPLES:</a:t>
            </a:r>
          </a:p>
          <a:p>
            <a:pPr lvl="2"/>
            <a:r>
              <a:rPr lang="en-US" sz="1200" kern="1200" dirty="0" smtClean="0">
                <a:solidFill>
                  <a:schemeClr val="tx1"/>
                </a:solidFill>
                <a:effectLst/>
                <a:latin typeface="+mn-lt"/>
                <a:ea typeface="+mn-ea"/>
                <a:cs typeface="+mn-cs"/>
              </a:rPr>
              <a:t>Incorrect/incomplete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recording of data.</a:t>
            </a:r>
          </a:p>
          <a:p>
            <a:pPr lvl="2"/>
            <a:r>
              <a:rPr lang="en-US" sz="1200" kern="1200" dirty="0" smtClean="0">
                <a:solidFill>
                  <a:schemeClr val="tx1"/>
                </a:solidFill>
                <a:effectLst/>
                <a:latin typeface="+mn-lt"/>
                <a:ea typeface="+mn-ea"/>
                <a:cs typeface="+mn-cs"/>
              </a:rPr>
              <a:t>Equipment out of calibration/tolerance</a:t>
            </a:r>
          </a:p>
          <a:p>
            <a:pPr lvl="2"/>
            <a:r>
              <a:rPr lang="en-US" sz="1200" kern="1200" dirty="0" smtClean="0">
                <a:solidFill>
                  <a:schemeClr val="tx1"/>
                </a:solidFill>
                <a:effectLst/>
                <a:latin typeface="+mn-lt"/>
                <a:ea typeface="+mn-ea"/>
                <a:cs typeface="+mn-cs"/>
              </a:rPr>
              <a:t>Equipment found to give suspect data</a:t>
            </a:r>
          </a:p>
          <a:p>
            <a:pPr lvl="2"/>
            <a:r>
              <a:rPr lang="en-US" sz="1200" kern="1200" dirty="0" smtClean="0">
                <a:solidFill>
                  <a:schemeClr val="tx1"/>
                </a:solidFill>
                <a:effectLst/>
                <a:latin typeface="+mn-lt"/>
                <a:ea typeface="+mn-ea"/>
                <a:cs typeface="+mn-cs"/>
              </a:rPr>
              <a:t>Equipment malfunction</a:t>
            </a:r>
          </a:p>
          <a:p>
            <a:pPr lvl="2"/>
            <a:r>
              <a:rPr lang="en-US" sz="1200" kern="1200" dirty="0" smtClean="0">
                <a:solidFill>
                  <a:schemeClr val="tx1"/>
                </a:solidFill>
                <a:effectLst/>
                <a:latin typeface="+mn-lt"/>
                <a:ea typeface="+mn-ea"/>
                <a:cs typeface="+mn-cs"/>
              </a:rPr>
              <a:t>Consumables used after shelf-life or expiration date</a:t>
            </a:r>
          </a:p>
          <a:p>
            <a:pPr lvl="2"/>
            <a:r>
              <a:rPr lang="en-US" sz="1200" kern="1200" dirty="0" smtClean="0">
                <a:solidFill>
                  <a:schemeClr val="tx1"/>
                </a:solidFill>
                <a:effectLst/>
                <a:latin typeface="+mn-lt"/>
                <a:ea typeface="+mn-ea"/>
                <a:cs typeface="+mn-cs"/>
              </a:rPr>
              <a:t>Consumable re-verification is found out of tolerance</a:t>
            </a:r>
          </a:p>
          <a:p>
            <a:pPr lvl="2"/>
            <a:r>
              <a:rPr lang="en-US" sz="1200" kern="1200" dirty="0" smtClean="0">
                <a:solidFill>
                  <a:schemeClr val="tx1"/>
                </a:solidFill>
                <a:effectLst/>
                <a:latin typeface="+mn-lt"/>
                <a:ea typeface="+mn-ea"/>
                <a:cs typeface="+mn-cs"/>
              </a:rPr>
              <a:t>Environmental conditions out of tolerance</a:t>
            </a:r>
          </a:p>
          <a:p>
            <a:pPr lvl="2"/>
            <a:r>
              <a:rPr lang="en-US" sz="1200" kern="1200" dirty="0" smtClean="0">
                <a:solidFill>
                  <a:schemeClr val="tx1"/>
                </a:solidFill>
                <a:effectLst/>
                <a:latin typeface="+mn-lt"/>
                <a:ea typeface="+mn-ea"/>
                <a:cs typeface="+mn-cs"/>
              </a:rPr>
              <a:t>Observe inconsistent methods used during test</a:t>
            </a:r>
          </a:p>
          <a:p>
            <a:pPr lvl="2"/>
            <a:r>
              <a:rPr lang="en-US" sz="1200" kern="1200" dirty="0" smtClean="0">
                <a:solidFill>
                  <a:schemeClr val="tx1"/>
                </a:solidFill>
                <a:effectLst/>
                <a:latin typeface="+mn-lt"/>
                <a:ea typeface="+mn-ea"/>
                <a:cs typeface="+mn-cs"/>
              </a:rPr>
              <a:t>Solicit more answers to get the class to understand.</a:t>
            </a:r>
          </a:p>
          <a:p>
            <a:pPr marL="171450" indent="-171450">
              <a:buFont typeface="Arial" pitchFamily="34" charset="0"/>
              <a:buChar char="•"/>
            </a:pPr>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effectLst/>
                <a:latin typeface="+mn-lt"/>
                <a:ea typeface="+mn-ea"/>
                <a:cs typeface="+mn-cs"/>
              </a:rPr>
              <a:t>Instructor Notes: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the slide.</a:t>
            </a:r>
          </a:p>
          <a:p>
            <a:endParaRPr lang="en-US" dirty="0"/>
          </a:p>
        </p:txBody>
      </p:sp>
    </p:spTree>
    <p:extLst>
      <p:ext uri="{BB962C8B-B14F-4D97-AF65-F5344CB8AC3E}">
        <p14:creationId xmlns:p14="http://schemas.microsoft.com/office/powerpoint/2010/main" val="8416480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effectLst/>
                <a:latin typeface="+mn-lt"/>
                <a:ea typeface="+mn-ea"/>
                <a:cs typeface="+mn-cs"/>
              </a:rPr>
              <a:t>Instructor Notes: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the slide.</a:t>
            </a:r>
          </a:p>
          <a:p>
            <a:endParaRPr lang="en-US" dirty="0"/>
          </a:p>
        </p:txBody>
      </p:sp>
    </p:spTree>
    <p:extLst>
      <p:ext uri="{BB962C8B-B14F-4D97-AF65-F5344CB8AC3E}">
        <p14:creationId xmlns:p14="http://schemas.microsoft.com/office/powerpoint/2010/main" val="1927577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effectLst/>
                <a:latin typeface="+mn-lt"/>
                <a:ea typeface="+mn-ea"/>
                <a:cs typeface="+mn-cs"/>
              </a:rPr>
              <a:t>Instructor Notes: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the slide.</a:t>
            </a:r>
          </a:p>
          <a:p>
            <a:endParaRPr lang="en-US" dirty="0"/>
          </a:p>
        </p:txBody>
      </p:sp>
    </p:spTree>
    <p:extLst>
      <p:ext uri="{BB962C8B-B14F-4D97-AF65-F5344CB8AC3E}">
        <p14:creationId xmlns:p14="http://schemas.microsoft.com/office/powerpoint/2010/main" val="2445777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0"/>
            <a:r>
              <a:rPr lang="en-US" sz="1200" b="1" kern="1200" dirty="0" smtClean="0">
                <a:solidFill>
                  <a:schemeClr val="tx1"/>
                </a:solidFill>
                <a:effectLst/>
                <a:latin typeface="+mn-lt"/>
                <a:ea typeface="+mn-ea"/>
                <a:cs typeface="+mn-cs"/>
              </a:rPr>
              <a:t>Instructor</a:t>
            </a:r>
            <a:r>
              <a:rPr lang="en-US" sz="1200" b="1" kern="1200" baseline="0" dirty="0" smtClean="0">
                <a:solidFill>
                  <a:schemeClr val="tx1"/>
                </a:solidFill>
                <a:effectLst/>
                <a:latin typeface="+mn-lt"/>
                <a:ea typeface="+mn-ea"/>
                <a:cs typeface="+mn-cs"/>
              </a:rPr>
              <a:t> Notes: </a:t>
            </a:r>
          </a:p>
          <a:p>
            <a:pPr lvl="0"/>
            <a:r>
              <a:rPr lang="en-US" sz="1200" kern="1200" dirty="0" smtClean="0">
                <a:solidFill>
                  <a:schemeClr val="tx1"/>
                </a:solidFill>
                <a:effectLst/>
                <a:latin typeface="+mn-lt"/>
                <a:ea typeface="+mn-ea"/>
                <a:cs typeface="+mn-cs"/>
              </a:rPr>
              <a:t>Identify </a:t>
            </a:r>
            <a:r>
              <a:rPr lang="en-US" sz="1200" b="1" kern="1200" dirty="0" smtClean="0">
                <a:solidFill>
                  <a:schemeClr val="tx1"/>
                </a:solidFill>
                <a:effectLst/>
                <a:latin typeface="+mn-lt"/>
                <a:ea typeface="+mn-ea"/>
                <a:cs typeface="+mn-cs"/>
              </a:rPr>
              <a:t>Emergency</a:t>
            </a:r>
            <a:r>
              <a:rPr lang="en-US" sz="1200" kern="1200" dirty="0" smtClean="0">
                <a:solidFill>
                  <a:schemeClr val="tx1"/>
                </a:solidFill>
                <a:effectLst/>
                <a:latin typeface="+mn-lt"/>
                <a:ea typeface="+mn-ea"/>
                <a:cs typeface="+mn-cs"/>
              </a:rPr>
              <a:t> procedures as appropriate for the location.</a:t>
            </a:r>
          </a:p>
          <a:p>
            <a:pPr lvl="0"/>
            <a:r>
              <a:rPr lang="en-US" sz="1200" kern="1200" dirty="0" smtClean="0">
                <a:solidFill>
                  <a:schemeClr val="tx1"/>
                </a:solidFill>
                <a:effectLst/>
                <a:latin typeface="+mn-lt"/>
                <a:ea typeface="+mn-ea"/>
                <a:cs typeface="+mn-cs"/>
              </a:rPr>
              <a:t>Inform learners they will be taking a couple of breaks throughout the class.</a:t>
            </a:r>
          </a:p>
          <a:p>
            <a:pPr lvl="0"/>
            <a:r>
              <a:rPr lang="en-US" sz="1200" kern="1200" dirty="0" smtClean="0">
                <a:solidFill>
                  <a:schemeClr val="tx1"/>
                </a:solidFill>
                <a:effectLst/>
                <a:latin typeface="+mn-lt"/>
                <a:ea typeface="+mn-ea"/>
                <a:cs typeface="+mn-cs"/>
              </a:rPr>
              <a:t>Identify bathroom, cafeteria, and coffee station locations (include the location's rules for food consumption during training.)</a:t>
            </a:r>
          </a:p>
          <a:p>
            <a:pPr lvl="0"/>
            <a:r>
              <a:rPr lang="en-US" sz="1200" kern="1200" dirty="0" smtClean="0">
                <a:solidFill>
                  <a:schemeClr val="tx1"/>
                </a:solidFill>
                <a:effectLst/>
                <a:latin typeface="+mn-lt"/>
                <a:ea typeface="+mn-ea"/>
                <a:cs typeface="+mn-cs"/>
              </a:rPr>
              <a:t>Tell learners that they can leave the room when necessary.</a:t>
            </a:r>
          </a:p>
          <a:p>
            <a:pPr lvl="0"/>
            <a:r>
              <a:rPr lang="en-US" sz="1200" kern="1200" dirty="0" smtClean="0">
                <a:solidFill>
                  <a:schemeClr val="tx1"/>
                </a:solidFill>
                <a:effectLst/>
                <a:latin typeface="+mn-lt"/>
                <a:ea typeface="+mn-ea"/>
                <a:cs typeface="+mn-cs"/>
              </a:rPr>
              <a:t>Describe company smoking rules as appropriate.</a:t>
            </a:r>
          </a:p>
          <a:p>
            <a:pPr lvl="0"/>
            <a:r>
              <a:rPr lang="en-US" sz="1200" kern="1200" dirty="0" smtClean="0">
                <a:solidFill>
                  <a:schemeClr val="tx1"/>
                </a:solidFill>
                <a:effectLst/>
                <a:latin typeface="+mn-lt"/>
                <a:ea typeface="+mn-ea"/>
                <a:cs typeface="+mn-cs"/>
              </a:rPr>
              <a:t>Ask learners to turn off or mute their cell phones.</a:t>
            </a:r>
          </a:p>
          <a:p>
            <a:pPr lvl="0"/>
            <a:r>
              <a:rPr lang="en-US" sz="1200" kern="1200" dirty="0" smtClean="0">
                <a:solidFill>
                  <a:schemeClr val="tx1"/>
                </a:solidFill>
                <a:effectLst/>
                <a:latin typeface="+mn-lt"/>
                <a:ea typeface="+mn-ea"/>
                <a:cs typeface="+mn-cs"/>
              </a:rPr>
              <a:t>Remind learners that participation during the class is welcome and encouraged.</a:t>
            </a:r>
          </a:p>
          <a:p>
            <a:pPr eaLnBrk="1" hangingPunct="1">
              <a:spcBef>
                <a:spcPct val="0"/>
              </a:spcBef>
            </a:pPr>
            <a:endParaRPr lang="en-US" altLang="en-US" dirty="0" smtClean="0"/>
          </a:p>
        </p:txBody>
      </p:sp>
      <p:sp>
        <p:nvSpPr>
          <p:cNvPr id="156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eaLnBrk="1" hangingPunct="1"/>
            <a:fld id="{7F88BA5C-5BF1-40BA-9ADB-2D4B9BFBBBAB}" type="slidenum">
              <a:rPr lang="en-US" altLang="en-US" smtClean="0"/>
              <a:pPr eaLnBrk="1" hangingPunct="1"/>
              <a:t>4</a:t>
            </a:fld>
            <a:endParaRPr lang="en-US"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effectLst/>
                <a:latin typeface="+mn-lt"/>
                <a:ea typeface="+mn-ea"/>
                <a:cs typeface="+mn-cs"/>
              </a:rPr>
              <a:t>Instructor Notes: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the slide.</a:t>
            </a:r>
          </a:p>
          <a:p>
            <a:endParaRPr lang="en-US" dirty="0"/>
          </a:p>
        </p:txBody>
      </p:sp>
    </p:spTree>
    <p:extLst>
      <p:ext uri="{BB962C8B-B14F-4D97-AF65-F5344CB8AC3E}">
        <p14:creationId xmlns:p14="http://schemas.microsoft.com/office/powerpoint/2010/main" val="12758026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a:xfrm>
            <a:off x="975360" y="4880939"/>
            <a:ext cx="5364480" cy="375948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000" b="1" kern="1200" dirty="0" smtClean="0">
                <a:solidFill>
                  <a:schemeClr val="tx1"/>
                </a:solidFill>
                <a:effectLst/>
                <a:latin typeface="+mn-lt"/>
                <a:ea typeface="+mn-ea"/>
                <a:cs typeface="+mn-cs"/>
              </a:rPr>
              <a:t>Instructor Notes: </a:t>
            </a:r>
          </a:p>
          <a:p>
            <a:pPr lvl="0"/>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the slide.</a:t>
            </a:r>
          </a:p>
          <a:p>
            <a:pPr lvl="0"/>
            <a:r>
              <a:rPr lang="en-US" sz="1200" kern="1200" dirty="0" smtClean="0">
                <a:solidFill>
                  <a:schemeClr val="tx1"/>
                </a:solidFill>
                <a:effectLst/>
                <a:latin typeface="+mn-lt"/>
                <a:ea typeface="+mn-ea"/>
                <a:cs typeface="+mn-cs"/>
              </a:rPr>
              <a:t>Section 5 of the ISO 17025 Standards discusses Technical requirements.</a:t>
            </a:r>
            <a:endParaRPr lang="en-US" sz="1000"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000" b="1" kern="1200" dirty="0" smtClean="0">
                <a:solidFill>
                  <a:schemeClr val="tx1"/>
                </a:solidFill>
                <a:effectLst/>
                <a:latin typeface="+mn-lt"/>
                <a:ea typeface="+mn-ea"/>
                <a:cs typeface="+mn-cs"/>
              </a:rPr>
              <a:t>Instructor Notes: </a:t>
            </a:r>
          </a:p>
          <a:p>
            <a:pPr marL="0" marR="0" lvl="0" indent="0" algn="l" defTabSz="914400" rtl="0" eaLnBrk="1" fontAlgn="base" latinLnBrk="0" hangingPunct="1">
              <a:lnSpc>
                <a:spcPct val="100000"/>
              </a:lnSpc>
              <a:spcBef>
                <a:spcPct val="0"/>
              </a:spcBef>
              <a:spcAft>
                <a:spcPct val="0"/>
              </a:spcAft>
              <a:buClrTx/>
              <a:buSzTx/>
              <a:buFontTx/>
              <a:buNone/>
              <a:tabLst/>
              <a:defRPr/>
            </a:pPr>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the slide.</a:t>
            </a:r>
          </a:p>
          <a:p>
            <a:pPr eaLnBrk="1" hangingPunct="1">
              <a:spcBef>
                <a:spcPct val="0"/>
              </a:spcBef>
              <a:buFontTx/>
              <a:buNone/>
            </a:pPr>
            <a:endParaRPr lang="en-US" sz="1000"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000" b="1" kern="1200" dirty="0" smtClean="0">
                <a:solidFill>
                  <a:schemeClr val="tx1"/>
                </a:solidFill>
                <a:effectLst/>
                <a:latin typeface="+mn-lt"/>
                <a:ea typeface="+mn-ea"/>
                <a:cs typeface="+mn-cs"/>
              </a:rPr>
              <a:t>Instructor Notes: </a:t>
            </a:r>
          </a:p>
          <a:p>
            <a:pPr lvl="0"/>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the slide.</a:t>
            </a:r>
          </a:p>
          <a:p>
            <a:pPr lvl="0"/>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client guide documents with class (internet or current version saved): 00-OP-C0035 (Environmental Conditions) and 00-OP-C0036 (Power Quality).</a:t>
            </a:r>
          </a:p>
          <a:p>
            <a:pPr eaLnBrk="1" hangingPunct="1">
              <a:spcBef>
                <a:spcPct val="0"/>
              </a:spcBef>
            </a:pPr>
            <a:endParaRPr lang="en-US" sz="1000"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Rot="1" noChangeAspect="1" noChangeArrowheads="1" noTextEdit="1"/>
          </p:cNvSpPr>
          <p:nvPr>
            <p:ph type="sldImg"/>
          </p:nvPr>
        </p:nvSpPr>
        <p:spPr>
          <a:ln/>
        </p:spPr>
      </p:sp>
      <p:sp>
        <p:nvSpPr>
          <p:cNvPr id="32256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effectLst/>
                <a:latin typeface="+mn-lt"/>
                <a:ea typeface="+mn-ea"/>
                <a:cs typeface="+mn-cs"/>
              </a:rPr>
              <a:t>Instructor Notes: </a:t>
            </a:r>
          </a:p>
          <a:p>
            <a:pPr lvl="0"/>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the slide.</a:t>
            </a:r>
          </a:p>
          <a:p>
            <a:pPr lvl="0"/>
            <a:r>
              <a:rPr lang="en-US" sz="1200" b="1" kern="1200" dirty="0" smtClean="0">
                <a:solidFill>
                  <a:schemeClr val="tx1"/>
                </a:solidFill>
                <a:effectLst/>
                <a:latin typeface="+mn-lt"/>
                <a:ea typeface="+mn-ea"/>
                <a:cs typeface="+mn-cs"/>
              </a:rPr>
              <a:t>Explain</a:t>
            </a:r>
            <a:r>
              <a:rPr lang="en-US" sz="1200" kern="1200" dirty="0" smtClean="0">
                <a:solidFill>
                  <a:schemeClr val="tx1"/>
                </a:solidFill>
                <a:effectLst/>
                <a:latin typeface="+mn-lt"/>
                <a:ea typeface="+mn-ea"/>
                <a:cs typeface="+mn-cs"/>
              </a:rPr>
              <a:t> that they would need to check ambient conditions in their lab before beginning testing.</a:t>
            </a:r>
          </a:p>
          <a:p>
            <a:pPr lvl="0"/>
            <a:r>
              <a:rPr lang="en-US" sz="1200" kern="1200" dirty="0" smtClean="0">
                <a:solidFill>
                  <a:schemeClr val="tx1"/>
                </a:solidFill>
                <a:effectLst/>
                <a:latin typeface="+mn-lt"/>
                <a:ea typeface="+mn-ea"/>
                <a:cs typeface="+mn-cs"/>
              </a:rPr>
              <a:t>Ambient conditions are not limited to just temperature, humidity or barometric pressure.  It could be other factors that could affect the test results such as EMC, noise, light, air movement, etc.</a:t>
            </a:r>
          </a:p>
          <a:p>
            <a:pPr lvl="0"/>
            <a:r>
              <a:rPr lang="en-US" sz="1200" b="1" kern="1200" dirty="0" smtClean="0">
                <a:solidFill>
                  <a:schemeClr val="tx1"/>
                </a:solidFill>
                <a:effectLst/>
                <a:latin typeface="+mn-lt"/>
                <a:ea typeface="+mn-ea"/>
                <a:cs typeface="+mn-cs"/>
              </a:rPr>
              <a:t>Remind</a:t>
            </a:r>
            <a:r>
              <a:rPr lang="en-US" sz="1200" kern="1200" dirty="0" smtClean="0">
                <a:solidFill>
                  <a:schemeClr val="tx1"/>
                </a:solidFill>
                <a:effectLst/>
                <a:latin typeface="+mn-lt"/>
                <a:ea typeface="+mn-ea"/>
                <a:cs typeface="+mn-cs"/>
              </a:rPr>
              <a:t> staff that this is one of the conditions of the Accuracy Method.</a:t>
            </a:r>
          </a:p>
          <a:p>
            <a:endParaRPr lang="en-US"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1200" kern="1200" dirty="0" smtClean="0">
              <a:solidFill>
                <a:schemeClr val="tx1"/>
              </a:solidFill>
              <a:effectLst/>
              <a:latin typeface="+mn-lt"/>
              <a:ea typeface="+mn-ea"/>
              <a:cs typeface="+mn-cs"/>
            </a:endParaRPr>
          </a:p>
          <a:p>
            <a:pPr eaLnBrk="1" hangingPunct="1">
              <a:spcBef>
                <a:spcPct val="0"/>
              </a:spcBef>
              <a:buFontTx/>
              <a:buNone/>
            </a:pPr>
            <a:endParaRPr lang="en-US" sz="1000"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000" b="1" kern="1200" dirty="0" smtClean="0">
                <a:solidFill>
                  <a:schemeClr val="tx1"/>
                </a:solidFill>
                <a:effectLst/>
                <a:latin typeface="+mn-lt"/>
                <a:ea typeface="+mn-ea"/>
                <a:cs typeface="+mn-cs"/>
              </a:rPr>
              <a:t>Instructor Notes: </a:t>
            </a:r>
          </a:p>
          <a:p>
            <a:pPr lvl="0"/>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the slide.</a:t>
            </a:r>
          </a:p>
          <a:p>
            <a:pPr lvl="0"/>
            <a:r>
              <a:rPr lang="en-US" sz="1200" b="1" kern="1200" dirty="0" smtClean="0">
                <a:solidFill>
                  <a:schemeClr val="tx1"/>
                </a:solidFill>
                <a:effectLst/>
                <a:latin typeface="+mn-lt"/>
                <a:ea typeface="+mn-ea"/>
                <a:cs typeface="+mn-cs"/>
              </a:rPr>
              <a:t>Open</a:t>
            </a:r>
            <a:r>
              <a:rPr lang="en-US" sz="1200" kern="1200" dirty="0" smtClean="0">
                <a:solidFill>
                  <a:schemeClr val="tx1"/>
                </a:solidFill>
                <a:effectLst/>
                <a:latin typeface="+mn-lt"/>
                <a:ea typeface="+mn-ea"/>
                <a:cs typeface="+mn-cs"/>
              </a:rPr>
              <a:t> 00-OP-C0034 to review equipment accuracy.</a:t>
            </a:r>
          </a:p>
          <a:p>
            <a:pPr eaLnBrk="1" hangingPunct="1">
              <a:spcBef>
                <a:spcPct val="0"/>
              </a:spcBef>
              <a:buFontTx/>
              <a:buNone/>
            </a:pPr>
            <a:endParaRPr lang="en-US" sz="1000"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000" b="1" kern="1200" dirty="0" smtClean="0">
                <a:solidFill>
                  <a:schemeClr val="tx1"/>
                </a:solidFill>
                <a:effectLst/>
                <a:latin typeface="+mn-lt"/>
                <a:ea typeface="+mn-ea"/>
                <a:cs typeface="+mn-cs"/>
              </a:rPr>
              <a:t>Instructor Notes: </a:t>
            </a:r>
          </a:p>
          <a:p>
            <a:pPr lvl="0"/>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the slide.</a:t>
            </a:r>
          </a:p>
          <a:p>
            <a:pPr eaLnBrk="1" hangingPunct="1">
              <a:spcBef>
                <a:spcPct val="0"/>
              </a:spcBef>
            </a:pPr>
            <a:endParaRPr lang="en-US" sz="1000"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000" b="1" kern="1200" dirty="0" smtClean="0">
                <a:solidFill>
                  <a:schemeClr val="tx1"/>
                </a:solidFill>
                <a:effectLst/>
                <a:latin typeface="+mn-lt"/>
                <a:ea typeface="+mn-ea"/>
                <a:cs typeface="+mn-cs"/>
              </a:rPr>
              <a:t>Instructor Notes: </a:t>
            </a:r>
          </a:p>
          <a:p>
            <a:pPr lvl="0"/>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the slide.</a:t>
            </a:r>
          </a:p>
          <a:p>
            <a:pPr lvl="0"/>
            <a:r>
              <a:rPr lang="en-US" sz="1200" b="1" kern="1200" dirty="0" smtClean="0">
                <a:solidFill>
                  <a:schemeClr val="tx1"/>
                </a:solidFill>
                <a:effectLst/>
                <a:latin typeface="+mn-lt"/>
                <a:ea typeface="+mn-ea"/>
                <a:cs typeface="+mn-cs"/>
              </a:rPr>
              <a:t>Open</a:t>
            </a:r>
            <a:r>
              <a:rPr lang="en-US" sz="1200" kern="1200" dirty="0" smtClean="0">
                <a:solidFill>
                  <a:schemeClr val="tx1"/>
                </a:solidFill>
                <a:effectLst/>
                <a:latin typeface="+mn-lt"/>
                <a:ea typeface="+mn-ea"/>
                <a:cs typeface="+mn-cs"/>
              </a:rPr>
              <a:t> 00-OP-C00##</a:t>
            </a:r>
            <a:r>
              <a:rPr lang="en-US" sz="1200" kern="1200" baseline="0" dirty="0" smtClean="0">
                <a:solidFill>
                  <a:schemeClr val="tx1"/>
                </a:solidFill>
                <a:effectLst/>
                <a:latin typeface="+mn-lt"/>
                <a:ea typeface="+mn-ea"/>
                <a:cs typeface="+mn-cs"/>
              </a:rPr>
              <a:t> docs </a:t>
            </a:r>
            <a:r>
              <a:rPr lang="en-US" sz="1200" kern="1200" dirty="0" smtClean="0">
                <a:solidFill>
                  <a:schemeClr val="tx1"/>
                </a:solidFill>
                <a:effectLst/>
                <a:latin typeface="+mn-lt"/>
                <a:ea typeface="+mn-ea"/>
                <a:cs typeface="+mn-cs"/>
              </a:rPr>
              <a:t>to review</a:t>
            </a:r>
            <a:r>
              <a:rPr lang="en-US" sz="1200" kern="1200" baseline="0" dirty="0" smtClean="0">
                <a:solidFill>
                  <a:schemeClr val="tx1"/>
                </a:solidFill>
                <a:effectLst/>
                <a:latin typeface="+mn-lt"/>
                <a:ea typeface="+mn-ea"/>
                <a:cs typeface="+mn-cs"/>
              </a:rPr>
              <a:t> various calibration requirements.</a:t>
            </a:r>
          </a:p>
          <a:p>
            <a:pPr lvl="0"/>
            <a:r>
              <a:rPr lang="en-US" sz="1200" b="1" kern="1200" baseline="0" dirty="0" smtClean="0">
                <a:solidFill>
                  <a:schemeClr val="tx1"/>
                </a:solidFill>
                <a:effectLst/>
                <a:latin typeface="+mn-lt"/>
                <a:ea typeface="+mn-ea"/>
                <a:cs typeface="+mn-cs"/>
              </a:rPr>
              <a:t>EXPLAIN</a:t>
            </a:r>
            <a:r>
              <a:rPr lang="en-US" sz="1200" b="0" kern="1200" baseline="0" dirty="0" smtClean="0">
                <a:solidFill>
                  <a:schemeClr val="tx1"/>
                </a:solidFill>
                <a:effectLst/>
                <a:latin typeface="+mn-lt"/>
                <a:ea typeface="+mn-ea"/>
                <a:cs typeface="+mn-cs"/>
              </a:rPr>
              <a:t> when a lab can use a non-accredited calibration supplier.</a:t>
            </a:r>
            <a:endParaRPr lang="en-US" sz="1200" b="1" kern="1200" dirty="0" smtClean="0">
              <a:solidFill>
                <a:schemeClr val="tx1"/>
              </a:solidFill>
              <a:effectLst/>
              <a:latin typeface="+mn-lt"/>
              <a:ea typeface="+mn-ea"/>
              <a:cs typeface="+mn-cs"/>
            </a:endParaRPr>
          </a:p>
          <a:p>
            <a:pPr eaLnBrk="1" hangingPunct="1">
              <a:spcBef>
                <a:spcPct val="0"/>
              </a:spcBef>
            </a:pPr>
            <a:endParaRPr lang="en-US" sz="1000" baseline="0"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sz="1200" b="1" kern="1200" dirty="0" smtClean="0">
                <a:solidFill>
                  <a:schemeClr val="tx1"/>
                </a:solidFill>
                <a:effectLst/>
                <a:latin typeface="+mn-lt"/>
                <a:ea typeface="+mn-ea"/>
                <a:cs typeface="+mn-cs"/>
              </a:rPr>
              <a:t>ASK:</a:t>
            </a:r>
            <a:r>
              <a:rPr lang="en-US" sz="1200" kern="1200" dirty="0" smtClean="0">
                <a:solidFill>
                  <a:schemeClr val="tx1"/>
                </a:solidFill>
                <a:effectLst/>
                <a:latin typeface="+mn-lt"/>
                <a:ea typeface="+mn-ea"/>
                <a:cs typeface="+mn-cs"/>
              </a:rPr>
              <a:t> What information is required to be on an In-house (internal) Calibration Certificate?</a:t>
            </a:r>
          </a:p>
          <a:p>
            <a:pPr marL="685800" lvl="1" indent="-228600">
              <a:buAutoNum type="arabicPeriod"/>
            </a:pPr>
            <a:r>
              <a:rPr lang="en-US" sz="1200" kern="1200" dirty="0" smtClean="0">
                <a:solidFill>
                  <a:schemeClr val="tx1"/>
                </a:solidFill>
                <a:effectLst/>
                <a:latin typeface="+mn-lt"/>
                <a:ea typeface="+mn-ea"/>
                <a:cs typeface="+mn-cs"/>
              </a:rPr>
              <a:t>Everything that is required on an external calibration certificate (00-OP-C0032) EXCEPT that records may be kept in several locations (</a:t>
            </a:r>
            <a:r>
              <a:rPr lang="en-US" sz="1200" kern="1200" dirty="0" err="1" smtClean="0">
                <a:solidFill>
                  <a:schemeClr val="tx1"/>
                </a:solidFill>
                <a:effectLst/>
                <a:latin typeface="+mn-lt"/>
                <a:ea typeface="+mn-ea"/>
                <a:cs typeface="+mn-cs"/>
              </a:rPr>
              <a:t>i.e</a:t>
            </a:r>
            <a:r>
              <a:rPr lang="en-US" sz="1200" kern="1200" dirty="0" smtClean="0">
                <a:solidFill>
                  <a:schemeClr val="tx1"/>
                </a:solidFill>
                <a:effectLst/>
                <a:latin typeface="+mn-lt"/>
                <a:ea typeface="+mn-ea"/>
                <a:cs typeface="+mn-cs"/>
              </a:rPr>
              <a:t> MU records are separate from calibration report); Does not all have to be on 1 report/certificate. </a:t>
            </a:r>
          </a:p>
          <a:p>
            <a:pPr marL="685800" lvl="1" indent="-228600">
              <a:buAutoNum type="arabicPeriod"/>
            </a:pPr>
            <a:r>
              <a:rPr lang="en-US" sz="1200" kern="1200" dirty="0" smtClean="0">
                <a:solidFill>
                  <a:schemeClr val="tx1"/>
                </a:solidFill>
                <a:effectLst/>
                <a:latin typeface="+mn-lt"/>
                <a:ea typeface="+mn-ea"/>
                <a:cs typeface="+mn-cs"/>
              </a:rPr>
              <a:t>No need for accreditation logo.</a:t>
            </a:r>
          </a:p>
          <a:p>
            <a:pPr eaLnBrk="1" hangingPunct="1">
              <a:spcBef>
                <a:spcPct val="0"/>
              </a:spcBef>
            </a:pPr>
            <a:endParaRPr lang="en-US" sz="1000" baseline="0"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effectLst/>
                <a:latin typeface="+mn-lt"/>
                <a:ea typeface="+mn-ea"/>
                <a:cs typeface="+mn-cs"/>
              </a:rPr>
              <a:t>Instructor Notes: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effectLst/>
                <a:latin typeface="+mn-lt"/>
                <a:ea typeface="+mn-ea"/>
                <a:cs typeface="+mn-cs"/>
              </a:rPr>
              <a:t>Review </a:t>
            </a:r>
            <a:r>
              <a:rPr lang="en-US" sz="1200" kern="1200" dirty="0" smtClean="0">
                <a:solidFill>
                  <a:schemeClr val="tx1"/>
                </a:solidFill>
                <a:effectLst/>
                <a:latin typeface="+mn-lt"/>
                <a:ea typeface="+mn-ea"/>
                <a:cs typeface="+mn-cs"/>
              </a:rPr>
              <a:t>purpose of the training.   </a:t>
            </a:r>
          </a:p>
          <a:p>
            <a:pPr marL="0" indent="0">
              <a:buNone/>
            </a:pPr>
            <a:endParaRPr lang="zh-TW" altLang="en-US" dirty="0"/>
          </a:p>
        </p:txBody>
      </p:sp>
      <p:sp>
        <p:nvSpPr>
          <p:cNvPr id="158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eaLnBrk="1" hangingPunct="1"/>
            <a:fld id="{2583B0BC-CE62-4DC0-AD6E-8C393D8282A8}" type="slidenum">
              <a:rPr lang="en-US" altLang="en-US" smtClean="0"/>
              <a:pPr eaLnBrk="1" hangingPunct="1"/>
              <a:t>5</a:t>
            </a:fld>
            <a:endParaRPr lang="en-US"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TextEdit="1"/>
          </p:cNvSpPr>
          <p:nvPr>
            <p:ph type="sldImg"/>
          </p:nvPr>
        </p:nvSpPr>
        <p:spPr>
          <a:xfrm>
            <a:off x="1266825" y="727075"/>
            <a:ext cx="4781550" cy="3586163"/>
          </a:xfrm>
          <a:ln/>
        </p:spPr>
      </p:sp>
      <p:sp>
        <p:nvSpPr>
          <p:cNvPr id="256003" name="Rectangle 3"/>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37" tIns="47869" rIns="95737" bIns="47869"/>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1" kern="1200" dirty="0" smtClean="0">
                <a:solidFill>
                  <a:schemeClr val="tx1"/>
                </a:solidFill>
                <a:effectLst/>
                <a:latin typeface="+mn-lt"/>
                <a:ea typeface="+mn-ea"/>
                <a:cs typeface="+mn-cs"/>
              </a:rPr>
              <a:t>Instructor Notes: </a:t>
            </a:r>
          </a:p>
          <a:p>
            <a:pPr lvl="0"/>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the slide.</a:t>
            </a:r>
          </a:p>
          <a:p>
            <a:pPr lvl="0"/>
            <a:r>
              <a:rPr lang="en-US" sz="1200" b="1" kern="1200" dirty="0" smtClean="0">
                <a:solidFill>
                  <a:schemeClr val="tx1"/>
                </a:solidFill>
                <a:effectLst/>
                <a:latin typeface="+mn-lt"/>
                <a:ea typeface="+mn-ea"/>
                <a:cs typeface="+mn-cs"/>
              </a:rPr>
              <a:t>Refer</a:t>
            </a:r>
            <a:r>
              <a:rPr lang="en-US" sz="1200" kern="1200" dirty="0" smtClean="0">
                <a:solidFill>
                  <a:schemeClr val="tx1"/>
                </a:solidFill>
                <a:effectLst/>
                <a:latin typeface="+mn-lt"/>
                <a:ea typeface="+mn-ea"/>
                <a:cs typeface="+mn-cs"/>
              </a:rPr>
              <a:t> the class to the next pages in the DAP Guide.</a:t>
            </a:r>
          </a:p>
          <a:p>
            <a:pPr lvl="0"/>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information about accreditation endorsements.</a:t>
            </a:r>
          </a:p>
          <a:p>
            <a:pPr eaLnBrk="1" hangingPunct="1"/>
            <a:endParaRPr lang="en-US"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Rot="1" noChangeAspect="1" noChangeArrowheads="1" noTextEdit="1"/>
          </p:cNvSpPr>
          <p:nvPr>
            <p:ph type="sldImg"/>
          </p:nvPr>
        </p:nvSpPr>
        <p:spPr>
          <a:xfrm>
            <a:off x="1266825" y="727075"/>
            <a:ext cx="4783138" cy="3586163"/>
          </a:xfrm>
          <a:ln/>
        </p:spPr>
      </p:sp>
      <p:sp>
        <p:nvSpPr>
          <p:cNvPr id="25702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200" b="1" kern="1200" dirty="0" smtClean="0">
                <a:solidFill>
                  <a:schemeClr val="tx1"/>
                </a:solidFill>
                <a:effectLst/>
                <a:latin typeface="+mn-lt"/>
                <a:ea typeface="+mn-ea"/>
                <a:cs typeface="+mn-cs"/>
              </a:rPr>
              <a:t>Instructor Notes: </a:t>
            </a:r>
          </a:p>
          <a:p>
            <a:pPr lvl="0"/>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the slide.</a:t>
            </a:r>
          </a:p>
          <a:p>
            <a:pPr lvl="0"/>
            <a:r>
              <a:rPr lang="en-US" sz="1200" kern="1200" dirty="0" smtClean="0">
                <a:solidFill>
                  <a:schemeClr val="tx1"/>
                </a:solidFill>
                <a:effectLst/>
                <a:latin typeface="+mn-lt"/>
                <a:ea typeface="+mn-ea"/>
                <a:cs typeface="+mn-cs"/>
              </a:rPr>
              <a:t>Give the class 10 minutes to discuss/prepare answers to questions.</a:t>
            </a:r>
          </a:p>
          <a:p>
            <a:pPr lvl="0"/>
            <a:r>
              <a:rPr lang="en-US" sz="1200" kern="1200" dirty="0" smtClean="0">
                <a:solidFill>
                  <a:schemeClr val="tx1"/>
                </a:solidFill>
                <a:effectLst/>
                <a:latin typeface="+mn-lt"/>
                <a:ea typeface="+mn-ea"/>
                <a:cs typeface="+mn-cs"/>
              </a:rPr>
              <a:t>If </a:t>
            </a:r>
            <a:r>
              <a:rPr lang="en-US" sz="1200" b="1" kern="1200" dirty="0" smtClean="0">
                <a:solidFill>
                  <a:schemeClr val="tx1"/>
                </a:solidFill>
                <a:effectLst/>
                <a:latin typeface="+mn-lt"/>
                <a:ea typeface="+mn-ea"/>
                <a:cs typeface="+mn-cs"/>
              </a:rPr>
              <a:t>Private </a:t>
            </a:r>
            <a:r>
              <a:rPr lang="en-US" sz="1200" kern="1200" dirty="0" smtClean="0">
                <a:solidFill>
                  <a:schemeClr val="tx1"/>
                </a:solidFill>
                <a:effectLst/>
                <a:latin typeface="+mn-lt"/>
                <a:ea typeface="+mn-ea"/>
                <a:cs typeface="+mn-cs"/>
              </a:rPr>
              <a:t>workshop at client’s facility, ask to use one of their certificates for a real-life example of this activity.</a:t>
            </a:r>
          </a:p>
          <a:p>
            <a:pPr eaLnBrk="1" hangingPunct="1">
              <a:spcBef>
                <a:spcPct val="0"/>
              </a:spcBef>
            </a:pPr>
            <a:endParaRPr lang="en-US" dirty="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Rot="1" noChangeAspect="1" noChangeArrowheads="1" noTextEdit="1"/>
          </p:cNvSpPr>
          <p:nvPr>
            <p:ph type="sldImg"/>
          </p:nvPr>
        </p:nvSpPr>
        <p:spPr>
          <a:xfrm>
            <a:off x="1266825" y="727075"/>
            <a:ext cx="4783138" cy="3586163"/>
          </a:xfrm>
          <a:ln/>
        </p:spPr>
      </p:sp>
      <p:sp>
        <p:nvSpPr>
          <p:cNvPr id="25805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200" b="1" kern="1200" dirty="0" smtClean="0">
                <a:solidFill>
                  <a:schemeClr val="tx1"/>
                </a:solidFill>
                <a:effectLst/>
                <a:latin typeface="+mn-lt"/>
                <a:ea typeface="+mn-ea"/>
                <a:cs typeface="+mn-cs"/>
              </a:rPr>
              <a:t>Instructor Notes: </a:t>
            </a:r>
          </a:p>
          <a:p>
            <a:pPr marL="0" marR="0" lvl="0" indent="0" algn="l" defTabSz="914400" rtl="0" eaLnBrk="1" fontAlgn="base" latinLnBrk="0" hangingPunct="1">
              <a:lnSpc>
                <a:spcPct val="100000"/>
              </a:lnSpc>
              <a:spcBef>
                <a:spcPct val="0"/>
              </a:spcBef>
              <a:spcAft>
                <a:spcPct val="0"/>
              </a:spcAft>
              <a:buClrTx/>
              <a:buSzTx/>
              <a:buFontTx/>
              <a:buNone/>
              <a:tabLst/>
              <a:defRPr/>
            </a:pPr>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the slide.</a:t>
            </a:r>
          </a:p>
          <a:p>
            <a:pPr eaLnBrk="1" hangingPunct="1">
              <a:spcBef>
                <a:spcPct val="0"/>
              </a:spcBef>
            </a:pPr>
            <a:endParaRPr lang="en-US" dirty="0"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4294967295"/>
          </p:nvPr>
        </p:nvSpPr>
        <p:spPr bwMode="auto">
          <a:xfrm>
            <a:off x="4143587" y="9119173"/>
            <a:ext cx="3169920" cy="4803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47" tIns="47873" rIns="95747" bIns="47873"/>
          <a:lstStyle>
            <a:lvl1pPr eaLnBrk="0" hangingPunct="0">
              <a:defRPr sz="2500">
                <a:solidFill>
                  <a:schemeClr val="tx1"/>
                </a:solidFill>
                <a:latin typeface="Times New Roman" charset="0"/>
              </a:defRPr>
            </a:lvl1pPr>
            <a:lvl2pPr marL="777943" indent="-299209" eaLnBrk="0" hangingPunct="0">
              <a:defRPr sz="2500">
                <a:solidFill>
                  <a:schemeClr val="tx1"/>
                </a:solidFill>
                <a:latin typeface="Times New Roman" charset="0"/>
              </a:defRPr>
            </a:lvl2pPr>
            <a:lvl3pPr marL="1196835" indent="-239367" eaLnBrk="0" hangingPunct="0">
              <a:defRPr sz="2500">
                <a:solidFill>
                  <a:schemeClr val="tx1"/>
                </a:solidFill>
                <a:latin typeface="Times New Roman" charset="0"/>
              </a:defRPr>
            </a:lvl3pPr>
            <a:lvl4pPr marL="1675569" indent="-239367" eaLnBrk="0" hangingPunct="0">
              <a:defRPr sz="2500">
                <a:solidFill>
                  <a:schemeClr val="tx1"/>
                </a:solidFill>
                <a:latin typeface="Times New Roman" charset="0"/>
              </a:defRPr>
            </a:lvl4pPr>
            <a:lvl5pPr marL="2154304" indent="-239367" eaLnBrk="0" hangingPunct="0">
              <a:defRPr sz="2500">
                <a:solidFill>
                  <a:schemeClr val="tx1"/>
                </a:solidFill>
                <a:latin typeface="Times New Roman" charset="0"/>
              </a:defRPr>
            </a:lvl5pPr>
            <a:lvl6pPr marL="2633038" indent="-239367" algn="ctr" eaLnBrk="0" fontAlgn="base" hangingPunct="0">
              <a:spcBef>
                <a:spcPct val="0"/>
              </a:spcBef>
              <a:spcAft>
                <a:spcPct val="0"/>
              </a:spcAft>
              <a:defRPr sz="2500">
                <a:solidFill>
                  <a:schemeClr val="tx1"/>
                </a:solidFill>
                <a:latin typeface="Times New Roman" charset="0"/>
              </a:defRPr>
            </a:lvl6pPr>
            <a:lvl7pPr marL="3111772" indent="-239367" algn="ctr" eaLnBrk="0" fontAlgn="base" hangingPunct="0">
              <a:spcBef>
                <a:spcPct val="0"/>
              </a:spcBef>
              <a:spcAft>
                <a:spcPct val="0"/>
              </a:spcAft>
              <a:defRPr sz="2500">
                <a:solidFill>
                  <a:schemeClr val="tx1"/>
                </a:solidFill>
                <a:latin typeface="Times New Roman" charset="0"/>
              </a:defRPr>
            </a:lvl7pPr>
            <a:lvl8pPr marL="3590506" indent="-239367" algn="ctr" eaLnBrk="0" fontAlgn="base" hangingPunct="0">
              <a:spcBef>
                <a:spcPct val="0"/>
              </a:spcBef>
              <a:spcAft>
                <a:spcPct val="0"/>
              </a:spcAft>
              <a:defRPr sz="2500">
                <a:solidFill>
                  <a:schemeClr val="tx1"/>
                </a:solidFill>
                <a:latin typeface="Times New Roman" charset="0"/>
              </a:defRPr>
            </a:lvl8pPr>
            <a:lvl9pPr marL="4069240" indent="-239367" algn="ctr" eaLnBrk="0" fontAlgn="base" hangingPunct="0">
              <a:spcBef>
                <a:spcPct val="0"/>
              </a:spcBef>
              <a:spcAft>
                <a:spcPct val="0"/>
              </a:spcAft>
              <a:defRPr sz="2500">
                <a:solidFill>
                  <a:schemeClr val="tx1"/>
                </a:solidFill>
                <a:latin typeface="Times New Roman" charset="0"/>
              </a:defRPr>
            </a:lvl9pPr>
          </a:lstStyle>
          <a:p>
            <a:pPr eaLnBrk="1" hangingPunct="1"/>
            <a:r>
              <a:rPr lang="en-US" dirty="0">
                <a:latin typeface="Calibri" pitchFamily="34" charset="0"/>
              </a:rPr>
              <a:t>Page </a:t>
            </a:r>
            <a:fld id="{CC64566B-CD8D-4E60-8B8E-4A5FC7E0D2ED}" type="slidenum">
              <a:rPr lang="en-US">
                <a:latin typeface="Calibri" pitchFamily="34" charset="0"/>
              </a:rPr>
              <a:pPr eaLnBrk="1" hangingPunct="1"/>
              <a:t>53</a:t>
            </a:fld>
            <a:endParaRPr lang="en-US" dirty="0">
              <a:latin typeface="Calibri" pitchFamily="34" charset="0"/>
            </a:endParaRPr>
          </a:p>
          <a:p>
            <a:pPr eaLnBrk="1" hangingPunct="1"/>
            <a:endParaRPr lang="en-US" dirty="0">
              <a:latin typeface="Calibri" pitchFamily="34" charset="0"/>
            </a:endParaRPr>
          </a:p>
        </p:txBody>
      </p:sp>
      <p:sp>
        <p:nvSpPr>
          <p:cNvPr id="264195"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b="1" dirty="0" smtClean="0"/>
              <a:t>Instructor</a:t>
            </a:r>
            <a:r>
              <a:rPr lang="en-US" altLang="en-US" b="1" baseline="0" dirty="0" smtClean="0"/>
              <a:t> Notes: </a:t>
            </a:r>
          </a:p>
          <a:p>
            <a:pPr lvl="0"/>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the slide.</a:t>
            </a:r>
          </a:p>
          <a:p>
            <a:pPr lvl="0"/>
            <a:r>
              <a:rPr lang="en-US" sz="1200" kern="1200" dirty="0" smtClean="0">
                <a:solidFill>
                  <a:schemeClr val="tx1"/>
                </a:solidFill>
                <a:effectLst/>
                <a:latin typeface="+mn-lt"/>
                <a:ea typeface="+mn-ea"/>
                <a:cs typeface="+mn-cs"/>
              </a:rPr>
              <a:t>The topic of original observations and recording original observations at the time they are made should be introduced here (next paragraph).  Also, error corrections* should be introduced here.</a:t>
            </a:r>
          </a:p>
          <a:p>
            <a:pPr lvl="0"/>
            <a:r>
              <a:rPr lang="en-US" sz="1200" kern="1200" dirty="0" smtClean="0">
                <a:solidFill>
                  <a:schemeClr val="tx1"/>
                </a:solidFill>
                <a:effectLst/>
                <a:latin typeface="+mn-lt"/>
                <a:ea typeface="+mn-ea"/>
                <a:cs typeface="+mn-cs"/>
              </a:rPr>
              <a:t>Technical Records will be described in more detail in the Data Recording and Reporting section of Module 5.</a:t>
            </a:r>
          </a:p>
          <a:p>
            <a:pPr lvl="0"/>
            <a:r>
              <a:rPr lang="en-US" sz="1200" kern="1200" dirty="0" smtClean="0">
                <a:solidFill>
                  <a:schemeClr val="tx1"/>
                </a:solidFill>
                <a:effectLst/>
                <a:latin typeface="+mn-lt"/>
                <a:ea typeface="+mn-ea"/>
                <a:cs typeface="+mn-cs"/>
              </a:rPr>
              <a:t>*Clause 4.13.2.3  addressed error correction.  UL trains our staff to use "single line, initial and date" (or electronic equivalent) for error correction.</a:t>
            </a:r>
          </a:p>
          <a:p>
            <a:pPr lvl="0"/>
            <a:r>
              <a:rPr lang="en-US" sz="1200" kern="1200" dirty="0" smtClean="0">
                <a:solidFill>
                  <a:schemeClr val="tx1"/>
                </a:solidFill>
                <a:effectLst/>
                <a:latin typeface="+mn-lt"/>
                <a:ea typeface="+mn-ea"/>
                <a:cs typeface="+mn-cs"/>
              </a:rPr>
              <a:t>For changes, justification needs to be recorded, as need. For example, test deviations need to be L3 approved by UL.</a:t>
            </a:r>
          </a:p>
          <a:p>
            <a:pPr eaLnBrk="1" hangingPunct="1">
              <a:spcBef>
                <a:spcPct val="0"/>
              </a:spcBef>
            </a:pPr>
            <a:endParaRPr lang="en-US" dirty="0" smtClean="0">
              <a:solidFill>
                <a:srgbClr val="000000"/>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4294967295"/>
          </p:nvPr>
        </p:nvSpPr>
        <p:spPr bwMode="auto">
          <a:xfrm>
            <a:off x="4143587" y="9119173"/>
            <a:ext cx="3169920" cy="4803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47" tIns="47873" rIns="95747" bIns="47873"/>
          <a:lstStyle>
            <a:lvl1pPr eaLnBrk="0" hangingPunct="0">
              <a:defRPr sz="2500">
                <a:solidFill>
                  <a:schemeClr val="tx1"/>
                </a:solidFill>
                <a:latin typeface="Times New Roman" charset="0"/>
              </a:defRPr>
            </a:lvl1pPr>
            <a:lvl2pPr marL="777943" indent="-299209" eaLnBrk="0" hangingPunct="0">
              <a:defRPr sz="2500">
                <a:solidFill>
                  <a:schemeClr val="tx1"/>
                </a:solidFill>
                <a:latin typeface="Times New Roman" charset="0"/>
              </a:defRPr>
            </a:lvl2pPr>
            <a:lvl3pPr marL="1196835" indent="-239367" eaLnBrk="0" hangingPunct="0">
              <a:defRPr sz="2500">
                <a:solidFill>
                  <a:schemeClr val="tx1"/>
                </a:solidFill>
                <a:latin typeface="Times New Roman" charset="0"/>
              </a:defRPr>
            </a:lvl3pPr>
            <a:lvl4pPr marL="1675569" indent="-239367" eaLnBrk="0" hangingPunct="0">
              <a:defRPr sz="2500">
                <a:solidFill>
                  <a:schemeClr val="tx1"/>
                </a:solidFill>
                <a:latin typeface="Times New Roman" charset="0"/>
              </a:defRPr>
            </a:lvl4pPr>
            <a:lvl5pPr marL="2154304" indent="-239367" eaLnBrk="0" hangingPunct="0">
              <a:defRPr sz="2500">
                <a:solidFill>
                  <a:schemeClr val="tx1"/>
                </a:solidFill>
                <a:latin typeface="Times New Roman" charset="0"/>
              </a:defRPr>
            </a:lvl5pPr>
            <a:lvl6pPr marL="2633038" indent="-239367" algn="ctr" eaLnBrk="0" fontAlgn="base" hangingPunct="0">
              <a:spcBef>
                <a:spcPct val="0"/>
              </a:spcBef>
              <a:spcAft>
                <a:spcPct val="0"/>
              </a:spcAft>
              <a:defRPr sz="2500">
                <a:solidFill>
                  <a:schemeClr val="tx1"/>
                </a:solidFill>
                <a:latin typeface="Times New Roman" charset="0"/>
              </a:defRPr>
            </a:lvl6pPr>
            <a:lvl7pPr marL="3111772" indent="-239367" algn="ctr" eaLnBrk="0" fontAlgn="base" hangingPunct="0">
              <a:spcBef>
                <a:spcPct val="0"/>
              </a:spcBef>
              <a:spcAft>
                <a:spcPct val="0"/>
              </a:spcAft>
              <a:defRPr sz="2500">
                <a:solidFill>
                  <a:schemeClr val="tx1"/>
                </a:solidFill>
                <a:latin typeface="Times New Roman" charset="0"/>
              </a:defRPr>
            </a:lvl7pPr>
            <a:lvl8pPr marL="3590506" indent="-239367" algn="ctr" eaLnBrk="0" fontAlgn="base" hangingPunct="0">
              <a:spcBef>
                <a:spcPct val="0"/>
              </a:spcBef>
              <a:spcAft>
                <a:spcPct val="0"/>
              </a:spcAft>
              <a:defRPr sz="2500">
                <a:solidFill>
                  <a:schemeClr val="tx1"/>
                </a:solidFill>
                <a:latin typeface="Times New Roman" charset="0"/>
              </a:defRPr>
            </a:lvl8pPr>
            <a:lvl9pPr marL="4069240" indent="-239367" algn="ctr" eaLnBrk="0" fontAlgn="base" hangingPunct="0">
              <a:spcBef>
                <a:spcPct val="0"/>
              </a:spcBef>
              <a:spcAft>
                <a:spcPct val="0"/>
              </a:spcAft>
              <a:defRPr sz="2500">
                <a:solidFill>
                  <a:schemeClr val="tx1"/>
                </a:solidFill>
                <a:latin typeface="Times New Roman" charset="0"/>
              </a:defRPr>
            </a:lvl9pPr>
          </a:lstStyle>
          <a:p>
            <a:pPr eaLnBrk="1" hangingPunct="1"/>
            <a:r>
              <a:rPr lang="en-US" dirty="0">
                <a:latin typeface="Calibri" pitchFamily="34" charset="0"/>
              </a:rPr>
              <a:t>Page </a:t>
            </a:r>
            <a:fld id="{BE8244AB-546B-483A-817C-28A6C758085F}" type="slidenum">
              <a:rPr lang="en-US">
                <a:latin typeface="Calibri" pitchFamily="34" charset="0"/>
              </a:rPr>
              <a:pPr eaLnBrk="1" hangingPunct="1"/>
              <a:t>54</a:t>
            </a:fld>
            <a:endParaRPr lang="en-US" dirty="0">
              <a:latin typeface="Calibri" pitchFamily="34" charset="0"/>
            </a:endParaRPr>
          </a:p>
          <a:p>
            <a:pPr eaLnBrk="1" hangingPunct="1"/>
            <a:endParaRPr lang="en-US" dirty="0">
              <a:latin typeface="Calibri" pitchFamily="34" charset="0"/>
            </a:endParaRPr>
          </a:p>
        </p:txBody>
      </p:sp>
      <p:sp>
        <p:nvSpPr>
          <p:cNvPr id="265219" name="Rectangle 2"/>
          <p:cNvSpPr>
            <a:spLocks noGrp="1" noRot="1" noChangeAspect="1" noChangeArrowheads="1" noTextEdit="1"/>
          </p:cNvSpPr>
          <p:nvPr>
            <p:ph type="sldImg"/>
          </p:nvPr>
        </p:nvSpPr>
        <p:spPr>
          <a:ln/>
        </p:spPr>
      </p:sp>
      <p:sp>
        <p:nvSpPr>
          <p:cNvPr id="2652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b="1" dirty="0" smtClean="0"/>
              <a:t>Instructor</a:t>
            </a:r>
            <a:r>
              <a:rPr lang="en-US" altLang="en-US" b="1" baseline="0" dirty="0" smtClean="0"/>
              <a:t> Notes: </a:t>
            </a:r>
          </a:p>
          <a:p>
            <a:pPr lvl="0"/>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the slide.</a:t>
            </a:r>
          </a:p>
          <a:p>
            <a:pPr lvl="0"/>
            <a:r>
              <a:rPr lang="en-US" sz="1200" kern="1200" dirty="0" smtClean="0">
                <a:solidFill>
                  <a:schemeClr val="tx1"/>
                </a:solidFill>
                <a:effectLst/>
                <a:latin typeface="+mn-lt"/>
                <a:ea typeface="+mn-ea"/>
                <a:cs typeface="+mn-cs"/>
              </a:rPr>
              <a:t>Technical records for original observations to documented datasheets need to be created. This process is called data transfer.  </a:t>
            </a:r>
          </a:p>
          <a:p>
            <a:pPr lvl="0"/>
            <a:r>
              <a:rPr lang="en-US" sz="1200" kern="1200" dirty="0" smtClean="0">
                <a:solidFill>
                  <a:schemeClr val="tx1"/>
                </a:solidFill>
                <a:effectLst/>
                <a:latin typeface="+mn-lt"/>
                <a:ea typeface="+mn-ea"/>
                <a:cs typeface="+mn-cs"/>
              </a:rPr>
              <a:t>When UL conducts DAP audits, we check the intermediate steps to transfer the data from original observation to the datasheet.  For example, if the original observation was recorded on a checklist before being entered on the datasheet, you must show evidence of this process and review of the data transfer, preferably by someone different than the person performing the transfer.</a:t>
            </a:r>
          </a:p>
          <a:p>
            <a:pPr lvl="0"/>
            <a:r>
              <a:rPr lang="en-US" sz="1200" kern="1200" dirty="0" smtClean="0">
                <a:solidFill>
                  <a:schemeClr val="tx1"/>
                </a:solidFill>
                <a:effectLst/>
                <a:latin typeface="+mn-lt"/>
                <a:ea typeface="+mn-ea"/>
                <a:cs typeface="+mn-cs"/>
              </a:rPr>
              <a:t>We also check that any software or excel calculations created by the DAP client, not by OEM, has been validated to produce repeatable/reliable data.  Evidence of validation is required (</a:t>
            </a:r>
            <a:r>
              <a:rPr lang="en-US" sz="1200" kern="1200" dirty="0" err="1" smtClean="0">
                <a:solidFill>
                  <a:schemeClr val="tx1"/>
                </a:solidFill>
                <a:effectLst/>
                <a:latin typeface="+mn-lt"/>
                <a:ea typeface="+mn-ea"/>
                <a:cs typeface="+mn-cs"/>
              </a:rPr>
              <a:t>i.e</a:t>
            </a:r>
            <a:r>
              <a:rPr lang="en-US" sz="1200" kern="1200" dirty="0" smtClean="0">
                <a:solidFill>
                  <a:schemeClr val="tx1"/>
                </a:solidFill>
                <a:effectLst/>
                <a:latin typeface="+mn-lt"/>
                <a:ea typeface="+mn-ea"/>
                <a:cs typeface="+mn-cs"/>
              </a:rPr>
              <a:t> compare manual calculation to excel calculation).</a:t>
            </a:r>
          </a:p>
          <a:p>
            <a:pPr marL="0" marR="0" indent="0" algn="l" defTabSz="914400" rtl="0" eaLnBrk="1" fontAlgn="base" latinLnBrk="0" hangingPunct="1">
              <a:lnSpc>
                <a:spcPct val="100000"/>
              </a:lnSpc>
              <a:spcBef>
                <a:spcPct val="0"/>
              </a:spcBef>
              <a:spcAft>
                <a:spcPct val="0"/>
              </a:spcAft>
              <a:buClrTx/>
              <a:buSzTx/>
              <a:buFontTx/>
              <a:buNone/>
              <a:tabLst/>
              <a:defRPr/>
            </a:pPr>
            <a:endParaRPr lang="en-US" dirty="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4294967295"/>
          </p:nvPr>
        </p:nvSpPr>
        <p:spPr bwMode="auto">
          <a:xfrm>
            <a:off x="4143587" y="9119173"/>
            <a:ext cx="3169920" cy="4803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47" tIns="47873" rIns="95747" bIns="47873"/>
          <a:lstStyle>
            <a:lvl1pPr eaLnBrk="0" hangingPunct="0">
              <a:defRPr sz="2500">
                <a:solidFill>
                  <a:schemeClr val="tx1"/>
                </a:solidFill>
                <a:latin typeface="Times New Roman" charset="0"/>
              </a:defRPr>
            </a:lvl1pPr>
            <a:lvl2pPr marL="777943" indent="-299209" eaLnBrk="0" hangingPunct="0">
              <a:defRPr sz="2500">
                <a:solidFill>
                  <a:schemeClr val="tx1"/>
                </a:solidFill>
                <a:latin typeface="Times New Roman" charset="0"/>
              </a:defRPr>
            </a:lvl2pPr>
            <a:lvl3pPr marL="1196835" indent="-239367" eaLnBrk="0" hangingPunct="0">
              <a:defRPr sz="2500">
                <a:solidFill>
                  <a:schemeClr val="tx1"/>
                </a:solidFill>
                <a:latin typeface="Times New Roman" charset="0"/>
              </a:defRPr>
            </a:lvl3pPr>
            <a:lvl4pPr marL="1675569" indent="-239367" eaLnBrk="0" hangingPunct="0">
              <a:defRPr sz="2500">
                <a:solidFill>
                  <a:schemeClr val="tx1"/>
                </a:solidFill>
                <a:latin typeface="Times New Roman" charset="0"/>
              </a:defRPr>
            </a:lvl4pPr>
            <a:lvl5pPr marL="2154304" indent="-239367" eaLnBrk="0" hangingPunct="0">
              <a:defRPr sz="2500">
                <a:solidFill>
                  <a:schemeClr val="tx1"/>
                </a:solidFill>
                <a:latin typeface="Times New Roman" charset="0"/>
              </a:defRPr>
            </a:lvl5pPr>
            <a:lvl6pPr marL="2633038" indent="-239367" algn="ctr" eaLnBrk="0" fontAlgn="base" hangingPunct="0">
              <a:spcBef>
                <a:spcPct val="0"/>
              </a:spcBef>
              <a:spcAft>
                <a:spcPct val="0"/>
              </a:spcAft>
              <a:defRPr sz="2500">
                <a:solidFill>
                  <a:schemeClr val="tx1"/>
                </a:solidFill>
                <a:latin typeface="Times New Roman" charset="0"/>
              </a:defRPr>
            </a:lvl6pPr>
            <a:lvl7pPr marL="3111772" indent="-239367" algn="ctr" eaLnBrk="0" fontAlgn="base" hangingPunct="0">
              <a:spcBef>
                <a:spcPct val="0"/>
              </a:spcBef>
              <a:spcAft>
                <a:spcPct val="0"/>
              </a:spcAft>
              <a:defRPr sz="2500">
                <a:solidFill>
                  <a:schemeClr val="tx1"/>
                </a:solidFill>
                <a:latin typeface="Times New Roman" charset="0"/>
              </a:defRPr>
            </a:lvl7pPr>
            <a:lvl8pPr marL="3590506" indent="-239367" algn="ctr" eaLnBrk="0" fontAlgn="base" hangingPunct="0">
              <a:spcBef>
                <a:spcPct val="0"/>
              </a:spcBef>
              <a:spcAft>
                <a:spcPct val="0"/>
              </a:spcAft>
              <a:defRPr sz="2500">
                <a:solidFill>
                  <a:schemeClr val="tx1"/>
                </a:solidFill>
                <a:latin typeface="Times New Roman" charset="0"/>
              </a:defRPr>
            </a:lvl8pPr>
            <a:lvl9pPr marL="4069240" indent="-239367" algn="ctr" eaLnBrk="0" fontAlgn="base" hangingPunct="0">
              <a:spcBef>
                <a:spcPct val="0"/>
              </a:spcBef>
              <a:spcAft>
                <a:spcPct val="0"/>
              </a:spcAft>
              <a:defRPr sz="2500">
                <a:solidFill>
                  <a:schemeClr val="tx1"/>
                </a:solidFill>
                <a:latin typeface="Times New Roman" charset="0"/>
              </a:defRPr>
            </a:lvl9pPr>
          </a:lstStyle>
          <a:p>
            <a:pPr eaLnBrk="1" hangingPunct="1"/>
            <a:r>
              <a:rPr lang="en-US" dirty="0">
                <a:latin typeface="Calibri" pitchFamily="34" charset="0"/>
              </a:rPr>
              <a:t>Page </a:t>
            </a:r>
            <a:fld id="{3B977C86-0FDD-4432-A763-DB56B16CB682}" type="slidenum">
              <a:rPr lang="en-US">
                <a:latin typeface="Calibri" pitchFamily="34" charset="0"/>
              </a:rPr>
              <a:pPr eaLnBrk="1" hangingPunct="1"/>
              <a:t>55</a:t>
            </a:fld>
            <a:endParaRPr lang="en-US" dirty="0">
              <a:latin typeface="Calibri" pitchFamily="34" charset="0"/>
            </a:endParaRPr>
          </a:p>
          <a:p>
            <a:pPr eaLnBrk="1" hangingPunct="1"/>
            <a:endParaRPr lang="en-US" dirty="0">
              <a:latin typeface="Calibri" pitchFamily="34" charset="0"/>
            </a:endParaRPr>
          </a:p>
        </p:txBody>
      </p:sp>
      <p:sp>
        <p:nvSpPr>
          <p:cNvPr id="266243" name="Rectangle 2"/>
          <p:cNvSpPr>
            <a:spLocks noGrp="1" noRot="1" noChangeAspect="1" noChangeArrowheads="1" noTextEdit="1"/>
          </p:cNvSpPr>
          <p:nvPr>
            <p:ph type="sldImg"/>
          </p:nvPr>
        </p:nvSpPr>
        <p:spPr>
          <a:ln/>
        </p:spPr>
      </p:sp>
      <p:sp>
        <p:nvSpPr>
          <p:cNvPr id="2662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b="1" dirty="0" smtClean="0"/>
              <a:t>Instructor</a:t>
            </a:r>
            <a:r>
              <a:rPr lang="en-US" altLang="en-US" b="1" baseline="0" dirty="0" smtClean="0"/>
              <a:t> Notes: </a:t>
            </a:r>
          </a:p>
          <a:p>
            <a:pPr lvl="0"/>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the slide.</a:t>
            </a:r>
          </a:p>
          <a:p>
            <a:pPr lvl="0"/>
            <a:r>
              <a:rPr lang="en-US" sz="1200" kern="1200" dirty="0" smtClean="0">
                <a:solidFill>
                  <a:schemeClr val="tx1"/>
                </a:solidFill>
                <a:effectLst/>
                <a:latin typeface="+mn-lt"/>
                <a:ea typeface="+mn-ea"/>
                <a:cs typeface="+mn-cs"/>
              </a:rPr>
              <a:t>Remember that UL considers data sheets to be part of the test report.</a:t>
            </a:r>
          </a:p>
          <a:p>
            <a:pPr lvl="0"/>
            <a:r>
              <a:rPr lang="en-US" sz="1200" b="1" kern="1200" dirty="0" smtClean="0">
                <a:solidFill>
                  <a:schemeClr val="tx1"/>
                </a:solidFill>
                <a:effectLst/>
                <a:latin typeface="+mn-lt"/>
                <a:ea typeface="+mn-ea"/>
                <a:cs typeface="+mn-cs"/>
              </a:rPr>
              <a:t>Emphasize</a:t>
            </a:r>
            <a:r>
              <a:rPr lang="en-US" sz="1200" kern="1200" dirty="0" smtClean="0">
                <a:solidFill>
                  <a:schemeClr val="tx1"/>
                </a:solidFill>
                <a:effectLst/>
                <a:latin typeface="+mn-lt"/>
                <a:ea typeface="+mn-ea"/>
                <a:cs typeface="+mn-cs"/>
              </a:rPr>
              <a:t> that the completed data sheet package is the sum of all the DAP participant’s processes and activities, in other words the “product”, or output of the process.</a:t>
            </a:r>
          </a:p>
          <a:p>
            <a:pPr lvl="0"/>
            <a:r>
              <a:rPr lang="en-US" sz="1200" b="1" kern="1200" dirty="0" smtClean="0">
                <a:solidFill>
                  <a:schemeClr val="tx1"/>
                </a:solidFill>
                <a:effectLst/>
                <a:latin typeface="+mn-lt"/>
                <a:ea typeface="+mn-ea"/>
                <a:cs typeface="+mn-cs"/>
              </a:rPr>
              <a:t>State</a:t>
            </a:r>
            <a:r>
              <a:rPr lang="en-US" sz="1200" kern="1200" dirty="0" smtClean="0">
                <a:solidFill>
                  <a:schemeClr val="tx1"/>
                </a:solidFill>
                <a:effectLst/>
                <a:latin typeface="+mn-lt"/>
                <a:ea typeface="+mn-ea"/>
                <a:cs typeface="+mn-cs"/>
              </a:rPr>
              <a:t> the importance that the DAP participant needs to ensure that completed data sheet package meets the DAP Data Recording and Reporting requirements in 00-OP-C0025.</a:t>
            </a:r>
          </a:p>
          <a:p>
            <a:pPr eaLnBrk="1" hangingPunct="1">
              <a:spcBef>
                <a:spcPct val="0"/>
              </a:spcBef>
            </a:pPr>
            <a:endParaRPr lang="en-US" dirty="0"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4294967295"/>
          </p:nvPr>
        </p:nvSpPr>
        <p:spPr bwMode="auto">
          <a:xfrm>
            <a:off x="4143587" y="9119173"/>
            <a:ext cx="3169920" cy="4803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47" tIns="47873" rIns="95747" bIns="47873"/>
          <a:lstStyle>
            <a:lvl1pPr eaLnBrk="0" hangingPunct="0">
              <a:defRPr sz="2500">
                <a:solidFill>
                  <a:schemeClr val="tx1"/>
                </a:solidFill>
                <a:latin typeface="Times New Roman" charset="0"/>
              </a:defRPr>
            </a:lvl1pPr>
            <a:lvl2pPr marL="777943" indent="-299209" eaLnBrk="0" hangingPunct="0">
              <a:defRPr sz="2500">
                <a:solidFill>
                  <a:schemeClr val="tx1"/>
                </a:solidFill>
                <a:latin typeface="Times New Roman" charset="0"/>
              </a:defRPr>
            </a:lvl2pPr>
            <a:lvl3pPr marL="1196835" indent="-239367" eaLnBrk="0" hangingPunct="0">
              <a:defRPr sz="2500">
                <a:solidFill>
                  <a:schemeClr val="tx1"/>
                </a:solidFill>
                <a:latin typeface="Times New Roman" charset="0"/>
              </a:defRPr>
            </a:lvl3pPr>
            <a:lvl4pPr marL="1675569" indent="-239367" eaLnBrk="0" hangingPunct="0">
              <a:defRPr sz="2500">
                <a:solidFill>
                  <a:schemeClr val="tx1"/>
                </a:solidFill>
                <a:latin typeface="Times New Roman" charset="0"/>
              </a:defRPr>
            </a:lvl4pPr>
            <a:lvl5pPr marL="2154304" indent="-239367" eaLnBrk="0" hangingPunct="0">
              <a:defRPr sz="2500">
                <a:solidFill>
                  <a:schemeClr val="tx1"/>
                </a:solidFill>
                <a:latin typeface="Times New Roman" charset="0"/>
              </a:defRPr>
            </a:lvl5pPr>
            <a:lvl6pPr marL="2633038" indent="-239367" algn="ctr" eaLnBrk="0" fontAlgn="base" hangingPunct="0">
              <a:spcBef>
                <a:spcPct val="0"/>
              </a:spcBef>
              <a:spcAft>
                <a:spcPct val="0"/>
              </a:spcAft>
              <a:defRPr sz="2500">
                <a:solidFill>
                  <a:schemeClr val="tx1"/>
                </a:solidFill>
                <a:latin typeface="Times New Roman" charset="0"/>
              </a:defRPr>
            </a:lvl6pPr>
            <a:lvl7pPr marL="3111772" indent="-239367" algn="ctr" eaLnBrk="0" fontAlgn="base" hangingPunct="0">
              <a:spcBef>
                <a:spcPct val="0"/>
              </a:spcBef>
              <a:spcAft>
                <a:spcPct val="0"/>
              </a:spcAft>
              <a:defRPr sz="2500">
                <a:solidFill>
                  <a:schemeClr val="tx1"/>
                </a:solidFill>
                <a:latin typeface="Times New Roman" charset="0"/>
              </a:defRPr>
            </a:lvl7pPr>
            <a:lvl8pPr marL="3590506" indent="-239367" algn="ctr" eaLnBrk="0" fontAlgn="base" hangingPunct="0">
              <a:spcBef>
                <a:spcPct val="0"/>
              </a:spcBef>
              <a:spcAft>
                <a:spcPct val="0"/>
              </a:spcAft>
              <a:defRPr sz="2500">
                <a:solidFill>
                  <a:schemeClr val="tx1"/>
                </a:solidFill>
                <a:latin typeface="Times New Roman" charset="0"/>
              </a:defRPr>
            </a:lvl8pPr>
            <a:lvl9pPr marL="4069240" indent="-239367" algn="ctr" eaLnBrk="0" fontAlgn="base" hangingPunct="0">
              <a:spcBef>
                <a:spcPct val="0"/>
              </a:spcBef>
              <a:spcAft>
                <a:spcPct val="0"/>
              </a:spcAft>
              <a:defRPr sz="2500">
                <a:solidFill>
                  <a:schemeClr val="tx1"/>
                </a:solidFill>
                <a:latin typeface="Times New Roman" charset="0"/>
              </a:defRPr>
            </a:lvl9pPr>
          </a:lstStyle>
          <a:p>
            <a:pPr eaLnBrk="1" hangingPunct="1"/>
            <a:r>
              <a:rPr lang="en-US" dirty="0">
                <a:latin typeface="Calibri" pitchFamily="34" charset="0"/>
              </a:rPr>
              <a:t>Page </a:t>
            </a:r>
            <a:fld id="{93C84F91-E990-45ED-8F72-EED31B1DA3B2}" type="slidenum">
              <a:rPr lang="en-US">
                <a:latin typeface="Calibri" pitchFamily="34" charset="0"/>
              </a:rPr>
              <a:pPr eaLnBrk="1" hangingPunct="1"/>
              <a:t>56</a:t>
            </a:fld>
            <a:endParaRPr lang="en-US" dirty="0">
              <a:latin typeface="Calibri" pitchFamily="34" charset="0"/>
            </a:endParaRPr>
          </a:p>
          <a:p>
            <a:pPr eaLnBrk="1" hangingPunct="1"/>
            <a:endParaRPr lang="en-US" dirty="0">
              <a:latin typeface="Calibri" pitchFamily="34" charset="0"/>
            </a:endParaRPr>
          </a:p>
        </p:txBody>
      </p:sp>
      <p:sp>
        <p:nvSpPr>
          <p:cNvPr id="267267" name="Rectangle 2"/>
          <p:cNvSpPr>
            <a:spLocks noGrp="1" noRot="1" noChangeAspect="1" noChangeArrowheads="1" noTextEdit="1"/>
          </p:cNvSpPr>
          <p:nvPr>
            <p:ph type="sldImg"/>
          </p:nvPr>
        </p:nvSpPr>
        <p:spPr>
          <a:xfrm>
            <a:off x="1266825" y="727075"/>
            <a:ext cx="4781550" cy="3586163"/>
          </a:xfrm>
          <a:ln/>
        </p:spPr>
      </p:sp>
      <p:sp>
        <p:nvSpPr>
          <p:cNvPr id="260100" name="Rectangle 3"/>
          <p:cNvSpPr>
            <a:spLocks noGrp="1" noChangeArrowheads="1"/>
          </p:cNvSpPr>
          <p:nvPr>
            <p:ph type="body" idx="1"/>
          </p:nvPr>
        </p:nvSpPr>
        <p:spPr>
          <a:ln/>
        </p:spPr>
        <p:txBody>
          <a:bodyPr>
            <a:normAutofit fontScale="92500"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b="1" dirty="0" smtClean="0"/>
              <a:t>Instructor</a:t>
            </a:r>
            <a:r>
              <a:rPr lang="en-US" altLang="en-US" b="1" baseline="0" dirty="0" smtClean="0"/>
              <a:t> Notes: </a:t>
            </a:r>
          </a:p>
          <a:p>
            <a:pPr lvl="0"/>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the slide.</a:t>
            </a:r>
          </a:p>
          <a:p>
            <a:pPr lvl="0"/>
            <a:r>
              <a:rPr lang="en-US" sz="1200" b="1" kern="1200" dirty="0" smtClean="0">
                <a:solidFill>
                  <a:schemeClr val="tx1"/>
                </a:solidFill>
                <a:effectLst/>
                <a:latin typeface="+mn-lt"/>
                <a:ea typeface="+mn-ea"/>
                <a:cs typeface="+mn-cs"/>
              </a:rPr>
              <a:t>Re-state</a:t>
            </a:r>
            <a:r>
              <a:rPr lang="en-US" sz="1200" kern="1200" dirty="0" smtClean="0">
                <a:solidFill>
                  <a:schemeClr val="tx1"/>
                </a:solidFill>
                <a:effectLst/>
                <a:latin typeface="+mn-lt"/>
                <a:ea typeface="+mn-ea"/>
                <a:cs typeface="+mn-cs"/>
              </a:rPr>
              <a:t> the importance that the DAP participant needs to ensure that completed data sheet package meets the DAP Data Recording and Reporting requirements in 00-OP-C0025.  Otherwise, the completed data sheet package will be returned to the lab as non-conforming.  Numerous key DR&amp;R steps all add up to the final “product” (i.e. getting data sheets approved by UL , getting deviations approved by UL). </a:t>
            </a:r>
          </a:p>
          <a:p>
            <a:pPr eaLnBrk="1" fontAlgn="auto" hangingPunct="1">
              <a:spcBef>
                <a:spcPts val="0"/>
              </a:spcBef>
              <a:spcAft>
                <a:spcPts val="0"/>
              </a:spcAft>
              <a:defRPr/>
            </a:pPr>
            <a:endParaRPr lang="en-US" dirty="0"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4294967295"/>
          </p:nvPr>
        </p:nvSpPr>
        <p:spPr bwMode="auto">
          <a:xfrm>
            <a:off x="4143587" y="9119173"/>
            <a:ext cx="3169920" cy="4803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47" tIns="47873" rIns="95747" bIns="47873"/>
          <a:lstStyle>
            <a:lvl1pPr eaLnBrk="0" hangingPunct="0">
              <a:defRPr sz="2500">
                <a:solidFill>
                  <a:schemeClr val="tx1"/>
                </a:solidFill>
                <a:latin typeface="Times New Roman" charset="0"/>
              </a:defRPr>
            </a:lvl1pPr>
            <a:lvl2pPr marL="777943" indent="-299209" eaLnBrk="0" hangingPunct="0">
              <a:defRPr sz="2500">
                <a:solidFill>
                  <a:schemeClr val="tx1"/>
                </a:solidFill>
                <a:latin typeface="Times New Roman" charset="0"/>
              </a:defRPr>
            </a:lvl2pPr>
            <a:lvl3pPr marL="1196835" indent="-239367" eaLnBrk="0" hangingPunct="0">
              <a:defRPr sz="2500">
                <a:solidFill>
                  <a:schemeClr val="tx1"/>
                </a:solidFill>
                <a:latin typeface="Times New Roman" charset="0"/>
              </a:defRPr>
            </a:lvl3pPr>
            <a:lvl4pPr marL="1675569" indent="-239367" eaLnBrk="0" hangingPunct="0">
              <a:defRPr sz="2500">
                <a:solidFill>
                  <a:schemeClr val="tx1"/>
                </a:solidFill>
                <a:latin typeface="Times New Roman" charset="0"/>
              </a:defRPr>
            </a:lvl4pPr>
            <a:lvl5pPr marL="2154304" indent="-239367" eaLnBrk="0" hangingPunct="0">
              <a:defRPr sz="2500">
                <a:solidFill>
                  <a:schemeClr val="tx1"/>
                </a:solidFill>
                <a:latin typeface="Times New Roman" charset="0"/>
              </a:defRPr>
            </a:lvl5pPr>
            <a:lvl6pPr marL="2633038" indent="-239367" algn="ctr" eaLnBrk="0" fontAlgn="base" hangingPunct="0">
              <a:spcBef>
                <a:spcPct val="0"/>
              </a:spcBef>
              <a:spcAft>
                <a:spcPct val="0"/>
              </a:spcAft>
              <a:defRPr sz="2500">
                <a:solidFill>
                  <a:schemeClr val="tx1"/>
                </a:solidFill>
                <a:latin typeface="Times New Roman" charset="0"/>
              </a:defRPr>
            </a:lvl6pPr>
            <a:lvl7pPr marL="3111772" indent="-239367" algn="ctr" eaLnBrk="0" fontAlgn="base" hangingPunct="0">
              <a:spcBef>
                <a:spcPct val="0"/>
              </a:spcBef>
              <a:spcAft>
                <a:spcPct val="0"/>
              </a:spcAft>
              <a:defRPr sz="2500">
                <a:solidFill>
                  <a:schemeClr val="tx1"/>
                </a:solidFill>
                <a:latin typeface="Times New Roman" charset="0"/>
              </a:defRPr>
            </a:lvl7pPr>
            <a:lvl8pPr marL="3590506" indent="-239367" algn="ctr" eaLnBrk="0" fontAlgn="base" hangingPunct="0">
              <a:spcBef>
                <a:spcPct val="0"/>
              </a:spcBef>
              <a:spcAft>
                <a:spcPct val="0"/>
              </a:spcAft>
              <a:defRPr sz="2500">
                <a:solidFill>
                  <a:schemeClr val="tx1"/>
                </a:solidFill>
                <a:latin typeface="Times New Roman" charset="0"/>
              </a:defRPr>
            </a:lvl8pPr>
            <a:lvl9pPr marL="4069240" indent="-239367" algn="ctr" eaLnBrk="0" fontAlgn="base" hangingPunct="0">
              <a:spcBef>
                <a:spcPct val="0"/>
              </a:spcBef>
              <a:spcAft>
                <a:spcPct val="0"/>
              </a:spcAft>
              <a:defRPr sz="2500">
                <a:solidFill>
                  <a:schemeClr val="tx1"/>
                </a:solidFill>
                <a:latin typeface="Times New Roman" charset="0"/>
              </a:defRPr>
            </a:lvl9pPr>
          </a:lstStyle>
          <a:p>
            <a:pPr eaLnBrk="1" hangingPunct="1"/>
            <a:r>
              <a:rPr lang="en-US" dirty="0">
                <a:latin typeface="Calibri" pitchFamily="34" charset="0"/>
              </a:rPr>
              <a:t>Page </a:t>
            </a:r>
            <a:fld id="{50A91E51-0607-454F-A62E-4533AF1E1B35}" type="slidenum">
              <a:rPr lang="en-US">
                <a:latin typeface="Calibri" pitchFamily="34" charset="0"/>
              </a:rPr>
              <a:pPr eaLnBrk="1" hangingPunct="1"/>
              <a:t>57</a:t>
            </a:fld>
            <a:endParaRPr lang="en-US" dirty="0">
              <a:latin typeface="Calibri" pitchFamily="34" charset="0"/>
            </a:endParaRPr>
          </a:p>
          <a:p>
            <a:pPr eaLnBrk="1" hangingPunct="1"/>
            <a:endParaRPr lang="en-US" dirty="0">
              <a:latin typeface="Calibri" pitchFamily="34" charset="0"/>
            </a:endParaRPr>
          </a:p>
        </p:txBody>
      </p:sp>
      <p:sp>
        <p:nvSpPr>
          <p:cNvPr id="268291" name="Rectangle 2"/>
          <p:cNvSpPr>
            <a:spLocks noGrp="1" noRot="1" noChangeAspect="1" noChangeArrowheads="1" noTextEdit="1"/>
          </p:cNvSpPr>
          <p:nvPr>
            <p:ph type="sldImg"/>
          </p:nvPr>
        </p:nvSpPr>
        <p:spPr>
          <a:xfrm>
            <a:off x="1265238" y="723900"/>
            <a:ext cx="4786312" cy="3589338"/>
          </a:xfrm>
          <a:ln/>
        </p:spPr>
      </p:sp>
      <p:sp>
        <p:nvSpPr>
          <p:cNvPr id="268292" name="Rectangle 3"/>
          <p:cNvSpPr>
            <a:spLocks noGrp="1" noChangeArrowheads="1"/>
          </p:cNvSpPr>
          <p:nvPr>
            <p:ph type="body" idx="1"/>
          </p:nvPr>
        </p:nvSpPr>
        <p:spPr>
          <a:xfrm>
            <a:off x="975360" y="4561226"/>
            <a:ext cx="5364480" cy="432185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b="1" dirty="0" smtClean="0"/>
              <a:t>Instructor</a:t>
            </a:r>
            <a:r>
              <a:rPr lang="en-US" altLang="en-US" b="1" baseline="0" dirty="0" smtClean="0"/>
              <a:t> Notes: </a:t>
            </a:r>
          </a:p>
          <a:p>
            <a:pPr lvl="0"/>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the slide.</a:t>
            </a:r>
          </a:p>
          <a:p>
            <a:pPr lvl="0"/>
            <a:r>
              <a:rPr lang="en-US" sz="1200" kern="1200" dirty="0" smtClean="0">
                <a:solidFill>
                  <a:schemeClr val="tx1"/>
                </a:solidFill>
                <a:effectLst/>
                <a:latin typeface="+mn-lt"/>
                <a:ea typeface="+mn-ea"/>
                <a:cs typeface="+mn-cs"/>
              </a:rPr>
              <a:t>Stress to the participants that the data sheets on the next couple of slides are just examples and not to be inferred as templates.</a:t>
            </a:r>
          </a:p>
          <a:p>
            <a:pPr lvl="0"/>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the main components of the data sheet package with the class.  </a:t>
            </a:r>
          </a:p>
          <a:p>
            <a:pPr lvl="0"/>
            <a:r>
              <a:rPr lang="en-US" sz="1200" kern="1200" dirty="0" smtClean="0">
                <a:solidFill>
                  <a:schemeClr val="tx1"/>
                </a:solidFill>
                <a:effectLst/>
                <a:latin typeface="+mn-lt"/>
                <a:ea typeface="+mn-ea"/>
                <a:cs typeface="+mn-cs"/>
              </a:rPr>
              <a:t>Also refer the class to the </a:t>
            </a:r>
            <a:r>
              <a:rPr lang="en-US" sz="1200" b="1" kern="1200" dirty="0" smtClean="0">
                <a:solidFill>
                  <a:schemeClr val="tx1"/>
                </a:solidFill>
                <a:effectLst/>
                <a:latin typeface="+mn-lt"/>
                <a:ea typeface="+mn-ea"/>
                <a:cs typeface="+mn-cs"/>
              </a:rPr>
              <a:t>Data Recording, Reporting and Related Requirements, </a:t>
            </a:r>
            <a:r>
              <a:rPr lang="en-US" sz="1200" kern="1200" dirty="0" smtClean="0">
                <a:solidFill>
                  <a:schemeClr val="tx1"/>
                </a:solidFill>
                <a:effectLst/>
                <a:latin typeface="+mn-lt"/>
                <a:ea typeface="+mn-ea"/>
                <a:cs typeface="+mn-cs"/>
              </a:rPr>
              <a:t>00-OP-C0025.</a:t>
            </a:r>
          </a:p>
          <a:p>
            <a:pPr lvl="0"/>
            <a:r>
              <a:rPr lang="en-US" sz="1200" b="1" kern="1200" dirty="0" smtClean="0">
                <a:solidFill>
                  <a:schemeClr val="tx1"/>
                </a:solidFill>
                <a:effectLst/>
                <a:latin typeface="+mn-lt"/>
                <a:ea typeface="+mn-ea"/>
                <a:cs typeface="+mn-cs"/>
              </a:rPr>
              <a:t>IMPORTANT: </a:t>
            </a:r>
            <a:r>
              <a:rPr lang="en-US" sz="1200" kern="1200" dirty="0" smtClean="0">
                <a:solidFill>
                  <a:schemeClr val="tx1"/>
                </a:solidFill>
                <a:effectLst/>
                <a:latin typeface="+mn-lt"/>
                <a:ea typeface="+mn-ea"/>
                <a:cs typeface="+mn-cs"/>
              </a:rPr>
              <a:t>Clarify the Process to obtain current UL data sheet packages</a:t>
            </a:r>
          </a:p>
          <a:p>
            <a:pPr eaLnBrk="1" hangingPunct="1">
              <a:spcBef>
                <a:spcPct val="0"/>
              </a:spcBef>
            </a:pPr>
            <a:endParaRPr lang="en-US" dirty="0"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4294967295"/>
          </p:nvPr>
        </p:nvSpPr>
        <p:spPr bwMode="auto">
          <a:xfrm>
            <a:off x="4143587" y="9119173"/>
            <a:ext cx="3169920" cy="4803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47" tIns="47873" rIns="95747" bIns="47873"/>
          <a:lstStyle>
            <a:lvl1pPr eaLnBrk="0" hangingPunct="0">
              <a:defRPr sz="2500">
                <a:solidFill>
                  <a:schemeClr val="tx1"/>
                </a:solidFill>
                <a:latin typeface="Times New Roman" charset="0"/>
              </a:defRPr>
            </a:lvl1pPr>
            <a:lvl2pPr marL="777943" indent="-299209" eaLnBrk="0" hangingPunct="0">
              <a:defRPr sz="2500">
                <a:solidFill>
                  <a:schemeClr val="tx1"/>
                </a:solidFill>
                <a:latin typeface="Times New Roman" charset="0"/>
              </a:defRPr>
            </a:lvl2pPr>
            <a:lvl3pPr marL="1196835" indent="-239367" eaLnBrk="0" hangingPunct="0">
              <a:defRPr sz="2500">
                <a:solidFill>
                  <a:schemeClr val="tx1"/>
                </a:solidFill>
                <a:latin typeface="Times New Roman" charset="0"/>
              </a:defRPr>
            </a:lvl3pPr>
            <a:lvl4pPr marL="1675569" indent="-239367" eaLnBrk="0" hangingPunct="0">
              <a:defRPr sz="2500">
                <a:solidFill>
                  <a:schemeClr val="tx1"/>
                </a:solidFill>
                <a:latin typeface="Times New Roman" charset="0"/>
              </a:defRPr>
            </a:lvl4pPr>
            <a:lvl5pPr marL="2154304" indent="-239367" eaLnBrk="0" hangingPunct="0">
              <a:defRPr sz="2500">
                <a:solidFill>
                  <a:schemeClr val="tx1"/>
                </a:solidFill>
                <a:latin typeface="Times New Roman" charset="0"/>
              </a:defRPr>
            </a:lvl5pPr>
            <a:lvl6pPr marL="2633038" indent="-239367" algn="ctr" eaLnBrk="0" fontAlgn="base" hangingPunct="0">
              <a:spcBef>
                <a:spcPct val="0"/>
              </a:spcBef>
              <a:spcAft>
                <a:spcPct val="0"/>
              </a:spcAft>
              <a:defRPr sz="2500">
                <a:solidFill>
                  <a:schemeClr val="tx1"/>
                </a:solidFill>
                <a:latin typeface="Times New Roman" charset="0"/>
              </a:defRPr>
            </a:lvl6pPr>
            <a:lvl7pPr marL="3111772" indent="-239367" algn="ctr" eaLnBrk="0" fontAlgn="base" hangingPunct="0">
              <a:spcBef>
                <a:spcPct val="0"/>
              </a:spcBef>
              <a:spcAft>
                <a:spcPct val="0"/>
              </a:spcAft>
              <a:defRPr sz="2500">
                <a:solidFill>
                  <a:schemeClr val="tx1"/>
                </a:solidFill>
                <a:latin typeface="Times New Roman" charset="0"/>
              </a:defRPr>
            </a:lvl7pPr>
            <a:lvl8pPr marL="3590506" indent="-239367" algn="ctr" eaLnBrk="0" fontAlgn="base" hangingPunct="0">
              <a:spcBef>
                <a:spcPct val="0"/>
              </a:spcBef>
              <a:spcAft>
                <a:spcPct val="0"/>
              </a:spcAft>
              <a:defRPr sz="2500">
                <a:solidFill>
                  <a:schemeClr val="tx1"/>
                </a:solidFill>
                <a:latin typeface="Times New Roman" charset="0"/>
              </a:defRPr>
            </a:lvl8pPr>
            <a:lvl9pPr marL="4069240" indent="-239367" algn="ctr" eaLnBrk="0" fontAlgn="base" hangingPunct="0">
              <a:spcBef>
                <a:spcPct val="0"/>
              </a:spcBef>
              <a:spcAft>
                <a:spcPct val="0"/>
              </a:spcAft>
              <a:defRPr sz="2500">
                <a:solidFill>
                  <a:schemeClr val="tx1"/>
                </a:solidFill>
                <a:latin typeface="Times New Roman" charset="0"/>
              </a:defRPr>
            </a:lvl9pPr>
          </a:lstStyle>
          <a:p>
            <a:pPr eaLnBrk="1" hangingPunct="1"/>
            <a:r>
              <a:rPr lang="en-US" dirty="0">
                <a:latin typeface="Calibri" pitchFamily="34" charset="0"/>
              </a:rPr>
              <a:t>Page </a:t>
            </a:r>
            <a:fld id="{5D7B71AA-A2F9-41E9-82A4-E5C2562597F2}" type="slidenum">
              <a:rPr lang="en-US">
                <a:latin typeface="Calibri" pitchFamily="34" charset="0"/>
              </a:rPr>
              <a:pPr eaLnBrk="1" hangingPunct="1"/>
              <a:t>58</a:t>
            </a:fld>
            <a:endParaRPr lang="en-US" dirty="0">
              <a:latin typeface="Calibri" pitchFamily="34" charset="0"/>
            </a:endParaRPr>
          </a:p>
          <a:p>
            <a:pPr eaLnBrk="1" hangingPunct="1"/>
            <a:endParaRPr lang="en-US" dirty="0">
              <a:latin typeface="Calibri" pitchFamily="34" charset="0"/>
            </a:endParaRPr>
          </a:p>
        </p:txBody>
      </p:sp>
      <p:sp>
        <p:nvSpPr>
          <p:cNvPr id="269315" name="Rectangle 2"/>
          <p:cNvSpPr>
            <a:spLocks noGrp="1" noRot="1" noChangeAspect="1" noChangeArrowheads="1" noTextEdit="1"/>
          </p:cNvSpPr>
          <p:nvPr>
            <p:ph type="sldImg"/>
          </p:nvPr>
        </p:nvSpPr>
        <p:spPr>
          <a:xfrm>
            <a:off x="1265238" y="723900"/>
            <a:ext cx="4786312" cy="3589338"/>
          </a:xfrm>
          <a:ln/>
        </p:spPr>
      </p:sp>
      <p:sp>
        <p:nvSpPr>
          <p:cNvPr id="269316" name="Rectangle 3"/>
          <p:cNvSpPr>
            <a:spLocks noGrp="1" noChangeArrowheads="1"/>
          </p:cNvSpPr>
          <p:nvPr>
            <p:ph type="body" idx="1"/>
          </p:nvPr>
        </p:nvSpPr>
        <p:spPr>
          <a:xfrm>
            <a:off x="975360" y="4561226"/>
            <a:ext cx="5364480" cy="432185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b="1" dirty="0" smtClean="0"/>
              <a:t>Instructor</a:t>
            </a:r>
            <a:r>
              <a:rPr lang="en-US" altLang="en-US" b="1" baseline="0" dirty="0" smtClean="0"/>
              <a:t> Notes: </a:t>
            </a:r>
          </a:p>
          <a:p>
            <a:pPr lvl="0"/>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the slide.</a:t>
            </a:r>
          </a:p>
          <a:p>
            <a:pPr lvl="0"/>
            <a:r>
              <a:rPr lang="en-US" sz="1200" b="1" kern="1200" dirty="0" smtClean="0">
                <a:solidFill>
                  <a:schemeClr val="tx1"/>
                </a:solidFill>
                <a:effectLst/>
                <a:latin typeface="+mn-lt"/>
                <a:ea typeface="+mn-ea"/>
                <a:cs typeface="+mn-cs"/>
              </a:rPr>
              <a:t>IMPORTANT</a:t>
            </a:r>
            <a:r>
              <a:rPr lang="en-US" sz="1200" kern="1200" dirty="0" smtClean="0">
                <a:solidFill>
                  <a:schemeClr val="tx1"/>
                </a:solidFill>
                <a:effectLst/>
                <a:latin typeface="+mn-lt"/>
                <a:ea typeface="+mn-ea"/>
                <a:cs typeface="+mn-cs"/>
              </a:rPr>
              <a:t>:  Tell the class to refer to the </a:t>
            </a:r>
            <a:r>
              <a:rPr lang="en-US" sz="1200" b="1" kern="1200" dirty="0" smtClean="0">
                <a:solidFill>
                  <a:schemeClr val="tx1"/>
                </a:solidFill>
                <a:effectLst/>
                <a:latin typeface="+mn-lt"/>
                <a:ea typeface="+mn-ea"/>
                <a:cs typeface="+mn-cs"/>
              </a:rPr>
              <a:t>Data Sheet Example</a:t>
            </a:r>
            <a:r>
              <a:rPr lang="en-US" sz="1200" kern="1200" dirty="0" smtClean="0">
                <a:solidFill>
                  <a:schemeClr val="tx1"/>
                </a:solidFill>
                <a:effectLst/>
                <a:latin typeface="+mn-lt"/>
                <a:ea typeface="+mn-ea"/>
                <a:cs typeface="+mn-cs"/>
              </a:rPr>
              <a:t> in their DAP Activities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to see the various sections more easily.</a:t>
            </a:r>
          </a:p>
          <a:p>
            <a:pPr lvl="0"/>
            <a:r>
              <a:rPr lang="en-US" sz="1200" kern="1200" dirty="0" smtClean="0">
                <a:solidFill>
                  <a:schemeClr val="tx1"/>
                </a:solidFill>
                <a:effectLst/>
                <a:latin typeface="+mn-lt"/>
                <a:ea typeface="+mn-ea"/>
                <a:cs typeface="+mn-cs"/>
              </a:rPr>
              <a:t>Also refer the class to the </a:t>
            </a:r>
            <a:r>
              <a:rPr lang="en-US" sz="1200" b="1" kern="1200" dirty="0" smtClean="0">
                <a:solidFill>
                  <a:schemeClr val="tx1"/>
                </a:solidFill>
                <a:effectLst/>
                <a:latin typeface="+mn-lt"/>
                <a:ea typeface="+mn-ea"/>
                <a:cs typeface="+mn-cs"/>
              </a:rPr>
              <a:t>00-OP-C0025</a:t>
            </a:r>
            <a:r>
              <a:rPr lang="en-US" sz="1200" kern="1200" dirty="0" smtClean="0">
                <a:solidFill>
                  <a:schemeClr val="tx1"/>
                </a:solidFill>
                <a:effectLst/>
                <a:latin typeface="+mn-lt"/>
                <a:ea typeface="+mn-ea"/>
                <a:cs typeface="+mn-cs"/>
              </a:rPr>
              <a:t>.</a:t>
            </a:r>
          </a:p>
          <a:p>
            <a:pPr lvl="0"/>
            <a:r>
              <a:rPr lang="en-US" sz="1200" b="1" kern="1200" dirty="0" smtClean="0">
                <a:solidFill>
                  <a:schemeClr val="tx1"/>
                </a:solidFill>
                <a:effectLst/>
                <a:latin typeface="+mn-lt"/>
                <a:ea typeface="+mn-ea"/>
                <a:cs typeface="+mn-cs"/>
              </a:rPr>
              <a:t>Clarify</a:t>
            </a:r>
            <a:r>
              <a:rPr lang="en-US" sz="1200" kern="1200" dirty="0" smtClean="0">
                <a:solidFill>
                  <a:schemeClr val="tx1"/>
                </a:solidFill>
                <a:effectLst/>
                <a:latin typeface="+mn-lt"/>
                <a:ea typeface="+mn-ea"/>
                <a:cs typeface="+mn-cs"/>
              </a:rPr>
              <a:t> the following:</a:t>
            </a:r>
          </a:p>
          <a:p>
            <a:pPr lvl="1"/>
            <a:r>
              <a:rPr lang="en-US" sz="1200" kern="1200" dirty="0" smtClean="0">
                <a:solidFill>
                  <a:schemeClr val="tx1"/>
                </a:solidFill>
                <a:effectLst/>
                <a:latin typeface="+mn-lt"/>
                <a:ea typeface="+mn-ea"/>
                <a:cs typeface="+mn-cs"/>
              </a:rPr>
              <a:t>Every page in the data sheet package must contain the Applicant File Number, UL Project Number or unique ID (see below), and Page Number at the top of the page.</a:t>
            </a:r>
          </a:p>
          <a:p>
            <a:pPr lvl="1"/>
            <a:r>
              <a:rPr lang="en-US" sz="1200" kern="1200" dirty="0" smtClean="0">
                <a:solidFill>
                  <a:schemeClr val="tx1"/>
                </a:solidFill>
                <a:effectLst/>
                <a:latin typeface="+mn-lt"/>
                <a:ea typeface="+mn-ea"/>
                <a:cs typeface="+mn-cs"/>
              </a:rPr>
              <a:t>The client is advised to get the project number in advance and put on datasheets.  If not available, a unique ID of the data sheet package must be recorded and correlated to the UL project number.</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Be</a:t>
            </a:r>
            <a:r>
              <a:rPr lang="en-US" sz="1200" kern="1200" baseline="0" dirty="0" smtClean="0">
                <a:solidFill>
                  <a:schemeClr val="tx1"/>
                </a:solidFill>
                <a:effectLst/>
                <a:latin typeface="+mn-lt"/>
                <a:ea typeface="+mn-ea"/>
                <a:cs typeface="+mn-cs"/>
              </a:rPr>
              <a:t> sure to tell them the UL date format is YYYY-MM-DD and point out the date format exceptions in 00-OP-C0025 “</a:t>
            </a:r>
            <a:r>
              <a:rPr lang="en-US" dirty="0" smtClean="0"/>
              <a:t>The issue date and the latest revision date of a test Standard or for test equipment calibration records provided the date format is not ambiguous”. </a:t>
            </a:r>
            <a:r>
              <a:rPr lang="en-US" sz="1200" kern="1200" dirty="0" smtClean="0">
                <a:solidFill>
                  <a:schemeClr val="tx1"/>
                </a:solidFill>
                <a:effectLst/>
                <a:latin typeface="+mn-lt"/>
                <a:ea typeface="+mn-ea"/>
                <a:cs typeface="+mn-cs"/>
              </a:rPr>
              <a:t>Point</a:t>
            </a:r>
            <a:r>
              <a:rPr lang="en-US" sz="1200" kern="1200" baseline="0" dirty="0" smtClean="0">
                <a:solidFill>
                  <a:schemeClr val="tx1"/>
                </a:solidFill>
                <a:effectLst/>
                <a:latin typeface="+mn-lt"/>
                <a:ea typeface="+mn-ea"/>
                <a:cs typeface="+mn-cs"/>
              </a:rPr>
              <a:t> out Date: 8/13/2007 is incorrect date format.</a:t>
            </a:r>
            <a:endParaRPr lang="en-US" sz="1200" kern="1200" dirty="0" smtClean="0">
              <a:solidFill>
                <a:schemeClr val="tx1"/>
              </a:solidFill>
              <a:effectLst/>
              <a:latin typeface="+mn-lt"/>
              <a:ea typeface="+mn-ea"/>
              <a:cs typeface="+mn-cs"/>
            </a:endParaRPr>
          </a:p>
          <a:p>
            <a:pPr lvl="1"/>
            <a:endParaRPr lang="en-US" sz="1200" kern="1200" dirty="0" smtClean="0">
              <a:solidFill>
                <a:schemeClr val="tx1"/>
              </a:solidFill>
              <a:effectLst/>
              <a:latin typeface="+mn-lt"/>
              <a:ea typeface="+mn-ea"/>
              <a:cs typeface="+mn-cs"/>
            </a:endParaRPr>
          </a:p>
          <a:p>
            <a:pPr eaLnBrk="1" hangingPunct="1">
              <a:spcBef>
                <a:spcPct val="0"/>
              </a:spcBef>
            </a:pPr>
            <a:endParaRPr lang="en-US" dirty="0"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4294967295"/>
          </p:nvPr>
        </p:nvSpPr>
        <p:spPr bwMode="auto">
          <a:xfrm>
            <a:off x="4143587" y="9119173"/>
            <a:ext cx="3169920" cy="4803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47" tIns="47873" rIns="95747" bIns="47873"/>
          <a:lstStyle>
            <a:lvl1pPr eaLnBrk="0" hangingPunct="0">
              <a:defRPr sz="2500">
                <a:solidFill>
                  <a:schemeClr val="tx1"/>
                </a:solidFill>
                <a:latin typeface="Times New Roman" charset="0"/>
              </a:defRPr>
            </a:lvl1pPr>
            <a:lvl2pPr marL="777943" indent="-299209" eaLnBrk="0" hangingPunct="0">
              <a:defRPr sz="2500">
                <a:solidFill>
                  <a:schemeClr val="tx1"/>
                </a:solidFill>
                <a:latin typeface="Times New Roman" charset="0"/>
              </a:defRPr>
            </a:lvl2pPr>
            <a:lvl3pPr marL="1196835" indent="-239367" eaLnBrk="0" hangingPunct="0">
              <a:defRPr sz="2500">
                <a:solidFill>
                  <a:schemeClr val="tx1"/>
                </a:solidFill>
                <a:latin typeface="Times New Roman" charset="0"/>
              </a:defRPr>
            </a:lvl3pPr>
            <a:lvl4pPr marL="1675569" indent="-239367" eaLnBrk="0" hangingPunct="0">
              <a:defRPr sz="2500">
                <a:solidFill>
                  <a:schemeClr val="tx1"/>
                </a:solidFill>
                <a:latin typeface="Times New Roman" charset="0"/>
              </a:defRPr>
            </a:lvl4pPr>
            <a:lvl5pPr marL="2154304" indent="-239367" eaLnBrk="0" hangingPunct="0">
              <a:defRPr sz="2500">
                <a:solidFill>
                  <a:schemeClr val="tx1"/>
                </a:solidFill>
                <a:latin typeface="Times New Roman" charset="0"/>
              </a:defRPr>
            </a:lvl5pPr>
            <a:lvl6pPr marL="2633038" indent="-239367" algn="ctr" eaLnBrk="0" fontAlgn="base" hangingPunct="0">
              <a:spcBef>
                <a:spcPct val="0"/>
              </a:spcBef>
              <a:spcAft>
                <a:spcPct val="0"/>
              </a:spcAft>
              <a:defRPr sz="2500">
                <a:solidFill>
                  <a:schemeClr val="tx1"/>
                </a:solidFill>
                <a:latin typeface="Times New Roman" charset="0"/>
              </a:defRPr>
            </a:lvl6pPr>
            <a:lvl7pPr marL="3111772" indent="-239367" algn="ctr" eaLnBrk="0" fontAlgn="base" hangingPunct="0">
              <a:spcBef>
                <a:spcPct val="0"/>
              </a:spcBef>
              <a:spcAft>
                <a:spcPct val="0"/>
              </a:spcAft>
              <a:defRPr sz="2500">
                <a:solidFill>
                  <a:schemeClr val="tx1"/>
                </a:solidFill>
                <a:latin typeface="Times New Roman" charset="0"/>
              </a:defRPr>
            </a:lvl7pPr>
            <a:lvl8pPr marL="3590506" indent="-239367" algn="ctr" eaLnBrk="0" fontAlgn="base" hangingPunct="0">
              <a:spcBef>
                <a:spcPct val="0"/>
              </a:spcBef>
              <a:spcAft>
                <a:spcPct val="0"/>
              </a:spcAft>
              <a:defRPr sz="2500">
                <a:solidFill>
                  <a:schemeClr val="tx1"/>
                </a:solidFill>
                <a:latin typeface="Times New Roman" charset="0"/>
              </a:defRPr>
            </a:lvl8pPr>
            <a:lvl9pPr marL="4069240" indent="-239367" algn="ctr" eaLnBrk="0" fontAlgn="base" hangingPunct="0">
              <a:spcBef>
                <a:spcPct val="0"/>
              </a:spcBef>
              <a:spcAft>
                <a:spcPct val="0"/>
              </a:spcAft>
              <a:defRPr sz="2500">
                <a:solidFill>
                  <a:schemeClr val="tx1"/>
                </a:solidFill>
                <a:latin typeface="Times New Roman" charset="0"/>
              </a:defRPr>
            </a:lvl9pPr>
          </a:lstStyle>
          <a:p>
            <a:pPr eaLnBrk="1" hangingPunct="1"/>
            <a:r>
              <a:rPr lang="en-US" dirty="0">
                <a:latin typeface="Calibri" pitchFamily="34" charset="0"/>
              </a:rPr>
              <a:t>Page </a:t>
            </a:r>
            <a:fld id="{19679493-2320-4B0B-BBA3-20CE427625D5}" type="slidenum">
              <a:rPr lang="en-US">
                <a:latin typeface="Calibri" pitchFamily="34" charset="0"/>
              </a:rPr>
              <a:pPr eaLnBrk="1" hangingPunct="1"/>
              <a:t>59</a:t>
            </a:fld>
            <a:endParaRPr lang="en-US" dirty="0">
              <a:latin typeface="Calibri" pitchFamily="34" charset="0"/>
            </a:endParaRPr>
          </a:p>
          <a:p>
            <a:pPr eaLnBrk="1" hangingPunct="1"/>
            <a:endParaRPr lang="en-US" dirty="0">
              <a:latin typeface="Calibri" pitchFamily="34" charset="0"/>
            </a:endParaRPr>
          </a:p>
        </p:txBody>
      </p:sp>
      <p:sp>
        <p:nvSpPr>
          <p:cNvPr id="270339" name="Rectangle 6146"/>
          <p:cNvSpPr>
            <a:spLocks noGrp="1" noRot="1" noChangeAspect="1" noChangeArrowheads="1" noTextEdit="1"/>
          </p:cNvSpPr>
          <p:nvPr>
            <p:ph type="sldImg"/>
          </p:nvPr>
        </p:nvSpPr>
        <p:spPr>
          <a:xfrm>
            <a:off x="1265238" y="723900"/>
            <a:ext cx="4786312" cy="3589338"/>
          </a:xfrm>
          <a:ln/>
        </p:spPr>
      </p:sp>
      <p:sp>
        <p:nvSpPr>
          <p:cNvPr id="270340" name="Rectangle 6147"/>
          <p:cNvSpPr>
            <a:spLocks noGrp="1" noChangeArrowheads="1"/>
          </p:cNvSpPr>
          <p:nvPr>
            <p:ph type="body" idx="1"/>
          </p:nvPr>
        </p:nvSpPr>
        <p:spPr>
          <a:xfrm>
            <a:off x="975360" y="4561226"/>
            <a:ext cx="5364480" cy="432185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b="1" dirty="0" smtClean="0"/>
              <a:t>Instructor</a:t>
            </a:r>
            <a:r>
              <a:rPr lang="en-US" altLang="en-US" b="1" baseline="0" dirty="0" smtClean="0"/>
              <a:t> Notes: </a:t>
            </a:r>
          </a:p>
          <a:p>
            <a:pPr lvl="0"/>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the slide.</a:t>
            </a:r>
          </a:p>
          <a:p>
            <a:pPr lvl="0"/>
            <a:r>
              <a:rPr lang="en-US" sz="1200" b="1" kern="1200" dirty="0" smtClean="0">
                <a:solidFill>
                  <a:schemeClr val="tx1"/>
                </a:solidFill>
                <a:effectLst/>
                <a:latin typeface="+mn-lt"/>
                <a:ea typeface="+mn-ea"/>
                <a:cs typeface="+mn-cs"/>
              </a:rPr>
              <a:t>IMPORTANT</a:t>
            </a:r>
            <a:r>
              <a:rPr lang="en-US" sz="1200" kern="1200" dirty="0" smtClean="0">
                <a:solidFill>
                  <a:schemeClr val="tx1"/>
                </a:solidFill>
                <a:effectLst/>
                <a:latin typeface="+mn-lt"/>
                <a:ea typeface="+mn-ea"/>
                <a:cs typeface="+mn-cs"/>
              </a:rPr>
              <a:t>:  Tell the class to refer to the </a:t>
            </a:r>
            <a:r>
              <a:rPr lang="en-US" sz="1200" b="1" kern="1200" dirty="0" smtClean="0">
                <a:solidFill>
                  <a:schemeClr val="tx1"/>
                </a:solidFill>
                <a:effectLst/>
                <a:latin typeface="+mn-lt"/>
                <a:ea typeface="+mn-ea"/>
                <a:cs typeface="+mn-cs"/>
              </a:rPr>
              <a:t>Data Sheet Example</a:t>
            </a:r>
            <a:r>
              <a:rPr lang="en-US" sz="1200" kern="1200" dirty="0" smtClean="0">
                <a:solidFill>
                  <a:schemeClr val="tx1"/>
                </a:solidFill>
                <a:effectLst/>
                <a:latin typeface="+mn-lt"/>
                <a:ea typeface="+mn-ea"/>
                <a:cs typeface="+mn-cs"/>
              </a:rPr>
              <a:t> in their DAP Activities to see the various sections more easily.</a:t>
            </a:r>
          </a:p>
          <a:p>
            <a:pPr eaLnBrk="1" hangingPunct="1">
              <a:spcBef>
                <a:spcPct val="0"/>
              </a:spcBef>
            </a:pP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200" b="1" kern="1200" dirty="0" smtClean="0">
                <a:solidFill>
                  <a:schemeClr val="tx1"/>
                </a:solidFill>
                <a:effectLst/>
                <a:latin typeface="+mn-lt"/>
                <a:ea typeface="+mn-ea"/>
                <a:cs typeface="+mn-cs"/>
              </a:rPr>
              <a:t>Instructor Notes: </a:t>
            </a:r>
          </a:p>
          <a:p>
            <a:pPr marL="0" marR="0" lvl="0" indent="0" algn="l" defTabSz="914400" rtl="0" eaLnBrk="1" fontAlgn="base" latinLnBrk="0" hangingPunct="1">
              <a:lnSpc>
                <a:spcPct val="100000"/>
              </a:lnSpc>
              <a:spcBef>
                <a:spcPct val="0"/>
              </a:spcBef>
              <a:spcAft>
                <a:spcPct val="0"/>
              </a:spcAft>
              <a:buClrTx/>
              <a:buSzTx/>
              <a:buFontTx/>
              <a:buNone/>
              <a:tabLst/>
              <a:defRPr/>
            </a:pPr>
            <a:r>
              <a:rPr lang="en-US" sz="1200" b="1" kern="1200" dirty="0" smtClean="0">
                <a:solidFill>
                  <a:schemeClr val="tx1"/>
                </a:solidFill>
                <a:effectLst/>
                <a:latin typeface="+mn-lt"/>
                <a:ea typeface="+mn-ea"/>
                <a:cs typeface="+mn-cs"/>
              </a:rPr>
              <a:t>Show</a:t>
            </a:r>
            <a:r>
              <a:rPr lang="en-US" sz="1200" kern="1200" dirty="0" smtClean="0">
                <a:solidFill>
                  <a:schemeClr val="tx1"/>
                </a:solidFill>
                <a:effectLst/>
                <a:latin typeface="+mn-lt"/>
                <a:ea typeface="+mn-ea"/>
                <a:cs typeface="+mn-cs"/>
              </a:rPr>
              <a:t> how the module fits in with the full course. </a:t>
            </a:r>
          </a:p>
          <a:p>
            <a:pPr marL="0" marR="0" lvl="0" indent="0" algn="l" defTabSz="914400" rtl="0" eaLnBrk="1" fontAlgn="base" latinLnBrk="0" hangingPunct="1">
              <a:lnSpc>
                <a:spcPct val="100000"/>
              </a:lnSpc>
              <a:spcBef>
                <a:spcPct val="0"/>
              </a:spcBef>
              <a:spcAft>
                <a:spcPct val="0"/>
              </a:spcAft>
              <a:buClrTx/>
              <a:buSzTx/>
              <a:buFontTx/>
              <a:buNone/>
              <a:tabLst/>
              <a:defRPr/>
            </a:pPr>
            <a:endParaRPr lang="en-US" sz="1200" b="1" kern="1200" dirty="0" smtClean="0">
              <a:solidFill>
                <a:schemeClr val="tx1"/>
              </a:solidFill>
              <a:effectLst/>
              <a:latin typeface="+mn-lt"/>
              <a:ea typeface="+mn-ea"/>
              <a:cs typeface="+mn-cs"/>
            </a:endParaRPr>
          </a:p>
          <a:p>
            <a:pPr eaLnBrk="1" hangingPunct="1">
              <a:spcBef>
                <a:spcPct val="0"/>
              </a:spcBef>
            </a:pPr>
            <a:endParaRPr lang="en-US" altLang="en-US" dirty="0" smtClean="0"/>
          </a:p>
        </p:txBody>
      </p:sp>
      <p:sp>
        <p:nvSpPr>
          <p:cNvPr id="158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eaLnBrk="1" hangingPunct="1"/>
            <a:fld id="{2583B0BC-CE62-4DC0-AD6E-8C393D8282A8}" type="slidenum">
              <a:rPr lang="en-US" altLang="en-US" smtClean="0"/>
              <a:pPr eaLnBrk="1" hangingPunct="1"/>
              <a:t>6</a:t>
            </a:fld>
            <a:endParaRPr lang="en-US" alt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4294967295"/>
          </p:nvPr>
        </p:nvSpPr>
        <p:spPr bwMode="auto">
          <a:xfrm>
            <a:off x="4143587" y="9119173"/>
            <a:ext cx="3169920" cy="4803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47" tIns="47873" rIns="95747" bIns="47873"/>
          <a:lstStyle>
            <a:lvl1pPr eaLnBrk="0" hangingPunct="0">
              <a:defRPr sz="2500">
                <a:solidFill>
                  <a:schemeClr val="tx1"/>
                </a:solidFill>
                <a:latin typeface="Times New Roman" charset="0"/>
              </a:defRPr>
            </a:lvl1pPr>
            <a:lvl2pPr marL="777943" indent="-299209" eaLnBrk="0" hangingPunct="0">
              <a:defRPr sz="2500">
                <a:solidFill>
                  <a:schemeClr val="tx1"/>
                </a:solidFill>
                <a:latin typeface="Times New Roman" charset="0"/>
              </a:defRPr>
            </a:lvl2pPr>
            <a:lvl3pPr marL="1196835" indent="-239367" eaLnBrk="0" hangingPunct="0">
              <a:defRPr sz="2500">
                <a:solidFill>
                  <a:schemeClr val="tx1"/>
                </a:solidFill>
                <a:latin typeface="Times New Roman" charset="0"/>
              </a:defRPr>
            </a:lvl3pPr>
            <a:lvl4pPr marL="1675569" indent="-239367" eaLnBrk="0" hangingPunct="0">
              <a:defRPr sz="2500">
                <a:solidFill>
                  <a:schemeClr val="tx1"/>
                </a:solidFill>
                <a:latin typeface="Times New Roman" charset="0"/>
              </a:defRPr>
            </a:lvl4pPr>
            <a:lvl5pPr marL="2154304" indent="-239367" eaLnBrk="0" hangingPunct="0">
              <a:defRPr sz="2500">
                <a:solidFill>
                  <a:schemeClr val="tx1"/>
                </a:solidFill>
                <a:latin typeface="Times New Roman" charset="0"/>
              </a:defRPr>
            </a:lvl5pPr>
            <a:lvl6pPr marL="2633038" indent="-239367" algn="ctr" eaLnBrk="0" fontAlgn="base" hangingPunct="0">
              <a:spcBef>
                <a:spcPct val="0"/>
              </a:spcBef>
              <a:spcAft>
                <a:spcPct val="0"/>
              </a:spcAft>
              <a:defRPr sz="2500">
                <a:solidFill>
                  <a:schemeClr val="tx1"/>
                </a:solidFill>
                <a:latin typeface="Times New Roman" charset="0"/>
              </a:defRPr>
            </a:lvl6pPr>
            <a:lvl7pPr marL="3111772" indent="-239367" algn="ctr" eaLnBrk="0" fontAlgn="base" hangingPunct="0">
              <a:spcBef>
                <a:spcPct val="0"/>
              </a:spcBef>
              <a:spcAft>
                <a:spcPct val="0"/>
              </a:spcAft>
              <a:defRPr sz="2500">
                <a:solidFill>
                  <a:schemeClr val="tx1"/>
                </a:solidFill>
                <a:latin typeface="Times New Roman" charset="0"/>
              </a:defRPr>
            </a:lvl7pPr>
            <a:lvl8pPr marL="3590506" indent="-239367" algn="ctr" eaLnBrk="0" fontAlgn="base" hangingPunct="0">
              <a:spcBef>
                <a:spcPct val="0"/>
              </a:spcBef>
              <a:spcAft>
                <a:spcPct val="0"/>
              </a:spcAft>
              <a:defRPr sz="2500">
                <a:solidFill>
                  <a:schemeClr val="tx1"/>
                </a:solidFill>
                <a:latin typeface="Times New Roman" charset="0"/>
              </a:defRPr>
            </a:lvl8pPr>
            <a:lvl9pPr marL="4069240" indent="-239367" algn="ctr" eaLnBrk="0" fontAlgn="base" hangingPunct="0">
              <a:spcBef>
                <a:spcPct val="0"/>
              </a:spcBef>
              <a:spcAft>
                <a:spcPct val="0"/>
              </a:spcAft>
              <a:defRPr sz="2500">
                <a:solidFill>
                  <a:schemeClr val="tx1"/>
                </a:solidFill>
                <a:latin typeface="Times New Roman" charset="0"/>
              </a:defRPr>
            </a:lvl9pPr>
          </a:lstStyle>
          <a:p>
            <a:pPr eaLnBrk="1" hangingPunct="1"/>
            <a:r>
              <a:rPr lang="en-US" dirty="0">
                <a:latin typeface="Calibri" pitchFamily="34" charset="0"/>
              </a:rPr>
              <a:t>Page </a:t>
            </a:r>
            <a:fld id="{08C9D994-2DFB-4385-A4D2-8007ED4706AE}" type="slidenum">
              <a:rPr lang="en-US">
                <a:latin typeface="Calibri" pitchFamily="34" charset="0"/>
              </a:rPr>
              <a:pPr eaLnBrk="1" hangingPunct="1"/>
              <a:t>60</a:t>
            </a:fld>
            <a:endParaRPr lang="en-US" dirty="0">
              <a:latin typeface="Calibri" pitchFamily="34" charset="0"/>
            </a:endParaRPr>
          </a:p>
          <a:p>
            <a:pPr eaLnBrk="1" hangingPunct="1"/>
            <a:endParaRPr lang="en-US" dirty="0">
              <a:latin typeface="Calibri" pitchFamily="34" charset="0"/>
            </a:endParaRPr>
          </a:p>
        </p:txBody>
      </p:sp>
      <p:sp>
        <p:nvSpPr>
          <p:cNvPr id="271363" name="Rectangle 2"/>
          <p:cNvSpPr>
            <a:spLocks noGrp="1" noRot="1" noChangeAspect="1" noChangeArrowheads="1" noTextEdit="1"/>
          </p:cNvSpPr>
          <p:nvPr>
            <p:ph type="sldImg"/>
          </p:nvPr>
        </p:nvSpPr>
        <p:spPr>
          <a:xfrm>
            <a:off x="1265238" y="723900"/>
            <a:ext cx="4786312" cy="3589338"/>
          </a:xfrm>
          <a:ln/>
        </p:spPr>
      </p:sp>
      <p:sp>
        <p:nvSpPr>
          <p:cNvPr id="271364" name="Rectangle 3"/>
          <p:cNvSpPr>
            <a:spLocks noGrp="1" noChangeArrowheads="1"/>
          </p:cNvSpPr>
          <p:nvPr>
            <p:ph type="body" idx="1"/>
          </p:nvPr>
        </p:nvSpPr>
        <p:spPr>
          <a:xfrm>
            <a:off x="975360" y="4561226"/>
            <a:ext cx="5364480" cy="432185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b="1" dirty="0" smtClean="0"/>
              <a:t>Instructor</a:t>
            </a:r>
            <a:r>
              <a:rPr lang="en-US" altLang="en-US" b="1" baseline="0" dirty="0" smtClean="0"/>
              <a:t> Notes: </a:t>
            </a:r>
          </a:p>
          <a:p>
            <a:pPr lvl="0"/>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the slide.</a:t>
            </a:r>
          </a:p>
          <a:p>
            <a:pPr lvl="0"/>
            <a:r>
              <a:rPr lang="en-US" sz="1200" kern="1200" dirty="0" smtClean="0">
                <a:solidFill>
                  <a:schemeClr val="tx1"/>
                </a:solidFill>
                <a:effectLst/>
                <a:latin typeface="+mn-lt"/>
                <a:ea typeface="+mn-ea"/>
                <a:cs typeface="+mn-cs"/>
              </a:rPr>
              <a:t>If the product is investigated to more than one standard, such as Canadian, IEC or multiple UL standards, the standards shall be identified and the list of tests performed shall be correlated to each standard. </a:t>
            </a:r>
          </a:p>
          <a:p>
            <a:pPr lvl="0"/>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the slide and this section of the sample data sheet.</a:t>
            </a:r>
          </a:p>
          <a:p>
            <a:pPr lvl="0"/>
            <a:r>
              <a:rPr lang="en-US" sz="1200" b="1" kern="1200" dirty="0" smtClean="0">
                <a:solidFill>
                  <a:schemeClr val="tx1"/>
                </a:solidFill>
                <a:effectLst/>
                <a:latin typeface="+mn-lt"/>
                <a:ea typeface="+mn-ea"/>
                <a:cs typeface="+mn-cs"/>
              </a:rPr>
              <a:t>Add</a:t>
            </a:r>
            <a:r>
              <a:rPr lang="en-US" sz="1200" kern="1200" dirty="0" smtClean="0">
                <a:solidFill>
                  <a:schemeClr val="tx1"/>
                </a:solidFill>
                <a:effectLst/>
                <a:latin typeface="+mn-lt"/>
                <a:ea typeface="+mn-ea"/>
                <a:cs typeface="+mn-cs"/>
              </a:rPr>
              <a:t> any information you feel is important.  </a:t>
            </a:r>
          </a:p>
          <a:p>
            <a:pPr eaLnBrk="1" hangingPunct="1">
              <a:spcBef>
                <a:spcPct val="0"/>
              </a:spcBef>
            </a:pPr>
            <a:endParaRPr lang="en-US" dirty="0"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a:spLocks noGrp="1" noChangeArrowheads="1"/>
          </p:cNvSpPr>
          <p:nvPr>
            <p:ph type="sldNum" sz="quarter" idx="4294967295"/>
          </p:nvPr>
        </p:nvSpPr>
        <p:spPr bwMode="auto">
          <a:xfrm>
            <a:off x="4143587" y="9119173"/>
            <a:ext cx="3169920" cy="4803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47" tIns="47873" rIns="95747" bIns="47873"/>
          <a:lstStyle>
            <a:lvl1pPr eaLnBrk="0" hangingPunct="0">
              <a:defRPr sz="2500">
                <a:solidFill>
                  <a:schemeClr val="tx1"/>
                </a:solidFill>
                <a:latin typeface="Times New Roman" charset="0"/>
              </a:defRPr>
            </a:lvl1pPr>
            <a:lvl2pPr marL="777943" indent="-299209" eaLnBrk="0" hangingPunct="0">
              <a:defRPr sz="2500">
                <a:solidFill>
                  <a:schemeClr val="tx1"/>
                </a:solidFill>
                <a:latin typeface="Times New Roman" charset="0"/>
              </a:defRPr>
            </a:lvl2pPr>
            <a:lvl3pPr marL="1196835" indent="-239367" eaLnBrk="0" hangingPunct="0">
              <a:defRPr sz="2500">
                <a:solidFill>
                  <a:schemeClr val="tx1"/>
                </a:solidFill>
                <a:latin typeface="Times New Roman" charset="0"/>
              </a:defRPr>
            </a:lvl3pPr>
            <a:lvl4pPr marL="1675569" indent="-239367" eaLnBrk="0" hangingPunct="0">
              <a:defRPr sz="2500">
                <a:solidFill>
                  <a:schemeClr val="tx1"/>
                </a:solidFill>
                <a:latin typeface="Times New Roman" charset="0"/>
              </a:defRPr>
            </a:lvl4pPr>
            <a:lvl5pPr marL="2154304" indent="-239367" eaLnBrk="0" hangingPunct="0">
              <a:defRPr sz="2500">
                <a:solidFill>
                  <a:schemeClr val="tx1"/>
                </a:solidFill>
                <a:latin typeface="Times New Roman" charset="0"/>
              </a:defRPr>
            </a:lvl5pPr>
            <a:lvl6pPr marL="2633038" indent="-239367" algn="ctr" eaLnBrk="0" fontAlgn="base" hangingPunct="0">
              <a:spcBef>
                <a:spcPct val="0"/>
              </a:spcBef>
              <a:spcAft>
                <a:spcPct val="0"/>
              </a:spcAft>
              <a:defRPr sz="2500">
                <a:solidFill>
                  <a:schemeClr val="tx1"/>
                </a:solidFill>
                <a:latin typeface="Times New Roman" charset="0"/>
              </a:defRPr>
            </a:lvl6pPr>
            <a:lvl7pPr marL="3111772" indent="-239367" algn="ctr" eaLnBrk="0" fontAlgn="base" hangingPunct="0">
              <a:spcBef>
                <a:spcPct val="0"/>
              </a:spcBef>
              <a:spcAft>
                <a:spcPct val="0"/>
              </a:spcAft>
              <a:defRPr sz="2500">
                <a:solidFill>
                  <a:schemeClr val="tx1"/>
                </a:solidFill>
                <a:latin typeface="Times New Roman" charset="0"/>
              </a:defRPr>
            </a:lvl7pPr>
            <a:lvl8pPr marL="3590506" indent="-239367" algn="ctr" eaLnBrk="0" fontAlgn="base" hangingPunct="0">
              <a:spcBef>
                <a:spcPct val="0"/>
              </a:spcBef>
              <a:spcAft>
                <a:spcPct val="0"/>
              </a:spcAft>
              <a:defRPr sz="2500">
                <a:solidFill>
                  <a:schemeClr val="tx1"/>
                </a:solidFill>
                <a:latin typeface="Times New Roman" charset="0"/>
              </a:defRPr>
            </a:lvl8pPr>
            <a:lvl9pPr marL="4069240" indent="-239367" algn="ctr" eaLnBrk="0" fontAlgn="base" hangingPunct="0">
              <a:spcBef>
                <a:spcPct val="0"/>
              </a:spcBef>
              <a:spcAft>
                <a:spcPct val="0"/>
              </a:spcAft>
              <a:defRPr sz="2500">
                <a:solidFill>
                  <a:schemeClr val="tx1"/>
                </a:solidFill>
                <a:latin typeface="Times New Roman" charset="0"/>
              </a:defRPr>
            </a:lvl9pPr>
          </a:lstStyle>
          <a:p>
            <a:pPr eaLnBrk="1" hangingPunct="1"/>
            <a:r>
              <a:rPr lang="en-US" dirty="0">
                <a:latin typeface="Calibri" pitchFamily="34" charset="0"/>
              </a:rPr>
              <a:t>Page </a:t>
            </a:r>
            <a:fld id="{461FA0C4-AAD0-425B-A1F2-2225CC5CDCA2}" type="slidenum">
              <a:rPr lang="en-US">
                <a:latin typeface="Calibri" pitchFamily="34" charset="0"/>
              </a:rPr>
              <a:pPr eaLnBrk="1" hangingPunct="1"/>
              <a:t>61</a:t>
            </a:fld>
            <a:endParaRPr lang="en-US" dirty="0">
              <a:latin typeface="Calibri" pitchFamily="34" charset="0"/>
            </a:endParaRPr>
          </a:p>
          <a:p>
            <a:pPr eaLnBrk="1" hangingPunct="1"/>
            <a:endParaRPr lang="en-US" dirty="0">
              <a:latin typeface="Calibri" pitchFamily="34" charset="0"/>
            </a:endParaRPr>
          </a:p>
        </p:txBody>
      </p:sp>
      <p:sp>
        <p:nvSpPr>
          <p:cNvPr id="272387" name="Rectangle 2"/>
          <p:cNvSpPr>
            <a:spLocks noGrp="1" noRot="1" noChangeAspect="1" noChangeArrowheads="1" noTextEdit="1"/>
          </p:cNvSpPr>
          <p:nvPr>
            <p:ph type="sldImg"/>
          </p:nvPr>
        </p:nvSpPr>
        <p:spPr>
          <a:xfrm>
            <a:off x="1265238" y="723900"/>
            <a:ext cx="4786312" cy="3589338"/>
          </a:xfrm>
          <a:ln/>
        </p:spPr>
      </p:sp>
      <p:sp>
        <p:nvSpPr>
          <p:cNvPr id="272388" name="Rectangle 3"/>
          <p:cNvSpPr>
            <a:spLocks noGrp="1" noChangeArrowheads="1"/>
          </p:cNvSpPr>
          <p:nvPr>
            <p:ph type="body" idx="1"/>
          </p:nvPr>
        </p:nvSpPr>
        <p:spPr>
          <a:xfrm>
            <a:off x="975360" y="4561226"/>
            <a:ext cx="5364480" cy="432185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b="1" dirty="0" smtClean="0"/>
              <a:t>Instructor</a:t>
            </a:r>
            <a:r>
              <a:rPr lang="en-US" altLang="en-US" b="1" baseline="0" dirty="0" smtClean="0"/>
              <a:t> Notes: </a:t>
            </a:r>
          </a:p>
          <a:p>
            <a:pPr lvl="0"/>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the slide.</a:t>
            </a:r>
          </a:p>
          <a:p>
            <a:pPr lvl="0"/>
            <a:r>
              <a:rPr lang="en-US" sz="1200" kern="1200" dirty="0" smtClean="0">
                <a:solidFill>
                  <a:schemeClr val="tx1"/>
                </a:solidFill>
                <a:effectLst/>
                <a:latin typeface="+mn-lt"/>
                <a:ea typeface="+mn-ea"/>
                <a:cs typeface="+mn-cs"/>
              </a:rPr>
              <a:t>If the titles of related tests among the standards involved are different, correlation between the titles shall be provided and the applicable clauses from each standard shall be identified.  </a:t>
            </a:r>
          </a:p>
          <a:p>
            <a:pPr lvl="0"/>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the slide and this section of the sample data sheet.</a:t>
            </a:r>
          </a:p>
          <a:p>
            <a:pPr lvl="0"/>
            <a:r>
              <a:rPr lang="en-US" sz="1200" b="1" kern="1200" dirty="0" smtClean="0">
                <a:solidFill>
                  <a:schemeClr val="tx1"/>
                </a:solidFill>
                <a:effectLst/>
                <a:latin typeface="+mn-lt"/>
                <a:ea typeface="+mn-ea"/>
                <a:cs typeface="+mn-cs"/>
              </a:rPr>
              <a:t>Add</a:t>
            </a:r>
            <a:r>
              <a:rPr lang="en-US" sz="1200" kern="1200" dirty="0" smtClean="0">
                <a:solidFill>
                  <a:schemeClr val="tx1"/>
                </a:solidFill>
                <a:effectLst/>
                <a:latin typeface="+mn-lt"/>
                <a:ea typeface="+mn-ea"/>
                <a:cs typeface="+mn-cs"/>
              </a:rPr>
              <a:t> any information you feel is important.  </a:t>
            </a:r>
          </a:p>
          <a:p>
            <a:pPr eaLnBrk="1" hangingPunct="1">
              <a:spcBef>
                <a:spcPct val="0"/>
              </a:spcBef>
            </a:pPr>
            <a:endParaRPr lang="en-US" dirty="0"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a:spLocks noGrp="1" noChangeArrowheads="1"/>
          </p:cNvSpPr>
          <p:nvPr>
            <p:ph type="sldNum" sz="quarter" idx="4294967295"/>
          </p:nvPr>
        </p:nvSpPr>
        <p:spPr bwMode="auto">
          <a:xfrm>
            <a:off x="4143587" y="9119173"/>
            <a:ext cx="3169920" cy="4803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47" tIns="47873" rIns="95747" bIns="47873"/>
          <a:lstStyle>
            <a:lvl1pPr eaLnBrk="0" hangingPunct="0">
              <a:defRPr sz="2500">
                <a:solidFill>
                  <a:schemeClr val="tx1"/>
                </a:solidFill>
                <a:latin typeface="Times New Roman" charset="0"/>
              </a:defRPr>
            </a:lvl1pPr>
            <a:lvl2pPr marL="777943" indent="-299209" eaLnBrk="0" hangingPunct="0">
              <a:defRPr sz="2500">
                <a:solidFill>
                  <a:schemeClr val="tx1"/>
                </a:solidFill>
                <a:latin typeface="Times New Roman" charset="0"/>
              </a:defRPr>
            </a:lvl2pPr>
            <a:lvl3pPr marL="1196835" indent="-239367" eaLnBrk="0" hangingPunct="0">
              <a:defRPr sz="2500">
                <a:solidFill>
                  <a:schemeClr val="tx1"/>
                </a:solidFill>
                <a:latin typeface="Times New Roman" charset="0"/>
              </a:defRPr>
            </a:lvl3pPr>
            <a:lvl4pPr marL="1675569" indent="-239367" eaLnBrk="0" hangingPunct="0">
              <a:defRPr sz="2500">
                <a:solidFill>
                  <a:schemeClr val="tx1"/>
                </a:solidFill>
                <a:latin typeface="Times New Roman" charset="0"/>
              </a:defRPr>
            </a:lvl4pPr>
            <a:lvl5pPr marL="2154304" indent="-239367" eaLnBrk="0" hangingPunct="0">
              <a:defRPr sz="2500">
                <a:solidFill>
                  <a:schemeClr val="tx1"/>
                </a:solidFill>
                <a:latin typeface="Times New Roman" charset="0"/>
              </a:defRPr>
            </a:lvl5pPr>
            <a:lvl6pPr marL="2633038" indent="-239367" algn="ctr" eaLnBrk="0" fontAlgn="base" hangingPunct="0">
              <a:spcBef>
                <a:spcPct val="0"/>
              </a:spcBef>
              <a:spcAft>
                <a:spcPct val="0"/>
              </a:spcAft>
              <a:defRPr sz="2500">
                <a:solidFill>
                  <a:schemeClr val="tx1"/>
                </a:solidFill>
                <a:latin typeface="Times New Roman" charset="0"/>
              </a:defRPr>
            </a:lvl6pPr>
            <a:lvl7pPr marL="3111772" indent="-239367" algn="ctr" eaLnBrk="0" fontAlgn="base" hangingPunct="0">
              <a:spcBef>
                <a:spcPct val="0"/>
              </a:spcBef>
              <a:spcAft>
                <a:spcPct val="0"/>
              </a:spcAft>
              <a:defRPr sz="2500">
                <a:solidFill>
                  <a:schemeClr val="tx1"/>
                </a:solidFill>
                <a:latin typeface="Times New Roman" charset="0"/>
              </a:defRPr>
            </a:lvl7pPr>
            <a:lvl8pPr marL="3590506" indent="-239367" algn="ctr" eaLnBrk="0" fontAlgn="base" hangingPunct="0">
              <a:spcBef>
                <a:spcPct val="0"/>
              </a:spcBef>
              <a:spcAft>
                <a:spcPct val="0"/>
              </a:spcAft>
              <a:defRPr sz="2500">
                <a:solidFill>
                  <a:schemeClr val="tx1"/>
                </a:solidFill>
                <a:latin typeface="Times New Roman" charset="0"/>
              </a:defRPr>
            </a:lvl8pPr>
            <a:lvl9pPr marL="4069240" indent="-239367" algn="ctr" eaLnBrk="0" fontAlgn="base" hangingPunct="0">
              <a:spcBef>
                <a:spcPct val="0"/>
              </a:spcBef>
              <a:spcAft>
                <a:spcPct val="0"/>
              </a:spcAft>
              <a:defRPr sz="2500">
                <a:solidFill>
                  <a:schemeClr val="tx1"/>
                </a:solidFill>
                <a:latin typeface="Times New Roman" charset="0"/>
              </a:defRPr>
            </a:lvl9pPr>
          </a:lstStyle>
          <a:p>
            <a:pPr eaLnBrk="1" hangingPunct="1"/>
            <a:r>
              <a:rPr lang="en-US" dirty="0">
                <a:latin typeface="Calibri" pitchFamily="34" charset="0"/>
              </a:rPr>
              <a:t>Page </a:t>
            </a:r>
            <a:fld id="{633F7FBD-1A02-4F2A-81FD-9466D328085C}" type="slidenum">
              <a:rPr lang="en-US">
                <a:latin typeface="Calibri" pitchFamily="34" charset="0"/>
              </a:rPr>
              <a:pPr eaLnBrk="1" hangingPunct="1"/>
              <a:t>62</a:t>
            </a:fld>
            <a:endParaRPr lang="en-US" dirty="0">
              <a:latin typeface="Calibri" pitchFamily="34" charset="0"/>
            </a:endParaRPr>
          </a:p>
          <a:p>
            <a:pPr eaLnBrk="1" hangingPunct="1"/>
            <a:endParaRPr lang="en-US" dirty="0">
              <a:latin typeface="Calibri" pitchFamily="34" charset="0"/>
            </a:endParaRPr>
          </a:p>
        </p:txBody>
      </p:sp>
      <p:sp>
        <p:nvSpPr>
          <p:cNvPr id="273411" name="Rectangle 2"/>
          <p:cNvSpPr>
            <a:spLocks noGrp="1" noRot="1" noChangeAspect="1" noChangeArrowheads="1" noTextEdit="1"/>
          </p:cNvSpPr>
          <p:nvPr>
            <p:ph type="sldImg"/>
          </p:nvPr>
        </p:nvSpPr>
        <p:spPr>
          <a:xfrm>
            <a:off x="1265238" y="723900"/>
            <a:ext cx="4786312" cy="3589338"/>
          </a:xfrm>
          <a:ln/>
        </p:spPr>
      </p:sp>
      <p:sp>
        <p:nvSpPr>
          <p:cNvPr id="273412" name="Rectangle 3"/>
          <p:cNvSpPr>
            <a:spLocks noGrp="1" noChangeArrowheads="1"/>
          </p:cNvSpPr>
          <p:nvPr>
            <p:ph type="body" idx="1"/>
          </p:nvPr>
        </p:nvSpPr>
        <p:spPr>
          <a:xfrm>
            <a:off x="975360" y="4561226"/>
            <a:ext cx="5364480" cy="432185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b="1" dirty="0" smtClean="0"/>
              <a:t>Instructor</a:t>
            </a:r>
            <a:r>
              <a:rPr lang="en-US" altLang="en-US" b="1" baseline="0" dirty="0" smtClean="0"/>
              <a:t> Notes: </a:t>
            </a:r>
          </a:p>
          <a:p>
            <a:pPr lvl="0"/>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the slide.</a:t>
            </a:r>
          </a:p>
          <a:p>
            <a:pPr lvl="0"/>
            <a:r>
              <a:rPr lang="en-US" sz="1200" kern="1200" dirty="0" smtClean="0">
                <a:solidFill>
                  <a:schemeClr val="tx1"/>
                </a:solidFill>
                <a:effectLst/>
                <a:latin typeface="+mn-lt"/>
                <a:ea typeface="+mn-ea"/>
                <a:cs typeface="+mn-cs"/>
              </a:rPr>
              <a:t>When testing in accordance with the requirements in one standard is considered representative (exact or worst-case scenario) of the applicable requirements in another standard, this representation must be clearly recorded under test method. </a:t>
            </a:r>
          </a:p>
          <a:p>
            <a:pPr lvl="0"/>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the slide and this section of the sample data sheet.</a:t>
            </a:r>
          </a:p>
          <a:p>
            <a:pPr lvl="0"/>
            <a:r>
              <a:rPr lang="en-US" sz="1200" b="1" kern="1200" dirty="0" smtClean="0">
                <a:solidFill>
                  <a:schemeClr val="tx1"/>
                </a:solidFill>
                <a:effectLst/>
                <a:latin typeface="+mn-lt"/>
                <a:ea typeface="+mn-ea"/>
                <a:cs typeface="+mn-cs"/>
              </a:rPr>
              <a:t>Add</a:t>
            </a:r>
            <a:r>
              <a:rPr lang="en-US" sz="1200" kern="1200" dirty="0" smtClean="0">
                <a:solidFill>
                  <a:schemeClr val="tx1"/>
                </a:solidFill>
                <a:effectLst/>
                <a:latin typeface="+mn-lt"/>
                <a:ea typeface="+mn-ea"/>
                <a:cs typeface="+mn-cs"/>
              </a:rPr>
              <a:t> any information you feel is important.  </a:t>
            </a:r>
          </a:p>
          <a:p>
            <a:pPr eaLnBrk="1" hangingPunct="1">
              <a:spcBef>
                <a:spcPct val="0"/>
              </a:spcBef>
            </a:pPr>
            <a:endParaRPr lang="en-US" dirty="0"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4294967295"/>
          </p:nvPr>
        </p:nvSpPr>
        <p:spPr bwMode="auto">
          <a:xfrm>
            <a:off x="4143587" y="9119173"/>
            <a:ext cx="3169920" cy="4803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47" tIns="47873" rIns="95747" bIns="47873"/>
          <a:lstStyle>
            <a:lvl1pPr eaLnBrk="0" hangingPunct="0">
              <a:defRPr sz="2500">
                <a:solidFill>
                  <a:schemeClr val="tx1"/>
                </a:solidFill>
                <a:latin typeface="Times New Roman" charset="0"/>
              </a:defRPr>
            </a:lvl1pPr>
            <a:lvl2pPr marL="777943" indent="-299209" eaLnBrk="0" hangingPunct="0">
              <a:defRPr sz="2500">
                <a:solidFill>
                  <a:schemeClr val="tx1"/>
                </a:solidFill>
                <a:latin typeface="Times New Roman" charset="0"/>
              </a:defRPr>
            </a:lvl2pPr>
            <a:lvl3pPr marL="1196835" indent="-239367" eaLnBrk="0" hangingPunct="0">
              <a:defRPr sz="2500">
                <a:solidFill>
                  <a:schemeClr val="tx1"/>
                </a:solidFill>
                <a:latin typeface="Times New Roman" charset="0"/>
              </a:defRPr>
            </a:lvl3pPr>
            <a:lvl4pPr marL="1675569" indent="-239367" eaLnBrk="0" hangingPunct="0">
              <a:defRPr sz="2500">
                <a:solidFill>
                  <a:schemeClr val="tx1"/>
                </a:solidFill>
                <a:latin typeface="Times New Roman" charset="0"/>
              </a:defRPr>
            </a:lvl4pPr>
            <a:lvl5pPr marL="2154304" indent="-239367" eaLnBrk="0" hangingPunct="0">
              <a:defRPr sz="2500">
                <a:solidFill>
                  <a:schemeClr val="tx1"/>
                </a:solidFill>
                <a:latin typeface="Times New Roman" charset="0"/>
              </a:defRPr>
            </a:lvl5pPr>
            <a:lvl6pPr marL="2633038" indent="-239367" algn="ctr" eaLnBrk="0" fontAlgn="base" hangingPunct="0">
              <a:spcBef>
                <a:spcPct val="0"/>
              </a:spcBef>
              <a:spcAft>
                <a:spcPct val="0"/>
              </a:spcAft>
              <a:defRPr sz="2500">
                <a:solidFill>
                  <a:schemeClr val="tx1"/>
                </a:solidFill>
                <a:latin typeface="Times New Roman" charset="0"/>
              </a:defRPr>
            </a:lvl6pPr>
            <a:lvl7pPr marL="3111772" indent="-239367" algn="ctr" eaLnBrk="0" fontAlgn="base" hangingPunct="0">
              <a:spcBef>
                <a:spcPct val="0"/>
              </a:spcBef>
              <a:spcAft>
                <a:spcPct val="0"/>
              </a:spcAft>
              <a:defRPr sz="2500">
                <a:solidFill>
                  <a:schemeClr val="tx1"/>
                </a:solidFill>
                <a:latin typeface="Times New Roman" charset="0"/>
              </a:defRPr>
            </a:lvl7pPr>
            <a:lvl8pPr marL="3590506" indent="-239367" algn="ctr" eaLnBrk="0" fontAlgn="base" hangingPunct="0">
              <a:spcBef>
                <a:spcPct val="0"/>
              </a:spcBef>
              <a:spcAft>
                <a:spcPct val="0"/>
              </a:spcAft>
              <a:defRPr sz="2500">
                <a:solidFill>
                  <a:schemeClr val="tx1"/>
                </a:solidFill>
                <a:latin typeface="Times New Roman" charset="0"/>
              </a:defRPr>
            </a:lvl8pPr>
            <a:lvl9pPr marL="4069240" indent="-239367" algn="ctr" eaLnBrk="0" fontAlgn="base" hangingPunct="0">
              <a:spcBef>
                <a:spcPct val="0"/>
              </a:spcBef>
              <a:spcAft>
                <a:spcPct val="0"/>
              </a:spcAft>
              <a:defRPr sz="2500">
                <a:solidFill>
                  <a:schemeClr val="tx1"/>
                </a:solidFill>
                <a:latin typeface="Times New Roman" charset="0"/>
              </a:defRPr>
            </a:lvl9pPr>
          </a:lstStyle>
          <a:p>
            <a:pPr eaLnBrk="1" hangingPunct="1"/>
            <a:r>
              <a:rPr lang="en-US" dirty="0">
                <a:latin typeface="Calibri" pitchFamily="34" charset="0"/>
              </a:rPr>
              <a:t>Page </a:t>
            </a:r>
            <a:fld id="{1127DBCB-8375-4E98-90B2-6D0BCEC6CF9A}" type="slidenum">
              <a:rPr lang="en-US">
                <a:latin typeface="Calibri" pitchFamily="34" charset="0"/>
              </a:rPr>
              <a:pPr eaLnBrk="1" hangingPunct="1"/>
              <a:t>63</a:t>
            </a:fld>
            <a:endParaRPr lang="en-US" dirty="0">
              <a:latin typeface="Calibri" pitchFamily="34" charset="0"/>
            </a:endParaRPr>
          </a:p>
          <a:p>
            <a:pPr eaLnBrk="1" hangingPunct="1"/>
            <a:endParaRPr lang="en-US" dirty="0">
              <a:latin typeface="Calibri" pitchFamily="34" charset="0"/>
            </a:endParaRPr>
          </a:p>
        </p:txBody>
      </p:sp>
      <p:sp>
        <p:nvSpPr>
          <p:cNvPr id="274435" name="Rectangle 2"/>
          <p:cNvSpPr>
            <a:spLocks noGrp="1" noRot="1" noChangeAspect="1" noChangeArrowheads="1" noTextEdit="1"/>
          </p:cNvSpPr>
          <p:nvPr>
            <p:ph type="sldImg"/>
          </p:nvPr>
        </p:nvSpPr>
        <p:spPr>
          <a:xfrm>
            <a:off x="1265238" y="723900"/>
            <a:ext cx="4786312" cy="3589338"/>
          </a:xfrm>
          <a:ln/>
        </p:spPr>
      </p:sp>
      <p:sp>
        <p:nvSpPr>
          <p:cNvPr id="274436" name="Rectangle 3"/>
          <p:cNvSpPr>
            <a:spLocks noGrp="1" noChangeArrowheads="1"/>
          </p:cNvSpPr>
          <p:nvPr>
            <p:ph type="body" idx="1"/>
          </p:nvPr>
        </p:nvSpPr>
        <p:spPr>
          <a:xfrm>
            <a:off x="975360" y="4561226"/>
            <a:ext cx="5364480" cy="432185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b="1" dirty="0" smtClean="0"/>
              <a:t>Instructor</a:t>
            </a:r>
            <a:r>
              <a:rPr lang="en-US" altLang="en-US" b="1" baseline="0" dirty="0" smtClean="0"/>
              <a:t> Notes: </a:t>
            </a:r>
          </a:p>
          <a:p>
            <a:pPr lvl="0"/>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the slide and this section of the sample data sheet.</a:t>
            </a:r>
          </a:p>
          <a:p>
            <a:pPr lvl="0"/>
            <a:r>
              <a:rPr lang="en-US" sz="1200" b="1" kern="1200" dirty="0" smtClean="0">
                <a:solidFill>
                  <a:schemeClr val="tx1"/>
                </a:solidFill>
                <a:effectLst/>
                <a:latin typeface="+mn-lt"/>
                <a:ea typeface="+mn-ea"/>
                <a:cs typeface="+mn-cs"/>
              </a:rPr>
              <a:t>Add</a:t>
            </a:r>
            <a:r>
              <a:rPr lang="en-US" sz="1200" kern="1200" dirty="0" smtClean="0">
                <a:solidFill>
                  <a:schemeClr val="tx1"/>
                </a:solidFill>
                <a:effectLst/>
                <a:latin typeface="+mn-lt"/>
                <a:ea typeface="+mn-ea"/>
                <a:cs typeface="+mn-cs"/>
              </a:rPr>
              <a:t> any information you feel is important.  </a:t>
            </a:r>
          </a:p>
          <a:p>
            <a:pPr eaLnBrk="1" hangingPunct="1">
              <a:spcBef>
                <a:spcPct val="0"/>
              </a:spcBef>
            </a:pPr>
            <a:endParaRPr lang="en-US" dirty="0"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4294967295"/>
          </p:nvPr>
        </p:nvSpPr>
        <p:spPr bwMode="auto">
          <a:xfrm>
            <a:off x="4143587" y="9119173"/>
            <a:ext cx="3169920" cy="4803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47" tIns="47873" rIns="95747" bIns="47873"/>
          <a:lstStyle>
            <a:lvl1pPr eaLnBrk="0" hangingPunct="0">
              <a:defRPr sz="2500">
                <a:solidFill>
                  <a:schemeClr val="tx1"/>
                </a:solidFill>
                <a:latin typeface="Times New Roman" charset="0"/>
              </a:defRPr>
            </a:lvl1pPr>
            <a:lvl2pPr marL="777943" indent="-299209" eaLnBrk="0" hangingPunct="0">
              <a:defRPr sz="2500">
                <a:solidFill>
                  <a:schemeClr val="tx1"/>
                </a:solidFill>
                <a:latin typeface="Times New Roman" charset="0"/>
              </a:defRPr>
            </a:lvl2pPr>
            <a:lvl3pPr marL="1196835" indent="-239367" eaLnBrk="0" hangingPunct="0">
              <a:defRPr sz="2500">
                <a:solidFill>
                  <a:schemeClr val="tx1"/>
                </a:solidFill>
                <a:latin typeface="Times New Roman" charset="0"/>
              </a:defRPr>
            </a:lvl3pPr>
            <a:lvl4pPr marL="1675569" indent="-239367" eaLnBrk="0" hangingPunct="0">
              <a:defRPr sz="2500">
                <a:solidFill>
                  <a:schemeClr val="tx1"/>
                </a:solidFill>
                <a:latin typeface="Times New Roman" charset="0"/>
              </a:defRPr>
            </a:lvl4pPr>
            <a:lvl5pPr marL="2154304" indent="-239367" eaLnBrk="0" hangingPunct="0">
              <a:defRPr sz="2500">
                <a:solidFill>
                  <a:schemeClr val="tx1"/>
                </a:solidFill>
                <a:latin typeface="Times New Roman" charset="0"/>
              </a:defRPr>
            </a:lvl5pPr>
            <a:lvl6pPr marL="2633038" indent="-239367" algn="ctr" eaLnBrk="0" fontAlgn="base" hangingPunct="0">
              <a:spcBef>
                <a:spcPct val="0"/>
              </a:spcBef>
              <a:spcAft>
                <a:spcPct val="0"/>
              </a:spcAft>
              <a:defRPr sz="2500">
                <a:solidFill>
                  <a:schemeClr val="tx1"/>
                </a:solidFill>
                <a:latin typeface="Times New Roman" charset="0"/>
              </a:defRPr>
            </a:lvl6pPr>
            <a:lvl7pPr marL="3111772" indent="-239367" algn="ctr" eaLnBrk="0" fontAlgn="base" hangingPunct="0">
              <a:spcBef>
                <a:spcPct val="0"/>
              </a:spcBef>
              <a:spcAft>
                <a:spcPct val="0"/>
              </a:spcAft>
              <a:defRPr sz="2500">
                <a:solidFill>
                  <a:schemeClr val="tx1"/>
                </a:solidFill>
                <a:latin typeface="Times New Roman" charset="0"/>
              </a:defRPr>
            </a:lvl7pPr>
            <a:lvl8pPr marL="3590506" indent="-239367" algn="ctr" eaLnBrk="0" fontAlgn="base" hangingPunct="0">
              <a:spcBef>
                <a:spcPct val="0"/>
              </a:spcBef>
              <a:spcAft>
                <a:spcPct val="0"/>
              </a:spcAft>
              <a:defRPr sz="2500">
                <a:solidFill>
                  <a:schemeClr val="tx1"/>
                </a:solidFill>
                <a:latin typeface="Times New Roman" charset="0"/>
              </a:defRPr>
            </a:lvl8pPr>
            <a:lvl9pPr marL="4069240" indent="-239367" algn="ctr" eaLnBrk="0" fontAlgn="base" hangingPunct="0">
              <a:spcBef>
                <a:spcPct val="0"/>
              </a:spcBef>
              <a:spcAft>
                <a:spcPct val="0"/>
              </a:spcAft>
              <a:defRPr sz="2500">
                <a:solidFill>
                  <a:schemeClr val="tx1"/>
                </a:solidFill>
                <a:latin typeface="Times New Roman" charset="0"/>
              </a:defRPr>
            </a:lvl9pPr>
          </a:lstStyle>
          <a:p>
            <a:pPr eaLnBrk="1" hangingPunct="1"/>
            <a:r>
              <a:rPr lang="en-US" dirty="0">
                <a:latin typeface="Calibri" pitchFamily="34" charset="0"/>
              </a:rPr>
              <a:t>Page </a:t>
            </a:r>
            <a:fld id="{42E092F1-0E07-4815-B320-1745339A377D}" type="slidenum">
              <a:rPr lang="en-US">
                <a:latin typeface="Calibri" pitchFamily="34" charset="0"/>
              </a:rPr>
              <a:pPr eaLnBrk="1" hangingPunct="1"/>
              <a:t>64</a:t>
            </a:fld>
            <a:endParaRPr lang="en-US" dirty="0">
              <a:latin typeface="Calibri" pitchFamily="34" charset="0"/>
            </a:endParaRPr>
          </a:p>
          <a:p>
            <a:pPr eaLnBrk="1" hangingPunct="1"/>
            <a:endParaRPr lang="en-US" dirty="0">
              <a:latin typeface="Calibri" pitchFamily="34" charset="0"/>
            </a:endParaRPr>
          </a:p>
        </p:txBody>
      </p:sp>
      <p:sp>
        <p:nvSpPr>
          <p:cNvPr id="275459" name="Rectangle 2"/>
          <p:cNvSpPr>
            <a:spLocks noGrp="1" noRot="1" noChangeAspect="1" noChangeArrowheads="1" noTextEdit="1"/>
          </p:cNvSpPr>
          <p:nvPr>
            <p:ph type="sldImg"/>
          </p:nvPr>
        </p:nvSpPr>
        <p:spPr>
          <a:xfrm>
            <a:off x="1265238" y="723900"/>
            <a:ext cx="4786312" cy="3589338"/>
          </a:xfrm>
          <a:ln/>
        </p:spPr>
      </p:sp>
      <p:sp>
        <p:nvSpPr>
          <p:cNvPr id="275460" name="Rectangle 3"/>
          <p:cNvSpPr>
            <a:spLocks noGrp="1" noChangeArrowheads="1"/>
          </p:cNvSpPr>
          <p:nvPr>
            <p:ph type="body" idx="1"/>
          </p:nvPr>
        </p:nvSpPr>
        <p:spPr>
          <a:xfrm>
            <a:off x="975360" y="4561226"/>
            <a:ext cx="5364480" cy="432185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b="1" dirty="0" smtClean="0"/>
              <a:t>Instructor</a:t>
            </a:r>
            <a:r>
              <a:rPr lang="en-US" altLang="en-US" b="1" baseline="0" dirty="0" smtClean="0"/>
              <a:t> Notes: </a:t>
            </a:r>
          </a:p>
          <a:p>
            <a:pPr lvl="0"/>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the slide.</a:t>
            </a:r>
          </a:p>
          <a:p>
            <a:pPr lvl="0"/>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this section of the sample data sheet.</a:t>
            </a:r>
          </a:p>
          <a:p>
            <a:pPr lvl="0"/>
            <a:r>
              <a:rPr lang="en-US" sz="1200" b="1" kern="1200" dirty="0" smtClean="0">
                <a:solidFill>
                  <a:schemeClr val="tx1"/>
                </a:solidFill>
                <a:effectLst/>
                <a:latin typeface="+mn-lt"/>
                <a:ea typeface="+mn-ea"/>
                <a:cs typeface="+mn-cs"/>
              </a:rPr>
              <a:t>Add</a:t>
            </a:r>
            <a:r>
              <a:rPr lang="en-US" sz="1200" kern="1200" dirty="0" smtClean="0">
                <a:solidFill>
                  <a:schemeClr val="tx1"/>
                </a:solidFill>
                <a:effectLst/>
                <a:latin typeface="+mn-lt"/>
                <a:ea typeface="+mn-ea"/>
                <a:cs typeface="+mn-cs"/>
              </a:rPr>
              <a:t> any information you feel is important.  </a:t>
            </a:r>
          </a:p>
          <a:p>
            <a:pPr eaLnBrk="1" hangingPunct="1">
              <a:spcBef>
                <a:spcPct val="0"/>
              </a:spcBef>
            </a:pPr>
            <a:endParaRPr lang="en-US" dirty="0"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7"/>
          <p:cNvSpPr>
            <a:spLocks noGrp="1" noChangeArrowheads="1"/>
          </p:cNvSpPr>
          <p:nvPr>
            <p:ph type="sldNum" sz="quarter" idx="4294967295"/>
          </p:nvPr>
        </p:nvSpPr>
        <p:spPr bwMode="auto">
          <a:xfrm>
            <a:off x="4143587" y="9119173"/>
            <a:ext cx="3169920" cy="4803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47" tIns="47873" rIns="95747" bIns="47873"/>
          <a:lstStyle>
            <a:lvl1pPr eaLnBrk="0" hangingPunct="0">
              <a:defRPr sz="2500">
                <a:solidFill>
                  <a:schemeClr val="tx1"/>
                </a:solidFill>
                <a:latin typeface="Times New Roman" charset="0"/>
              </a:defRPr>
            </a:lvl1pPr>
            <a:lvl2pPr marL="777943" indent="-299209" eaLnBrk="0" hangingPunct="0">
              <a:defRPr sz="2500">
                <a:solidFill>
                  <a:schemeClr val="tx1"/>
                </a:solidFill>
                <a:latin typeface="Times New Roman" charset="0"/>
              </a:defRPr>
            </a:lvl2pPr>
            <a:lvl3pPr marL="1196835" indent="-239367" eaLnBrk="0" hangingPunct="0">
              <a:defRPr sz="2500">
                <a:solidFill>
                  <a:schemeClr val="tx1"/>
                </a:solidFill>
                <a:latin typeface="Times New Roman" charset="0"/>
              </a:defRPr>
            </a:lvl3pPr>
            <a:lvl4pPr marL="1675569" indent="-239367" eaLnBrk="0" hangingPunct="0">
              <a:defRPr sz="2500">
                <a:solidFill>
                  <a:schemeClr val="tx1"/>
                </a:solidFill>
                <a:latin typeface="Times New Roman" charset="0"/>
              </a:defRPr>
            </a:lvl4pPr>
            <a:lvl5pPr marL="2154304" indent="-239367" eaLnBrk="0" hangingPunct="0">
              <a:defRPr sz="2500">
                <a:solidFill>
                  <a:schemeClr val="tx1"/>
                </a:solidFill>
                <a:latin typeface="Times New Roman" charset="0"/>
              </a:defRPr>
            </a:lvl5pPr>
            <a:lvl6pPr marL="2633038" indent="-239367" algn="ctr" eaLnBrk="0" fontAlgn="base" hangingPunct="0">
              <a:spcBef>
                <a:spcPct val="0"/>
              </a:spcBef>
              <a:spcAft>
                <a:spcPct val="0"/>
              </a:spcAft>
              <a:defRPr sz="2500">
                <a:solidFill>
                  <a:schemeClr val="tx1"/>
                </a:solidFill>
                <a:latin typeface="Times New Roman" charset="0"/>
              </a:defRPr>
            </a:lvl6pPr>
            <a:lvl7pPr marL="3111772" indent="-239367" algn="ctr" eaLnBrk="0" fontAlgn="base" hangingPunct="0">
              <a:spcBef>
                <a:spcPct val="0"/>
              </a:spcBef>
              <a:spcAft>
                <a:spcPct val="0"/>
              </a:spcAft>
              <a:defRPr sz="2500">
                <a:solidFill>
                  <a:schemeClr val="tx1"/>
                </a:solidFill>
                <a:latin typeface="Times New Roman" charset="0"/>
              </a:defRPr>
            </a:lvl7pPr>
            <a:lvl8pPr marL="3590506" indent="-239367" algn="ctr" eaLnBrk="0" fontAlgn="base" hangingPunct="0">
              <a:spcBef>
                <a:spcPct val="0"/>
              </a:spcBef>
              <a:spcAft>
                <a:spcPct val="0"/>
              </a:spcAft>
              <a:defRPr sz="2500">
                <a:solidFill>
                  <a:schemeClr val="tx1"/>
                </a:solidFill>
                <a:latin typeface="Times New Roman" charset="0"/>
              </a:defRPr>
            </a:lvl8pPr>
            <a:lvl9pPr marL="4069240" indent="-239367" algn="ctr" eaLnBrk="0" fontAlgn="base" hangingPunct="0">
              <a:spcBef>
                <a:spcPct val="0"/>
              </a:spcBef>
              <a:spcAft>
                <a:spcPct val="0"/>
              </a:spcAft>
              <a:defRPr sz="2500">
                <a:solidFill>
                  <a:schemeClr val="tx1"/>
                </a:solidFill>
                <a:latin typeface="Times New Roman" charset="0"/>
              </a:defRPr>
            </a:lvl9pPr>
          </a:lstStyle>
          <a:p>
            <a:pPr eaLnBrk="1" hangingPunct="1"/>
            <a:r>
              <a:rPr lang="en-US" dirty="0">
                <a:latin typeface="Calibri" pitchFamily="34" charset="0"/>
              </a:rPr>
              <a:t>Page </a:t>
            </a:r>
            <a:fld id="{1AAC2A17-E8A3-4E6B-B942-C54F4C29A337}" type="slidenum">
              <a:rPr lang="en-US">
                <a:latin typeface="Calibri" pitchFamily="34" charset="0"/>
              </a:rPr>
              <a:pPr eaLnBrk="1" hangingPunct="1"/>
              <a:t>65</a:t>
            </a:fld>
            <a:endParaRPr lang="en-US" dirty="0">
              <a:latin typeface="Calibri" pitchFamily="34" charset="0"/>
            </a:endParaRPr>
          </a:p>
          <a:p>
            <a:pPr eaLnBrk="1" hangingPunct="1"/>
            <a:endParaRPr lang="en-US" dirty="0">
              <a:latin typeface="Calibri" pitchFamily="34" charset="0"/>
            </a:endParaRPr>
          </a:p>
        </p:txBody>
      </p:sp>
      <p:sp>
        <p:nvSpPr>
          <p:cNvPr id="277507" name="Rectangle 2"/>
          <p:cNvSpPr>
            <a:spLocks noGrp="1" noRot="1" noChangeAspect="1" noChangeArrowheads="1" noTextEdit="1"/>
          </p:cNvSpPr>
          <p:nvPr>
            <p:ph type="sldImg"/>
          </p:nvPr>
        </p:nvSpPr>
        <p:spPr>
          <a:xfrm>
            <a:off x="1266825" y="727075"/>
            <a:ext cx="4781550" cy="3586163"/>
          </a:xfrm>
          <a:ln/>
        </p:spPr>
      </p:sp>
      <p:sp>
        <p:nvSpPr>
          <p:cNvPr id="2775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433" tIns="45896" rIns="93433" bIns="45896"/>
          <a:lstStyle/>
          <a:p>
            <a:pPr marL="0" marR="0" indent="0" algn="l" defTabSz="914400" rtl="0" eaLnBrk="1" fontAlgn="auto" latinLnBrk="0" hangingPunct="1">
              <a:lnSpc>
                <a:spcPct val="80000"/>
              </a:lnSpc>
              <a:spcBef>
                <a:spcPts val="0"/>
              </a:spcBef>
              <a:spcAft>
                <a:spcPts val="0"/>
              </a:spcAft>
              <a:buClrTx/>
              <a:buSzTx/>
              <a:buFontTx/>
              <a:buNone/>
              <a:tabLst/>
              <a:defRPr/>
            </a:pPr>
            <a:r>
              <a:rPr lang="en-US" altLang="en-US" sz="1000" b="1" dirty="0" smtClean="0"/>
              <a:t>Instructor</a:t>
            </a:r>
            <a:r>
              <a:rPr lang="en-US" altLang="en-US" sz="1000" b="1" baseline="0" dirty="0" smtClean="0"/>
              <a:t> Notes: </a:t>
            </a:r>
          </a:p>
          <a:p>
            <a:pPr lvl="0"/>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the slide and this section of the sample data sheet.</a:t>
            </a:r>
          </a:p>
          <a:p>
            <a:pPr lvl="0"/>
            <a:r>
              <a:rPr lang="en-US" sz="1200" kern="1200" dirty="0" smtClean="0">
                <a:solidFill>
                  <a:schemeClr val="tx1"/>
                </a:solidFill>
                <a:effectLst/>
                <a:latin typeface="+mn-lt"/>
                <a:ea typeface="+mn-ea"/>
                <a:cs typeface="+mn-cs"/>
              </a:rPr>
              <a:t>As you refer to this information in the data sheet, step them through the following items:</a:t>
            </a:r>
          </a:p>
          <a:p>
            <a:pPr lvl="1"/>
            <a:r>
              <a:rPr lang="en-US" sz="1200" kern="1200" dirty="0" smtClean="0">
                <a:solidFill>
                  <a:schemeClr val="tx1"/>
                </a:solidFill>
                <a:effectLst/>
                <a:latin typeface="+mn-lt"/>
                <a:ea typeface="+mn-ea"/>
                <a:cs typeface="+mn-cs"/>
              </a:rPr>
              <a:t>Instruments</a:t>
            </a:r>
          </a:p>
          <a:p>
            <a:pPr lvl="1"/>
            <a:r>
              <a:rPr lang="en-US" sz="1200" kern="1200" dirty="0" smtClean="0">
                <a:solidFill>
                  <a:schemeClr val="tx1"/>
                </a:solidFill>
                <a:effectLst/>
                <a:latin typeface="+mn-lt"/>
                <a:ea typeface="+mn-ea"/>
                <a:cs typeface="+mn-cs"/>
              </a:rPr>
              <a:t>Test support resources – impact balls, probes etc.</a:t>
            </a:r>
          </a:p>
          <a:p>
            <a:pPr lvl="1"/>
            <a:r>
              <a:rPr lang="en-US" sz="1200" kern="1200" dirty="0" smtClean="0">
                <a:solidFill>
                  <a:schemeClr val="tx1"/>
                </a:solidFill>
                <a:effectLst/>
                <a:latin typeface="+mn-lt"/>
                <a:ea typeface="+mn-ea"/>
                <a:cs typeface="+mn-cs"/>
              </a:rPr>
              <a:t>Instrument type</a:t>
            </a:r>
          </a:p>
          <a:p>
            <a:pPr lvl="1"/>
            <a:r>
              <a:rPr lang="en-US" sz="1200" kern="1200" dirty="0" smtClean="0">
                <a:solidFill>
                  <a:schemeClr val="tx1"/>
                </a:solidFill>
                <a:effectLst/>
                <a:latin typeface="+mn-lt"/>
                <a:ea typeface="+mn-ea"/>
                <a:cs typeface="+mn-cs"/>
              </a:rPr>
              <a:t>Unique identification – if both UL and your own equipment are used, the equipment ID shall clearly identify the source of the equipment.</a:t>
            </a:r>
          </a:p>
          <a:p>
            <a:pPr lvl="1"/>
            <a:r>
              <a:rPr lang="en-US" sz="1200" kern="1200" dirty="0" smtClean="0">
                <a:solidFill>
                  <a:schemeClr val="tx1"/>
                </a:solidFill>
                <a:effectLst/>
                <a:latin typeface="+mn-lt"/>
                <a:ea typeface="+mn-ea"/>
                <a:cs typeface="+mn-cs"/>
              </a:rPr>
              <a:t>Range or function</a:t>
            </a:r>
          </a:p>
          <a:p>
            <a:pPr lvl="1"/>
            <a:r>
              <a:rPr lang="en-US" sz="1200" kern="1200" dirty="0" smtClean="0">
                <a:solidFill>
                  <a:schemeClr val="tx1"/>
                </a:solidFill>
                <a:effectLst/>
                <a:latin typeface="+mn-lt"/>
                <a:ea typeface="+mn-ea"/>
                <a:cs typeface="+mn-cs"/>
              </a:rPr>
              <a:t>Last and next calibration date  </a:t>
            </a:r>
          </a:p>
          <a:p>
            <a:pPr lvl="0"/>
            <a:r>
              <a:rPr lang="en-US" sz="1200" kern="1200" dirty="0" smtClean="0">
                <a:solidFill>
                  <a:schemeClr val="tx1"/>
                </a:solidFill>
                <a:effectLst/>
                <a:latin typeface="+mn-lt"/>
                <a:ea typeface="+mn-ea"/>
                <a:cs typeface="+mn-cs"/>
              </a:rPr>
              <a:t>Point out </a:t>
            </a:r>
            <a:r>
              <a:rPr lang="en-US" sz="1200" b="1" kern="1200" dirty="0" smtClean="0">
                <a:solidFill>
                  <a:schemeClr val="tx1"/>
                </a:solidFill>
                <a:effectLst/>
                <a:latin typeface="+mn-lt"/>
                <a:ea typeface="+mn-ea"/>
                <a:cs typeface="+mn-cs"/>
              </a:rPr>
              <a:t>“Verify Before Use” </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For equipment marked “Verify Before Use”, list any calibrated equipment used for verification purposes and record the verification data.</a:t>
            </a:r>
          </a:p>
          <a:p>
            <a:pPr eaLnBrk="1" fontAlgn="auto" hangingPunct="1">
              <a:lnSpc>
                <a:spcPct val="80000"/>
              </a:lnSpc>
              <a:spcBef>
                <a:spcPts val="0"/>
              </a:spcBef>
              <a:spcAft>
                <a:spcPts val="0"/>
              </a:spcAft>
              <a:defRPr/>
            </a:pPr>
            <a:endParaRPr lang="en-US" sz="1000" b="1" dirty="0"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4294967295"/>
          </p:nvPr>
        </p:nvSpPr>
        <p:spPr bwMode="auto">
          <a:xfrm>
            <a:off x="4143587" y="9119173"/>
            <a:ext cx="3169920" cy="4803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47" tIns="47873" rIns="95747" bIns="47873"/>
          <a:lstStyle>
            <a:lvl1pPr eaLnBrk="0" hangingPunct="0">
              <a:defRPr sz="2500">
                <a:solidFill>
                  <a:schemeClr val="tx1"/>
                </a:solidFill>
                <a:latin typeface="Times New Roman" charset="0"/>
              </a:defRPr>
            </a:lvl1pPr>
            <a:lvl2pPr marL="777943" indent="-299209" eaLnBrk="0" hangingPunct="0">
              <a:defRPr sz="2500">
                <a:solidFill>
                  <a:schemeClr val="tx1"/>
                </a:solidFill>
                <a:latin typeface="Times New Roman" charset="0"/>
              </a:defRPr>
            </a:lvl2pPr>
            <a:lvl3pPr marL="1196835" indent="-239367" eaLnBrk="0" hangingPunct="0">
              <a:defRPr sz="2500">
                <a:solidFill>
                  <a:schemeClr val="tx1"/>
                </a:solidFill>
                <a:latin typeface="Times New Roman" charset="0"/>
              </a:defRPr>
            </a:lvl3pPr>
            <a:lvl4pPr marL="1675569" indent="-239367" eaLnBrk="0" hangingPunct="0">
              <a:defRPr sz="2500">
                <a:solidFill>
                  <a:schemeClr val="tx1"/>
                </a:solidFill>
                <a:latin typeface="Times New Roman" charset="0"/>
              </a:defRPr>
            </a:lvl4pPr>
            <a:lvl5pPr marL="2154304" indent="-239367" eaLnBrk="0" hangingPunct="0">
              <a:defRPr sz="2500">
                <a:solidFill>
                  <a:schemeClr val="tx1"/>
                </a:solidFill>
                <a:latin typeface="Times New Roman" charset="0"/>
              </a:defRPr>
            </a:lvl5pPr>
            <a:lvl6pPr marL="2633038" indent="-239367" algn="ctr" eaLnBrk="0" fontAlgn="base" hangingPunct="0">
              <a:spcBef>
                <a:spcPct val="0"/>
              </a:spcBef>
              <a:spcAft>
                <a:spcPct val="0"/>
              </a:spcAft>
              <a:defRPr sz="2500">
                <a:solidFill>
                  <a:schemeClr val="tx1"/>
                </a:solidFill>
                <a:latin typeface="Times New Roman" charset="0"/>
              </a:defRPr>
            </a:lvl6pPr>
            <a:lvl7pPr marL="3111772" indent="-239367" algn="ctr" eaLnBrk="0" fontAlgn="base" hangingPunct="0">
              <a:spcBef>
                <a:spcPct val="0"/>
              </a:spcBef>
              <a:spcAft>
                <a:spcPct val="0"/>
              </a:spcAft>
              <a:defRPr sz="2500">
                <a:solidFill>
                  <a:schemeClr val="tx1"/>
                </a:solidFill>
                <a:latin typeface="Times New Roman" charset="0"/>
              </a:defRPr>
            </a:lvl7pPr>
            <a:lvl8pPr marL="3590506" indent="-239367" algn="ctr" eaLnBrk="0" fontAlgn="base" hangingPunct="0">
              <a:spcBef>
                <a:spcPct val="0"/>
              </a:spcBef>
              <a:spcAft>
                <a:spcPct val="0"/>
              </a:spcAft>
              <a:defRPr sz="2500">
                <a:solidFill>
                  <a:schemeClr val="tx1"/>
                </a:solidFill>
                <a:latin typeface="Times New Roman" charset="0"/>
              </a:defRPr>
            </a:lvl8pPr>
            <a:lvl9pPr marL="4069240" indent="-239367" algn="ctr" eaLnBrk="0" fontAlgn="base" hangingPunct="0">
              <a:spcBef>
                <a:spcPct val="0"/>
              </a:spcBef>
              <a:spcAft>
                <a:spcPct val="0"/>
              </a:spcAft>
              <a:defRPr sz="2500">
                <a:solidFill>
                  <a:schemeClr val="tx1"/>
                </a:solidFill>
                <a:latin typeface="Times New Roman" charset="0"/>
              </a:defRPr>
            </a:lvl9pPr>
          </a:lstStyle>
          <a:p>
            <a:pPr eaLnBrk="1" hangingPunct="1"/>
            <a:r>
              <a:rPr lang="en-US" dirty="0">
                <a:latin typeface="Calibri" pitchFamily="34" charset="0"/>
              </a:rPr>
              <a:t>Page </a:t>
            </a:r>
            <a:fld id="{C504EA2D-8B1B-4500-A572-5B5DCA7D4C7A}" type="slidenum">
              <a:rPr lang="en-US">
                <a:latin typeface="Calibri" pitchFamily="34" charset="0"/>
              </a:rPr>
              <a:pPr eaLnBrk="1" hangingPunct="1"/>
              <a:t>66</a:t>
            </a:fld>
            <a:endParaRPr lang="en-US" dirty="0">
              <a:latin typeface="Calibri" pitchFamily="34" charset="0"/>
            </a:endParaRPr>
          </a:p>
          <a:p>
            <a:pPr eaLnBrk="1" hangingPunct="1"/>
            <a:endParaRPr lang="en-US" dirty="0">
              <a:latin typeface="Calibri" pitchFamily="34" charset="0"/>
            </a:endParaRPr>
          </a:p>
        </p:txBody>
      </p:sp>
      <p:sp>
        <p:nvSpPr>
          <p:cNvPr id="276483" name="Rectangle 2"/>
          <p:cNvSpPr>
            <a:spLocks noGrp="1" noRot="1" noChangeAspect="1" noChangeArrowheads="1" noTextEdit="1"/>
          </p:cNvSpPr>
          <p:nvPr>
            <p:ph type="sldImg"/>
          </p:nvPr>
        </p:nvSpPr>
        <p:spPr>
          <a:xfrm>
            <a:off x="1265238" y="723900"/>
            <a:ext cx="4786312" cy="3589338"/>
          </a:xfrm>
          <a:ln/>
        </p:spPr>
      </p:sp>
      <p:sp>
        <p:nvSpPr>
          <p:cNvPr id="269316" name="Rectangle 3"/>
          <p:cNvSpPr>
            <a:spLocks noGrp="1" noChangeArrowheads="1"/>
          </p:cNvSpPr>
          <p:nvPr>
            <p:ph type="body" idx="1"/>
          </p:nvPr>
        </p:nvSpPr>
        <p:spPr>
          <a:xfrm>
            <a:off x="975360" y="4561226"/>
            <a:ext cx="5364480" cy="4321852"/>
          </a:xfrm>
          <a:ln/>
        </p:spPr>
        <p:txBody>
          <a:bodyPr>
            <a:normAutofit fontScale="92500" lnSpcReduction="10000"/>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altLang="en-US" b="1" dirty="0" smtClean="0"/>
              <a:t>Instructor</a:t>
            </a:r>
            <a:r>
              <a:rPr lang="en-US" altLang="en-US" b="1" baseline="0" dirty="0" smtClean="0"/>
              <a:t> Notes: </a:t>
            </a:r>
          </a:p>
          <a:p>
            <a:pPr lvl="0"/>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the slide and this section of the sample data sheet.</a:t>
            </a:r>
          </a:p>
          <a:p>
            <a:pPr lvl="0"/>
            <a:r>
              <a:rPr lang="en-US" sz="1200" b="1" kern="1200" dirty="0" smtClean="0">
                <a:solidFill>
                  <a:schemeClr val="tx1"/>
                </a:solidFill>
                <a:effectLst/>
                <a:latin typeface="+mn-lt"/>
                <a:ea typeface="+mn-ea"/>
                <a:cs typeface="+mn-cs"/>
              </a:rPr>
              <a:t>Add</a:t>
            </a:r>
            <a:r>
              <a:rPr lang="en-US" sz="1200" kern="1200" dirty="0" smtClean="0">
                <a:solidFill>
                  <a:schemeClr val="tx1"/>
                </a:solidFill>
                <a:effectLst/>
                <a:latin typeface="+mn-lt"/>
                <a:ea typeface="+mn-ea"/>
                <a:cs typeface="+mn-cs"/>
              </a:rPr>
              <a:t> any information you feel is important.  </a:t>
            </a:r>
          </a:p>
          <a:p>
            <a:pPr eaLnBrk="1" fontAlgn="auto" hangingPunct="1">
              <a:lnSpc>
                <a:spcPct val="90000"/>
              </a:lnSpc>
              <a:spcBef>
                <a:spcPts val="0"/>
              </a:spcBef>
              <a:spcAft>
                <a:spcPts val="0"/>
              </a:spcAft>
              <a:defRPr/>
            </a:pPr>
            <a:endParaRPr lang="en-US" dirty="0"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4294967295"/>
          </p:nvPr>
        </p:nvSpPr>
        <p:spPr bwMode="auto">
          <a:xfrm>
            <a:off x="4143587" y="9119173"/>
            <a:ext cx="3169920" cy="4803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47" tIns="47873" rIns="95747" bIns="47873"/>
          <a:lstStyle>
            <a:lvl1pPr eaLnBrk="0" hangingPunct="0">
              <a:defRPr sz="2500">
                <a:solidFill>
                  <a:schemeClr val="tx1"/>
                </a:solidFill>
                <a:latin typeface="Times New Roman" charset="0"/>
              </a:defRPr>
            </a:lvl1pPr>
            <a:lvl2pPr marL="777943" indent="-299209" eaLnBrk="0" hangingPunct="0">
              <a:defRPr sz="2500">
                <a:solidFill>
                  <a:schemeClr val="tx1"/>
                </a:solidFill>
                <a:latin typeface="Times New Roman" charset="0"/>
              </a:defRPr>
            </a:lvl2pPr>
            <a:lvl3pPr marL="1196835" indent="-239367" eaLnBrk="0" hangingPunct="0">
              <a:defRPr sz="2500">
                <a:solidFill>
                  <a:schemeClr val="tx1"/>
                </a:solidFill>
                <a:latin typeface="Times New Roman" charset="0"/>
              </a:defRPr>
            </a:lvl3pPr>
            <a:lvl4pPr marL="1675569" indent="-239367" eaLnBrk="0" hangingPunct="0">
              <a:defRPr sz="2500">
                <a:solidFill>
                  <a:schemeClr val="tx1"/>
                </a:solidFill>
                <a:latin typeface="Times New Roman" charset="0"/>
              </a:defRPr>
            </a:lvl4pPr>
            <a:lvl5pPr marL="2154304" indent="-239367" eaLnBrk="0" hangingPunct="0">
              <a:defRPr sz="2500">
                <a:solidFill>
                  <a:schemeClr val="tx1"/>
                </a:solidFill>
                <a:latin typeface="Times New Roman" charset="0"/>
              </a:defRPr>
            </a:lvl5pPr>
            <a:lvl6pPr marL="2633038" indent="-239367" algn="ctr" eaLnBrk="0" fontAlgn="base" hangingPunct="0">
              <a:spcBef>
                <a:spcPct val="0"/>
              </a:spcBef>
              <a:spcAft>
                <a:spcPct val="0"/>
              </a:spcAft>
              <a:defRPr sz="2500">
                <a:solidFill>
                  <a:schemeClr val="tx1"/>
                </a:solidFill>
                <a:latin typeface="Times New Roman" charset="0"/>
              </a:defRPr>
            </a:lvl6pPr>
            <a:lvl7pPr marL="3111772" indent="-239367" algn="ctr" eaLnBrk="0" fontAlgn="base" hangingPunct="0">
              <a:spcBef>
                <a:spcPct val="0"/>
              </a:spcBef>
              <a:spcAft>
                <a:spcPct val="0"/>
              </a:spcAft>
              <a:defRPr sz="2500">
                <a:solidFill>
                  <a:schemeClr val="tx1"/>
                </a:solidFill>
                <a:latin typeface="Times New Roman" charset="0"/>
              </a:defRPr>
            </a:lvl7pPr>
            <a:lvl8pPr marL="3590506" indent="-239367" algn="ctr" eaLnBrk="0" fontAlgn="base" hangingPunct="0">
              <a:spcBef>
                <a:spcPct val="0"/>
              </a:spcBef>
              <a:spcAft>
                <a:spcPct val="0"/>
              </a:spcAft>
              <a:defRPr sz="2500">
                <a:solidFill>
                  <a:schemeClr val="tx1"/>
                </a:solidFill>
                <a:latin typeface="Times New Roman" charset="0"/>
              </a:defRPr>
            </a:lvl8pPr>
            <a:lvl9pPr marL="4069240" indent="-239367" algn="ctr" eaLnBrk="0" fontAlgn="base" hangingPunct="0">
              <a:spcBef>
                <a:spcPct val="0"/>
              </a:spcBef>
              <a:spcAft>
                <a:spcPct val="0"/>
              </a:spcAft>
              <a:defRPr sz="2500">
                <a:solidFill>
                  <a:schemeClr val="tx1"/>
                </a:solidFill>
                <a:latin typeface="Times New Roman" charset="0"/>
              </a:defRPr>
            </a:lvl9pPr>
          </a:lstStyle>
          <a:p>
            <a:pPr eaLnBrk="1" hangingPunct="1"/>
            <a:r>
              <a:rPr lang="en-US">
                <a:latin typeface="Calibri" pitchFamily="34" charset="0"/>
              </a:rPr>
              <a:t>Page </a:t>
            </a:r>
            <a:fld id="{4BD437B5-CCFA-4020-B6B9-4BEB633E9299}" type="slidenum">
              <a:rPr lang="en-US">
                <a:latin typeface="Calibri" pitchFamily="34" charset="0"/>
              </a:rPr>
              <a:pPr eaLnBrk="1" hangingPunct="1"/>
              <a:t>67</a:t>
            </a:fld>
            <a:endParaRPr lang="en-US">
              <a:latin typeface="Calibri" pitchFamily="34" charset="0"/>
            </a:endParaRPr>
          </a:p>
          <a:p>
            <a:pPr eaLnBrk="1" hangingPunct="1"/>
            <a:endParaRPr lang="en-US">
              <a:latin typeface="Calibri" pitchFamily="34" charset="0"/>
            </a:endParaRPr>
          </a:p>
        </p:txBody>
      </p:sp>
      <p:sp>
        <p:nvSpPr>
          <p:cNvPr id="278531" name="Rectangle 2"/>
          <p:cNvSpPr>
            <a:spLocks noGrp="1" noRot="1" noChangeAspect="1" noChangeArrowheads="1" noTextEdit="1"/>
          </p:cNvSpPr>
          <p:nvPr>
            <p:ph type="sldImg"/>
          </p:nvPr>
        </p:nvSpPr>
        <p:spPr>
          <a:xfrm>
            <a:off x="1265238" y="723900"/>
            <a:ext cx="4786312" cy="3589338"/>
          </a:xfrm>
          <a:ln/>
        </p:spPr>
      </p:sp>
      <p:sp>
        <p:nvSpPr>
          <p:cNvPr id="278532" name="Rectangle 3"/>
          <p:cNvSpPr>
            <a:spLocks noGrp="1" noChangeArrowheads="1"/>
          </p:cNvSpPr>
          <p:nvPr>
            <p:ph type="body" idx="1"/>
          </p:nvPr>
        </p:nvSpPr>
        <p:spPr>
          <a:xfrm>
            <a:off x="975360" y="4561226"/>
            <a:ext cx="5364480" cy="432185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90000"/>
              </a:lnSpc>
              <a:spcBef>
                <a:spcPct val="0"/>
              </a:spcBef>
              <a:spcAft>
                <a:spcPct val="0"/>
              </a:spcAft>
              <a:buClrTx/>
              <a:buSzTx/>
              <a:buFontTx/>
              <a:buNone/>
              <a:tabLst/>
              <a:defRPr/>
            </a:pPr>
            <a:r>
              <a:rPr lang="en-US" altLang="en-US" b="1" dirty="0" smtClean="0"/>
              <a:t>Instructor</a:t>
            </a:r>
            <a:r>
              <a:rPr lang="en-US" altLang="en-US" b="1" baseline="0" dirty="0" smtClean="0"/>
              <a:t> Notes: </a:t>
            </a:r>
          </a:p>
          <a:p>
            <a:pPr marL="0" marR="0" lvl="0" indent="0" algn="l" defTabSz="914400" rtl="0" eaLnBrk="1" fontAlgn="base" latinLnBrk="0" hangingPunct="1">
              <a:lnSpc>
                <a:spcPct val="90000"/>
              </a:lnSpc>
              <a:spcBef>
                <a:spcPct val="0"/>
              </a:spcBef>
              <a:spcAft>
                <a:spcPct val="0"/>
              </a:spcAft>
              <a:buClrTx/>
              <a:buSzTx/>
              <a:buFontTx/>
              <a:buNone/>
              <a:tabLst/>
              <a:defRPr/>
            </a:pPr>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the slide.</a:t>
            </a:r>
          </a:p>
          <a:p>
            <a:pPr eaLnBrk="1" hangingPunct="1">
              <a:lnSpc>
                <a:spcPct val="90000"/>
              </a:lnSpc>
              <a:spcBef>
                <a:spcPct val="0"/>
              </a:spcBef>
            </a:pPr>
            <a:endParaRPr lang="en-US" b="1" dirty="0"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p:cNvSpPr>
            <a:spLocks noGrp="1" noChangeArrowheads="1"/>
          </p:cNvSpPr>
          <p:nvPr>
            <p:ph type="sldNum" sz="quarter" idx="4294967295"/>
          </p:nvPr>
        </p:nvSpPr>
        <p:spPr bwMode="auto">
          <a:xfrm>
            <a:off x="4143587" y="9119173"/>
            <a:ext cx="3169920" cy="4803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47" tIns="47873" rIns="95747" bIns="47873"/>
          <a:lstStyle>
            <a:lvl1pPr eaLnBrk="0" hangingPunct="0">
              <a:defRPr sz="2500">
                <a:solidFill>
                  <a:schemeClr val="tx1"/>
                </a:solidFill>
                <a:latin typeface="Times New Roman" charset="0"/>
              </a:defRPr>
            </a:lvl1pPr>
            <a:lvl2pPr marL="777943" indent="-299209" eaLnBrk="0" hangingPunct="0">
              <a:defRPr sz="2500">
                <a:solidFill>
                  <a:schemeClr val="tx1"/>
                </a:solidFill>
                <a:latin typeface="Times New Roman" charset="0"/>
              </a:defRPr>
            </a:lvl2pPr>
            <a:lvl3pPr marL="1196835" indent="-239367" eaLnBrk="0" hangingPunct="0">
              <a:defRPr sz="2500">
                <a:solidFill>
                  <a:schemeClr val="tx1"/>
                </a:solidFill>
                <a:latin typeface="Times New Roman" charset="0"/>
              </a:defRPr>
            </a:lvl3pPr>
            <a:lvl4pPr marL="1675569" indent="-239367" eaLnBrk="0" hangingPunct="0">
              <a:defRPr sz="2500">
                <a:solidFill>
                  <a:schemeClr val="tx1"/>
                </a:solidFill>
                <a:latin typeface="Times New Roman" charset="0"/>
              </a:defRPr>
            </a:lvl4pPr>
            <a:lvl5pPr marL="2154304" indent="-239367" eaLnBrk="0" hangingPunct="0">
              <a:defRPr sz="2500">
                <a:solidFill>
                  <a:schemeClr val="tx1"/>
                </a:solidFill>
                <a:latin typeface="Times New Roman" charset="0"/>
              </a:defRPr>
            </a:lvl5pPr>
            <a:lvl6pPr marL="2633038" indent="-239367" algn="ctr" eaLnBrk="0" fontAlgn="base" hangingPunct="0">
              <a:spcBef>
                <a:spcPct val="0"/>
              </a:spcBef>
              <a:spcAft>
                <a:spcPct val="0"/>
              </a:spcAft>
              <a:defRPr sz="2500">
                <a:solidFill>
                  <a:schemeClr val="tx1"/>
                </a:solidFill>
                <a:latin typeface="Times New Roman" charset="0"/>
              </a:defRPr>
            </a:lvl6pPr>
            <a:lvl7pPr marL="3111772" indent="-239367" algn="ctr" eaLnBrk="0" fontAlgn="base" hangingPunct="0">
              <a:spcBef>
                <a:spcPct val="0"/>
              </a:spcBef>
              <a:spcAft>
                <a:spcPct val="0"/>
              </a:spcAft>
              <a:defRPr sz="2500">
                <a:solidFill>
                  <a:schemeClr val="tx1"/>
                </a:solidFill>
                <a:latin typeface="Times New Roman" charset="0"/>
              </a:defRPr>
            </a:lvl7pPr>
            <a:lvl8pPr marL="3590506" indent="-239367" algn="ctr" eaLnBrk="0" fontAlgn="base" hangingPunct="0">
              <a:spcBef>
                <a:spcPct val="0"/>
              </a:spcBef>
              <a:spcAft>
                <a:spcPct val="0"/>
              </a:spcAft>
              <a:defRPr sz="2500">
                <a:solidFill>
                  <a:schemeClr val="tx1"/>
                </a:solidFill>
                <a:latin typeface="Times New Roman" charset="0"/>
              </a:defRPr>
            </a:lvl8pPr>
            <a:lvl9pPr marL="4069240" indent="-239367" algn="ctr" eaLnBrk="0" fontAlgn="base" hangingPunct="0">
              <a:spcBef>
                <a:spcPct val="0"/>
              </a:spcBef>
              <a:spcAft>
                <a:spcPct val="0"/>
              </a:spcAft>
              <a:defRPr sz="2500">
                <a:solidFill>
                  <a:schemeClr val="tx1"/>
                </a:solidFill>
                <a:latin typeface="Times New Roman" charset="0"/>
              </a:defRPr>
            </a:lvl9pPr>
          </a:lstStyle>
          <a:p>
            <a:pPr eaLnBrk="1" hangingPunct="1"/>
            <a:r>
              <a:rPr lang="en-US">
                <a:latin typeface="Calibri" pitchFamily="34" charset="0"/>
              </a:rPr>
              <a:t>Page </a:t>
            </a:r>
            <a:fld id="{9941C439-FCF3-4D55-AB7D-F5D28D96E3F8}" type="slidenum">
              <a:rPr lang="en-US">
                <a:latin typeface="Calibri" pitchFamily="34" charset="0"/>
              </a:rPr>
              <a:pPr eaLnBrk="1" hangingPunct="1"/>
              <a:t>68</a:t>
            </a:fld>
            <a:endParaRPr lang="en-US">
              <a:latin typeface="Calibri" pitchFamily="34" charset="0"/>
            </a:endParaRPr>
          </a:p>
          <a:p>
            <a:pPr eaLnBrk="1" hangingPunct="1"/>
            <a:endParaRPr lang="en-US">
              <a:latin typeface="Calibri" pitchFamily="34" charset="0"/>
            </a:endParaRPr>
          </a:p>
        </p:txBody>
      </p:sp>
      <p:sp>
        <p:nvSpPr>
          <p:cNvPr id="279555" name="Rectangle 2"/>
          <p:cNvSpPr>
            <a:spLocks noGrp="1" noRot="1" noChangeAspect="1" noChangeArrowheads="1" noTextEdit="1"/>
          </p:cNvSpPr>
          <p:nvPr>
            <p:ph type="sldImg"/>
          </p:nvPr>
        </p:nvSpPr>
        <p:spPr>
          <a:xfrm>
            <a:off x="1265238" y="723900"/>
            <a:ext cx="4786312" cy="3589338"/>
          </a:xfrm>
          <a:ln/>
        </p:spPr>
      </p:sp>
      <p:sp>
        <p:nvSpPr>
          <p:cNvPr id="279556" name="Rectangle 3"/>
          <p:cNvSpPr>
            <a:spLocks noGrp="1" noChangeArrowheads="1"/>
          </p:cNvSpPr>
          <p:nvPr>
            <p:ph type="body" idx="1"/>
          </p:nvPr>
        </p:nvSpPr>
        <p:spPr>
          <a:xfrm>
            <a:off x="975360" y="4561226"/>
            <a:ext cx="5364480" cy="432185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914400" marR="0" lvl="2" indent="0" algn="l" defTabSz="914400" rtl="0" eaLnBrk="1" fontAlgn="base" latinLnBrk="0" hangingPunct="1">
              <a:lnSpc>
                <a:spcPct val="90000"/>
              </a:lnSpc>
              <a:spcBef>
                <a:spcPct val="0"/>
              </a:spcBef>
              <a:spcAft>
                <a:spcPct val="0"/>
              </a:spcAft>
              <a:buClrTx/>
              <a:buSzTx/>
              <a:buFontTx/>
              <a:buNone/>
              <a:tabLst/>
              <a:defRPr/>
            </a:pPr>
            <a:r>
              <a:rPr lang="en-US" altLang="en-US" b="1" dirty="0" smtClean="0"/>
              <a:t>Instructor</a:t>
            </a:r>
            <a:r>
              <a:rPr lang="en-US" altLang="en-US" b="1" baseline="0" dirty="0" smtClean="0"/>
              <a:t> Notes: </a:t>
            </a:r>
          </a:p>
          <a:p>
            <a:pPr lvl="0"/>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the slide.</a:t>
            </a:r>
          </a:p>
          <a:p>
            <a:pPr lvl="0"/>
            <a:r>
              <a:rPr lang="en-US" sz="1200" b="1" kern="1200" dirty="0" smtClean="0">
                <a:solidFill>
                  <a:schemeClr val="tx1"/>
                </a:solidFill>
                <a:effectLst/>
                <a:latin typeface="+mn-lt"/>
                <a:ea typeface="+mn-ea"/>
                <a:cs typeface="+mn-cs"/>
              </a:rPr>
              <a:t>Discuss Recording of ACTUAL Values.  </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Statements such as the following are NOT acceptable: </a:t>
            </a:r>
          </a:p>
          <a:p>
            <a:pPr lvl="1"/>
            <a:r>
              <a:rPr lang="en-US" sz="1200" kern="1200" dirty="0" smtClean="0">
                <a:solidFill>
                  <a:schemeClr val="tx1"/>
                </a:solidFill>
                <a:effectLst/>
                <a:latin typeface="+mn-lt"/>
                <a:ea typeface="+mn-ea"/>
                <a:cs typeface="+mn-cs"/>
              </a:rPr>
              <a:t>The quantity was less than the maximum permissible value, </a:t>
            </a:r>
          </a:p>
          <a:p>
            <a:pPr lvl="1"/>
            <a:r>
              <a:rPr lang="en-US" sz="1200" kern="1200" dirty="0" smtClean="0">
                <a:solidFill>
                  <a:schemeClr val="tx1"/>
                </a:solidFill>
                <a:effectLst/>
                <a:latin typeface="+mn-lt"/>
                <a:ea typeface="+mn-ea"/>
                <a:cs typeface="+mn-cs"/>
              </a:rPr>
              <a:t>More than the minimum permissible value, or </a:t>
            </a:r>
          </a:p>
          <a:p>
            <a:pPr lvl="1"/>
            <a:r>
              <a:rPr lang="en-US" sz="1200" kern="1200" dirty="0" smtClean="0">
                <a:solidFill>
                  <a:schemeClr val="tx1"/>
                </a:solidFill>
                <a:effectLst/>
                <a:latin typeface="+mn-lt"/>
                <a:ea typeface="+mn-ea"/>
                <a:cs typeface="+mn-cs"/>
              </a:rPr>
              <a:t>A summary statement, i.e. no breakdown occurred to cover all the test instances.</a:t>
            </a:r>
          </a:p>
          <a:p>
            <a:pPr lvl="2" eaLnBrk="1" hangingPunct="1">
              <a:lnSpc>
                <a:spcPct val="90000"/>
              </a:lnSpc>
              <a:spcBef>
                <a:spcPct val="0"/>
              </a:spcBef>
            </a:pPr>
            <a:endParaRPr lang="en-US" dirty="0"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4294967295"/>
          </p:nvPr>
        </p:nvSpPr>
        <p:spPr bwMode="auto">
          <a:xfrm>
            <a:off x="4143587" y="9119173"/>
            <a:ext cx="3169920" cy="4803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47" tIns="47873" rIns="95747" bIns="47873"/>
          <a:lstStyle>
            <a:lvl1pPr eaLnBrk="0" hangingPunct="0">
              <a:defRPr sz="2500">
                <a:solidFill>
                  <a:schemeClr val="tx1"/>
                </a:solidFill>
                <a:latin typeface="Times New Roman" charset="0"/>
              </a:defRPr>
            </a:lvl1pPr>
            <a:lvl2pPr marL="777943" indent="-299209" eaLnBrk="0" hangingPunct="0">
              <a:defRPr sz="2500">
                <a:solidFill>
                  <a:schemeClr val="tx1"/>
                </a:solidFill>
                <a:latin typeface="Times New Roman" charset="0"/>
              </a:defRPr>
            </a:lvl2pPr>
            <a:lvl3pPr marL="1196835" indent="-239367" eaLnBrk="0" hangingPunct="0">
              <a:defRPr sz="2500">
                <a:solidFill>
                  <a:schemeClr val="tx1"/>
                </a:solidFill>
                <a:latin typeface="Times New Roman" charset="0"/>
              </a:defRPr>
            </a:lvl3pPr>
            <a:lvl4pPr marL="1675569" indent="-239367" eaLnBrk="0" hangingPunct="0">
              <a:defRPr sz="2500">
                <a:solidFill>
                  <a:schemeClr val="tx1"/>
                </a:solidFill>
                <a:latin typeface="Times New Roman" charset="0"/>
              </a:defRPr>
            </a:lvl4pPr>
            <a:lvl5pPr marL="2154304" indent="-239367" eaLnBrk="0" hangingPunct="0">
              <a:defRPr sz="2500">
                <a:solidFill>
                  <a:schemeClr val="tx1"/>
                </a:solidFill>
                <a:latin typeface="Times New Roman" charset="0"/>
              </a:defRPr>
            </a:lvl5pPr>
            <a:lvl6pPr marL="2633038" indent="-239367" algn="ctr" eaLnBrk="0" fontAlgn="base" hangingPunct="0">
              <a:spcBef>
                <a:spcPct val="0"/>
              </a:spcBef>
              <a:spcAft>
                <a:spcPct val="0"/>
              </a:spcAft>
              <a:defRPr sz="2500">
                <a:solidFill>
                  <a:schemeClr val="tx1"/>
                </a:solidFill>
                <a:latin typeface="Times New Roman" charset="0"/>
              </a:defRPr>
            </a:lvl6pPr>
            <a:lvl7pPr marL="3111772" indent="-239367" algn="ctr" eaLnBrk="0" fontAlgn="base" hangingPunct="0">
              <a:spcBef>
                <a:spcPct val="0"/>
              </a:spcBef>
              <a:spcAft>
                <a:spcPct val="0"/>
              </a:spcAft>
              <a:defRPr sz="2500">
                <a:solidFill>
                  <a:schemeClr val="tx1"/>
                </a:solidFill>
                <a:latin typeface="Times New Roman" charset="0"/>
              </a:defRPr>
            </a:lvl7pPr>
            <a:lvl8pPr marL="3590506" indent="-239367" algn="ctr" eaLnBrk="0" fontAlgn="base" hangingPunct="0">
              <a:spcBef>
                <a:spcPct val="0"/>
              </a:spcBef>
              <a:spcAft>
                <a:spcPct val="0"/>
              </a:spcAft>
              <a:defRPr sz="2500">
                <a:solidFill>
                  <a:schemeClr val="tx1"/>
                </a:solidFill>
                <a:latin typeface="Times New Roman" charset="0"/>
              </a:defRPr>
            </a:lvl8pPr>
            <a:lvl9pPr marL="4069240" indent="-239367" algn="ctr" eaLnBrk="0" fontAlgn="base" hangingPunct="0">
              <a:spcBef>
                <a:spcPct val="0"/>
              </a:spcBef>
              <a:spcAft>
                <a:spcPct val="0"/>
              </a:spcAft>
              <a:defRPr sz="2500">
                <a:solidFill>
                  <a:schemeClr val="tx1"/>
                </a:solidFill>
                <a:latin typeface="Times New Roman" charset="0"/>
              </a:defRPr>
            </a:lvl9pPr>
          </a:lstStyle>
          <a:p>
            <a:pPr eaLnBrk="1" hangingPunct="1"/>
            <a:r>
              <a:rPr lang="en-US">
                <a:latin typeface="Calibri" pitchFamily="34" charset="0"/>
              </a:rPr>
              <a:t>Page </a:t>
            </a:r>
            <a:fld id="{A435FF7D-6FA4-45EF-9384-22ADF3166C3A}" type="slidenum">
              <a:rPr lang="en-US">
                <a:latin typeface="Calibri" pitchFamily="34" charset="0"/>
              </a:rPr>
              <a:pPr eaLnBrk="1" hangingPunct="1"/>
              <a:t>69</a:t>
            </a:fld>
            <a:endParaRPr lang="en-US">
              <a:latin typeface="Calibri" pitchFamily="34" charset="0"/>
            </a:endParaRPr>
          </a:p>
          <a:p>
            <a:pPr eaLnBrk="1" hangingPunct="1"/>
            <a:endParaRPr lang="en-US">
              <a:latin typeface="Calibri" pitchFamily="34" charset="0"/>
            </a:endParaRPr>
          </a:p>
        </p:txBody>
      </p:sp>
      <p:sp>
        <p:nvSpPr>
          <p:cNvPr id="280579" name="Rectangle 2"/>
          <p:cNvSpPr>
            <a:spLocks noGrp="1" noRot="1" noChangeAspect="1" noChangeArrowheads="1" noTextEdit="1"/>
          </p:cNvSpPr>
          <p:nvPr>
            <p:ph type="sldImg"/>
          </p:nvPr>
        </p:nvSpPr>
        <p:spPr>
          <a:xfrm>
            <a:off x="1265238" y="723900"/>
            <a:ext cx="4786312" cy="3589338"/>
          </a:xfrm>
          <a:ln/>
        </p:spPr>
      </p:sp>
      <p:sp>
        <p:nvSpPr>
          <p:cNvPr id="280580" name="Rectangle 3"/>
          <p:cNvSpPr>
            <a:spLocks noGrp="1" noChangeArrowheads="1"/>
          </p:cNvSpPr>
          <p:nvPr>
            <p:ph type="body" idx="1"/>
          </p:nvPr>
        </p:nvSpPr>
        <p:spPr>
          <a:xfrm>
            <a:off x="975360" y="4561226"/>
            <a:ext cx="5364480" cy="432185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b="1" dirty="0" smtClean="0"/>
              <a:t>Instructor</a:t>
            </a:r>
            <a:r>
              <a:rPr lang="en-US" altLang="en-US" b="1" baseline="0" dirty="0" smtClean="0"/>
              <a:t> Notes: </a:t>
            </a:r>
          </a:p>
          <a:p>
            <a:pPr lvl="0"/>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the slide.</a:t>
            </a:r>
          </a:p>
          <a:p>
            <a:pPr lvl="0"/>
            <a:r>
              <a:rPr lang="en-US" sz="1200" kern="1200" dirty="0" smtClean="0">
                <a:solidFill>
                  <a:schemeClr val="tx1"/>
                </a:solidFill>
                <a:effectLst/>
                <a:latin typeface="+mn-lt"/>
                <a:ea typeface="+mn-ea"/>
                <a:cs typeface="+mn-cs"/>
              </a:rPr>
              <a:t>Intermediate data: chart recordings or instrument printouts. Point</a:t>
            </a:r>
            <a:r>
              <a:rPr lang="en-US" sz="1200" kern="1200" baseline="0" dirty="0" smtClean="0">
                <a:solidFill>
                  <a:schemeClr val="tx1"/>
                </a:solidFill>
                <a:effectLst/>
                <a:latin typeface="+mn-lt"/>
                <a:ea typeface="+mn-ea"/>
                <a:cs typeface="+mn-cs"/>
              </a:rPr>
              <a:t> out Test Date: 8/13/2007 is incorrect date format.</a:t>
            </a:r>
            <a:endParaRPr lang="en-US" sz="1200" kern="1200" dirty="0" smtClean="0">
              <a:solidFill>
                <a:schemeClr val="tx1"/>
              </a:solidFill>
              <a:effectLst/>
              <a:latin typeface="+mn-lt"/>
              <a:ea typeface="+mn-ea"/>
              <a:cs typeface="+mn-cs"/>
            </a:endParaRPr>
          </a:p>
          <a:p>
            <a:pPr eaLnBrk="1" hangingPunct="1">
              <a:spcBef>
                <a:spcPct val="0"/>
              </a:spcBef>
            </a:pP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0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200" b="1" kern="1200" dirty="0" smtClean="0">
                <a:solidFill>
                  <a:schemeClr val="tx1"/>
                </a:solidFill>
                <a:effectLst/>
                <a:latin typeface="+mn-lt"/>
                <a:ea typeface="+mn-ea"/>
                <a:cs typeface="+mn-cs"/>
              </a:rPr>
              <a:t>Instructor Notes: </a:t>
            </a:r>
          </a:p>
          <a:p>
            <a:pPr marL="0" marR="0" indent="0" algn="l" defTabSz="914400" rtl="0" eaLnBrk="1" fontAlgn="base" latinLnBrk="0" hangingPunct="1">
              <a:lnSpc>
                <a:spcPct val="100000"/>
              </a:lnSpc>
              <a:spcBef>
                <a:spcPct val="0"/>
              </a:spcBef>
              <a:spcAft>
                <a:spcPct val="0"/>
              </a:spcAft>
              <a:buClrTx/>
              <a:buSzTx/>
              <a:buFontTx/>
              <a:buNone/>
              <a:tabLst/>
              <a:defRPr/>
            </a:pPr>
            <a:r>
              <a:rPr lang="en-US" sz="1200" b="1" kern="1200" dirty="0" smtClean="0">
                <a:solidFill>
                  <a:schemeClr val="tx1"/>
                </a:solidFill>
                <a:effectLst/>
                <a:latin typeface="+mn-lt"/>
                <a:ea typeface="+mn-ea"/>
                <a:cs typeface="+mn-cs"/>
              </a:rPr>
              <a:t>Solicit and answer</a:t>
            </a:r>
            <a:r>
              <a:rPr lang="en-US" sz="1200" kern="1200" dirty="0" smtClean="0">
                <a:solidFill>
                  <a:schemeClr val="tx1"/>
                </a:solidFill>
                <a:effectLst/>
                <a:latin typeface="+mn-lt"/>
                <a:ea typeface="+mn-ea"/>
                <a:cs typeface="+mn-cs"/>
              </a:rPr>
              <a:t> any questions learners may have about what we will be doing today.</a:t>
            </a:r>
          </a:p>
          <a:p>
            <a:pPr eaLnBrk="1" hangingPunct="1">
              <a:spcBef>
                <a:spcPct val="0"/>
              </a:spcBef>
            </a:pPr>
            <a:endParaRPr lang="en-US" altLang="en-US" dirty="0" smtClean="0"/>
          </a:p>
        </p:txBody>
      </p:sp>
      <p:sp>
        <p:nvSpPr>
          <p:cNvPr id="290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eaLnBrk="1" hangingPunct="1"/>
            <a:fld id="{9719B7AC-A809-4491-8881-465E6623B14B}" type="slidenum">
              <a:rPr lang="en-US" altLang="en-US" smtClean="0"/>
              <a:pPr eaLnBrk="1" hangingPunct="1"/>
              <a:t>7</a:t>
            </a:fld>
            <a:endParaRPr lang="en-US" alt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4294967295"/>
          </p:nvPr>
        </p:nvSpPr>
        <p:spPr bwMode="auto">
          <a:xfrm>
            <a:off x="4143587" y="9119173"/>
            <a:ext cx="3169920" cy="4803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47" tIns="47873" rIns="95747" bIns="47873"/>
          <a:lstStyle>
            <a:lvl1pPr eaLnBrk="0" hangingPunct="0">
              <a:defRPr sz="2500">
                <a:solidFill>
                  <a:schemeClr val="tx1"/>
                </a:solidFill>
                <a:latin typeface="Times New Roman" charset="0"/>
              </a:defRPr>
            </a:lvl1pPr>
            <a:lvl2pPr marL="777943" indent="-299209" eaLnBrk="0" hangingPunct="0">
              <a:defRPr sz="2500">
                <a:solidFill>
                  <a:schemeClr val="tx1"/>
                </a:solidFill>
                <a:latin typeface="Times New Roman" charset="0"/>
              </a:defRPr>
            </a:lvl2pPr>
            <a:lvl3pPr marL="1196835" indent="-239367" eaLnBrk="0" hangingPunct="0">
              <a:defRPr sz="2500">
                <a:solidFill>
                  <a:schemeClr val="tx1"/>
                </a:solidFill>
                <a:latin typeface="Times New Roman" charset="0"/>
              </a:defRPr>
            </a:lvl3pPr>
            <a:lvl4pPr marL="1675569" indent="-239367" eaLnBrk="0" hangingPunct="0">
              <a:defRPr sz="2500">
                <a:solidFill>
                  <a:schemeClr val="tx1"/>
                </a:solidFill>
                <a:latin typeface="Times New Roman" charset="0"/>
              </a:defRPr>
            </a:lvl4pPr>
            <a:lvl5pPr marL="2154304" indent="-239367" eaLnBrk="0" hangingPunct="0">
              <a:defRPr sz="2500">
                <a:solidFill>
                  <a:schemeClr val="tx1"/>
                </a:solidFill>
                <a:latin typeface="Times New Roman" charset="0"/>
              </a:defRPr>
            </a:lvl5pPr>
            <a:lvl6pPr marL="2633038" indent="-239367" algn="ctr" eaLnBrk="0" fontAlgn="base" hangingPunct="0">
              <a:spcBef>
                <a:spcPct val="0"/>
              </a:spcBef>
              <a:spcAft>
                <a:spcPct val="0"/>
              </a:spcAft>
              <a:defRPr sz="2500">
                <a:solidFill>
                  <a:schemeClr val="tx1"/>
                </a:solidFill>
                <a:latin typeface="Times New Roman" charset="0"/>
              </a:defRPr>
            </a:lvl6pPr>
            <a:lvl7pPr marL="3111772" indent="-239367" algn="ctr" eaLnBrk="0" fontAlgn="base" hangingPunct="0">
              <a:spcBef>
                <a:spcPct val="0"/>
              </a:spcBef>
              <a:spcAft>
                <a:spcPct val="0"/>
              </a:spcAft>
              <a:defRPr sz="2500">
                <a:solidFill>
                  <a:schemeClr val="tx1"/>
                </a:solidFill>
                <a:latin typeface="Times New Roman" charset="0"/>
              </a:defRPr>
            </a:lvl7pPr>
            <a:lvl8pPr marL="3590506" indent="-239367" algn="ctr" eaLnBrk="0" fontAlgn="base" hangingPunct="0">
              <a:spcBef>
                <a:spcPct val="0"/>
              </a:spcBef>
              <a:spcAft>
                <a:spcPct val="0"/>
              </a:spcAft>
              <a:defRPr sz="2500">
                <a:solidFill>
                  <a:schemeClr val="tx1"/>
                </a:solidFill>
                <a:latin typeface="Times New Roman" charset="0"/>
              </a:defRPr>
            </a:lvl8pPr>
            <a:lvl9pPr marL="4069240" indent="-239367" algn="ctr" eaLnBrk="0" fontAlgn="base" hangingPunct="0">
              <a:spcBef>
                <a:spcPct val="0"/>
              </a:spcBef>
              <a:spcAft>
                <a:spcPct val="0"/>
              </a:spcAft>
              <a:defRPr sz="2500">
                <a:solidFill>
                  <a:schemeClr val="tx1"/>
                </a:solidFill>
                <a:latin typeface="Times New Roman" charset="0"/>
              </a:defRPr>
            </a:lvl9pPr>
          </a:lstStyle>
          <a:p>
            <a:pPr eaLnBrk="1" hangingPunct="1"/>
            <a:r>
              <a:rPr lang="en-US">
                <a:latin typeface="Calibri" pitchFamily="34" charset="0"/>
              </a:rPr>
              <a:t>Page </a:t>
            </a:r>
            <a:fld id="{5EDFF9D8-DDA2-4620-BD45-48635546509D}" type="slidenum">
              <a:rPr lang="en-US">
                <a:latin typeface="Calibri" pitchFamily="34" charset="0"/>
              </a:rPr>
              <a:pPr eaLnBrk="1" hangingPunct="1"/>
              <a:t>70</a:t>
            </a:fld>
            <a:endParaRPr lang="en-US">
              <a:latin typeface="Calibri" pitchFamily="34" charset="0"/>
            </a:endParaRPr>
          </a:p>
          <a:p>
            <a:pPr eaLnBrk="1" hangingPunct="1"/>
            <a:endParaRPr lang="en-US">
              <a:latin typeface="Calibri" pitchFamily="34" charset="0"/>
            </a:endParaRPr>
          </a:p>
        </p:txBody>
      </p:sp>
      <p:sp>
        <p:nvSpPr>
          <p:cNvPr id="281603" name="Rectangle 2"/>
          <p:cNvSpPr>
            <a:spLocks noGrp="1" noRot="1" noChangeAspect="1" noChangeArrowheads="1" noTextEdit="1"/>
          </p:cNvSpPr>
          <p:nvPr>
            <p:ph type="sldImg"/>
          </p:nvPr>
        </p:nvSpPr>
        <p:spPr>
          <a:xfrm>
            <a:off x="1265238" y="723900"/>
            <a:ext cx="4786312" cy="3589338"/>
          </a:xfrm>
          <a:ln/>
        </p:spPr>
      </p:sp>
      <p:sp>
        <p:nvSpPr>
          <p:cNvPr id="281604" name="Rectangle 3"/>
          <p:cNvSpPr>
            <a:spLocks noGrp="1" noChangeArrowheads="1"/>
          </p:cNvSpPr>
          <p:nvPr>
            <p:ph type="body" idx="1"/>
          </p:nvPr>
        </p:nvSpPr>
        <p:spPr>
          <a:xfrm>
            <a:off x="975360" y="4561226"/>
            <a:ext cx="5364480" cy="432185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b="1" dirty="0" smtClean="0"/>
              <a:t>Instructor</a:t>
            </a:r>
            <a:r>
              <a:rPr lang="en-US" altLang="en-US" b="1" baseline="0" dirty="0" smtClean="0"/>
              <a:t> Notes: </a:t>
            </a:r>
          </a:p>
          <a:p>
            <a:pPr lvl="0"/>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the slide.</a:t>
            </a:r>
          </a:p>
          <a:p>
            <a:pPr lvl="0"/>
            <a:r>
              <a:rPr lang="en-US" sz="1200" kern="1200" dirty="0" smtClean="0">
                <a:solidFill>
                  <a:schemeClr val="tx1"/>
                </a:solidFill>
                <a:effectLst/>
                <a:latin typeface="+mn-lt"/>
                <a:ea typeface="+mn-ea"/>
                <a:cs typeface="+mn-cs"/>
              </a:rPr>
              <a:t>Color inks may NOT be used unless UL has verified the color will scan appropriately and has given you approval to use the color ink.</a:t>
            </a:r>
          </a:p>
          <a:p>
            <a:pPr lvl="0"/>
            <a:r>
              <a:rPr lang="en-US" sz="1200" kern="1200" dirty="0" smtClean="0">
                <a:solidFill>
                  <a:schemeClr val="tx1"/>
                </a:solidFill>
                <a:effectLst/>
                <a:latin typeface="+mn-lt"/>
                <a:ea typeface="+mn-ea"/>
                <a:cs typeface="+mn-cs"/>
              </a:rPr>
              <a:t>Embedded objects shall not be used in electronic datasheets since the information contained in the object is not included in the page count.  </a:t>
            </a:r>
          </a:p>
          <a:p>
            <a:pPr lvl="1"/>
            <a:r>
              <a:rPr lang="en-US" sz="1200" kern="1200" dirty="0" smtClean="0">
                <a:solidFill>
                  <a:schemeClr val="tx1"/>
                </a:solidFill>
                <a:effectLst/>
                <a:latin typeface="+mn-lt"/>
                <a:ea typeface="+mn-ea"/>
                <a:cs typeface="+mn-cs"/>
              </a:rPr>
              <a:t>Others reviewing the datasheets might not have the software necessary to open the object and if the datasheets file format is converted for storage on UL DMS, the conversion may identify the object as a graphic and the data is lost.</a:t>
            </a:r>
          </a:p>
          <a:p>
            <a:pPr lvl="1"/>
            <a:r>
              <a:rPr lang="en-US" sz="1200" kern="1200" dirty="0" smtClean="0">
                <a:solidFill>
                  <a:schemeClr val="tx1"/>
                </a:solidFill>
                <a:effectLst/>
                <a:latin typeface="+mn-lt"/>
                <a:ea typeface="+mn-ea"/>
                <a:cs typeface="+mn-cs"/>
              </a:rPr>
              <a:t>Exception: Embedded objects are permitted if the information contained in the object is fully visible without having to open the object.</a:t>
            </a:r>
          </a:p>
          <a:p>
            <a:pPr lvl="0"/>
            <a:r>
              <a:rPr lang="en-US" sz="1200" b="1" kern="1200" dirty="0" smtClean="0">
                <a:solidFill>
                  <a:schemeClr val="tx1"/>
                </a:solidFill>
                <a:effectLst/>
                <a:latin typeface="+mn-lt"/>
                <a:ea typeface="+mn-ea"/>
                <a:cs typeface="+mn-cs"/>
              </a:rPr>
              <a:t>Add</a:t>
            </a:r>
            <a:r>
              <a:rPr lang="en-US" sz="1200" kern="1200" dirty="0" smtClean="0">
                <a:solidFill>
                  <a:schemeClr val="tx1"/>
                </a:solidFill>
                <a:effectLst/>
                <a:latin typeface="+mn-lt"/>
                <a:ea typeface="+mn-ea"/>
                <a:cs typeface="+mn-cs"/>
              </a:rPr>
              <a:t> any other information you feel is relevant.  </a:t>
            </a:r>
          </a:p>
          <a:p>
            <a:r>
              <a:rPr lang="en-US" sz="1200" kern="1200" dirty="0" smtClean="0">
                <a:solidFill>
                  <a:schemeClr val="tx1"/>
                </a:solidFill>
                <a:effectLst/>
                <a:latin typeface="+mn-lt"/>
                <a:ea typeface="+mn-ea"/>
                <a:cs typeface="+mn-cs"/>
              </a:rPr>
              <a:t> </a:t>
            </a:r>
          </a:p>
          <a:p>
            <a:pPr eaLnBrk="1" hangingPunct="1">
              <a:spcBef>
                <a:spcPct val="0"/>
              </a:spcBef>
            </a:pPr>
            <a:endParaRPr lang="en-US" dirty="0"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4294967295"/>
          </p:nvPr>
        </p:nvSpPr>
        <p:spPr bwMode="auto">
          <a:xfrm>
            <a:off x="4143587" y="9119173"/>
            <a:ext cx="3169920" cy="4803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47" tIns="47873" rIns="95747" bIns="47873"/>
          <a:lstStyle>
            <a:lvl1pPr eaLnBrk="0" hangingPunct="0">
              <a:defRPr sz="2500">
                <a:solidFill>
                  <a:schemeClr val="tx1"/>
                </a:solidFill>
                <a:latin typeface="Times New Roman" charset="0"/>
              </a:defRPr>
            </a:lvl1pPr>
            <a:lvl2pPr marL="777943" indent="-299209" eaLnBrk="0" hangingPunct="0">
              <a:defRPr sz="2500">
                <a:solidFill>
                  <a:schemeClr val="tx1"/>
                </a:solidFill>
                <a:latin typeface="Times New Roman" charset="0"/>
              </a:defRPr>
            </a:lvl2pPr>
            <a:lvl3pPr marL="1196835" indent="-239367" eaLnBrk="0" hangingPunct="0">
              <a:defRPr sz="2500">
                <a:solidFill>
                  <a:schemeClr val="tx1"/>
                </a:solidFill>
                <a:latin typeface="Times New Roman" charset="0"/>
              </a:defRPr>
            </a:lvl3pPr>
            <a:lvl4pPr marL="1675569" indent="-239367" eaLnBrk="0" hangingPunct="0">
              <a:defRPr sz="2500">
                <a:solidFill>
                  <a:schemeClr val="tx1"/>
                </a:solidFill>
                <a:latin typeface="Times New Roman" charset="0"/>
              </a:defRPr>
            </a:lvl4pPr>
            <a:lvl5pPr marL="2154304" indent="-239367" eaLnBrk="0" hangingPunct="0">
              <a:defRPr sz="2500">
                <a:solidFill>
                  <a:schemeClr val="tx1"/>
                </a:solidFill>
                <a:latin typeface="Times New Roman" charset="0"/>
              </a:defRPr>
            </a:lvl5pPr>
            <a:lvl6pPr marL="2633038" indent="-239367" algn="ctr" eaLnBrk="0" fontAlgn="base" hangingPunct="0">
              <a:spcBef>
                <a:spcPct val="0"/>
              </a:spcBef>
              <a:spcAft>
                <a:spcPct val="0"/>
              </a:spcAft>
              <a:defRPr sz="2500">
                <a:solidFill>
                  <a:schemeClr val="tx1"/>
                </a:solidFill>
                <a:latin typeface="Times New Roman" charset="0"/>
              </a:defRPr>
            </a:lvl6pPr>
            <a:lvl7pPr marL="3111772" indent="-239367" algn="ctr" eaLnBrk="0" fontAlgn="base" hangingPunct="0">
              <a:spcBef>
                <a:spcPct val="0"/>
              </a:spcBef>
              <a:spcAft>
                <a:spcPct val="0"/>
              </a:spcAft>
              <a:defRPr sz="2500">
                <a:solidFill>
                  <a:schemeClr val="tx1"/>
                </a:solidFill>
                <a:latin typeface="Times New Roman" charset="0"/>
              </a:defRPr>
            </a:lvl7pPr>
            <a:lvl8pPr marL="3590506" indent="-239367" algn="ctr" eaLnBrk="0" fontAlgn="base" hangingPunct="0">
              <a:spcBef>
                <a:spcPct val="0"/>
              </a:spcBef>
              <a:spcAft>
                <a:spcPct val="0"/>
              </a:spcAft>
              <a:defRPr sz="2500">
                <a:solidFill>
                  <a:schemeClr val="tx1"/>
                </a:solidFill>
                <a:latin typeface="Times New Roman" charset="0"/>
              </a:defRPr>
            </a:lvl8pPr>
            <a:lvl9pPr marL="4069240" indent="-239367" algn="ctr" eaLnBrk="0" fontAlgn="base" hangingPunct="0">
              <a:spcBef>
                <a:spcPct val="0"/>
              </a:spcBef>
              <a:spcAft>
                <a:spcPct val="0"/>
              </a:spcAft>
              <a:defRPr sz="2500">
                <a:solidFill>
                  <a:schemeClr val="tx1"/>
                </a:solidFill>
                <a:latin typeface="Times New Roman" charset="0"/>
              </a:defRPr>
            </a:lvl9pPr>
          </a:lstStyle>
          <a:p>
            <a:pPr eaLnBrk="1" hangingPunct="1"/>
            <a:r>
              <a:rPr lang="en-US">
                <a:latin typeface="Calibri" pitchFamily="34" charset="0"/>
              </a:rPr>
              <a:t>Page </a:t>
            </a:r>
            <a:fld id="{01957B6A-AC89-428B-B37B-8A37CB1BCECB}" type="slidenum">
              <a:rPr lang="en-US">
                <a:latin typeface="Calibri" pitchFamily="34" charset="0"/>
              </a:rPr>
              <a:pPr eaLnBrk="1" hangingPunct="1"/>
              <a:t>71</a:t>
            </a:fld>
            <a:endParaRPr lang="en-US">
              <a:latin typeface="Calibri" pitchFamily="34" charset="0"/>
            </a:endParaRPr>
          </a:p>
          <a:p>
            <a:pPr eaLnBrk="1" hangingPunct="1"/>
            <a:endParaRPr lang="en-US">
              <a:latin typeface="Calibri" pitchFamily="34" charset="0"/>
            </a:endParaRPr>
          </a:p>
        </p:txBody>
      </p:sp>
      <p:sp>
        <p:nvSpPr>
          <p:cNvPr id="283651" name="Rectangle 2"/>
          <p:cNvSpPr>
            <a:spLocks noGrp="1" noRot="1" noChangeAspect="1" noChangeArrowheads="1" noTextEdit="1"/>
          </p:cNvSpPr>
          <p:nvPr>
            <p:ph type="sldImg"/>
          </p:nvPr>
        </p:nvSpPr>
        <p:spPr>
          <a:xfrm>
            <a:off x="1265238" y="723900"/>
            <a:ext cx="4786312" cy="3589338"/>
          </a:xfrm>
          <a:ln/>
        </p:spPr>
      </p:sp>
      <p:sp>
        <p:nvSpPr>
          <p:cNvPr id="283652" name="Rectangle 3"/>
          <p:cNvSpPr>
            <a:spLocks noGrp="1" noChangeArrowheads="1"/>
          </p:cNvSpPr>
          <p:nvPr>
            <p:ph type="body" idx="1"/>
          </p:nvPr>
        </p:nvSpPr>
        <p:spPr>
          <a:xfrm>
            <a:off x="975360" y="4561226"/>
            <a:ext cx="5364480" cy="432185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b="1" dirty="0" smtClean="0"/>
              <a:t>Instructor</a:t>
            </a:r>
            <a:r>
              <a:rPr lang="en-US" altLang="en-US" b="1" baseline="0" dirty="0" smtClean="0"/>
              <a:t> Notes: </a:t>
            </a:r>
          </a:p>
          <a:p>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the slide.</a:t>
            </a:r>
          </a:p>
          <a:p>
            <a:pPr eaLnBrk="1" hangingPunct="1">
              <a:spcBef>
                <a:spcPct val="0"/>
              </a:spcBef>
            </a:pPr>
            <a:endParaRPr lang="en-US" dirty="0" smtClean="0"/>
          </a:p>
          <a:p>
            <a:pPr marL="0" marR="0" lvl="0" indent="0" algn="l" defTabSz="914400" rtl="0" eaLnBrk="1" fontAlgn="base" latinLnBrk="0" hangingPunct="1">
              <a:lnSpc>
                <a:spcPct val="100000"/>
              </a:lnSpc>
              <a:spcBef>
                <a:spcPct val="0"/>
              </a:spcBef>
              <a:spcAft>
                <a:spcPct val="0"/>
              </a:spcAft>
              <a:buClrTx/>
              <a:buSzTx/>
              <a:buFontTx/>
              <a:buNone/>
              <a:tabLst/>
              <a:defRPr/>
            </a:pPr>
            <a:r>
              <a:rPr lang="en-US" sz="1200" kern="1200" dirty="0" smtClean="0">
                <a:solidFill>
                  <a:schemeClr val="tx1"/>
                </a:solidFill>
                <a:effectLst/>
                <a:latin typeface="+mn-lt"/>
                <a:ea typeface="+mn-ea"/>
                <a:cs typeface="+mn-cs"/>
              </a:rPr>
              <a:t>Point</a:t>
            </a:r>
            <a:r>
              <a:rPr lang="en-US" sz="1200" kern="1200" baseline="0" dirty="0" smtClean="0">
                <a:solidFill>
                  <a:schemeClr val="tx1"/>
                </a:solidFill>
                <a:effectLst/>
                <a:latin typeface="+mn-lt"/>
                <a:ea typeface="+mn-ea"/>
                <a:cs typeface="+mn-cs"/>
              </a:rPr>
              <a:t> out 8/13/07 is incorrect date format.</a:t>
            </a:r>
            <a:endParaRPr lang="en-US" sz="1200" kern="1200" dirty="0" smtClean="0">
              <a:solidFill>
                <a:schemeClr val="tx1"/>
              </a:solidFill>
              <a:effectLst/>
              <a:latin typeface="+mn-lt"/>
              <a:ea typeface="+mn-ea"/>
              <a:cs typeface="+mn-cs"/>
            </a:endParaRPr>
          </a:p>
          <a:p>
            <a:pPr eaLnBrk="1" hangingPunct="1">
              <a:spcBef>
                <a:spcPct val="0"/>
              </a:spcBef>
            </a:pPr>
            <a:endParaRPr lang="en-US" dirty="0"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4294967295"/>
          </p:nvPr>
        </p:nvSpPr>
        <p:spPr bwMode="auto">
          <a:xfrm>
            <a:off x="4143587" y="9119173"/>
            <a:ext cx="3169920" cy="4803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47" tIns="47873" rIns="95747" bIns="47873"/>
          <a:lstStyle>
            <a:lvl1pPr eaLnBrk="0" hangingPunct="0">
              <a:defRPr sz="2500">
                <a:solidFill>
                  <a:schemeClr val="tx1"/>
                </a:solidFill>
                <a:latin typeface="Times New Roman" charset="0"/>
              </a:defRPr>
            </a:lvl1pPr>
            <a:lvl2pPr marL="777943" indent="-299209" eaLnBrk="0" hangingPunct="0">
              <a:defRPr sz="2500">
                <a:solidFill>
                  <a:schemeClr val="tx1"/>
                </a:solidFill>
                <a:latin typeface="Times New Roman" charset="0"/>
              </a:defRPr>
            </a:lvl2pPr>
            <a:lvl3pPr marL="1196835" indent="-239367" eaLnBrk="0" hangingPunct="0">
              <a:defRPr sz="2500">
                <a:solidFill>
                  <a:schemeClr val="tx1"/>
                </a:solidFill>
                <a:latin typeface="Times New Roman" charset="0"/>
              </a:defRPr>
            </a:lvl3pPr>
            <a:lvl4pPr marL="1675569" indent="-239367" eaLnBrk="0" hangingPunct="0">
              <a:defRPr sz="2500">
                <a:solidFill>
                  <a:schemeClr val="tx1"/>
                </a:solidFill>
                <a:latin typeface="Times New Roman" charset="0"/>
              </a:defRPr>
            </a:lvl4pPr>
            <a:lvl5pPr marL="2154304" indent="-239367" eaLnBrk="0" hangingPunct="0">
              <a:defRPr sz="2500">
                <a:solidFill>
                  <a:schemeClr val="tx1"/>
                </a:solidFill>
                <a:latin typeface="Times New Roman" charset="0"/>
              </a:defRPr>
            </a:lvl5pPr>
            <a:lvl6pPr marL="2633038" indent="-239367" algn="ctr" eaLnBrk="0" fontAlgn="base" hangingPunct="0">
              <a:spcBef>
                <a:spcPct val="0"/>
              </a:spcBef>
              <a:spcAft>
                <a:spcPct val="0"/>
              </a:spcAft>
              <a:defRPr sz="2500">
                <a:solidFill>
                  <a:schemeClr val="tx1"/>
                </a:solidFill>
                <a:latin typeface="Times New Roman" charset="0"/>
              </a:defRPr>
            </a:lvl6pPr>
            <a:lvl7pPr marL="3111772" indent="-239367" algn="ctr" eaLnBrk="0" fontAlgn="base" hangingPunct="0">
              <a:spcBef>
                <a:spcPct val="0"/>
              </a:spcBef>
              <a:spcAft>
                <a:spcPct val="0"/>
              </a:spcAft>
              <a:defRPr sz="2500">
                <a:solidFill>
                  <a:schemeClr val="tx1"/>
                </a:solidFill>
                <a:latin typeface="Times New Roman" charset="0"/>
              </a:defRPr>
            </a:lvl7pPr>
            <a:lvl8pPr marL="3590506" indent="-239367" algn="ctr" eaLnBrk="0" fontAlgn="base" hangingPunct="0">
              <a:spcBef>
                <a:spcPct val="0"/>
              </a:spcBef>
              <a:spcAft>
                <a:spcPct val="0"/>
              </a:spcAft>
              <a:defRPr sz="2500">
                <a:solidFill>
                  <a:schemeClr val="tx1"/>
                </a:solidFill>
                <a:latin typeface="Times New Roman" charset="0"/>
              </a:defRPr>
            </a:lvl8pPr>
            <a:lvl9pPr marL="4069240" indent="-239367" algn="ctr" eaLnBrk="0" fontAlgn="base" hangingPunct="0">
              <a:spcBef>
                <a:spcPct val="0"/>
              </a:spcBef>
              <a:spcAft>
                <a:spcPct val="0"/>
              </a:spcAft>
              <a:defRPr sz="2500">
                <a:solidFill>
                  <a:schemeClr val="tx1"/>
                </a:solidFill>
                <a:latin typeface="Times New Roman" charset="0"/>
              </a:defRPr>
            </a:lvl9pPr>
          </a:lstStyle>
          <a:p>
            <a:pPr eaLnBrk="1" hangingPunct="1"/>
            <a:r>
              <a:rPr lang="en-US">
                <a:latin typeface="Calibri" pitchFamily="34" charset="0"/>
              </a:rPr>
              <a:t>Page </a:t>
            </a:r>
            <a:fld id="{1B20CB83-038B-4A1D-A904-EF66A0235A19}" type="slidenum">
              <a:rPr lang="en-US">
                <a:latin typeface="Calibri" pitchFamily="34" charset="0"/>
              </a:rPr>
              <a:pPr eaLnBrk="1" hangingPunct="1"/>
              <a:t>72</a:t>
            </a:fld>
            <a:endParaRPr lang="en-US">
              <a:latin typeface="Calibri" pitchFamily="34" charset="0"/>
            </a:endParaRPr>
          </a:p>
          <a:p>
            <a:pPr eaLnBrk="1" hangingPunct="1"/>
            <a:endParaRPr lang="en-US">
              <a:latin typeface="Calibri" pitchFamily="34" charset="0"/>
            </a:endParaRPr>
          </a:p>
        </p:txBody>
      </p:sp>
      <p:sp>
        <p:nvSpPr>
          <p:cNvPr id="284675" name="Rectangle 2"/>
          <p:cNvSpPr>
            <a:spLocks noGrp="1" noRot="1" noChangeAspect="1" noChangeArrowheads="1" noTextEdit="1"/>
          </p:cNvSpPr>
          <p:nvPr>
            <p:ph type="sldImg"/>
          </p:nvPr>
        </p:nvSpPr>
        <p:spPr>
          <a:xfrm>
            <a:off x="1265238" y="723900"/>
            <a:ext cx="4786312" cy="3589338"/>
          </a:xfrm>
          <a:ln/>
        </p:spPr>
      </p:sp>
      <p:sp>
        <p:nvSpPr>
          <p:cNvPr id="284676" name="Rectangle 3"/>
          <p:cNvSpPr>
            <a:spLocks noGrp="1" noChangeArrowheads="1"/>
          </p:cNvSpPr>
          <p:nvPr>
            <p:ph type="body" idx="1"/>
          </p:nvPr>
        </p:nvSpPr>
        <p:spPr>
          <a:xfrm>
            <a:off x="975360" y="4561226"/>
            <a:ext cx="5364480" cy="432185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b="1" dirty="0" smtClean="0"/>
              <a:t>Instructor</a:t>
            </a:r>
            <a:r>
              <a:rPr lang="en-US" altLang="en-US" b="1" baseline="0" dirty="0" smtClean="0"/>
              <a:t> Notes: </a:t>
            </a:r>
          </a:p>
          <a:p>
            <a:pPr lvl="0"/>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the slide.</a:t>
            </a:r>
          </a:p>
          <a:p>
            <a:pPr lvl="0"/>
            <a:r>
              <a:rPr lang="en-US" sz="1200" b="1" kern="1200" dirty="0" smtClean="0">
                <a:solidFill>
                  <a:schemeClr val="tx1"/>
                </a:solidFill>
                <a:effectLst/>
                <a:latin typeface="+mn-lt"/>
                <a:ea typeface="+mn-ea"/>
                <a:cs typeface="+mn-cs"/>
              </a:rPr>
              <a:t>IMPORTANT</a:t>
            </a:r>
            <a:r>
              <a:rPr lang="en-US" sz="1200" kern="1200" dirty="0" smtClean="0">
                <a:solidFill>
                  <a:schemeClr val="tx1"/>
                </a:solidFill>
                <a:effectLst/>
                <a:latin typeface="+mn-lt"/>
                <a:ea typeface="+mn-ea"/>
                <a:cs typeface="+mn-cs"/>
              </a:rPr>
              <a:t>:  Tell the class to refer to the </a:t>
            </a:r>
            <a:r>
              <a:rPr lang="en-US" sz="1200" b="1" kern="1200" dirty="0" smtClean="0">
                <a:solidFill>
                  <a:schemeClr val="tx1"/>
                </a:solidFill>
                <a:effectLst/>
                <a:latin typeface="+mn-lt"/>
                <a:ea typeface="+mn-ea"/>
                <a:cs typeface="+mn-cs"/>
              </a:rPr>
              <a:t>Data Sheet Example</a:t>
            </a:r>
            <a:r>
              <a:rPr lang="en-US" sz="1200" kern="1200" dirty="0" smtClean="0">
                <a:solidFill>
                  <a:schemeClr val="tx1"/>
                </a:solidFill>
                <a:effectLst/>
                <a:latin typeface="+mn-lt"/>
                <a:ea typeface="+mn-ea"/>
                <a:cs typeface="+mn-cs"/>
              </a:rPr>
              <a:t> in their DAP Activities to see the various sections more easily.</a:t>
            </a:r>
          </a:p>
          <a:p>
            <a:pPr lvl="0"/>
            <a:r>
              <a:rPr lang="en-US" sz="1200" kern="1200" dirty="0" smtClean="0">
                <a:solidFill>
                  <a:schemeClr val="tx1"/>
                </a:solidFill>
                <a:effectLst/>
                <a:latin typeface="+mn-lt"/>
                <a:ea typeface="+mn-ea"/>
                <a:cs typeface="+mn-cs"/>
              </a:rPr>
              <a:t>If data is recorded electronically, error correction shall be the electronic equivalent to that in by use of “strikethrough” and addition of initials and reason for the change if the reason is not obvious, rather than deleting or replacing the erroneous data. </a:t>
            </a:r>
          </a:p>
          <a:p>
            <a:pPr lvl="0"/>
            <a:r>
              <a:rPr lang="en-US" sz="1200" kern="1200" dirty="0" smtClean="0">
                <a:solidFill>
                  <a:schemeClr val="tx1"/>
                </a:solidFill>
                <a:effectLst/>
                <a:latin typeface="+mn-lt"/>
                <a:ea typeface="+mn-ea"/>
                <a:cs typeface="+mn-cs"/>
              </a:rPr>
              <a:t>Using the track changes feature in Microsoft Word is </a:t>
            </a:r>
            <a:r>
              <a:rPr lang="en-US" sz="1200" b="1" kern="1200" dirty="0" smtClean="0">
                <a:solidFill>
                  <a:schemeClr val="tx1"/>
                </a:solidFill>
                <a:effectLst/>
                <a:latin typeface="+mn-lt"/>
                <a:ea typeface="+mn-ea"/>
                <a:cs typeface="+mn-cs"/>
              </a:rPr>
              <a:t>NOT</a:t>
            </a:r>
            <a:r>
              <a:rPr lang="en-US" sz="1200" kern="1200" dirty="0" smtClean="0">
                <a:solidFill>
                  <a:schemeClr val="tx1"/>
                </a:solidFill>
                <a:effectLst/>
                <a:latin typeface="+mn-lt"/>
                <a:ea typeface="+mn-ea"/>
                <a:cs typeface="+mn-cs"/>
              </a:rPr>
              <a:t> sufficient to meet this requirement.  This feature may be used to facilitate review of the datasheet pretest but is not to be relied on for recording error corrections.   Why?  Because if changes are “accepted”, original data will be obliterated and ISO/IEC 17025 does not allow it.</a:t>
            </a:r>
          </a:p>
          <a:p>
            <a:pPr lvl="0"/>
            <a:r>
              <a:rPr lang="en-US" sz="1200" b="1" kern="1200" dirty="0" smtClean="0">
                <a:solidFill>
                  <a:schemeClr val="tx1"/>
                </a:solidFill>
                <a:effectLst/>
                <a:latin typeface="+mn-lt"/>
                <a:ea typeface="+mn-ea"/>
                <a:cs typeface="+mn-cs"/>
              </a:rPr>
              <a:t>Add</a:t>
            </a:r>
            <a:r>
              <a:rPr lang="en-US" sz="1200" kern="1200" dirty="0" smtClean="0">
                <a:solidFill>
                  <a:schemeClr val="tx1"/>
                </a:solidFill>
                <a:effectLst/>
                <a:latin typeface="+mn-lt"/>
                <a:ea typeface="+mn-ea"/>
                <a:cs typeface="+mn-cs"/>
              </a:rPr>
              <a:t> any other information you feel is important.  </a:t>
            </a:r>
          </a:p>
          <a:p>
            <a:pPr lvl="0"/>
            <a:r>
              <a:rPr lang="en-US" sz="1200" b="1" kern="1200" dirty="0" smtClean="0">
                <a:solidFill>
                  <a:schemeClr val="tx1"/>
                </a:solidFill>
                <a:effectLst/>
                <a:latin typeface="+mn-lt"/>
                <a:ea typeface="+mn-ea"/>
                <a:cs typeface="+mn-cs"/>
              </a:rPr>
              <a:t>For Example</a:t>
            </a:r>
            <a:r>
              <a:rPr lang="en-US" sz="1200" kern="1200" dirty="0" smtClean="0">
                <a:solidFill>
                  <a:schemeClr val="tx1"/>
                </a:solidFill>
                <a:effectLst/>
                <a:latin typeface="+mn-lt"/>
                <a:ea typeface="+mn-ea"/>
                <a:cs typeface="+mn-cs"/>
              </a:rPr>
              <a:t>: </a:t>
            </a:r>
          </a:p>
          <a:p>
            <a:pPr lvl="1"/>
            <a:r>
              <a:rPr lang="en-US" sz="1200" kern="1200" dirty="0" smtClean="0">
                <a:solidFill>
                  <a:schemeClr val="tx1"/>
                </a:solidFill>
                <a:effectLst/>
                <a:latin typeface="+mn-lt"/>
                <a:ea typeface="+mn-ea"/>
                <a:cs typeface="+mn-cs"/>
              </a:rPr>
              <a:t>RAF 2005-10-26 used more accurate range</a:t>
            </a:r>
          </a:p>
          <a:p>
            <a:pPr lvl="1"/>
            <a:r>
              <a:rPr lang="en-US" sz="1200" kern="1200" dirty="0" smtClean="0">
                <a:solidFill>
                  <a:schemeClr val="tx1"/>
                </a:solidFill>
                <a:effectLst/>
                <a:latin typeface="+mn-lt"/>
                <a:ea typeface="+mn-ea"/>
                <a:cs typeface="+mn-cs"/>
              </a:rPr>
              <a:t>Maximum Voltage:  5 </a:t>
            </a:r>
            <a:r>
              <a:rPr lang="en-US" sz="1200" kern="1200" dirty="0" err="1" smtClean="0">
                <a:solidFill>
                  <a:schemeClr val="tx1"/>
                </a:solidFill>
                <a:effectLst/>
                <a:latin typeface="+mn-lt"/>
                <a:ea typeface="+mn-ea"/>
                <a:cs typeface="+mn-cs"/>
              </a:rPr>
              <a:t>vdc</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Measured Voltage  </a:t>
            </a:r>
          </a:p>
          <a:p>
            <a:pPr lvl="1"/>
            <a:r>
              <a:rPr lang="en-US" sz="1200" kern="1200" dirty="0" smtClean="0">
                <a:solidFill>
                  <a:schemeClr val="tx1"/>
                </a:solidFill>
                <a:effectLst/>
                <a:latin typeface="+mn-lt"/>
                <a:ea typeface="+mn-ea"/>
                <a:cs typeface="+mn-cs"/>
              </a:rPr>
              <a:t>[strikethrough “5.1 </a:t>
            </a:r>
            <a:r>
              <a:rPr lang="en-US" sz="1200" kern="1200" dirty="0" err="1" smtClean="0">
                <a:solidFill>
                  <a:schemeClr val="tx1"/>
                </a:solidFill>
                <a:effectLst/>
                <a:latin typeface="+mn-lt"/>
                <a:ea typeface="+mn-ea"/>
                <a:cs typeface="+mn-cs"/>
              </a:rPr>
              <a:t>vdc</a:t>
            </a:r>
            <a:r>
              <a:rPr lang="en-US" sz="1200" kern="1200" dirty="0" smtClean="0">
                <a:solidFill>
                  <a:schemeClr val="tx1"/>
                </a:solidFill>
                <a:effectLst/>
                <a:latin typeface="+mn-lt"/>
                <a:ea typeface="+mn-ea"/>
                <a:cs typeface="+mn-cs"/>
              </a:rPr>
              <a:t>”]  4.98 </a:t>
            </a:r>
            <a:r>
              <a:rPr lang="en-US" sz="1200" kern="1200" dirty="0" err="1" smtClean="0">
                <a:solidFill>
                  <a:schemeClr val="tx1"/>
                </a:solidFill>
                <a:effectLst/>
                <a:latin typeface="+mn-lt"/>
                <a:ea typeface="+mn-ea"/>
                <a:cs typeface="+mn-cs"/>
              </a:rPr>
              <a:t>vdc</a:t>
            </a:r>
            <a:r>
              <a:rPr lang="en-US" sz="1200" kern="1200" dirty="0" smtClean="0">
                <a:solidFill>
                  <a:schemeClr val="tx1"/>
                </a:solidFill>
                <a:effectLst/>
                <a:latin typeface="+mn-lt"/>
                <a:ea typeface="+mn-ea"/>
                <a:cs typeface="+mn-cs"/>
              </a:rPr>
              <a:t> (RAF 2005-10-26 used more accurate range)</a:t>
            </a:r>
          </a:p>
          <a:p>
            <a:pPr lvl="1"/>
            <a:r>
              <a:rPr lang="en-US" sz="1200" kern="1200" dirty="0" smtClean="0">
                <a:solidFill>
                  <a:schemeClr val="tx1"/>
                </a:solidFill>
                <a:effectLst/>
                <a:latin typeface="+mn-lt"/>
                <a:ea typeface="+mn-ea"/>
                <a:cs typeface="+mn-cs"/>
              </a:rPr>
              <a:t>Insert a text box and enter the information or type it adjacent to the erroneous data.</a:t>
            </a:r>
          </a:p>
          <a:p>
            <a:pPr eaLnBrk="1" hangingPunct="1">
              <a:spcBef>
                <a:spcPct val="0"/>
              </a:spcBef>
            </a:pPr>
            <a:endParaRPr lang="en-US" dirty="0"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4294967295"/>
          </p:nvPr>
        </p:nvSpPr>
        <p:spPr bwMode="auto">
          <a:xfrm>
            <a:off x="4143587" y="9119173"/>
            <a:ext cx="3169920" cy="4803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47" tIns="47873" rIns="95747" bIns="47873"/>
          <a:lstStyle>
            <a:lvl1pPr eaLnBrk="0" hangingPunct="0">
              <a:defRPr sz="2500">
                <a:solidFill>
                  <a:schemeClr val="tx1"/>
                </a:solidFill>
                <a:latin typeface="Times New Roman" charset="0"/>
              </a:defRPr>
            </a:lvl1pPr>
            <a:lvl2pPr marL="777943" indent="-299209" eaLnBrk="0" hangingPunct="0">
              <a:defRPr sz="2500">
                <a:solidFill>
                  <a:schemeClr val="tx1"/>
                </a:solidFill>
                <a:latin typeface="Times New Roman" charset="0"/>
              </a:defRPr>
            </a:lvl2pPr>
            <a:lvl3pPr marL="1196835" indent="-239367" eaLnBrk="0" hangingPunct="0">
              <a:defRPr sz="2500">
                <a:solidFill>
                  <a:schemeClr val="tx1"/>
                </a:solidFill>
                <a:latin typeface="Times New Roman" charset="0"/>
              </a:defRPr>
            </a:lvl3pPr>
            <a:lvl4pPr marL="1675569" indent="-239367" eaLnBrk="0" hangingPunct="0">
              <a:defRPr sz="2500">
                <a:solidFill>
                  <a:schemeClr val="tx1"/>
                </a:solidFill>
                <a:latin typeface="Times New Roman" charset="0"/>
              </a:defRPr>
            </a:lvl4pPr>
            <a:lvl5pPr marL="2154304" indent="-239367" eaLnBrk="0" hangingPunct="0">
              <a:defRPr sz="2500">
                <a:solidFill>
                  <a:schemeClr val="tx1"/>
                </a:solidFill>
                <a:latin typeface="Times New Roman" charset="0"/>
              </a:defRPr>
            </a:lvl5pPr>
            <a:lvl6pPr marL="2633038" indent="-239367" algn="ctr" eaLnBrk="0" fontAlgn="base" hangingPunct="0">
              <a:spcBef>
                <a:spcPct val="0"/>
              </a:spcBef>
              <a:spcAft>
                <a:spcPct val="0"/>
              </a:spcAft>
              <a:defRPr sz="2500">
                <a:solidFill>
                  <a:schemeClr val="tx1"/>
                </a:solidFill>
                <a:latin typeface="Times New Roman" charset="0"/>
              </a:defRPr>
            </a:lvl6pPr>
            <a:lvl7pPr marL="3111772" indent="-239367" algn="ctr" eaLnBrk="0" fontAlgn="base" hangingPunct="0">
              <a:spcBef>
                <a:spcPct val="0"/>
              </a:spcBef>
              <a:spcAft>
                <a:spcPct val="0"/>
              </a:spcAft>
              <a:defRPr sz="2500">
                <a:solidFill>
                  <a:schemeClr val="tx1"/>
                </a:solidFill>
                <a:latin typeface="Times New Roman" charset="0"/>
              </a:defRPr>
            </a:lvl7pPr>
            <a:lvl8pPr marL="3590506" indent="-239367" algn="ctr" eaLnBrk="0" fontAlgn="base" hangingPunct="0">
              <a:spcBef>
                <a:spcPct val="0"/>
              </a:spcBef>
              <a:spcAft>
                <a:spcPct val="0"/>
              </a:spcAft>
              <a:defRPr sz="2500">
                <a:solidFill>
                  <a:schemeClr val="tx1"/>
                </a:solidFill>
                <a:latin typeface="Times New Roman" charset="0"/>
              </a:defRPr>
            </a:lvl8pPr>
            <a:lvl9pPr marL="4069240" indent="-239367" algn="ctr" eaLnBrk="0" fontAlgn="base" hangingPunct="0">
              <a:spcBef>
                <a:spcPct val="0"/>
              </a:spcBef>
              <a:spcAft>
                <a:spcPct val="0"/>
              </a:spcAft>
              <a:defRPr sz="2500">
                <a:solidFill>
                  <a:schemeClr val="tx1"/>
                </a:solidFill>
                <a:latin typeface="Times New Roman" charset="0"/>
              </a:defRPr>
            </a:lvl9pPr>
          </a:lstStyle>
          <a:p>
            <a:pPr eaLnBrk="1" hangingPunct="1"/>
            <a:r>
              <a:rPr lang="en-US">
                <a:latin typeface="Calibri" pitchFamily="34" charset="0"/>
              </a:rPr>
              <a:t>Page </a:t>
            </a:r>
            <a:fld id="{3CFFDDF2-802A-49B9-A3C0-27CB85B88BF9}" type="slidenum">
              <a:rPr lang="en-US">
                <a:latin typeface="Calibri" pitchFamily="34" charset="0"/>
              </a:rPr>
              <a:pPr eaLnBrk="1" hangingPunct="1"/>
              <a:t>73</a:t>
            </a:fld>
            <a:endParaRPr lang="en-US">
              <a:latin typeface="Calibri" pitchFamily="34" charset="0"/>
            </a:endParaRPr>
          </a:p>
          <a:p>
            <a:pPr eaLnBrk="1" hangingPunct="1"/>
            <a:endParaRPr lang="en-US">
              <a:latin typeface="Calibri" pitchFamily="34" charset="0"/>
            </a:endParaRPr>
          </a:p>
        </p:txBody>
      </p:sp>
      <p:sp>
        <p:nvSpPr>
          <p:cNvPr id="285699" name="Rectangle 2"/>
          <p:cNvSpPr>
            <a:spLocks noGrp="1" noRot="1" noChangeAspect="1" noChangeArrowheads="1" noTextEdit="1"/>
          </p:cNvSpPr>
          <p:nvPr>
            <p:ph type="sldImg"/>
          </p:nvPr>
        </p:nvSpPr>
        <p:spPr>
          <a:xfrm>
            <a:off x="1266825" y="727075"/>
            <a:ext cx="4781550" cy="3586163"/>
          </a:xfrm>
          <a:ln/>
        </p:spPr>
      </p:sp>
      <p:sp>
        <p:nvSpPr>
          <p:cNvPr id="2857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b="1" dirty="0" smtClean="0"/>
              <a:t>Instructor</a:t>
            </a:r>
            <a:r>
              <a:rPr lang="en-US" altLang="en-US" b="1" baseline="0" dirty="0" smtClean="0"/>
              <a:t> Notes: </a:t>
            </a:r>
          </a:p>
          <a:p>
            <a:pPr marL="0" marR="0" lvl="0" indent="0" algn="l" defTabSz="914400" rtl="0" eaLnBrk="1" fontAlgn="base" latinLnBrk="0" hangingPunct="1">
              <a:lnSpc>
                <a:spcPct val="100000"/>
              </a:lnSpc>
              <a:spcBef>
                <a:spcPct val="0"/>
              </a:spcBef>
              <a:spcAft>
                <a:spcPct val="0"/>
              </a:spcAft>
              <a:buClrTx/>
              <a:buSzTx/>
              <a:buFontTx/>
              <a:buNone/>
              <a:tabLst/>
              <a:defRPr/>
            </a:pPr>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the slide.</a:t>
            </a:r>
          </a:p>
          <a:p>
            <a:pPr eaLnBrk="1" hangingPunct="1">
              <a:spcBef>
                <a:spcPct val="0"/>
              </a:spcBef>
            </a:pPr>
            <a:endParaRPr lang="en-US" dirty="0"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1026"/>
          <p:cNvSpPr>
            <a:spLocks noGrp="1" noRot="1" noChangeAspect="1" noChangeArrowheads="1" noTextEdit="1"/>
          </p:cNvSpPr>
          <p:nvPr>
            <p:ph type="sldImg"/>
          </p:nvPr>
        </p:nvSpPr>
        <p:spPr>
          <a:ln/>
        </p:spPr>
      </p:sp>
      <p:sp>
        <p:nvSpPr>
          <p:cNvPr id="324611" name="Rectangle 102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b="1" dirty="0" smtClean="0"/>
              <a:t>Instructor</a:t>
            </a:r>
            <a:r>
              <a:rPr lang="en-US" altLang="en-US" b="1" baseline="0" dirty="0" smtClean="0"/>
              <a:t> Notes: </a:t>
            </a:r>
          </a:p>
          <a:p>
            <a:pPr lvl="0"/>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the slide.</a:t>
            </a:r>
          </a:p>
          <a:p>
            <a:pPr lvl="0"/>
            <a:r>
              <a:rPr lang="en-US" sz="1200" kern="1200" dirty="0" smtClean="0">
                <a:solidFill>
                  <a:schemeClr val="tx1"/>
                </a:solidFill>
                <a:effectLst/>
                <a:latin typeface="+mn-lt"/>
                <a:ea typeface="+mn-ea"/>
                <a:cs typeface="+mn-cs"/>
              </a:rPr>
              <a:t>A nonconforming result is a failure to follow the test procedure, whereas a noncompliance is a failure of the product.  </a:t>
            </a:r>
          </a:p>
          <a:p>
            <a:endParaRPr lang="en-US" dirty="0"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4294967295"/>
          </p:nvPr>
        </p:nvSpPr>
        <p:spPr bwMode="auto">
          <a:xfrm>
            <a:off x="4143587" y="9119173"/>
            <a:ext cx="3169920" cy="4803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47" tIns="47873" rIns="95747" bIns="47873"/>
          <a:lstStyle>
            <a:lvl1pPr eaLnBrk="0" hangingPunct="0">
              <a:defRPr sz="2500">
                <a:solidFill>
                  <a:schemeClr val="tx1"/>
                </a:solidFill>
                <a:latin typeface="Times New Roman" charset="0"/>
              </a:defRPr>
            </a:lvl1pPr>
            <a:lvl2pPr marL="777943" indent="-299209" eaLnBrk="0" hangingPunct="0">
              <a:defRPr sz="2500">
                <a:solidFill>
                  <a:schemeClr val="tx1"/>
                </a:solidFill>
                <a:latin typeface="Times New Roman" charset="0"/>
              </a:defRPr>
            </a:lvl2pPr>
            <a:lvl3pPr marL="1196835" indent="-239367" eaLnBrk="0" hangingPunct="0">
              <a:defRPr sz="2500">
                <a:solidFill>
                  <a:schemeClr val="tx1"/>
                </a:solidFill>
                <a:latin typeface="Times New Roman" charset="0"/>
              </a:defRPr>
            </a:lvl3pPr>
            <a:lvl4pPr marL="1675569" indent="-239367" eaLnBrk="0" hangingPunct="0">
              <a:defRPr sz="2500">
                <a:solidFill>
                  <a:schemeClr val="tx1"/>
                </a:solidFill>
                <a:latin typeface="Times New Roman" charset="0"/>
              </a:defRPr>
            </a:lvl4pPr>
            <a:lvl5pPr marL="2154304" indent="-239367" eaLnBrk="0" hangingPunct="0">
              <a:defRPr sz="2500">
                <a:solidFill>
                  <a:schemeClr val="tx1"/>
                </a:solidFill>
                <a:latin typeface="Times New Roman" charset="0"/>
              </a:defRPr>
            </a:lvl5pPr>
            <a:lvl6pPr marL="2633038" indent="-239367" algn="ctr" eaLnBrk="0" fontAlgn="base" hangingPunct="0">
              <a:spcBef>
                <a:spcPct val="0"/>
              </a:spcBef>
              <a:spcAft>
                <a:spcPct val="0"/>
              </a:spcAft>
              <a:defRPr sz="2500">
                <a:solidFill>
                  <a:schemeClr val="tx1"/>
                </a:solidFill>
                <a:latin typeface="Times New Roman" charset="0"/>
              </a:defRPr>
            </a:lvl6pPr>
            <a:lvl7pPr marL="3111772" indent="-239367" algn="ctr" eaLnBrk="0" fontAlgn="base" hangingPunct="0">
              <a:spcBef>
                <a:spcPct val="0"/>
              </a:spcBef>
              <a:spcAft>
                <a:spcPct val="0"/>
              </a:spcAft>
              <a:defRPr sz="2500">
                <a:solidFill>
                  <a:schemeClr val="tx1"/>
                </a:solidFill>
                <a:latin typeface="Times New Roman" charset="0"/>
              </a:defRPr>
            </a:lvl7pPr>
            <a:lvl8pPr marL="3590506" indent="-239367" algn="ctr" eaLnBrk="0" fontAlgn="base" hangingPunct="0">
              <a:spcBef>
                <a:spcPct val="0"/>
              </a:spcBef>
              <a:spcAft>
                <a:spcPct val="0"/>
              </a:spcAft>
              <a:defRPr sz="2500">
                <a:solidFill>
                  <a:schemeClr val="tx1"/>
                </a:solidFill>
                <a:latin typeface="Times New Roman" charset="0"/>
              </a:defRPr>
            </a:lvl8pPr>
            <a:lvl9pPr marL="4069240" indent="-239367" algn="ctr" eaLnBrk="0" fontAlgn="base" hangingPunct="0">
              <a:spcBef>
                <a:spcPct val="0"/>
              </a:spcBef>
              <a:spcAft>
                <a:spcPct val="0"/>
              </a:spcAft>
              <a:defRPr sz="2500">
                <a:solidFill>
                  <a:schemeClr val="tx1"/>
                </a:solidFill>
                <a:latin typeface="Times New Roman" charset="0"/>
              </a:defRPr>
            </a:lvl9pPr>
          </a:lstStyle>
          <a:p>
            <a:pPr eaLnBrk="1" hangingPunct="1"/>
            <a:r>
              <a:rPr lang="en-US">
                <a:latin typeface="Calibri" pitchFamily="34" charset="0"/>
              </a:rPr>
              <a:t>Page </a:t>
            </a:r>
            <a:fld id="{CF7CEDFC-C281-4238-B962-8811A3F868DC}" type="slidenum">
              <a:rPr lang="en-US">
                <a:latin typeface="Calibri" pitchFamily="34" charset="0"/>
              </a:rPr>
              <a:pPr eaLnBrk="1" hangingPunct="1"/>
              <a:t>75</a:t>
            </a:fld>
            <a:endParaRPr lang="en-US">
              <a:latin typeface="Calibri" pitchFamily="34" charset="0"/>
            </a:endParaRPr>
          </a:p>
          <a:p>
            <a:pPr eaLnBrk="1" hangingPunct="1"/>
            <a:endParaRPr lang="en-US">
              <a:latin typeface="Calibri" pitchFamily="34" charset="0"/>
            </a:endParaRPr>
          </a:p>
        </p:txBody>
      </p:sp>
      <p:sp>
        <p:nvSpPr>
          <p:cNvPr id="286723" name="Rectangle 1026"/>
          <p:cNvSpPr>
            <a:spLocks noGrp="1" noRot="1" noChangeAspect="1" noChangeArrowheads="1" noTextEdit="1"/>
          </p:cNvSpPr>
          <p:nvPr>
            <p:ph type="sldImg"/>
          </p:nvPr>
        </p:nvSpPr>
        <p:spPr>
          <a:xfrm>
            <a:off x="1266825" y="727075"/>
            <a:ext cx="4781550" cy="3586163"/>
          </a:xfrm>
          <a:ln/>
        </p:spPr>
      </p:sp>
      <p:sp>
        <p:nvSpPr>
          <p:cNvPr id="286724" name="Rectangle 102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b="1" dirty="0" smtClean="0"/>
              <a:t>Instructor</a:t>
            </a:r>
            <a:r>
              <a:rPr lang="en-US" altLang="en-US" b="1" baseline="0" dirty="0" smtClean="0"/>
              <a:t> Notes: </a:t>
            </a:r>
          </a:p>
          <a:p>
            <a:pPr marL="0" marR="0" lvl="0" indent="0" algn="l" defTabSz="914400" rtl="0" eaLnBrk="1" fontAlgn="base" latinLnBrk="0" hangingPunct="1">
              <a:lnSpc>
                <a:spcPct val="100000"/>
              </a:lnSpc>
              <a:spcBef>
                <a:spcPct val="0"/>
              </a:spcBef>
              <a:spcAft>
                <a:spcPct val="0"/>
              </a:spcAft>
              <a:buClrTx/>
              <a:buSzTx/>
              <a:buFontTx/>
              <a:buNone/>
              <a:tabLst/>
              <a:defRPr/>
            </a:pPr>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the slide.</a:t>
            </a:r>
          </a:p>
          <a:p>
            <a:pPr eaLnBrk="1" hangingPunct="1">
              <a:spcBef>
                <a:spcPct val="0"/>
              </a:spcBef>
            </a:pPr>
            <a:endParaRPr lang="en-US" dirty="0"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4294967295"/>
          </p:nvPr>
        </p:nvSpPr>
        <p:spPr bwMode="auto">
          <a:xfrm>
            <a:off x="4143587" y="9119173"/>
            <a:ext cx="3169920" cy="4803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47" tIns="47873" rIns="95747" bIns="47873"/>
          <a:lstStyle>
            <a:lvl1pPr eaLnBrk="0" hangingPunct="0">
              <a:defRPr sz="2500">
                <a:solidFill>
                  <a:schemeClr val="tx1"/>
                </a:solidFill>
                <a:latin typeface="Times New Roman" charset="0"/>
              </a:defRPr>
            </a:lvl1pPr>
            <a:lvl2pPr marL="777943" indent="-299209" eaLnBrk="0" hangingPunct="0">
              <a:defRPr sz="2500">
                <a:solidFill>
                  <a:schemeClr val="tx1"/>
                </a:solidFill>
                <a:latin typeface="Times New Roman" charset="0"/>
              </a:defRPr>
            </a:lvl2pPr>
            <a:lvl3pPr marL="1196835" indent="-239367" eaLnBrk="0" hangingPunct="0">
              <a:defRPr sz="2500">
                <a:solidFill>
                  <a:schemeClr val="tx1"/>
                </a:solidFill>
                <a:latin typeface="Times New Roman" charset="0"/>
              </a:defRPr>
            </a:lvl3pPr>
            <a:lvl4pPr marL="1675569" indent="-239367" eaLnBrk="0" hangingPunct="0">
              <a:defRPr sz="2500">
                <a:solidFill>
                  <a:schemeClr val="tx1"/>
                </a:solidFill>
                <a:latin typeface="Times New Roman" charset="0"/>
              </a:defRPr>
            </a:lvl4pPr>
            <a:lvl5pPr marL="2154304" indent="-239367" eaLnBrk="0" hangingPunct="0">
              <a:defRPr sz="2500">
                <a:solidFill>
                  <a:schemeClr val="tx1"/>
                </a:solidFill>
                <a:latin typeface="Times New Roman" charset="0"/>
              </a:defRPr>
            </a:lvl5pPr>
            <a:lvl6pPr marL="2633038" indent="-239367" algn="ctr" eaLnBrk="0" fontAlgn="base" hangingPunct="0">
              <a:spcBef>
                <a:spcPct val="0"/>
              </a:spcBef>
              <a:spcAft>
                <a:spcPct val="0"/>
              </a:spcAft>
              <a:defRPr sz="2500">
                <a:solidFill>
                  <a:schemeClr val="tx1"/>
                </a:solidFill>
                <a:latin typeface="Times New Roman" charset="0"/>
              </a:defRPr>
            </a:lvl6pPr>
            <a:lvl7pPr marL="3111772" indent="-239367" algn="ctr" eaLnBrk="0" fontAlgn="base" hangingPunct="0">
              <a:spcBef>
                <a:spcPct val="0"/>
              </a:spcBef>
              <a:spcAft>
                <a:spcPct val="0"/>
              </a:spcAft>
              <a:defRPr sz="2500">
                <a:solidFill>
                  <a:schemeClr val="tx1"/>
                </a:solidFill>
                <a:latin typeface="Times New Roman" charset="0"/>
              </a:defRPr>
            </a:lvl7pPr>
            <a:lvl8pPr marL="3590506" indent="-239367" algn="ctr" eaLnBrk="0" fontAlgn="base" hangingPunct="0">
              <a:spcBef>
                <a:spcPct val="0"/>
              </a:spcBef>
              <a:spcAft>
                <a:spcPct val="0"/>
              </a:spcAft>
              <a:defRPr sz="2500">
                <a:solidFill>
                  <a:schemeClr val="tx1"/>
                </a:solidFill>
                <a:latin typeface="Times New Roman" charset="0"/>
              </a:defRPr>
            </a:lvl8pPr>
            <a:lvl9pPr marL="4069240" indent="-239367" algn="ctr" eaLnBrk="0" fontAlgn="base" hangingPunct="0">
              <a:spcBef>
                <a:spcPct val="0"/>
              </a:spcBef>
              <a:spcAft>
                <a:spcPct val="0"/>
              </a:spcAft>
              <a:defRPr sz="2500">
                <a:solidFill>
                  <a:schemeClr val="tx1"/>
                </a:solidFill>
                <a:latin typeface="Times New Roman" charset="0"/>
              </a:defRPr>
            </a:lvl9pPr>
          </a:lstStyle>
          <a:p>
            <a:pPr eaLnBrk="1" hangingPunct="1"/>
            <a:r>
              <a:rPr lang="en-US">
                <a:latin typeface="Calibri" pitchFamily="34" charset="0"/>
              </a:rPr>
              <a:t>Page </a:t>
            </a:r>
            <a:fld id="{C59E70A0-F87C-4A4C-92B4-427A31870E46}" type="slidenum">
              <a:rPr lang="en-US">
                <a:latin typeface="Calibri" pitchFamily="34" charset="0"/>
              </a:rPr>
              <a:pPr eaLnBrk="1" hangingPunct="1"/>
              <a:t>76</a:t>
            </a:fld>
            <a:endParaRPr lang="en-US">
              <a:latin typeface="Calibri" pitchFamily="34" charset="0"/>
            </a:endParaRPr>
          </a:p>
          <a:p>
            <a:pPr eaLnBrk="1" hangingPunct="1"/>
            <a:endParaRPr lang="en-US">
              <a:latin typeface="Calibri" pitchFamily="34" charset="0"/>
            </a:endParaRPr>
          </a:p>
        </p:txBody>
      </p:sp>
      <p:sp>
        <p:nvSpPr>
          <p:cNvPr id="288771" name="Rectangle 1026"/>
          <p:cNvSpPr>
            <a:spLocks noGrp="1" noRot="1" noChangeAspect="1" noChangeArrowheads="1" noTextEdit="1"/>
          </p:cNvSpPr>
          <p:nvPr>
            <p:ph type="sldImg"/>
          </p:nvPr>
        </p:nvSpPr>
        <p:spPr>
          <a:xfrm>
            <a:off x="1266825" y="727075"/>
            <a:ext cx="4781550" cy="3586163"/>
          </a:xfrm>
          <a:ln/>
        </p:spPr>
      </p:sp>
      <p:sp>
        <p:nvSpPr>
          <p:cNvPr id="288772" name="Rectangle 102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b="1" dirty="0" smtClean="0"/>
              <a:t>Instructor</a:t>
            </a:r>
            <a:r>
              <a:rPr lang="en-US" altLang="en-US" b="1" baseline="0" dirty="0" smtClean="0"/>
              <a:t> Notes: </a:t>
            </a:r>
          </a:p>
          <a:p>
            <a:pPr lvl="0"/>
            <a:r>
              <a:rPr lang="en-US" sz="1200" b="1" kern="1200" dirty="0" smtClean="0">
                <a:solidFill>
                  <a:schemeClr val="tx1"/>
                </a:solidFill>
                <a:effectLst/>
                <a:latin typeface="+mn-lt"/>
                <a:ea typeface="+mn-ea"/>
                <a:cs typeface="+mn-cs"/>
              </a:rPr>
              <a:t>Review </a:t>
            </a:r>
            <a:r>
              <a:rPr lang="en-US" sz="1200" kern="1200" dirty="0" smtClean="0">
                <a:solidFill>
                  <a:schemeClr val="tx1"/>
                </a:solidFill>
                <a:effectLst/>
                <a:latin typeface="+mn-lt"/>
                <a:ea typeface="+mn-ea"/>
                <a:cs typeface="+mn-cs"/>
              </a:rPr>
              <a:t>the slide.</a:t>
            </a:r>
          </a:p>
          <a:p>
            <a:pPr lvl="0"/>
            <a:r>
              <a:rPr lang="en-US" sz="1200" kern="1200" dirty="0" smtClean="0">
                <a:solidFill>
                  <a:schemeClr val="tx1"/>
                </a:solidFill>
                <a:effectLst/>
                <a:latin typeface="+mn-lt"/>
                <a:ea typeface="+mn-ea"/>
                <a:cs typeface="+mn-cs"/>
              </a:rPr>
              <a:t>The lab must define and document the personnel who will be the Authorized Signatory for COMPLETED data sheet packages being sent to UL. </a:t>
            </a:r>
          </a:p>
          <a:p>
            <a:pPr lvl="0"/>
            <a:r>
              <a:rPr lang="en-US" sz="1200" kern="1200" dirty="0" smtClean="0">
                <a:solidFill>
                  <a:schemeClr val="tx1"/>
                </a:solidFill>
                <a:effectLst/>
                <a:latin typeface="+mn-lt"/>
                <a:ea typeface="+mn-ea"/>
                <a:cs typeface="+mn-cs"/>
              </a:rPr>
              <a:t>The signature of the Authorized Signatory on the cover page of the data sheet package attests that the entire data sheet package meets all applicable UL, DR&amp;R, ISO/IEC 17025, and DAP requirements. </a:t>
            </a:r>
          </a:p>
          <a:p>
            <a:pPr lvl="0"/>
            <a:r>
              <a:rPr lang="en-US" sz="1200" kern="1200" dirty="0" smtClean="0">
                <a:solidFill>
                  <a:schemeClr val="tx1"/>
                </a:solidFill>
                <a:effectLst/>
                <a:latin typeface="+mn-lt"/>
                <a:ea typeface="+mn-ea"/>
                <a:cs typeface="+mn-cs"/>
              </a:rPr>
              <a:t>We will discuss more in the next module and review client guide 00-OP-C0401.</a:t>
            </a:r>
          </a:p>
          <a:p>
            <a:pPr eaLnBrk="1" hangingPunct="1">
              <a:spcBef>
                <a:spcPct val="0"/>
              </a:spcBef>
            </a:pPr>
            <a:endParaRPr lang="en-US" dirty="0"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4294967295"/>
          </p:nvPr>
        </p:nvSpPr>
        <p:spPr bwMode="auto">
          <a:xfrm>
            <a:off x="4143587" y="9119173"/>
            <a:ext cx="3169920" cy="4803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47" tIns="47873" rIns="95747" bIns="47873"/>
          <a:lstStyle>
            <a:lvl1pPr eaLnBrk="0" hangingPunct="0">
              <a:defRPr sz="2500">
                <a:solidFill>
                  <a:schemeClr val="tx1"/>
                </a:solidFill>
                <a:latin typeface="Times New Roman" charset="0"/>
              </a:defRPr>
            </a:lvl1pPr>
            <a:lvl2pPr marL="777943" indent="-299209" eaLnBrk="0" hangingPunct="0">
              <a:defRPr sz="2500">
                <a:solidFill>
                  <a:schemeClr val="tx1"/>
                </a:solidFill>
                <a:latin typeface="Times New Roman" charset="0"/>
              </a:defRPr>
            </a:lvl2pPr>
            <a:lvl3pPr marL="1196835" indent="-239367" eaLnBrk="0" hangingPunct="0">
              <a:defRPr sz="2500">
                <a:solidFill>
                  <a:schemeClr val="tx1"/>
                </a:solidFill>
                <a:latin typeface="Times New Roman" charset="0"/>
              </a:defRPr>
            </a:lvl3pPr>
            <a:lvl4pPr marL="1675569" indent="-239367" eaLnBrk="0" hangingPunct="0">
              <a:defRPr sz="2500">
                <a:solidFill>
                  <a:schemeClr val="tx1"/>
                </a:solidFill>
                <a:latin typeface="Times New Roman" charset="0"/>
              </a:defRPr>
            </a:lvl4pPr>
            <a:lvl5pPr marL="2154304" indent="-239367" eaLnBrk="0" hangingPunct="0">
              <a:defRPr sz="2500">
                <a:solidFill>
                  <a:schemeClr val="tx1"/>
                </a:solidFill>
                <a:latin typeface="Times New Roman" charset="0"/>
              </a:defRPr>
            </a:lvl5pPr>
            <a:lvl6pPr marL="2633038" indent="-239367" algn="ctr" eaLnBrk="0" fontAlgn="base" hangingPunct="0">
              <a:spcBef>
                <a:spcPct val="0"/>
              </a:spcBef>
              <a:spcAft>
                <a:spcPct val="0"/>
              </a:spcAft>
              <a:defRPr sz="2500">
                <a:solidFill>
                  <a:schemeClr val="tx1"/>
                </a:solidFill>
                <a:latin typeface="Times New Roman" charset="0"/>
              </a:defRPr>
            </a:lvl6pPr>
            <a:lvl7pPr marL="3111772" indent="-239367" algn="ctr" eaLnBrk="0" fontAlgn="base" hangingPunct="0">
              <a:spcBef>
                <a:spcPct val="0"/>
              </a:spcBef>
              <a:spcAft>
                <a:spcPct val="0"/>
              </a:spcAft>
              <a:defRPr sz="2500">
                <a:solidFill>
                  <a:schemeClr val="tx1"/>
                </a:solidFill>
                <a:latin typeface="Times New Roman" charset="0"/>
              </a:defRPr>
            </a:lvl7pPr>
            <a:lvl8pPr marL="3590506" indent="-239367" algn="ctr" eaLnBrk="0" fontAlgn="base" hangingPunct="0">
              <a:spcBef>
                <a:spcPct val="0"/>
              </a:spcBef>
              <a:spcAft>
                <a:spcPct val="0"/>
              </a:spcAft>
              <a:defRPr sz="2500">
                <a:solidFill>
                  <a:schemeClr val="tx1"/>
                </a:solidFill>
                <a:latin typeface="Times New Roman" charset="0"/>
              </a:defRPr>
            </a:lvl8pPr>
            <a:lvl9pPr marL="4069240" indent="-239367" algn="ctr" eaLnBrk="0" fontAlgn="base" hangingPunct="0">
              <a:spcBef>
                <a:spcPct val="0"/>
              </a:spcBef>
              <a:spcAft>
                <a:spcPct val="0"/>
              </a:spcAft>
              <a:defRPr sz="2500">
                <a:solidFill>
                  <a:schemeClr val="tx1"/>
                </a:solidFill>
                <a:latin typeface="Times New Roman" charset="0"/>
              </a:defRPr>
            </a:lvl9pPr>
          </a:lstStyle>
          <a:p>
            <a:pPr eaLnBrk="1" hangingPunct="1"/>
            <a:r>
              <a:rPr lang="en-US">
                <a:latin typeface="Calibri" pitchFamily="34" charset="0"/>
              </a:rPr>
              <a:t>Page </a:t>
            </a:r>
            <a:fld id="{A2E5FEBE-F167-4232-8768-C787CF138C18}" type="slidenum">
              <a:rPr lang="en-US">
                <a:latin typeface="Calibri" pitchFamily="34" charset="0"/>
              </a:rPr>
              <a:pPr eaLnBrk="1" hangingPunct="1"/>
              <a:t>77</a:t>
            </a:fld>
            <a:endParaRPr lang="en-US">
              <a:latin typeface="Calibri" pitchFamily="34" charset="0"/>
            </a:endParaRPr>
          </a:p>
          <a:p>
            <a:pPr eaLnBrk="1" hangingPunct="1"/>
            <a:endParaRPr lang="en-US">
              <a:latin typeface="Calibri" pitchFamily="34" charset="0"/>
            </a:endParaRPr>
          </a:p>
        </p:txBody>
      </p:sp>
      <p:sp>
        <p:nvSpPr>
          <p:cNvPr id="289795" name="Rectangle 2"/>
          <p:cNvSpPr>
            <a:spLocks noGrp="1" noRot="1" noChangeAspect="1" noChangeArrowheads="1" noTextEdit="1"/>
          </p:cNvSpPr>
          <p:nvPr>
            <p:ph type="sldImg"/>
          </p:nvPr>
        </p:nvSpPr>
        <p:spPr>
          <a:xfrm>
            <a:off x="1265238" y="723900"/>
            <a:ext cx="4786312" cy="3589338"/>
          </a:xfrm>
          <a:ln/>
        </p:spPr>
      </p:sp>
      <p:sp>
        <p:nvSpPr>
          <p:cNvPr id="289796" name="Rectangle 3"/>
          <p:cNvSpPr>
            <a:spLocks noGrp="1" noChangeArrowheads="1"/>
          </p:cNvSpPr>
          <p:nvPr>
            <p:ph type="body" idx="1"/>
          </p:nvPr>
        </p:nvSpPr>
        <p:spPr>
          <a:xfrm>
            <a:off x="975360" y="4561226"/>
            <a:ext cx="5364480" cy="432185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b="1" dirty="0" smtClean="0"/>
              <a:t>Instructor</a:t>
            </a:r>
            <a:r>
              <a:rPr lang="en-US" altLang="en-US" b="1" baseline="0" dirty="0" smtClean="0"/>
              <a:t> Notes: </a:t>
            </a:r>
          </a:p>
          <a:p>
            <a:pPr lvl="0"/>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the directions. Tell the participants that they have 30 minutes to complete the activity before group discussion.</a:t>
            </a:r>
          </a:p>
          <a:p>
            <a:pPr lvl="0"/>
            <a:r>
              <a:rPr lang="en-US" sz="1200" b="1" kern="1200" dirty="0" smtClean="0">
                <a:solidFill>
                  <a:schemeClr val="tx1"/>
                </a:solidFill>
                <a:effectLst/>
                <a:latin typeface="+mn-lt"/>
                <a:ea typeface="+mn-ea"/>
                <a:cs typeface="+mn-cs"/>
              </a:rPr>
              <a:t>Indicate</a:t>
            </a:r>
            <a:r>
              <a:rPr lang="en-US" sz="1200" kern="1200" dirty="0" smtClean="0">
                <a:solidFill>
                  <a:schemeClr val="tx1"/>
                </a:solidFill>
                <a:effectLst/>
                <a:latin typeface="+mn-lt"/>
                <a:ea typeface="+mn-ea"/>
                <a:cs typeface="+mn-cs"/>
              </a:rPr>
              <a:t> that this activity focuses on reviewing the data sheet package</a:t>
            </a:r>
            <a:r>
              <a:rPr lang="en-US" sz="1200" kern="1200" baseline="0" dirty="0" smtClean="0">
                <a:solidFill>
                  <a:schemeClr val="tx1"/>
                </a:solidFill>
                <a:effectLst/>
                <a:latin typeface="+mn-lt"/>
                <a:ea typeface="+mn-ea"/>
                <a:cs typeface="+mn-cs"/>
              </a:rPr>
              <a:t> in DAP Activities handout</a:t>
            </a:r>
            <a:r>
              <a:rPr lang="en-US" sz="1200" kern="1200" dirty="0" smtClean="0">
                <a:solidFill>
                  <a:schemeClr val="tx1"/>
                </a:solidFill>
                <a:effectLst/>
                <a:latin typeface="+mn-lt"/>
                <a:ea typeface="+mn-ea"/>
                <a:cs typeface="+mn-cs"/>
              </a:rPr>
              <a:t>.</a:t>
            </a:r>
          </a:p>
          <a:p>
            <a:pPr lvl="0"/>
            <a:r>
              <a:rPr lang="en-US" sz="1200" b="1" kern="1200" dirty="0" smtClean="0">
                <a:solidFill>
                  <a:schemeClr val="tx1"/>
                </a:solidFill>
                <a:effectLst/>
                <a:latin typeface="+mn-lt"/>
                <a:ea typeface="+mn-ea"/>
                <a:cs typeface="+mn-cs"/>
              </a:rPr>
              <a:t>Emphasize</a:t>
            </a:r>
            <a:r>
              <a:rPr lang="en-US" sz="1200" kern="1200" dirty="0" smtClean="0">
                <a:solidFill>
                  <a:schemeClr val="tx1"/>
                </a:solidFill>
                <a:effectLst/>
                <a:latin typeface="+mn-lt"/>
                <a:ea typeface="+mn-ea"/>
                <a:cs typeface="+mn-cs"/>
              </a:rPr>
              <a:t> that they are to determine whether any information in the data sheets is missing and if everything is recorded correctly.</a:t>
            </a:r>
          </a:p>
          <a:p>
            <a:pPr lvl="0"/>
            <a:r>
              <a:rPr lang="en-US" sz="1200" b="1" kern="1200" dirty="0" smtClean="0">
                <a:solidFill>
                  <a:schemeClr val="tx1"/>
                </a:solidFill>
                <a:effectLst/>
                <a:latin typeface="+mn-lt"/>
                <a:ea typeface="+mn-ea"/>
                <a:cs typeface="+mn-cs"/>
              </a:rPr>
              <a:t>Stress</a:t>
            </a:r>
            <a:r>
              <a:rPr lang="en-US" sz="1200" kern="1200" dirty="0" smtClean="0">
                <a:solidFill>
                  <a:schemeClr val="tx1"/>
                </a:solidFill>
                <a:effectLst/>
                <a:latin typeface="+mn-lt"/>
                <a:ea typeface="+mn-ea"/>
                <a:cs typeface="+mn-cs"/>
              </a:rPr>
              <a:t> they should use the 00-OP-C0025 to evaluate the data sheets.</a:t>
            </a:r>
          </a:p>
          <a:p>
            <a:pPr lvl="0"/>
            <a:r>
              <a:rPr lang="en-US" sz="1200" b="1" kern="1200" dirty="0" smtClean="0">
                <a:solidFill>
                  <a:schemeClr val="tx1"/>
                </a:solidFill>
                <a:effectLst/>
                <a:latin typeface="+mn-lt"/>
                <a:ea typeface="+mn-ea"/>
                <a:cs typeface="+mn-cs"/>
              </a:rPr>
              <a:t>Ask</a:t>
            </a:r>
            <a:r>
              <a:rPr lang="en-US" sz="1200" kern="1200" dirty="0" smtClean="0">
                <a:solidFill>
                  <a:schemeClr val="tx1"/>
                </a:solidFill>
                <a:effectLst/>
                <a:latin typeface="+mn-lt"/>
                <a:ea typeface="+mn-ea"/>
                <a:cs typeface="+mn-cs"/>
              </a:rPr>
              <a:t> if they have any questions.</a:t>
            </a:r>
          </a:p>
          <a:p>
            <a:pPr lvl="0"/>
            <a:r>
              <a:rPr lang="en-US" sz="1200" kern="1200" dirty="0" smtClean="0">
                <a:solidFill>
                  <a:schemeClr val="tx1"/>
                </a:solidFill>
                <a:effectLst/>
                <a:latin typeface="+mn-lt"/>
                <a:ea typeface="+mn-ea"/>
                <a:cs typeface="+mn-cs"/>
              </a:rPr>
              <a:t>For PRIVATE workshops, ask to review the lab’s datasheets for a more real-life look at DR&amp;R requirements.</a:t>
            </a:r>
          </a:p>
          <a:p>
            <a:pPr lvl="0"/>
            <a:r>
              <a:rPr lang="en-US" sz="1200" b="1" kern="1200" dirty="0" smtClean="0">
                <a:solidFill>
                  <a:schemeClr val="tx1"/>
                </a:solidFill>
                <a:effectLst/>
                <a:latin typeface="+mn-lt"/>
                <a:ea typeface="+mn-ea"/>
                <a:cs typeface="+mn-cs"/>
              </a:rPr>
              <a:t>Monitor</a:t>
            </a:r>
            <a:r>
              <a:rPr lang="en-US" sz="1200" kern="1200" dirty="0" smtClean="0">
                <a:solidFill>
                  <a:schemeClr val="tx1"/>
                </a:solidFill>
                <a:effectLst/>
                <a:latin typeface="+mn-lt"/>
                <a:ea typeface="+mn-ea"/>
                <a:cs typeface="+mn-cs"/>
              </a:rPr>
              <a:t> the activity.</a:t>
            </a:r>
          </a:p>
          <a:p>
            <a:pPr lvl="0"/>
            <a:r>
              <a:rPr lang="en-US" sz="1200" kern="1200" dirty="0" smtClean="0">
                <a:solidFill>
                  <a:schemeClr val="tx1"/>
                </a:solidFill>
                <a:effectLst/>
                <a:latin typeface="+mn-lt"/>
                <a:ea typeface="+mn-ea"/>
                <a:cs typeface="+mn-cs"/>
              </a:rPr>
              <a:t>Conduct a debrief of the activity.  Be sure to ask different teams different questions. </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Refer to your answer key, m4a1 answer key in the Instructor Guide for answers to this activity.</a:t>
            </a:r>
          </a:p>
          <a:p>
            <a:pPr lvl="0"/>
            <a:r>
              <a:rPr lang="en-US" sz="1200" kern="1200" dirty="0" smtClean="0">
                <a:solidFill>
                  <a:schemeClr val="tx1"/>
                </a:solidFill>
                <a:effectLst/>
                <a:latin typeface="+mn-lt"/>
                <a:ea typeface="+mn-ea"/>
                <a:cs typeface="+mn-cs"/>
              </a:rPr>
              <a:t>Ask:  </a:t>
            </a:r>
          </a:p>
          <a:p>
            <a:pPr lvl="1"/>
            <a:r>
              <a:rPr lang="en-US" sz="1200" kern="1200" dirty="0" smtClean="0">
                <a:solidFill>
                  <a:schemeClr val="tx1"/>
                </a:solidFill>
                <a:effectLst/>
                <a:latin typeface="+mn-lt"/>
                <a:ea typeface="+mn-ea"/>
                <a:cs typeface="+mn-cs"/>
              </a:rPr>
              <a:t>Is any information missing?  What?</a:t>
            </a:r>
          </a:p>
          <a:p>
            <a:pPr lvl="1"/>
            <a:r>
              <a:rPr lang="en-US" sz="1200" kern="1200" dirty="0" smtClean="0">
                <a:solidFill>
                  <a:schemeClr val="tx1"/>
                </a:solidFill>
                <a:effectLst/>
                <a:latin typeface="+mn-lt"/>
                <a:ea typeface="+mn-ea"/>
                <a:cs typeface="+mn-cs"/>
              </a:rPr>
              <a:t>Is all data recorded correctly?  If not, what specifically is wrong?  </a:t>
            </a:r>
          </a:p>
          <a:p>
            <a:pPr lvl="1"/>
            <a:r>
              <a:rPr lang="en-US" sz="1200" kern="1200" dirty="0" smtClean="0">
                <a:solidFill>
                  <a:schemeClr val="tx1"/>
                </a:solidFill>
                <a:effectLst/>
                <a:latin typeface="+mn-lt"/>
                <a:ea typeface="+mn-ea"/>
                <a:cs typeface="+mn-cs"/>
              </a:rPr>
              <a:t>Did anyone find a section where comments needed to be added?</a:t>
            </a:r>
          </a:p>
          <a:p>
            <a:pPr eaLnBrk="1" hangingPunct="1">
              <a:spcBef>
                <a:spcPct val="0"/>
              </a:spcBef>
            </a:pPr>
            <a:endParaRPr lang="en-US" dirty="0"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7"/>
          <p:cNvSpPr>
            <a:spLocks noGrp="1" noChangeArrowheads="1"/>
          </p:cNvSpPr>
          <p:nvPr>
            <p:ph type="sldNum" sz="quarter" idx="4294967295"/>
          </p:nvPr>
        </p:nvSpPr>
        <p:spPr bwMode="auto">
          <a:xfrm>
            <a:off x="4143587" y="9119173"/>
            <a:ext cx="3169920" cy="4803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47" tIns="47873" rIns="95747" bIns="47873"/>
          <a:lstStyle>
            <a:lvl1pPr eaLnBrk="0" hangingPunct="0">
              <a:defRPr sz="2500">
                <a:solidFill>
                  <a:schemeClr val="tx1"/>
                </a:solidFill>
                <a:latin typeface="Times New Roman" charset="0"/>
              </a:defRPr>
            </a:lvl1pPr>
            <a:lvl2pPr marL="777943" indent="-299209" eaLnBrk="0" hangingPunct="0">
              <a:defRPr sz="2500">
                <a:solidFill>
                  <a:schemeClr val="tx1"/>
                </a:solidFill>
                <a:latin typeface="Times New Roman" charset="0"/>
              </a:defRPr>
            </a:lvl2pPr>
            <a:lvl3pPr marL="1196835" indent="-239367" eaLnBrk="0" hangingPunct="0">
              <a:defRPr sz="2500">
                <a:solidFill>
                  <a:schemeClr val="tx1"/>
                </a:solidFill>
                <a:latin typeface="Times New Roman" charset="0"/>
              </a:defRPr>
            </a:lvl3pPr>
            <a:lvl4pPr marL="1675569" indent="-239367" eaLnBrk="0" hangingPunct="0">
              <a:defRPr sz="2500">
                <a:solidFill>
                  <a:schemeClr val="tx1"/>
                </a:solidFill>
                <a:latin typeface="Times New Roman" charset="0"/>
              </a:defRPr>
            </a:lvl4pPr>
            <a:lvl5pPr marL="2154304" indent="-239367" eaLnBrk="0" hangingPunct="0">
              <a:defRPr sz="2500">
                <a:solidFill>
                  <a:schemeClr val="tx1"/>
                </a:solidFill>
                <a:latin typeface="Times New Roman" charset="0"/>
              </a:defRPr>
            </a:lvl5pPr>
            <a:lvl6pPr marL="2633038" indent="-239367" algn="ctr" eaLnBrk="0" fontAlgn="base" hangingPunct="0">
              <a:spcBef>
                <a:spcPct val="0"/>
              </a:spcBef>
              <a:spcAft>
                <a:spcPct val="0"/>
              </a:spcAft>
              <a:defRPr sz="2500">
                <a:solidFill>
                  <a:schemeClr val="tx1"/>
                </a:solidFill>
                <a:latin typeface="Times New Roman" charset="0"/>
              </a:defRPr>
            </a:lvl6pPr>
            <a:lvl7pPr marL="3111772" indent="-239367" algn="ctr" eaLnBrk="0" fontAlgn="base" hangingPunct="0">
              <a:spcBef>
                <a:spcPct val="0"/>
              </a:spcBef>
              <a:spcAft>
                <a:spcPct val="0"/>
              </a:spcAft>
              <a:defRPr sz="2500">
                <a:solidFill>
                  <a:schemeClr val="tx1"/>
                </a:solidFill>
                <a:latin typeface="Times New Roman" charset="0"/>
              </a:defRPr>
            </a:lvl7pPr>
            <a:lvl8pPr marL="3590506" indent="-239367" algn="ctr" eaLnBrk="0" fontAlgn="base" hangingPunct="0">
              <a:spcBef>
                <a:spcPct val="0"/>
              </a:spcBef>
              <a:spcAft>
                <a:spcPct val="0"/>
              </a:spcAft>
              <a:defRPr sz="2500">
                <a:solidFill>
                  <a:schemeClr val="tx1"/>
                </a:solidFill>
                <a:latin typeface="Times New Roman" charset="0"/>
              </a:defRPr>
            </a:lvl8pPr>
            <a:lvl9pPr marL="4069240" indent="-239367" algn="ctr" eaLnBrk="0" fontAlgn="base" hangingPunct="0">
              <a:spcBef>
                <a:spcPct val="0"/>
              </a:spcBef>
              <a:spcAft>
                <a:spcPct val="0"/>
              </a:spcAft>
              <a:defRPr sz="2500">
                <a:solidFill>
                  <a:schemeClr val="tx1"/>
                </a:solidFill>
                <a:latin typeface="Times New Roman" charset="0"/>
              </a:defRPr>
            </a:lvl9pPr>
          </a:lstStyle>
          <a:p>
            <a:pPr eaLnBrk="1" hangingPunct="1"/>
            <a:r>
              <a:rPr lang="en-US">
                <a:latin typeface="Calibri" pitchFamily="34" charset="0"/>
              </a:rPr>
              <a:t>Page </a:t>
            </a:r>
            <a:fld id="{4DCFED8E-5EB9-4121-A0A9-E60E6DCD82C4}" type="slidenum">
              <a:rPr lang="en-US">
                <a:latin typeface="Calibri" pitchFamily="34" charset="0"/>
              </a:rPr>
              <a:pPr eaLnBrk="1" hangingPunct="1"/>
              <a:t>78</a:t>
            </a:fld>
            <a:endParaRPr lang="en-US">
              <a:latin typeface="Calibri" pitchFamily="34" charset="0"/>
            </a:endParaRPr>
          </a:p>
          <a:p>
            <a:pPr eaLnBrk="1" hangingPunct="1"/>
            <a:endParaRPr lang="en-US">
              <a:latin typeface="Calibri" pitchFamily="34" charset="0"/>
            </a:endParaRPr>
          </a:p>
        </p:txBody>
      </p:sp>
      <p:sp>
        <p:nvSpPr>
          <p:cNvPr id="290819" name="Rectangle 2"/>
          <p:cNvSpPr>
            <a:spLocks noGrp="1" noRot="1" noChangeAspect="1" noChangeArrowheads="1" noTextEdit="1"/>
          </p:cNvSpPr>
          <p:nvPr>
            <p:ph type="sldImg"/>
          </p:nvPr>
        </p:nvSpPr>
        <p:spPr>
          <a:xfrm>
            <a:off x="1265238" y="723900"/>
            <a:ext cx="4786312" cy="3589338"/>
          </a:xfrm>
          <a:ln/>
        </p:spPr>
      </p:sp>
      <p:sp>
        <p:nvSpPr>
          <p:cNvPr id="290820" name="Rectangle 3"/>
          <p:cNvSpPr>
            <a:spLocks noGrp="1" noChangeArrowheads="1"/>
          </p:cNvSpPr>
          <p:nvPr>
            <p:ph type="body" idx="1"/>
          </p:nvPr>
        </p:nvSpPr>
        <p:spPr>
          <a:xfrm>
            <a:off x="975360" y="4561226"/>
            <a:ext cx="5364480" cy="432185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b="1" dirty="0" smtClean="0"/>
              <a:t>Instructor</a:t>
            </a:r>
            <a:r>
              <a:rPr lang="en-US" altLang="en-US" b="1" baseline="0" dirty="0" smtClean="0"/>
              <a:t> Notes: </a:t>
            </a:r>
          </a:p>
          <a:p>
            <a:pPr lvl="0"/>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the slide.</a:t>
            </a:r>
          </a:p>
          <a:p>
            <a:pPr lvl="0"/>
            <a:r>
              <a:rPr lang="en-US" sz="1200" b="1" kern="1200" dirty="0" smtClean="0">
                <a:solidFill>
                  <a:schemeClr val="tx1"/>
                </a:solidFill>
                <a:effectLst/>
                <a:latin typeface="+mn-lt"/>
                <a:ea typeface="+mn-ea"/>
                <a:cs typeface="+mn-cs"/>
              </a:rPr>
              <a:t>Remind</a:t>
            </a:r>
            <a:r>
              <a:rPr lang="en-US" sz="1200" kern="1200" dirty="0" smtClean="0">
                <a:solidFill>
                  <a:schemeClr val="tx1"/>
                </a:solidFill>
                <a:effectLst/>
                <a:latin typeface="+mn-lt"/>
                <a:ea typeface="+mn-ea"/>
                <a:cs typeface="+mn-cs"/>
              </a:rPr>
              <a:t> the participants to use the DAP Guides.</a:t>
            </a:r>
          </a:p>
          <a:p>
            <a:pPr lvl="0"/>
            <a:r>
              <a:rPr lang="en-US" sz="1200" b="1" kern="1200" dirty="0" smtClean="0">
                <a:solidFill>
                  <a:schemeClr val="tx1"/>
                </a:solidFill>
                <a:effectLst/>
                <a:latin typeface="+mn-lt"/>
                <a:ea typeface="+mn-ea"/>
                <a:cs typeface="+mn-cs"/>
              </a:rPr>
              <a:t>Re-emphasize the last bullet point</a:t>
            </a:r>
            <a:r>
              <a:rPr lang="en-US" sz="1200" kern="1200" dirty="0" smtClean="0">
                <a:solidFill>
                  <a:schemeClr val="tx1"/>
                </a:solidFill>
                <a:effectLst/>
                <a:latin typeface="+mn-lt"/>
                <a:ea typeface="+mn-ea"/>
                <a:cs typeface="+mn-cs"/>
              </a:rPr>
              <a:t> - Nonconforming test packages sent to UL will be returned to the CTDP lab.</a:t>
            </a:r>
          </a:p>
          <a:p>
            <a:pPr lvl="0"/>
            <a:r>
              <a:rPr lang="en-US" sz="1200" b="1" kern="1200" dirty="0" smtClean="0">
                <a:solidFill>
                  <a:schemeClr val="tx1"/>
                </a:solidFill>
                <a:effectLst/>
                <a:latin typeface="+mn-lt"/>
                <a:ea typeface="+mn-ea"/>
                <a:cs typeface="+mn-cs"/>
              </a:rPr>
              <a:t>Add</a:t>
            </a:r>
            <a:r>
              <a:rPr lang="en-US" sz="1200" kern="1200" dirty="0" smtClean="0">
                <a:solidFill>
                  <a:schemeClr val="tx1"/>
                </a:solidFill>
                <a:effectLst/>
                <a:latin typeface="+mn-lt"/>
                <a:ea typeface="+mn-ea"/>
                <a:cs typeface="+mn-cs"/>
              </a:rPr>
              <a:t> any additional comments you feel are important.</a:t>
            </a:r>
          </a:p>
          <a:p>
            <a:r>
              <a:rPr lang="en-US" sz="1200" kern="1200" dirty="0" smtClean="0">
                <a:solidFill>
                  <a:schemeClr val="tx1"/>
                </a:solidFill>
                <a:effectLst/>
                <a:latin typeface="+mn-lt"/>
                <a:ea typeface="+mn-ea"/>
                <a:cs typeface="+mn-cs"/>
              </a:rPr>
              <a:t> </a:t>
            </a:r>
          </a:p>
          <a:p>
            <a:pPr eaLnBrk="1" hangingPunct="1">
              <a:spcBef>
                <a:spcPct val="0"/>
              </a:spcBef>
            </a:pPr>
            <a:endParaRPr lang="en-US" b="1" dirty="0"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7"/>
          <p:cNvSpPr>
            <a:spLocks noGrp="1" noChangeArrowheads="1"/>
          </p:cNvSpPr>
          <p:nvPr>
            <p:ph type="sldNum" sz="quarter" idx="4294967295"/>
          </p:nvPr>
        </p:nvSpPr>
        <p:spPr bwMode="auto">
          <a:xfrm>
            <a:off x="4143587" y="9119173"/>
            <a:ext cx="3169920" cy="4803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47" tIns="47873" rIns="95747" bIns="47873"/>
          <a:lstStyle>
            <a:lvl1pPr eaLnBrk="0" hangingPunct="0">
              <a:defRPr sz="2500">
                <a:solidFill>
                  <a:schemeClr val="tx1"/>
                </a:solidFill>
                <a:latin typeface="Times New Roman" charset="0"/>
              </a:defRPr>
            </a:lvl1pPr>
            <a:lvl2pPr marL="777943" indent="-299209" eaLnBrk="0" hangingPunct="0">
              <a:defRPr sz="2500">
                <a:solidFill>
                  <a:schemeClr val="tx1"/>
                </a:solidFill>
                <a:latin typeface="Times New Roman" charset="0"/>
              </a:defRPr>
            </a:lvl2pPr>
            <a:lvl3pPr marL="1196835" indent="-239367" eaLnBrk="0" hangingPunct="0">
              <a:defRPr sz="2500">
                <a:solidFill>
                  <a:schemeClr val="tx1"/>
                </a:solidFill>
                <a:latin typeface="Times New Roman" charset="0"/>
              </a:defRPr>
            </a:lvl3pPr>
            <a:lvl4pPr marL="1675569" indent="-239367" eaLnBrk="0" hangingPunct="0">
              <a:defRPr sz="2500">
                <a:solidFill>
                  <a:schemeClr val="tx1"/>
                </a:solidFill>
                <a:latin typeface="Times New Roman" charset="0"/>
              </a:defRPr>
            </a:lvl4pPr>
            <a:lvl5pPr marL="2154304" indent="-239367" eaLnBrk="0" hangingPunct="0">
              <a:defRPr sz="2500">
                <a:solidFill>
                  <a:schemeClr val="tx1"/>
                </a:solidFill>
                <a:latin typeface="Times New Roman" charset="0"/>
              </a:defRPr>
            </a:lvl5pPr>
            <a:lvl6pPr marL="2633038" indent="-239367" algn="ctr" eaLnBrk="0" fontAlgn="base" hangingPunct="0">
              <a:spcBef>
                <a:spcPct val="0"/>
              </a:spcBef>
              <a:spcAft>
                <a:spcPct val="0"/>
              </a:spcAft>
              <a:defRPr sz="2500">
                <a:solidFill>
                  <a:schemeClr val="tx1"/>
                </a:solidFill>
                <a:latin typeface="Times New Roman" charset="0"/>
              </a:defRPr>
            </a:lvl6pPr>
            <a:lvl7pPr marL="3111772" indent="-239367" algn="ctr" eaLnBrk="0" fontAlgn="base" hangingPunct="0">
              <a:spcBef>
                <a:spcPct val="0"/>
              </a:spcBef>
              <a:spcAft>
                <a:spcPct val="0"/>
              </a:spcAft>
              <a:defRPr sz="2500">
                <a:solidFill>
                  <a:schemeClr val="tx1"/>
                </a:solidFill>
                <a:latin typeface="Times New Roman" charset="0"/>
              </a:defRPr>
            </a:lvl7pPr>
            <a:lvl8pPr marL="3590506" indent="-239367" algn="ctr" eaLnBrk="0" fontAlgn="base" hangingPunct="0">
              <a:spcBef>
                <a:spcPct val="0"/>
              </a:spcBef>
              <a:spcAft>
                <a:spcPct val="0"/>
              </a:spcAft>
              <a:defRPr sz="2500">
                <a:solidFill>
                  <a:schemeClr val="tx1"/>
                </a:solidFill>
                <a:latin typeface="Times New Roman" charset="0"/>
              </a:defRPr>
            </a:lvl8pPr>
            <a:lvl9pPr marL="4069240" indent="-239367" algn="ctr" eaLnBrk="0" fontAlgn="base" hangingPunct="0">
              <a:spcBef>
                <a:spcPct val="0"/>
              </a:spcBef>
              <a:spcAft>
                <a:spcPct val="0"/>
              </a:spcAft>
              <a:defRPr sz="2500">
                <a:solidFill>
                  <a:schemeClr val="tx1"/>
                </a:solidFill>
                <a:latin typeface="Times New Roman" charset="0"/>
              </a:defRPr>
            </a:lvl9pPr>
          </a:lstStyle>
          <a:p>
            <a:pPr eaLnBrk="1" hangingPunct="1"/>
            <a:r>
              <a:rPr lang="en-US">
                <a:latin typeface="Calibri" pitchFamily="34" charset="0"/>
              </a:rPr>
              <a:t>Page </a:t>
            </a:r>
            <a:fld id="{F9EDBD5B-DF95-4AAD-B5EB-D22895698199}" type="slidenum">
              <a:rPr lang="en-US">
                <a:latin typeface="Calibri" pitchFamily="34" charset="0"/>
              </a:rPr>
              <a:pPr eaLnBrk="1" hangingPunct="1"/>
              <a:t>79</a:t>
            </a:fld>
            <a:endParaRPr lang="en-US">
              <a:latin typeface="Calibri" pitchFamily="34" charset="0"/>
            </a:endParaRPr>
          </a:p>
          <a:p>
            <a:pPr eaLnBrk="1" hangingPunct="1"/>
            <a:endParaRPr lang="en-US">
              <a:latin typeface="Calibri" pitchFamily="34" charset="0"/>
            </a:endParaRPr>
          </a:p>
        </p:txBody>
      </p:sp>
      <p:sp>
        <p:nvSpPr>
          <p:cNvPr id="291843" name="Rectangle 2"/>
          <p:cNvSpPr>
            <a:spLocks noGrp="1" noRot="1" noChangeAspect="1" noChangeArrowheads="1" noTextEdit="1"/>
          </p:cNvSpPr>
          <p:nvPr>
            <p:ph type="sldImg"/>
          </p:nvPr>
        </p:nvSpPr>
        <p:spPr>
          <a:ln/>
        </p:spPr>
      </p:sp>
      <p:sp>
        <p:nvSpPr>
          <p:cNvPr id="291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0"/>
              </a:spcBef>
              <a:spcAft>
                <a:spcPct val="0"/>
              </a:spcAft>
              <a:buClrTx/>
              <a:buSzTx/>
              <a:buFont typeface="Wingdings" pitchFamily="2" charset="2"/>
              <a:buNone/>
              <a:tabLst/>
              <a:defRPr/>
            </a:pPr>
            <a:r>
              <a:rPr lang="en-US" altLang="en-US" b="1" dirty="0" smtClean="0"/>
              <a:t>Instructor</a:t>
            </a:r>
            <a:r>
              <a:rPr lang="en-US" altLang="en-US" b="1" baseline="0" dirty="0" smtClean="0"/>
              <a:t> Notes: </a:t>
            </a:r>
          </a:p>
          <a:p>
            <a:pPr lvl="0"/>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the slide.</a:t>
            </a:r>
          </a:p>
          <a:p>
            <a:pPr lvl="0"/>
            <a:r>
              <a:rPr lang="en-US" sz="1200" b="1" kern="1200" dirty="0" smtClean="0">
                <a:solidFill>
                  <a:schemeClr val="tx1"/>
                </a:solidFill>
                <a:effectLst/>
                <a:latin typeface="+mn-lt"/>
                <a:ea typeface="+mn-ea"/>
                <a:cs typeface="+mn-cs"/>
              </a:rPr>
              <a:t>Ask</a:t>
            </a:r>
            <a:r>
              <a:rPr lang="en-US" sz="1200" kern="1200" dirty="0" smtClean="0">
                <a:solidFill>
                  <a:schemeClr val="tx1"/>
                </a:solidFill>
                <a:effectLst/>
                <a:latin typeface="+mn-lt"/>
                <a:ea typeface="+mn-ea"/>
                <a:cs typeface="+mn-cs"/>
              </a:rPr>
              <a:t> participants if they have any questions regarding content covered in Module </a:t>
            </a:r>
            <a:r>
              <a:rPr lang="en-US" sz="1200" kern="1200" smtClean="0">
                <a:solidFill>
                  <a:schemeClr val="tx1"/>
                </a:solidFill>
                <a:effectLst/>
                <a:latin typeface="+mn-lt"/>
                <a:ea typeface="+mn-ea"/>
                <a:cs typeface="+mn-cs"/>
              </a:rPr>
              <a:t>5.</a:t>
            </a:r>
            <a:endParaRPr lang="en-US" sz="1200" kern="1200" dirty="0" smtClean="0">
              <a:solidFill>
                <a:schemeClr val="tx1"/>
              </a:solidFill>
              <a:effectLst/>
              <a:latin typeface="+mn-lt"/>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200" b="1" kern="1200" dirty="0" smtClean="0">
                <a:solidFill>
                  <a:schemeClr val="tx1"/>
                </a:solidFill>
                <a:effectLst/>
                <a:latin typeface="+mn-lt"/>
                <a:ea typeface="+mn-ea"/>
                <a:cs typeface="+mn-cs"/>
              </a:rPr>
              <a:t>Instructor Notes: </a:t>
            </a:r>
          </a:p>
          <a:p>
            <a:pPr marL="0" marR="0" lvl="0" indent="0" algn="l" defTabSz="914400" rtl="0" eaLnBrk="1" fontAlgn="base" latinLnBrk="0" hangingPunct="1">
              <a:lnSpc>
                <a:spcPct val="100000"/>
              </a:lnSpc>
              <a:spcBef>
                <a:spcPct val="0"/>
              </a:spcBef>
              <a:spcAft>
                <a:spcPct val="0"/>
              </a:spcAft>
              <a:buClrTx/>
              <a:buSzTx/>
              <a:buFontTx/>
              <a:buNone/>
              <a:tabLst/>
              <a:defRPr/>
            </a:pPr>
            <a:r>
              <a:rPr lang="en-US" sz="1200" b="1" kern="1200" dirty="0" smtClean="0">
                <a:solidFill>
                  <a:schemeClr val="tx1"/>
                </a:solidFill>
                <a:effectLst/>
                <a:latin typeface="+mn-lt"/>
                <a:ea typeface="+mn-ea"/>
                <a:cs typeface="+mn-cs"/>
              </a:rPr>
              <a:t>Show</a:t>
            </a:r>
            <a:r>
              <a:rPr lang="en-US" sz="1200" kern="1200" dirty="0" smtClean="0">
                <a:solidFill>
                  <a:schemeClr val="tx1"/>
                </a:solidFill>
                <a:effectLst/>
                <a:latin typeface="+mn-lt"/>
                <a:ea typeface="+mn-ea"/>
                <a:cs typeface="+mn-cs"/>
              </a:rPr>
              <a:t> how the module fits in with the full course. </a:t>
            </a:r>
          </a:p>
          <a:p>
            <a:pPr marL="0" marR="0" lvl="0" indent="0" algn="l" defTabSz="914400" rtl="0" eaLnBrk="1" fontAlgn="base" latinLnBrk="0" hangingPunct="1">
              <a:lnSpc>
                <a:spcPct val="100000"/>
              </a:lnSpc>
              <a:spcBef>
                <a:spcPct val="0"/>
              </a:spcBef>
              <a:spcAft>
                <a:spcPct val="0"/>
              </a:spcAft>
              <a:buClrTx/>
              <a:buSzTx/>
              <a:buFontTx/>
              <a:buNone/>
              <a:tabLst/>
              <a:defRPr/>
            </a:pPr>
            <a:endParaRPr lang="en-US" sz="1200" b="1" kern="1200" dirty="0" smtClean="0">
              <a:solidFill>
                <a:schemeClr val="tx1"/>
              </a:solidFill>
              <a:effectLst/>
              <a:latin typeface="+mn-lt"/>
              <a:ea typeface="+mn-ea"/>
              <a:cs typeface="+mn-cs"/>
            </a:endParaRPr>
          </a:p>
          <a:p>
            <a:pPr eaLnBrk="1" hangingPunct="1">
              <a:spcBef>
                <a:spcPct val="0"/>
              </a:spcBef>
            </a:pPr>
            <a:endParaRPr lang="en-US" altLang="en-US" dirty="0" smtClean="0"/>
          </a:p>
        </p:txBody>
      </p:sp>
      <p:sp>
        <p:nvSpPr>
          <p:cNvPr id="158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eaLnBrk="1" hangingPunct="1"/>
            <a:fld id="{2583B0BC-CE62-4DC0-AD6E-8C393D8282A8}" type="slidenum">
              <a:rPr lang="en-US" altLang="en-US" smtClean="0"/>
              <a:pPr eaLnBrk="1" hangingPunct="1"/>
              <a:t>8</a:t>
            </a:fld>
            <a:endParaRPr lang="en-US" altLang="en-US"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Rot="1" noChangeAspect="1" noChangeArrowheads="1" noTextEdit="1"/>
          </p:cNvSpPr>
          <p:nvPr>
            <p:ph type="sldImg"/>
          </p:nvPr>
        </p:nvSpPr>
        <p:spPr>
          <a:xfrm>
            <a:off x="1265238" y="723900"/>
            <a:ext cx="4786312" cy="3589338"/>
          </a:xfrm>
          <a:ln/>
        </p:spPr>
      </p:sp>
      <p:sp>
        <p:nvSpPr>
          <p:cNvPr id="259075" name="Rectangle 3"/>
          <p:cNvSpPr>
            <a:spLocks noGrp="1" noChangeArrowheads="1"/>
          </p:cNvSpPr>
          <p:nvPr>
            <p:ph type="body" idx="1"/>
          </p:nvPr>
        </p:nvSpPr>
        <p:spPr>
          <a:xfrm>
            <a:off x="1219200" y="4800600"/>
            <a:ext cx="4917440" cy="395295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000" b="1" kern="1200" dirty="0" smtClean="0">
                <a:solidFill>
                  <a:schemeClr val="tx1"/>
                </a:solidFill>
                <a:effectLst/>
                <a:latin typeface="+mn-lt"/>
                <a:ea typeface="+mn-ea"/>
                <a:cs typeface="+mn-cs"/>
              </a:rPr>
              <a:t>Instructor Notes: </a:t>
            </a:r>
          </a:p>
          <a:p>
            <a:pPr lvl="0"/>
            <a:r>
              <a:rPr lang="en-US" sz="1200" b="1" kern="1200" dirty="0" smtClean="0">
                <a:solidFill>
                  <a:schemeClr val="tx1"/>
                </a:solidFill>
                <a:effectLst/>
                <a:latin typeface="+mn-lt"/>
                <a:ea typeface="+mn-ea"/>
                <a:cs typeface="+mn-cs"/>
              </a:rPr>
              <a:t>Review</a:t>
            </a:r>
            <a:r>
              <a:rPr lang="en-US" sz="1200" kern="1200" dirty="0" smtClean="0">
                <a:solidFill>
                  <a:schemeClr val="tx1"/>
                </a:solidFill>
                <a:effectLst/>
                <a:latin typeface="+mn-lt"/>
                <a:ea typeface="+mn-ea"/>
                <a:cs typeface="+mn-cs"/>
              </a:rPr>
              <a:t> the slide.</a:t>
            </a:r>
          </a:p>
          <a:p>
            <a:pPr lvl="0"/>
            <a:r>
              <a:rPr lang="en-US" sz="1200" kern="1200" dirty="0" smtClean="0">
                <a:solidFill>
                  <a:schemeClr val="tx1"/>
                </a:solidFill>
                <a:effectLst/>
                <a:latin typeface="+mn-lt"/>
                <a:ea typeface="+mn-ea"/>
                <a:cs typeface="+mn-cs"/>
              </a:rPr>
              <a:t>As you can see from what we’ve covered, 17025 applies to labs who test and calibrate. </a:t>
            </a:r>
          </a:p>
          <a:p>
            <a:pPr lvl="0"/>
            <a:r>
              <a:rPr lang="en-US" sz="1200" kern="1200" dirty="0" smtClean="0">
                <a:solidFill>
                  <a:schemeClr val="tx1"/>
                </a:solidFill>
                <a:effectLst/>
                <a:latin typeface="+mn-lt"/>
                <a:ea typeface="+mn-ea"/>
                <a:cs typeface="+mn-cs"/>
              </a:rPr>
              <a:t>UL is required to adopt 17025 criteria as part of DAP as a ‘chain of custody’ application of the controls for data etc. </a:t>
            </a:r>
          </a:p>
          <a:p>
            <a:pPr lvl="0"/>
            <a:r>
              <a:rPr lang="en-US" sz="1200" kern="1200" dirty="0" smtClean="0">
                <a:solidFill>
                  <a:schemeClr val="tx1"/>
                </a:solidFill>
                <a:effectLst/>
                <a:latin typeface="+mn-lt"/>
                <a:ea typeface="+mn-ea"/>
                <a:cs typeface="+mn-cs"/>
              </a:rPr>
              <a:t>This adoption of 17025 requirements affects both UL and its client labs alike.</a:t>
            </a:r>
          </a:p>
          <a:p>
            <a:pPr eaLnBrk="1" hangingPunct="1">
              <a:spcBef>
                <a:spcPct val="0"/>
              </a:spcBef>
            </a:pPr>
            <a:endParaRPr lang="en-US" sz="1000"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0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b="1" dirty="0" smtClean="0"/>
              <a:t>Instructor</a:t>
            </a:r>
            <a:r>
              <a:rPr lang="en-US" altLang="en-US" b="1" baseline="0" dirty="0" smtClean="0"/>
              <a:t> Notes: </a:t>
            </a:r>
          </a:p>
          <a:p>
            <a:pPr marL="0" marR="0" lvl="0" indent="0" algn="l" defTabSz="914400" rtl="0" eaLnBrk="1" fontAlgn="base" latinLnBrk="0" hangingPunct="1">
              <a:lnSpc>
                <a:spcPct val="100000"/>
              </a:lnSpc>
              <a:spcBef>
                <a:spcPct val="0"/>
              </a:spcBef>
              <a:spcAft>
                <a:spcPct val="0"/>
              </a:spcAft>
              <a:buClrTx/>
              <a:buSzTx/>
              <a:buFontTx/>
              <a:buNone/>
              <a:tabLst/>
              <a:defRPr/>
            </a:pPr>
            <a:r>
              <a:rPr lang="en-US" sz="1200" b="1" kern="1200" smtClean="0">
                <a:solidFill>
                  <a:schemeClr val="tx1"/>
                </a:solidFill>
                <a:effectLst/>
                <a:latin typeface="+mn-lt"/>
                <a:ea typeface="+mn-ea"/>
                <a:cs typeface="+mn-cs"/>
              </a:rPr>
              <a:t>Ask</a:t>
            </a:r>
            <a:r>
              <a:rPr lang="en-US" sz="1200" kern="1200" smtClean="0">
                <a:solidFill>
                  <a:schemeClr val="tx1"/>
                </a:solidFill>
                <a:effectLst/>
                <a:latin typeface="+mn-lt"/>
                <a:ea typeface="+mn-ea"/>
                <a:cs typeface="+mn-cs"/>
              </a:rPr>
              <a:t> if there are any questions before moving on to the next module. </a:t>
            </a:r>
          </a:p>
          <a:p>
            <a:pPr eaLnBrk="1" hangingPunct="1">
              <a:spcBef>
                <a:spcPct val="0"/>
              </a:spcBef>
            </a:pPr>
            <a:endParaRPr lang="en-US" altLang="en-US" dirty="0" smtClean="0"/>
          </a:p>
        </p:txBody>
      </p:sp>
      <p:sp>
        <p:nvSpPr>
          <p:cNvPr id="290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eaLnBrk="1" hangingPunct="1"/>
            <a:fld id="{9719B7AC-A809-4491-8881-465E6623B14B}" type="slidenum">
              <a:rPr lang="en-US" altLang="en-US" smtClean="0"/>
              <a:pPr eaLnBrk="1" hangingPunct="1"/>
              <a:t>81</a:t>
            </a:fld>
            <a:endParaRPr lang="en-US" altLang="en-US"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Rot="1" noChangeAspect="1" noChangeArrowheads="1" noTextEdit="1"/>
          </p:cNvSpPr>
          <p:nvPr>
            <p:ph type="sldImg"/>
          </p:nvPr>
        </p:nvSpPr>
        <p:spPr bwMode="auto">
          <a:xfrm>
            <a:off x="1257300" y="719138"/>
            <a:ext cx="48006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184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z="2500" b="1"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0"/>
            <a:r>
              <a:rPr lang="en-US" sz="1200" b="1" kern="1200" dirty="0" smtClean="0">
                <a:solidFill>
                  <a:schemeClr val="tx1"/>
                </a:solidFill>
                <a:effectLst/>
                <a:latin typeface="+mn-lt"/>
                <a:ea typeface="+mn-ea"/>
                <a:cs typeface="+mn-cs"/>
              </a:rPr>
              <a:t>Instructor</a:t>
            </a:r>
            <a:r>
              <a:rPr lang="en-US" sz="1200" b="1" kern="1200" baseline="0" dirty="0" smtClean="0">
                <a:solidFill>
                  <a:schemeClr val="tx1"/>
                </a:solidFill>
                <a:effectLst/>
                <a:latin typeface="+mn-lt"/>
                <a:ea typeface="+mn-ea"/>
                <a:cs typeface="+mn-cs"/>
              </a:rPr>
              <a:t> Notes: </a:t>
            </a:r>
          </a:p>
          <a:p>
            <a:pPr lvl="0"/>
            <a:r>
              <a:rPr lang="en-US" sz="1200" b="1" kern="1200" dirty="0" smtClean="0">
                <a:solidFill>
                  <a:schemeClr val="tx1"/>
                </a:solidFill>
                <a:effectLst/>
                <a:latin typeface="+mn-lt"/>
                <a:ea typeface="+mn-ea"/>
                <a:cs typeface="+mn-cs"/>
              </a:rPr>
              <a:t>Introduce </a:t>
            </a:r>
            <a:r>
              <a:rPr lang="en-US" sz="1200" kern="1200" dirty="0" smtClean="0">
                <a:solidFill>
                  <a:schemeClr val="tx1"/>
                </a:solidFill>
                <a:effectLst/>
                <a:latin typeface="+mn-lt"/>
                <a:ea typeface="+mn-ea"/>
                <a:cs typeface="+mn-cs"/>
              </a:rPr>
              <a:t>Module 2 Topic.</a:t>
            </a:r>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Explain</a:t>
            </a:r>
            <a:r>
              <a:rPr lang="en-US" sz="1200" kern="1200" dirty="0" smtClean="0">
                <a:solidFill>
                  <a:schemeClr val="tx1"/>
                </a:solidFill>
                <a:effectLst/>
                <a:latin typeface="+mn-lt"/>
                <a:ea typeface="+mn-ea"/>
                <a:cs typeface="+mn-cs"/>
              </a:rPr>
              <a:t> that this module is a debrief for the eLearning that participants completed before the instructor led portion of the course, and that this is an ideal time to ask any questions about the topics contained within that module. </a:t>
            </a:r>
            <a:endParaRPr lang="en-US" sz="1200" kern="1200" dirty="0">
              <a:solidFill>
                <a:schemeClr val="tx1"/>
              </a:solidFill>
              <a:effectLst/>
              <a:latin typeface="+mn-lt"/>
              <a:ea typeface="+mn-ea"/>
              <a:cs typeface="+mn-cs"/>
            </a:endParaRPr>
          </a:p>
        </p:txBody>
      </p:sp>
      <p:sp>
        <p:nvSpPr>
          <p:cNvPr id="153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eaLnBrk="1" hangingPunct="1"/>
            <a:fld id="{C15D4311-DB91-447D-A2E3-81996B29983B}" type="slidenum">
              <a:rPr lang="en-US" altLang="en-US" smtClean="0"/>
              <a:pPr eaLnBrk="1" hangingPunct="1"/>
              <a:t>9</a:t>
            </a:fld>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rgbClr val="BE0F34"/>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custDataLst>
              <p:tags r:id="rId1"/>
            </p:custDataLst>
          </p:nvPr>
        </p:nvPicPr>
        <p:blipFill>
          <a:blip r:embed="rId3">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457200" y="6423025"/>
            <a:ext cx="32305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eaLnBrk="1" hangingPunct="1">
              <a:defRPr/>
            </a:pPr>
            <a:r>
              <a:rPr lang="en-US" sz="1000" dirty="0" smtClean="0">
                <a:solidFill>
                  <a:schemeClr val="bg1"/>
                </a:solidFill>
                <a:cs typeface="Arial" pitchFamily="34" charset="0"/>
              </a:rPr>
              <a:t>UL and the UL logo are trademarks of UL LLC © 2013</a:t>
            </a:r>
          </a:p>
        </p:txBody>
      </p:sp>
      <p:sp>
        <p:nvSpPr>
          <p:cNvPr id="2" name="Title 1"/>
          <p:cNvSpPr>
            <a:spLocks noGrp="1"/>
          </p:cNvSpPr>
          <p:nvPr>
            <p:ph type="ctrTitle"/>
          </p:nvPr>
        </p:nvSpPr>
        <p:spPr>
          <a:xfrm>
            <a:off x="457200" y="2534248"/>
            <a:ext cx="5555894"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3961120"/>
            <a:ext cx="5555894"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341834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losing Slide">
    <p:bg>
      <p:bgPr>
        <a:solidFill>
          <a:srgbClr val="BE0F34"/>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277625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533400" y="104775"/>
            <a:ext cx="8382000" cy="885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143000"/>
            <a:ext cx="4000500" cy="4694238"/>
          </a:xfrm>
        </p:spPr>
        <p:txBody>
          <a:bodyPr/>
          <a:lstStyle>
            <a:lvl2pPr>
              <a:spcBef>
                <a:spcPts val="600"/>
              </a:spcBef>
              <a:defRPr sz="20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lipArt Placeholder 3"/>
          <p:cNvSpPr>
            <a:spLocks noGrp="1"/>
          </p:cNvSpPr>
          <p:nvPr>
            <p:ph type="clipArt" sz="half" idx="2"/>
          </p:nvPr>
        </p:nvSpPr>
        <p:spPr>
          <a:xfrm>
            <a:off x="4686300" y="1143000"/>
            <a:ext cx="4000500" cy="4694238"/>
          </a:xfrm>
        </p:spPr>
        <p:txBody>
          <a:bodyPr/>
          <a:lstStyle/>
          <a:p>
            <a:pPr lvl="0"/>
            <a:r>
              <a:rPr lang="en-US" noProof="0" smtClean="0"/>
              <a:t>Click icon to add clip art</a:t>
            </a:r>
          </a:p>
        </p:txBody>
      </p:sp>
      <p:sp>
        <p:nvSpPr>
          <p:cNvPr id="5" name="Slide Number Placeholder 5"/>
          <p:cNvSpPr>
            <a:spLocks noGrp="1"/>
          </p:cNvSpPr>
          <p:nvPr>
            <p:ph type="sldNum" sz="quarter" idx="10"/>
          </p:nvPr>
        </p:nvSpPr>
        <p:spPr/>
        <p:txBody>
          <a:bodyPr/>
          <a:lstStyle>
            <a:lvl1pPr>
              <a:defRPr/>
            </a:lvl1pPr>
          </a:lstStyle>
          <a:p>
            <a:pPr>
              <a:defRPr/>
            </a:pPr>
            <a:fld id="{24ED5FB0-A798-40EB-A02F-B088A3D1F290}" type="slidenum">
              <a:rPr lang="en-US"/>
              <a:pPr>
                <a:defRPr/>
              </a:pPr>
              <a:t>‹#›</a:t>
            </a:fld>
            <a:endParaRPr lang="en-US"/>
          </a:p>
        </p:txBody>
      </p:sp>
    </p:spTree>
    <p:extLst>
      <p:ext uri="{BB962C8B-B14F-4D97-AF65-F5344CB8AC3E}">
        <p14:creationId xmlns:p14="http://schemas.microsoft.com/office/powerpoint/2010/main" val="504258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104775"/>
            <a:ext cx="8382000" cy="885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33400" y="1143000"/>
            <a:ext cx="8153400" cy="4694238"/>
          </a:xfrm>
        </p:spPr>
        <p:txBody>
          <a:bodyPr/>
          <a:lstStyle/>
          <a:p>
            <a:pPr lvl="0"/>
            <a:r>
              <a:rPr lang="en-US" noProof="0" smtClean="0"/>
              <a:t>Click icon to add table</a:t>
            </a:r>
          </a:p>
        </p:txBody>
      </p:sp>
      <p:sp>
        <p:nvSpPr>
          <p:cNvPr id="4" name="Slide Number Placeholder 5"/>
          <p:cNvSpPr>
            <a:spLocks noGrp="1"/>
          </p:cNvSpPr>
          <p:nvPr>
            <p:ph type="sldNum" sz="quarter" idx="10"/>
          </p:nvPr>
        </p:nvSpPr>
        <p:spPr/>
        <p:txBody>
          <a:bodyPr/>
          <a:lstStyle>
            <a:lvl1pPr>
              <a:defRPr/>
            </a:lvl1pPr>
          </a:lstStyle>
          <a:p>
            <a:pPr>
              <a:defRPr/>
            </a:pPr>
            <a:fld id="{E9EE8BC2-42D4-460D-9C47-C8F610C11576}" type="slidenum">
              <a:rPr lang="en-US"/>
              <a:pPr>
                <a:defRPr/>
              </a:pPr>
              <a:t>‹#›</a:t>
            </a:fld>
            <a:endParaRPr lang="en-US"/>
          </a:p>
        </p:txBody>
      </p:sp>
    </p:spTree>
    <p:extLst>
      <p:ext uri="{BB962C8B-B14F-4D97-AF65-F5344CB8AC3E}">
        <p14:creationId xmlns:p14="http://schemas.microsoft.com/office/powerpoint/2010/main" val="3587279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104775"/>
            <a:ext cx="8382000" cy="885825"/>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533400" y="1143000"/>
            <a:ext cx="4000500" cy="4694238"/>
          </a:xfrm>
        </p:spPr>
        <p:txBody>
          <a:bodyPr/>
          <a:lstStyle/>
          <a:p>
            <a:pPr lvl="0"/>
            <a:r>
              <a:rPr lang="en-US" noProof="0" smtClean="0"/>
              <a:t>Click icon to add clip art</a:t>
            </a:r>
          </a:p>
        </p:txBody>
      </p:sp>
      <p:sp>
        <p:nvSpPr>
          <p:cNvPr id="4" name="Text Placeholder 3"/>
          <p:cNvSpPr>
            <a:spLocks noGrp="1"/>
          </p:cNvSpPr>
          <p:nvPr>
            <p:ph type="body" sz="half" idx="2"/>
          </p:nvPr>
        </p:nvSpPr>
        <p:spPr>
          <a:xfrm>
            <a:off x="4686300" y="1143000"/>
            <a:ext cx="4000500" cy="46942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1F98978B-3CE0-4894-AD56-B6666C5EC2AB}" type="slidenum">
              <a:rPr lang="en-US"/>
              <a:pPr>
                <a:defRPr/>
              </a:pPr>
              <a:t>‹#›</a:t>
            </a:fld>
            <a:endParaRPr lang="en-US"/>
          </a:p>
        </p:txBody>
      </p:sp>
    </p:spTree>
    <p:extLst>
      <p:ext uri="{BB962C8B-B14F-4D97-AF65-F5344CB8AC3E}">
        <p14:creationId xmlns:p14="http://schemas.microsoft.com/office/powerpoint/2010/main" val="6276469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104775"/>
            <a:ext cx="8382000" cy="88582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143000"/>
            <a:ext cx="8153400"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3400" y="3565525"/>
            <a:ext cx="8153400" cy="2271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2E547AF1-8DCE-43A7-83F5-71D48338DB35}" type="slidenum">
              <a:rPr lang="en-US"/>
              <a:pPr>
                <a:defRPr/>
              </a:pPr>
              <a:t>‹#›</a:t>
            </a:fld>
            <a:endParaRPr lang="en-US"/>
          </a:p>
        </p:txBody>
      </p:sp>
    </p:spTree>
    <p:extLst>
      <p:ext uri="{BB962C8B-B14F-4D97-AF65-F5344CB8AC3E}">
        <p14:creationId xmlns:p14="http://schemas.microsoft.com/office/powerpoint/2010/main" val="33844742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104775"/>
            <a:ext cx="8382000" cy="885825"/>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533400" y="1143000"/>
            <a:ext cx="8153400" cy="4694238"/>
          </a:xfrm>
          <a:prstGeom prst="rect">
            <a:avLst/>
          </a:prstGeom>
        </p:spPr>
        <p:txBody>
          <a:bodyPr/>
          <a:lstStyle/>
          <a:p>
            <a:pPr lvl="0"/>
            <a:r>
              <a:rPr lang="en-US" noProof="0" smtClean="0"/>
              <a:t>Click icon to add SmartArt graphic</a:t>
            </a:r>
          </a:p>
        </p:txBody>
      </p:sp>
      <p:sp>
        <p:nvSpPr>
          <p:cNvPr id="4" name="Slide Number Placeholder 5"/>
          <p:cNvSpPr>
            <a:spLocks noGrp="1"/>
          </p:cNvSpPr>
          <p:nvPr>
            <p:ph type="sldNum" sz="quarter" idx="10"/>
          </p:nvPr>
        </p:nvSpPr>
        <p:spPr/>
        <p:txBody>
          <a:bodyPr/>
          <a:lstStyle>
            <a:lvl1pPr>
              <a:defRPr/>
            </a:lvl1pPr>
          </a:lstStyle>
          <a:p>
            <a:pPr>
              <a:defRPr/>
            </a:pPr>
            <a:fld id="{0950F0F7-B118-4AF1-A609-F8FC6C65A2F2}" type="slidenum">
              <a:rPr lang="en-US"/>
              <a:pPr>
                <a:defRPr/>
              </a:pPr>
              <a:t>‹#›</a:t>
            </a:fld>
            <a:endParaRPr lang="en-US"/>
          </a:p>
        </p:txBody>
      </p:sp>
    </p:spTree>
    <p:extLst>
      <p:ext uri="{BB962C8B-B14F-4D97-AF65-F5344CB8AC3E}">
        <p14:creationId xmlns:p14="http://schemas.microsoft.com/office/powerpoint/2010/main" val="1360726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1981200" y="6248400"/>
            <a:ext cx="4876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ctr" eaLnBrk="1" hangingPunct="1"/>
            <a:r>
              <a:rPr lang="en-US" altLang="zh-TW" sz="1200">
                <a:ea typeface="Microsoft JhengHei" pitchFamily="34" charset="-120"/>
              </a:rPr>
              <a:t>Copyright </a:t>
            </a:r>
            <a:r>
              <a:rPr lang="en-US" altLang="zh-TW" sz="1200">
                <a:ea typeface="Microsoft JhengHei" pitchFamily="34" charset="-120"/>
                <a:cs typeface="Arial" pitchFamily="34" charset="0"/>
              </a:rPr>
              <a:t>© 2010 Underwriters Laboratories Inc. All Rights Reserved</a:t>
            </a:r>
            <a:br>
              <a:rPr lang="en-US" altLang="zh-TW" sz="1200">
                <a:ea typeface="Microsoft JhengHei" pitchFamily="34" charset="-120"/>
                <a:cs typeface="Arial" pitchFamily="34" charset="0"/>
              </a:rPr>
            </a:br>
            <a:r>
              <a:rPr lang="en-US" altLang="zh-TW" sz="1200">
                <a:ea typeface="Microsoft JhengHei" pitchFamily="34" charset="-120"/>
                <a:cs typeface="Arial" pitchFamily="34" charset="0"/>
              </a:rPr>
              <a:t>Do Not Reproduce without Permission</a:t>
            </a:r>
            <a:endParaRPr lang="en-US" altLang="zh-TW" sz="1200">
              <a:ea typeface="Microsoft JhengHei" pitchFamily="34" charset="-120"/>
            </a:endParaRPr>
          </a:p>
        </p:txBody>
      </p:sp>
      <p:sp>
        <p:nvSpPr>
          <p:cNvPr id="5" name="Rectangle 1040"/>
          <p:cNvSpPr>
            <a:spLocks noGrp="1" noChangeArrowheads="1"/>
          </p:cNvSpPr>
          <p:nvPr>
            <p:ph type="ctrTitle"/>
          </p:nvPr>
        </p:nvSpPr>
        <p:spPr>
          <a:xfrm>
            <a:off x="152400" y="1828800"/>
            <a:ext cx="7162800" cy="1143000"/>
          </a:xfrm>
          <a:prstGeom prst="rect">
            <a:avLst/>
          </a:prstGeom>
        </p:spPr>
        <p:txBody>
          <a:bodyPr/>
          <a:lstStyle>
            <a:lvl1pPr algn="ctr">
              <a:defRPr>
                <a:solidFill>
                  <a:schemeClr val="tx1"/>
                </a:solidFill>
              </a:defRPr>
            </a:lvl1pPr>
          </a:lstStyle>
          <a:p>
            <a:r>
              <a:rPr lang="en-US" smtClean="0"/>
              <a:t>Click to edit Master title style</a:t>
            </a:r>
            <a:endParaRPr lang="en-US"/>
          </a:p>
        </p:txBody>
      </p:sp>
      <p:sp>
        <p:nvSpPr>
          <p:cNvPr id="6" name="Rectangle 1041"/>
          <p:cNvSpPr>
            <a:spLocks noGrp="1" noChangeArrowheads="1"/>
          </p:cNvSpPr>
          <p:nvPr>
            <p:ph type="subTitle" idx="1"/>
          </p:nvPr>
        </p:nvSpPr>
        <p:spPr>
          <a:xfrm>
            <a:off x="152400" y="3048000"/>
            <a:ext cx="7162800" cy="1066800"/>
          </a:xfrm>
          <a:prstGeom prst="rect">
            <a:avLst/>
          </a:prstGeom>
        </p:spPr>
        <p:txBody>
          <a:bodyPr/>
          <a:lstStyle>
            <a:lvl1pPr marL="0" indent="0" algn="ctr">
              <a:buFont typeface="Wingdings" pitchFamily="2" charset="2"/>
              <a:buNone/>
              <a:defRPr sz="2400"/>
            </a:lvl1pPr>
          </a:lstStyle>
          <a:p>
            <a:r>
              <a:rPr lang="en-US" smtClean="0"/>
              <a:t>Click to edit Master subtitle style</a:t>
            </a:r>
            <a:endParaRPr lang="en-US"/>
          </a:p>
        </p:txBody>
      </p:sp>
      <p:sp>
        <p:nvSpPr>
          <p:cNvPr id="7" name="Rectangle 1038"/>
          <p:cNvSpPr>
            <a:spLocks noGrp="1" noChangeArrowheads="1"/>
          </p:cNvSpPr>
          <p:nvPr>
            <p:ph type="ftr" sz="quarter" idx="10"/>
          </p:nvPr>
        </p:nvSpPr>
        <p:spPr bwMode="auto">
          <a:xfrm>
            <a:off x="2514600" y="6248400"/>
            <a:ext cx="48768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0" fontAlgn="auto" hangingPunct="0">
              <a:spcBef>
                <a:spcPct val="50000"/>
              </a:spcBef>
              <a:spcAft>
                <a:spcPts val="0"/>
              </a:spcAft>
              <a:defRPr sz="1200">
                <a:latin typeface="+mn-lt"/>
                <a:ea typeface="+mn-ea"/>
              </a:defRPr>
            </a:lvl1pPr>
          </a:lstStyle>
          <a:p>
            <a:pPr>
              <a:defRPr/>
            </a:pPr>
            <a:endParaRPr lang="en-US" altLang="zh-TW"/>
          </a:p>
        </p:txBody>
      </p:sp>
    </p:spTree>
    <p:extLst>
      <p:ext uri="{BB962C8B-B14F-4D97-AF65-F5344CB8AC3E}">
        <p14:creationId xmlns:p14="http://schemas.microsoft.com/office/powerpoint/2010/main" val="1307232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Content, and 2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3400" y="1143000"/>
            <a:ext cx="4000500" cy="46942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86300" y="1143000"/>
            <a:ext cx="4000500"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86300" y="3565525"/>
            <a:ext cx="4000500" cy="2271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10"/>
          </p:nvPr>
        </p:nvSpPr>
        <p:spPr>
          <a:ln/>
        </p:spPr>
        <p:txBody>
          <a:bodyPr/>
          <a:lstStyle>
            <a:lvl1pPr>
              <a:defRPr/>
            </a:lvl1pPr>
          </a:lstStyle>
          <a:p>
            <a:pPr>
              <a:defRPr/>
            </a:pPr>
            <a:r>
              <a:rPr lang="en-US"/>
              <a:t>Slide </a:t>
            </a:r>
            <a:fld id="{2AAA4612-5E70-4ED7-9749-116324DC0498}" type="slidenum">
              <a:rPr lang="en-US"/>
              <a:pPr>
                <a:defRPr/>
              </a:pPr>
              <a:t>‹#›</a:t>
            </a:fld>
            <a:endParaRPr lang="en-US"/>
          </a:p>
        </p:txBody>
      </p:sp>
      <p:sp>
        <p:nvSpPr>
          <p:cNvPr id="7" name="Title Placeholder 1"/>
          <p:cNvSpPr>
            <a:spLocks noGrp="1"/>
          </p:cNvSpPr>
          <p:nvPr>
            <p:ph type="title"/>
          </p:nvPr>
        </p:nvSpPr>
        <p:spPr bwMode="auto">
          <a:xfrm>
            <a:off x="457200" y="274638"/>
            <a:ext cx="8229600" cy="606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Tree>
    <p:extLst>
      <p:ext uri="{BB962C8B-B14F-4D97-AF65-F5344CB8AC3E}">
        <p14:creationId xmlns:p14="http://schemas.microsoft.com/office/powerpoint/2010/main" val="2689987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custDataLst>
              <p:tags r:id="rId1"/>
            </p:custDataLst>
          </p:nvPr>
        </p:nvPicPr>
        <p:blipFill>
          <a:blip r:embed="rId3">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457200" y="6423025"/>
            <a:ext cx="34067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eaLnBrk="1" hangingPunct="1">
              <a:defRPr/>
            </a:pPr>
            <a:r>
              <a:rPr lang="en-US" sz="1000" smtClean="0">
                <a:cs typeface="Arial" pitchFamily="34" charset="0"/>
              </a:rPr>
              <a:t>UL and the UL logo are trademarks of UL LLC © 2012</a:t>
            </a:r>
          </a:p>
        </p:txBody>
      </p:sp>
      <p:sp>
        <p:nvSpPr>
          <p:cNvPr id="2" name="Title 1"/>
          <p:cNvSpPr>
            <a:spLocks noGrp="1"/>
          </p:cNvSpPr>
          <p:nvPr>
            <p:ph type="ctrTitle"/>
          </p:nvPr>
        </p:nvSpPr>
        <p:spPr>
          <a:xfrm>
            <a:off x="457199" y="2532888"/>
            <a:ext cx="5541265" cy="1399032"/>
          </a:xfrm>
        </p:spPr>
        <p:txBody>
          <a:bodyPr/>
          <a:lstStyle>
            <a:lvl1pPr algn="l">
              <a:defRPr sz="3000" b="1">
                <a:solidFill>
                  <a:srgbClr val="BE0F34"/>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3959352"/>
            <a:ext cx="5541264" cy="1773936"/>
          </a:xfrm>
        </p:spPr>
        <p:txBody>
          <a:bodyPr>
            <a:normAutofit/>
          </a:bodyPr>
          <a:lstStyle>
            <a:lvl1pPr marL="0" indent="0" algn="l">
              <a:buNone/>
              <a:defRPr sz="1600" b="1">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073432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userDrawn="1"/>
        </p:nvSpPr>
        <p:spPr bwMode="auto">
          <a:xfrm>
            <a:off x="3235325" y="6297613"/>
            <a:ext cx="2590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eaLnBrk="1" hangingPunct="1">
              <a:defRPr/>
            </a:pPr>
            <a:r>
              <a:rPr lang="en-US" altLang="zh-TW" sz="1400" b="1" smtClean="0">
                <a:ea typeface="Microsoft JhengHei" pitchFamily="34" charset="-120"/>
              </a:rPr>
              <a:t>Confidential and Proprietary</a:t>
            </a:r>
            <a:endParaRPr lang="zh-TW" altLang="en-US" sz="1400" b="1" smtClean="0">
              <a:ea typeface="Microsoft JhengHei" pitchFamily="34" charset="-120"/>
            </a:endParaRPr>
          </a:p>
        </p:txBody>
      </p:sp>
      <p:sp>
        <p:nvSpPr>
          <p:cNvPr id="2" name="Title 1"/>
          <p:cNvSpPr>
            <a:spLocks noGrp="1"/>
          </p:cNvSpPr>
          <p:nvPr>
            <p:ph type="title"/>
          </p:nvPr>
        </p:nvSpPr>
        <p:spPr/>
        <p:txBody>
          <a:bodyPr/>
          <a:lstStyle>
            <a:lvl1pPr>
              <a:defRPr>
                <a:solidFill>
                  <a:srgbClr val="BE0F34"/>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2pPr>
              <a:spcBef>
                <a:spcPts val="600"/>
              </a:spcBef>
              <a:defRPr sz="18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5"/>
          <p:cNvSpPr>
            <a:spLocks noGrp="1"/>
          </p:cNvSpPr>
          <p:nvPr>
            <p:ph type="sldNum" sz="quarter" idx="10"/>
          </p:nvPr>
        </p:nvSpPr>
        <p:spPr/>
        <p:txBody>
          <a:bodyPr/>
          <a:lstStyle>
            <a:lvl1pPr>
              <a:defRPr/>
            </a:lvl1pPr>
          </a:lstStyle>
          <a:p>
            <a:pPr>
              <a:defRPr/>
            </a:pPr>
            <a:fld id="{67A9FC22-6F7A-4F80-8D6C-ACD7C319FF91}" type="slidenum">
              <a:rPr lang="en-US"/>
              <a:pPr>
                <a:defRPr/>
              </a:pPr>
              <a:t>‹#›</a:t>
            </a:fld>
            <a:endParaRPr lang="en-US"/>
          </a:p>
        </p:txBody>
      </p:sp>
    </p:spTree>
    <p:extLst>
      <p:ext uri="{BB962C8B-B14F-4D97-AF65-F5344CB8AC3E}">
        <p14:creationId xmlns:p14="http://schemas.microsoft.com/office/powerpoint/2010/main" val="91970369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rgbClr val="BE0F34"/>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881744"/>
            <a:ext cx="4038600" cy="5244420"/>
          </a:xfrm>
        </p:spPr>
        <p:txBody>
          <a:bodyPr>
            <a:normAutofit/>
          </a:bodyPr>
          <a:lstStyle>
            <a:lvl1pPr>
              <a:lnSpc>
                <a:spcPct val="100000"/>
              </a:lnSpc>
              <a:spcBef>
                <a:spcPts val="1200"/>
              </a:spcBef>
              <a:defRPr sz="1800"/>
            </a:lvl1pPr>
            <a:lvl2pPr>
              <a:lnSpc>
                <a:spcPct val="100000"/>
              </a:lnSpc>
              <a:spcBef>
                <a:spcPts val="600"/>
              </a:spcBef>
              <a:buFont typeface="Arial" pitchFamily="34" charset="0"/>
              <a:buChar char="•"/>
              <a:defRPr sz="1600"/>
            </a:lvl2pPr>
            <a:lvl3pPr>
              <a:lnSpc>
                <a:spcPct val="100000"/>
              </a:lnSpc>
              <a:spcBef>
                <a:spcPts val="600"/>
              </a:spcBef>
              <a:buFont typeface="Arial" pitchFamily="34" charset="0"/>
              <a:buChar char="−"/>
              <a:defRPr sz="1400"/>
            </a:lvl3pPr>
            <a:lvl4pPr>
              <a:lnSpc>
                <a:spcPct val="100000"/>
              </a:lnSpc>
              <a:spcBef>
                <a:spcPts val="600"/>
              </a:spcBef>
              <a:buFont typeface="Arial" pitchFamily="34" charset="0"/>
              <a:buChar char="−"/>
              <a:defRPr sz="1400"/>
            </a:lvl4pPr>
            <a:lvl5pPr>
              <a:lnSpc>
                <a:spcPct val="100000"/>
              </a:lnSpc>
              <a:spcBef>
                <a:spcPts val="6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881744"/>
            <a:ext cx="4038600" cy="5244420"/>
          </a:xfrm>
        </p:spPr>
        <p:txBody>
          <a:bodyPr>
            <a:normAutofit/>
          </a:bodyPr>
          <a:lstStyle>
            <a:lvl1pPr>
              <a:spcBef>
                <a:spcPts val="1200"/>
              </a:spcBef>
              <a:defRPr sz="1800"/>
            </a:lvl1pPr>
            <a:lvl2pPr>
              <a:spcBef>
                <a:spcPts val="600"/>
              </a:spcBef>
              <a:buFont typeface="Arial" pitchFamily="34" charset="0"/>
              <a:buChar char="•"/>
              <a:defRPr sz="1600"/>
            </a:lvl2pPr>
            <a:lvl3pPr>
              <a:spcBef>
                <a:spcPts val="600"/>
              </a:spcBef>
              <a:buFont typeface="Arial" pitchFamily="34" charset="0"/>
              <a:buChar char="‒"/>
              <a:defRPr sz="1400"/>
            </a:lvl3pPr>
            <a:lvl4pPr>
              <a:spcBef>
                <a:spcPts val="600"/>
              </a:spcBef>
              <a:buFont typeface="Arial" pitchFamily="34" charset="0"/>
              <a:buChar char="‒"/>
              <a:defRPr sz="1400"/>
            </a:lvl4pPr>
            <a:lvl5pPr>
              <a:spcBef>
                <a:spcPts val="6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pPr>
              <a:defRPr/>
            </a:pPr>
            <a:fld id="{CF7F35D6-1E26-4E29-AEF8-F72B02C3662A}" type="slidenum">
              <a:rPr lang="en-US"/>
              <a:pPr>
                <a:defRPr/>
              </a:pPr>
              <a:t>‹#›</a:t>
            </a:fld>
            <a:endParaRPr lang="en-US"/>
          </a:p>
        </p:txBody>
      </p:sp>
    </p:spTree>
    <p:extLst>
      <p:ext uri="{BB962C8B-B14F-4D97-AF65-F5344CB8AC3E}">
        <p14:creationId xmlns:p14="http://schemas.microsoft.com/office/powerpoint/2010/main" val="645504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3235325" y="6297613"/>
            <a:ext cx="2590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eaLnBrk="1" hangingPunct="1">
              <a:defRPr/>
            </a:pPr>
            <a:r>
              <a:rPr lang="en-US" altLang="zh-TW" sz="1400" b="1" smtClean="0">
                <a:ea typeface="Microsoft JhengHei" pitchFamily="34" charset="-120"/>
              </a:rPr>
              <a:t>Confidential and Proprietary</a:t>
            </a:r>
            <a:endParaRPr lang="zh-TW" altLang="en-US" sz="1400" b="1" smtClean="0">
              <a:ea typeface="Microsoft JhengHei" pitchFamily="34" charset="-120"/>
            </a:endParaRPr>
          </a:p>
        </p:txBody>
      </p:sp>
      <p:sp>
        <p:nvSpPr>
          <p:cNvPr id="2" name="Title 1"/>
          <p:cNvSpPr>
            <a:spLocks noGrp="1"/>
          </p:cNvSpPr>
          <p:nvPr>
            <p:ph type="title"/>
          </p:nvPr>
        </p:nvSpPr>
        <p:spPr/>
        <p:txBody>
          <a:bodyPr/>
          <a:lstStyle>
            <a:lvl1pPr>
              <a:defRPr>
                <a:solidFill>
                  <a:srgbClr val="BE0F34"/>
                </a:solidFill>
              </a:defRPr>
            </a:lvl1pPr>
          </a:lstStyle>
          <a:p>
            <a:r>
              <a:rPr lang="en-US" smtClean="0"/>
              <a:t>Click to edit Master title style</a:t>
            </a:r>
            <a:endParaRPr lang="en-US" dirty="0"/>
          </a:p>
        </p:txBody>
      </p:sp>
      <p:sp>
        <p:nvSpPr>
          <p:cNvPr id="6" name="Slide Number Placeholder 4"/>
          <p:cNvSpPr>
            <a:spLocks noGrp="1"/>
          </p:cNvSpPr>
          <p:nvPr>
            <p:ph type="sldNum" sz="quarter" idx="10"/>
          </p:nvPr>
        </p:nvSpPr>
        <p:spPr/>
        <p:txBody>
          <a:bodyPr/>
          <a:lstStyle>
            <a:lvl1pPr>
              <a:defRPr/>
            </a:lvl1pPr>
          </a:lstStyle>
          <a:p>
            <a:pPr>
              <a:defRPr/>
            </a:pPr>
            <a:fld id="{4BC641EE-5819-4E9A-97A3-CEB4248E52CF}" type="slidenum">
              <a:rPr lang="en-US"/>
              <a:pPr>
                <a:defRPr/>
              </a:pPr>
              <a:t>‹#›</a:t>
            </a:fld>
            <a:endParaRPr lang="en-US"/>
          </a:p>
        </p:txBody>
      </p:sp>
    </p:spTree>
    <p:extLst>
      <p:ext uri="{BB962C8B-B14F-4D97-AF65-F5344CB8AC3E}">
        <p14:creationId xmlns:p14="http://schemas.microsoft.com/office/powerpoint/2010/main" val="228024281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lvl1pPr>
              <a:defRPr>
                <a:solidFill>
                  <a:srgbClr val="C00000"/>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4678362"/>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E40759BF-6B8D-46DD-9903-7DF008CFC43D}" type="slidenum">
              <a:rPr lang="en-US"/>
              <a:pPr>
                <a:defRPr/>
              </a:pPr>
              <a:t>‹#›</a:t>
            </a:fld>
            <a:endParaRPr lang="en-US"/>
          </a:p>
        </p:txBody>
      </p:sp>
    </p:spTree>
    <p:extLst>
      <p:ext uri="{BB962C8B-B14F-4D97-AF65-F5344CB8AC3E}">
        <p14:creationId xmlns:p14="http://schemas.microsoft.com/office/powerpoint/2010/main" val="338963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solidFill>
                <a:srgbClr val="FFFFFF"/>
              </a:solidFill>
              <a:ea typeface="Arial" charset="0"/>
              <a:cs typeface="Arial" charset="0"/>
            </a:endParaRPr>
          </a:p>
        </p:txBody>
      </p:sp>
      <p:pic>
        <p:nvPicPr>
          <p:cNvPr id="4" name="Picture 6" descr="ul_pattern.pdf"/>
          <p:cNvPicPr>
            <a:picLocks noChangeAspect="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562791309"/>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solidFill>
                  <a:srgbClr val="C00000"/>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06E62012-9E65-4E48-A5F5-E9453EAA08D8}" type="slidenum">
              <a:rPr lang="en-US"/>
              <a:pPr>
                <a:defRPr/>
              </a:pPr>
              <a:t>‹#›</a:t>
            </a:fld>
            <a:endParaRPr lang="en-US"/>
          </a:p>
        </p:txBody>
      </p:sp>
    </p:spTree>
    <p:extLst>
      <p:ext uri="{BB962C8B-B14F-4D97-AF65-F5344CB8AC3E}">
        <p14:creationId xmlns:p14="http://schemas.microsoft.com/office/powerpoint/2010/main" val="3525054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a:spLocks noChangeArrowheads="1"/>
          </p:cNvSpPr>
          <p:nvPr userDrawn="1"/>
        </p:nvSpPr>
        <p:spPr bwMode="auto">
          <a:xfrm>
            <a:off x="3235325" y="6297613"/>
            <a:ext cx="2590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eaLnBrk="1" hangingPunct="1">
              <a:defRPr/>
            </a:pPr>
            <a:r>
              <a:rPr lang="en-US" altLang="zh-TW" sz="1400" b="1" smtClean="0">
                <a:ea typeface="Microsoft JhengHei" pitchFamily="34" charset="-120"/>
              </a:rPr>
              <a:t>Confidential and Proprietary</a:t>
            </a:r>
            <a:endParaRPr lang="zh-TW" altLang="en-US" sz="1400" b="1" smtClean="0">
              <a:ea typeface="Microsoft JhengHei" pitchFamily="34" charset="-120"/>
            </a:endParaRPr>
          </a:p>
        </p:txBody>
      </p:sp>
      <p:sp>
        <p:nvSpPr>
          <p:cNvPr id="4" name="Text Box 5"/>
          <p:cNvSpPr txBox="1">
            <a:spLocks noChangeArrowheads="1"/>
          </p:cNvSpPr>
          <p:nvPr userDrawn="1"/>
        </p:nvSpPr>
        <p:spPr bwMode="auto">
          <a:xfrm>
            <a:off x="6473825" y="6353175"/>
            <a:ext cx="12144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ctr" eaLnBrk="1" hangingPunct="1">
              <a:defRPr/>
            </a:pPr>
            <a:r>
              <a:rPr lang="en-US" altLang="zh-TW" sz="1400" smtClean="0">
                <a:ea typeface="PMingLiU" pitchFamily="18" charset="-120"/>
              </a:rPr>
              <a:t>Slide </a:t>
            </a:r>
            <a:fld id="{296731BE-AD26-4177-86F3-4D5CA95BC972}" type="slidenum">
              <a:rPr lang="en-US" altLang="zh-TW" sz="1400" smtClean="0">
                <a:ea typeface="PMingLiU" pitchFamily="18" charset="-120"/>
              </a:rPr>
              <a:pPr algn="ctr" eaLnBrk="1" hangingPunct="1">
                <a:defRPr/>
              </a:pPr>
              <a:t>‹#›</a:t>
            </a:fld>
            <a:r>
              <a:rPr lang="en-US" altLang="zh-TW" sz="1400" smtClean="0">
                <a:ea typeface="PMingLiU" pitchFamily="18" charset="-120"/>
              </a:rPr>
              <a:t> of 135</a:t>
            </a:r>
          </a:p>
        </p:txBody>
      </p:sp>
      <p:sp>
        <p:nvSpPr>
          <p:cNvPr id="5" name="Slide Number Placeholder 3"/>
          <p:cNvSpPr>
            <a:spLocks noGrp="1"/>
          </p:cNvSpPr>
          <p:nvPr>
            <p:ph type="sldNum" sz="quarter" idx="10"/>
          </p:nvPr>
        </p:nvSpPr>
        <p:spPr/>
        <p:txBody>
          <a:bodyPr/>
          <a:lstStyle>
            <a:lvl1pPr>
              <a:defRPr/>
            </a:lvl1pPr>
          </a:lstStyle>
          <a:p>
            <a:pPr>
              <a:defRPr/>
            </a:pPr>
            <a:fld id="{B1A41549-FFD6-4D50-B7B2-8C4FEF01D784}" type="slidenum">
              <a:rPr lang="en-US"/>
              <a:pPr>
                <a:defRPr/>
              </a:pPr>
              <a:t>‹#›</a:t>
            </a:fld>
            <a:endParaRPr lang="en-US"/>
          </a:p>
        </p:txBody>
      </p:sp>
    </p:spTree>
    <p:extLst>
      <p:ext uri="{BB962C8B-B14F-4D97-AF65-F5344CB8AC3E}">
        <p14:creationId xmlns:p14="http://schemas.microsoft.com/office/powerpoint/2010/main" val="1173505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219199"/>
            <a:ext cx="82296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pPr>
              <a:defRPr/>
            </a:pPr>
            <a:fld id="{85FB1F0F-A2CC-48FE-898F-06770FFA5FB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48" r:id="rId11"/>
    <p:sldLayoutId id="2147483849" r:id="rId12"/>
    <p:sldLayoutId id="2147483850" r:id="rId13"/>
    <p:sldLayoutId id="2147483851" r:id="rId14"/>
    <p:sldLayoutId id="2147483852" r:id="rId15"/>
    <p:sldLayoutId id="2147483863" r:id="rId16"/>
    <p:sldLayoutId id="2147483864" r:id="rId17"/>
  </p:sldLayoutIdLst>
  <p:timing>
    <p:tnLst>
      <p:par>
        <p:cTn id="1" dur="indefinite" restart="never" nodeType="tmRoot"/>
      </p:par>
    </p:tnLst>
  </p:timing>
  <p:txStyles>
    <p:titleStyle>
      <a:lvl1pPr algn="l" defTabSz="457200" rtl="0" eaLnBrk="0" fontAlgn="base" hangingPunct="0">
        <a:spcBef>
          <a:spcPct val="0"/>
        </a:spcBef>
        <a:spcAft>
          <a:spcPct val="0"/>
        </a:spcAft>
        <a:defRPr sz="2800" b="1" kern="1200">
          <a:solidFill>
            <a:srgbClr val="BE0F34"/>
          </a:solidFill>
          <a:latin typeface="Arial"/>
          <a:ea typeface="Geneva" charset="-128"/>
          <a:cs typeface="Geneva" charset="0"/>
        </a:defRPr>
      </a:lvl1pPr>
      <a:lvl2pPr algn="l" defTabSz="457200" rtl="0" eaLnBrk="0" fontAlgn="base" hangingPunct="0">
        <a:spcBef>
          <a:spcPct val="0"/>
        </a:spcBef>
        <a:spcAft>
          <a:spcPct val="0"/>
        </a:spcAft>
        <a:defRPr sz="2800" b="1">
          <a:solidFill>
            <a:srgbClr val="BE0F34"/>
          </a:solidFill>
          <a:latin typeface="Arial" charset="0"/>
          <a:ea typeface="Geneva" charset="-128"/>
          <a:cs typeface="Geneva" charset="0"/>
        </a:defRPr>
      </a:lvl2pPr>
      <a:lvl3pPr algn="l" defTabSz="457200" rtl="0" eaLnBrk="0" fontAlgn="base" hangingPunct="0">
        <a:spcBef>
          <a:spcPct val="0"/>
        </a:spcBef>
        <a:spcAft>
          <a:spcPct val="0"/>
        </a:spcAft>
        <a:defRPr sz="2800" b="1">
          <a:solidFill>
            <a:srgbClr val="BE0F34"/>
          </a:solidFill>
          <a:latin typeface="Arial" charset="0"/>
          <a:ea typeface="Geneva" charset="-128"/>
          <a:cs typeface="Geneva" charset="0"/>
        </a:defRPr>
      </a:lvl3pPr>
      <a:lvl4pPr algn="l" defTabSz="457200" rtl="0" eaLnBrk="0" fontAlgn="base" hangingPunct="0">
        <a:spcBef>
          <a:spcPct val="0"/>
        </a:spcBef>
        <a:spcAft>
          <a:spcPct val="0"/>
        </a:spcAft>
        <a:defRPr sz="2800" b="1">
          <a:solidFill>
            <a:srgbClr val="BE0F34"/>
          </a:solidFill>
          <a:latin typeface="Arial" charset="0"/>
          <a:ea typeface="Geneva" charset="-128"/>
          <a:cs typeface="Geneva" charset="0"/>
        </a:defRPr>
      </a:lvl4pPr>
      <a:lvl5pPr algn="l" defTabSz="457200" rtl="0" eaLnBrk="0" fontAlgn="base" hangingPunct="0">
        <a:spcBef>
          <a:spcPct val="0"/>
        </a:spcBef>
        <a:spcAft>
          <a:spcPct val="0"/>
        </a:spcAft>
        <a:defRPr sz="2800" b="1">
          <a:solidFill>
            <a:srgbClr val="BE0F34"/>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228600" indent="-228600" algn="l" defTabSz="457200" rtl="0" eaLnBrk="0" fontAlgn="base" hangingPunct="0">
        <a:spcBef>
          <a:spcPct val="20000"/>
        </a:spcBef>
        <a:spcAft>
          <a:spcPct val="0"/>
        </a:spcAft>
        <a:buClr>
          <a:srgbClr val="C00000"/>
        </a:buClr>
        <a:buSzPct val="125000"/>
        <a:buFont typeface="Arial" pitchFamily="34" charset="0"/>
        <a:buChar char="•"/>
        <a:defRPr sz="2000" kern="1200">
          <a:solidFill>
            <a:schemeClr val="tx1"/>
          </a:solidFill>
          <a:latin typeface="Arial"/>
          <a:ea typeface="Geneva" charset="-128"/>
          <a:cs typeface="Geneva" charset="0"/>
        </a:defRPr>
      </a:lvl1pPr>
      <a:lvl2pPr marL="344488" indent="-171450" algn="l" defTabSz="457200" rtl="0" eaLnBrk="0" fontAlgn="base" hangingPunct="0">
        <a:spcBef>
          <a:spcPts val="6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2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6.xml"/><Relationship Id="rId4" Type="http://schemas.openxmlformats.org/officeDocument/2006/relationships/image" Target="../media/image6.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2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29.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3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3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tags" Target="../tags/tag3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3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3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ags" Target="../tags/tag3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7.wmf"/><Relationship Id="rId2" Type="http://schemas.openxmlformats.org/officeDocument/2006/relationships/tags" Target="../tags/tag36.xml"/><Relationship Id="rId1" Type="http://schemas.openxmlformats.org/officeDocument/2006/relationships/vmlDrawing" Target="../drawings/vmlDrawing1.vml"/><Relationship Id="rId6" Type="http://schemas.openxmlformats.org/officeDocument/2006/relationships/oleObject" Target="../embeddings/Microsoft_Word_97_-_2003_Document1.doc"/><Relationship Id="rId5" Type="http://schemas.openxmlformats.org/officeDocument/2006/relationships/oleObject" Target="../embeddings/oleObject1.bin"/><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tags" Target="../tags/tag37.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slideLayout" Target="../slideLayouts/slideLayout5.xml"/><Relationship Id="rId7" Type="http://schemas.openxmlformats.org/officeDocument/2006/relationships/image" Target="../media/image8.wmf"/><Relationship Id="rId2" Type="http://schemas.openxmlformats.org/officeDocument/2006/relationships/tags" Target="../tags/tag38.xml"/><Relationship Id="rId1" Type="http://schemas.openxmlformats.org/officeDocument/2006/relationships/vmlDrawing" Target="../drawings/vmlDrawing2.vml"/><Relationship Id="rId6" Type="http://schemas.openxmlformats.org/officeDocument/2006/relationships/oleObject" Target="../embeddings/Microsoft_Word_97_-_2003_Document2.doc"/><Relationship Id="rId5" Type="http://schemas.openxmlformats.org/officeDocument/2006/relationships/oleObject" Target="../embeddings/oleObject2.bin"/><Relationship Id="rId10" Type="http://schemas.openxmlformats.org/officeDocument/2006/relationships/image" Target="../media/image9.wmf"/><Relationship Id="rId4" Type="http://schemas.openxmlformats.org/officeDocument/2006/relationships/notesSlide" Target="../notesSlides/notesSlide32.xml"/><Relationship Id="rId9" Type="http://schemas.openxmlformats.org/officeDocument/2006/relationships/oleObject" Target="../embeddings/Microsoft_Excel_97-2003_Worksheet3.xls"/></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tags" Target="../tags/tag39.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tags" Target="../tags/tag40.xml"/><Relationship Id="rId4" Type="http://schemas.openxmlformats.org/officeDocument/2006/relationships/image" Target="../media/image10.jpe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tags" Target="../tags/tag41.xml"/><Relationship Id="rId5" Type="http://schemas.openxmlformats.org/officeDocument/2006/relationships/image" Target="../media/image12.wmf"/><Relationship Id="rId4" Type="http://schemas.openxmlformats.org/officeDocument/2006/relationships/image" Target="../media/image11.wmf"/></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3.wmf"/><Relationship Id="rId2" Type="http://schemas.openxmlformats.org/officeDocument/2006/relationships/tags" Target="../tags/tag42.xml"/><Relationship Id="rId1" Type="http://schemas.openxmlformats.org/officeDocument/2006/relationships/vmlDrawing" Target="../drawings/vmlDrawing3.vml"/><Relationship Id="rId6" Type="http://schemas.openxmlformats.org/officeDocument/2006/relationships/oleObject" Target="../embeddings/Microsoft_Word_97_-_2003_Document4.doc"/><Relationship Id="rId5" Type="http://schemas.openxmlformats.org/officeDocument/2006/relationships/oleObject" Target="../embeddings/oleObject4.bin"/><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tags" Target="../tags/tag4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tags" Target="../tags/tag44.xml"/></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slideLayout" Target="../slideLayouts/slideLayout3.xml"/><Relationship Id="rId7" Type="http://schemas.openxmlformats.org/officeDocument/2006/relationships/image" Target="../media/image14.wmf"/><Relationship Id="rId2" Type="http://schemas.openxmlformats.org/officeDocument/2006/relationships/tags" Target="../tags/tag45.xml"/><Relationship Id="rId1" Type="http://schemas.openxmlformats.org/officeDocument/2006/relationships/vmlDrawing" Target="../drawings/vmlDrawing4.vml"/><Relationship Id="rId6" Type="http://schemas.openxmlformats.org/officeDocument/2006/relationships/oleObject" Target="../embeddings/Microsoft_Word_97_-_2003_Document5.doc"/><Relationship Id="rId5" Type="http://schemas.openxmlformats.org/officeDocument/2006/relationships/oleObject" Target="../embeddings/oleObject5.bin"/><Relationship Id="rId10" Type="http://schemas.openxmlformats.org/officeDocument/2006/relationships/image" Target="../media/image15.wmf"/><Relationship Id="rId4" Type="http://schemas.openxmlformats.org/officeDocument/2006/relationships/notesSlide" Target="../notesSlides/notesSlide39.xml"/><Relationship Id="rId9" Type="http://schemas.openxmlformats.org/officeDocument/2006/relationships/oleObject" Target="../embeddings/Microsoft_Excel_97-2003_Worksheet6.xls"/></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tags" Target="../tags/tag46.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3.xml"/><Relationship Id="rId1" Type="http://schemas.openxmlformats.org/officeDocument/2006/relationships/tags" Target="../tags/tag47.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6.wmf"/><Relationship Id="rId2" Type="http://schemas.openxmlformats.org/officeDocument/2006/relationships/tags" Target="../tags/tag48.xml"/><Relationship Id="rId1" Type="http://schemas.openxmlformats.org/officeDocument/2006/relationships/vmlDrawing" Target="../drawings/vmlDrawing5.vml"/><Relationship Id="rId6" Type="http://schemas.openxmlformats.org/officeDocument/2006/relationships/oleObject" Target="../embeddings/Microsoft_Excel_97-2003_Worksheet7.xls"/><Relationship Id="rId5" Type="http://schemas.openxmlformats.org/officeDocument/2006/relationships/oleObject" Target="../embeddings/oleObject7.bin"/><Relationship Id="rId4"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3.xml"/><Relationship Id="rId1" Type="http://schemas.openxmlformats.org/officeDocument/2006/relationships/tags" Target="../tags/tag49.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3.xml"/><Relationship Id="rId1" Type="http://schemas.openxmlformats.org/officeDocument/2006/relationships/tags" Target="../tags/tag50.xml"/><Relationship Id="rId5" Type="http://schemas.openxmlformats.org/officeDocument/2006/relationships/image" Target="../media/image18.png"/><Relationship Id="rId4" Type="http://schemas.openxmlformats.org/officeDocument/2006/relationships/image" Target="../media/image17.jpe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3.xml"/><Relationship Id="rId1" Type="http://schemas.openxmlformats.org/officeDocument/2006/relationships/tags" Target="../tags/tag51.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3.xml"/><Relationship Id="rId1" Type="http://schemas.openxmlformats.org/officeDocument/2006/relationships/tags" Target="../tags/tag5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3.xml"/><Relationship Id="rId1" Type="http://schemas.openxmlformats.org/officeDocument/2006/relationships/tags" Target="../tags/tag53.xml"/><Relationship Id="rId4" Type="http://schemas.openxmlformats.org/officeDocument/2006/relationships/image" Target="../media/image19.wmf"/></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3.xml"/><Relationship Id="rId1" Type="http://schemas.openxmlformats.org/officeDocument/2006/relationships/tags" Target="../tags/tag54.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3.xml"/><Relationship Id="rId1" Type="http://schemas.openxmlformats.org/officeDocument/2006/relationships/tags" Target="../tags/tag5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50.xml.rels><?xml version="1.0" encoding="UTF-8" standalone="yes"?>
<Relationships xmlns="http://schemas.openxmlformats.org/package/2006/relationships"><Relationship Id="rId8" Type="http://schemas.openxmlformats.org/officeDocument/2006/relationships/hyperlink" Target="http://www.inmetro.gov.br/" TargetMode="External"/><Relationship Id="rId13" Type="http://schemas.openxmlformats.org/officeDocument/2006/relationships/hyperlink" Target="http://www.cnla.org.tw/" TargetMode="External"/><Relationship Id="rId18" Type="http://schemas.openxmlformats.org/officeDocument/2006/relationships/hyperlink" Target="http://www.finas.fi/" TargetMode="External"/><Relationship Id="rId3" Type="http://schemas.openxmlformats.org/officeDocument/2006/relationships/notesSlide" Target="../notesSlides/notesSlide50.xml"/><Relationship Id="rId7" Type="http://schemas.openxmlformats.org/officeDocument/2006/relationships/hyperlink" Target="http://www.belac.fgov.be/" TargetMode="External"/><Relationship Id="rId12" Type="http://schemas.openxmlformats.org/officeDocument/2006/relationships/hyperlink" Target="http://www.cnas.org.cn/" TargetMode="External"/><Relationship Id="rId17" Type="http://schemas.openxmlformats.org/officeDocument/2006/relationships/hyperlink" Target="http://www.nlab.org/" TargetMode="External"/><Relationship Id="rId2" Type="http://schemas.openxmlformats.org/officeDocument/2006/relationships/slideLayout" Target="../slideLayouts/slideLayout5.xml"/><Relationship Id="rId16" Type="http://schemas.openxmlformats.org/officeDocument/2006/relationships/hyperlink" Target="http://www.danak.org/" TargetMode="External"/><Relationship Id="rId20" Type="http://schemas.openxmlformats.org/officeDocument/2006/relationships/hyperlink" Target="http://dach-gmbh.de/" TargetMode="External"/><Relationship Id="rId1" Type="http://schemas.openxmlformats.org/officeDocument/2006/relationships/tags" Target="../tags/tag56.xml"/><Relationship Id="rId6" Type="http://schemas.openxmlformats.org/officeDocument/2006/relationships/hyperlink" Target="http://www.bmwa.gv.at/" TargetMode="External"/><Relationship Id="rId11" Type="http://schemas.openxmlformats.org/officeDocument/2006/relationships/hyperlink" Target="http://www.itc.gov.hk/hkas/" TargetMode="External"/><Relationship Id="rId5" Type="http://schemas.openxmlformats.org/officeDocument/2006/relationships/hyperlink" Target="http://www.nata.asn.au/" TargetMode="External"/><Relationship Id="rId15" Type="http://schemas.openxmlformats.org/officeDocument/2006/relationships/hyperlink" Target="http://www.onarc.cubaindustria.cu/" TargetMode="External"/><Relationship Id="rId10" Type="http://schemas.openxmlformats.org/officeDocument/2006/relationships/hyperlink" Target="http://www.scc.ca/" TargetMode="External"/><Relationship Id="rId19" Type="http://schemas.openxmlformats.org/officeDocument/2006/relationships/hyperlink" Target="http://www.cofrac.fr/" TargetMode="External"/><Relationship Id="rId4" Type="http://schemas.openxmlformats.org/officeDocument/2006/relationships/hyperlink" Target="http://www.oaa.org.ar/" TargetMode="External"/><Relationship Id="rId9" Type="http://schemas.openxmlformats.org/officeDocument/2006/relationships/hyperlink" Target="http://www.caeal.ca/" TargetMode="External"/><Relationship Id="rId14" Type="http://schemas.openxmlformats.org/officeDocument/2006/relationships/hyperlink" Target="http://www.hmd.hr/" TargetMode="Externa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4.xml"/><Relationship Id="rId1" Type="http://schemas.openxmlformats.org/officeDocument/2006/relationships/tags" Target="../tags/tag57.xml"/><Relationship Id="rId4" Type="http://schemas.openxmlformats.org/officeDocument/2006/relationships/image" Target="../media/image10.jpe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3.xml"/><Relationship Id="rId1" Type="http://schemas.openxmlformats.org/officeDocument/2006/relationships/tags" Target="../tags/tag58.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3.xml"/><Relationship Id="rId1" Type="http://schemas.openxmlformats.org/officeDocument/2006/relationships/tags" Target="../tags/tag59.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xml"/><Relationship Id="rId1" Type="http://schemas.openxmlformats.org/officeDocument/2006/relationships/tags" Target="../tags/tag60.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3.xml"/><Relationship Id="rId1" Type="http://schemas.openxmlformats.org/officeDocument/2006/relationships/tags" Target="../tags/tag61.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3.xml"/><Relationship Id="rId1" Type="http://schemas.openxmlformats.org/officeDocument/2006/relationships/tags" Target="../tags/tag6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3.xml"/><Relationship Id="rId1" Type="http://schemas.openxmlformats.org/officeDocument/2006/relationships/tags" Target="../tags/tag63.xml"/><Relationship Id="rId5" Type="http://schemas.openxmlformats.org/officeDocument/2006/relationships/image" Target="../media/image21.wmf"/><Relationship Id="rId4" Type="http://schemas.openxmlformats.org/officeDocument/2006/relationships/image" Target="../media/image20.wmf"/></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4.xml"/><Relationship Id="rId1" Type="http://schemas.openxmlformats.org/officeDocument/2006/relationships/vmlDrawing" Target="../drawings/vmlDrawing6.vml"/><Relationship Id="rId6" Type="http://schemas.openxmlformats.org/officeDocument/2006/relationships/image" Target="../media/image22.wmf"/><Relationship Id="rId5" Type="http://schemas.openxmlformats.org/officeDocument/2006/relationships/oleObject" Target="../embeddings/oleObject8.bin"/><Relationship Id="rId4"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slideLayout" Target="../slideLayouts/slideLayout17.xml"/><Relationship Id="rId7" Type="http://schemas.openxmlformats.org/officeDocument/2006/relationships/oleObject" Target="../embeddings/oleObject10.bin"/><Relationship Id="rId2" Type="http://schemas.openxmlformats.org/officeDocument/2006/relationships/tags" Target="../tags/tag65.xml"/><Relationship Id="rId1" Type="http://schemas.openxmlformats.org/officeDocument/2006/relationships/vmlDrawing" Target="../drawings/vmlDrawing7.vml"/><Relationship Id="rId6" Type="http://schemas.openxmlformats.org/officeDocument/2006/relationships/image" Target="../media/image23.wmf"/><Relationship Id="rId5" Type="http://schemas.openxmlformats.org/officeDocument/2006/relationships/oleObject" Target="../embeddings/oleObject9.bin"/><Relationship Id="rId4"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3.xml"/><Relationship Id="rId1" Type="http://schemas.openxmlformats.org/officeDocument/2006/relationships/tags" Target="../tags/tag66.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3.xml"/><Relationship Id="rId1" Type="http://schemas.openxmlformats.org/officeDocument/2006/relationships/tags" Target="../tags/tag67.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3.xml"/><Relationship Id="rId1" Type="http://schemas.openxmlformats.org/officeDocument/2006/relationships/tags" Target="../tags/tag68.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3.xml"/><Relationship Id="rId1" Type="http://schemas.openxmlformats.org/officeDocument/2006/relationships/tags" Target="../tags/tag69.xml"/><Relationship Id="rId4" Type="http://schemas.openxmlformats.org/officeDocument/2006/relationships/image" Target="../media/image25.pn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0.xml"/><Relationship Id="rId1" Type="http://schemas.openxmlformats.org/officeDocument/2006/relationships/vmlDrawing" Target="../drawings/vmlDrawing8.vml"/><Relationship Id="rId6" Type="http://schemas.openxmlformats.org/officeDocument/2006/relationships/image" Target="../media/image26.emf"/><Relationship Id="rId5" Type="http://schemas.openxmlformats.org/officeDocument/2006/relationships/oleObject" Target="../embeddings/oleObject11.bin"/><Relationship Id="rId4"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3.xml"/><Relationship Id="rId1" Type="http://schemas.openxmlformats.org/officeDocument/2006/relationships/tags" Target="../tags/tag71.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2.xml"/><Relationship Id="rId1" Type="http://schemas.openxmlformats.org/officeDocument/2006/relationships/vmlDrawing" Target="../drawings/vmlDrawing9.vml"/><Relationship Id="rId6" Type="http://schemas.openxmlformats.org/officeDocument/2006/relationships/image" Target="../media/image27.wmf"/><Relationship Id="rId5" Type="http://schemas.openxmlformats.org/officeDocument/2006/relationships/oleObject" Target="../embeddings/oleObject12.bin"/><Relationship Id="rId4"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3.xml"/><Relationship Id="rId1" Type="http://schemas.openxmlformats.org/officeDocument/2006/relationships/tags" Target="../tags/tag73.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3.xml"/><Relationship Id="rId1" Type="http://schemas.openxmlformats.org/officeDocument/2006/relationships/tags" Target="../tags/tag74.xml"/></Relationships>
</file>

<file path=ppt/slides/_rels/slide69.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slideLayout" Target="../slideLayouts/slideLayout3.xml"/><Relationship Id="rId7" Type="http://schemas.openxmlformats.org/officeDocument/2006/relationships/image" Target="../media/image29.wmf"/><Relationship Id="rId2" Type="http://schemas.openxmlformats.org/officeDocument/2006/relationships/tags" Target="../tags/tag75.xml"/><Relationship Id="rId1" Type="http://schemas.openxmlformats.org/officeDocument/2006/relationships/vmlDrawing" Target="../drawings/vmlDrawing10.vml"/><Relationship Id="rId6" Type="http://schemas.openxmlformats.org/officeDocument/2006/relationships/image" Target="../media/image28.emf"/><Relationship Id="rId5" Type="http://schemas.openxmlformats.org/officeDocument/2006/relationships/oleObject" Target="../embeddings/oleObject13.bin"/><Relationship Id="rId4"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13.xml"/><Relationship Id="rId4" Type="http://schemas.openxmlformats.org/officeDocument/2006/relationships/image" Target="../media/image6.jpe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3.xml"/><Relationship Id="rId1" Type="http://schemas.openxmlformats.org/officeDocument/2006/relationships/tags" Target="../tags/tag76.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7.xml"/><Relationship Id="rId1" Type="http://schemas.openxmlformats.org/officeDocument/2006/relationships/vmlDrawing" Target="../drawings/vmlDrawing11.vml"/><Relationship Id="rId6" Type="http://schemas.openxmlformats.org/officeDocument/2006/relationships/image" Target="../media/image31.emf"/><Relationship Id="rId5" Type="http://schemas.openxmlformats.org/officeDocument/2006/relationships/oleObject" Target="../embeddings/oleObject14.bin"/><Relationship Id="rId4"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3.xml"/><Relationship Id="rId1" Type="http://schemas.openxmlformats.org/officeDocument/2006/relationships/tags" Target="../tags/tag78.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3.xml"/><Relationship Id="rId1" Type="http://schemas.openxmlformats.org/officeDocument/2006/relationships/tags" Target="../tags/tag79.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3.xml"/><Relationship Id="rId1" Type="http://schemas.openxmlformats.org/officeDocument/2006/relationships/tags" Target="../tags/tag80.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3.xml"/><Relationship Id="rId1" Type="http://schemas.openxmlformats.org/officeDocument/2006/relationships/tags" Target="../tags/tag81.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3.xml"/><Relationship Id="rId1" Type="http://schemas.openxmlformats.org/officeDocument/2006/relationships/tags" Target="../tags/tag8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3.xml"/><Relationship Id="rId1" Type="http://schemas.openxmlformats.org/officeDocument/2006/relationships/tags" Target="../tags/tag83.xml"/><Relationship Id="rId4" Type="http://schemas.openxmlformats.org/officeDocument/2006/relationships/image" Target="../media/image10.jpeg"/></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3.xml"/><Relationship Id="rId1" Type="http://schemas.openxmlformats.org/officeDocument/2006/relationships/tags" Target="../tags/tag84.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3.xml"/><Relationship Id="rId1" Type="http://schemas.openxmlformats.org/officeDocument/2006/relationships/tags" Target="../tags/tag85.xml"/><Relationship Id="rId4" Type="http://schemas.openxmlformats.org/officeDocument/2006/relationships/image" Target="../media/image32.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3.xml"/><Relationship Id="rId1" Type="http://schemas.openxmlformats.org/officeDocument/2006/relationships/tags" Target="../tags/tag86.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5.xml"/><Relationship Id="rId1" Type="http://schemas.openxmlformats.org/officeDocument/2006/relationships/tags" Target="../tags/tag87.xml"/><Relationship Id="rId4" Type="http://schemas.openxmlformats.org/officeDocument/2006/relationships/image" Target="../media/image6.jpe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10.xml"/><Relationship Id="rId1" Type="http://schemas.openxmlformats.org/officeDocument/2006/relationships/tags" Target="../tags/tag8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457200" y="2533650"/>
            <a:ext cx="5556250" cy="1400175"/>
          </a:xfrm>
        </p:spPr>
        <p:txBody>
          <a:bodyPr/>
          <a:lstStyle/>
          <a:p>
            <a:pPr eaLnBrk="1" hangingPunct="1"/>
            <a:r>
              <a:rPr lang="en-US" altLang="zh-TW" dirty="0" smtClean="0">
                <a:latin typeface="Arial" pitchFamily="34" charset="0"/>
                <a:ea typeface="Geneva"/>
                <a:cs typeface="Geneva"/>
              </a:rPr>
              <a:t>Data Acceptance Program</a:t>
            </a:r>
            <a:br>
              <a:rPr lang="en-US" altLang="zh-TW" dirty="0" smtClean="0">
                <a:latin typeface="Arial" pitchFamily="34" charset="0"/>
                <a:ea typeface="Geneva"/>
                <a:cs typeface="Geneva"/>
              </a:rPr>
            </a:br>
            <a:r>
              <a:rPr lang="en-US" altLang="zh-TW" dirty="0" smtClean="0">
                <a:latin typeface="Arial" pitchFamily="34" charset="0"/>
                <a:ea typeface="Geneva"/>
                <a:cs typeface="Geneva"/>
              </a:rPr>
              <a:t>Detailed Requirements</a:t>
            </a:r>
            <a:endParaRPr lang="en-US" altLang="en-US" dirty="0" smtClean="0">
              <a:latin typeface="Arial" pitchFamily="34" charset="0"/>
              <a:ea typeface="Geneva"/>
              <a:cs typeface="Geneva"/>
            </a:endParaRPr>
          </a:p>
        </p:txBody>
      </p:sp>
      <p:sp>
        <p:nvSpPr>
          <p:cNvPr id="13315" name="Subtitle 3"/>
          <p:cNvSpPr>
            <a:spLocks noGrp="1"/>
          </p:cNvSpPr>
          <p:nvPr>
            <p:ph type="subTitle" idx="1"/>
          </p:nvPr>
        </p:nvSpPr>
        <p:spPr>
          <a:xfrm>
            <a:off x="457200" y="3960813"/>
            <a:ext cx="5556250" cy="1774825"/>
          </a:xfrm>
        </p:spPr>
        <p:txBody>
          <a:bodyPr>
            <a:normAutofit fontScale="85000" lnSpcReduction="20000"/>
          </a:bodyPr>
          <a:lstStyle/>
          <a:p>
            <a:pPr eaLnBrk="1" hangingPunct="1">
              <a:defRPr/>
            </a:pPr>
            <a:endParaRPr lang="en-US" dirty="0" smtClean="0">
              <a:ea typeface="Geneva"/>
            </a:endParaRPr>
          </a:p>
          <a:p>
            <a:pPr eaLnBrk="1" hangingPunct="1">
              <a:defRPr/>
            </a:pPr>
            <a:endParaRPr lang="en-US" dirty="0">
              <a:ea typeface="Geneva"/>
            </a:endParaRPr>
          </a:p>
          <a:p>
            <a:pPr eaLnBrk="1" hangingPunct="1">
              <a:defRPr/>
            </a:pPr>
            <a:r>
              <a:rPr lang="en-US" dirty="0" smtClean="0">
                <a:ea typeface="Geneva"/>
              </a:rPr>
              <a:t>Presented by:</a:t>
            </a:r>
          </a:p>
          <a:p>
            <a:pPr eaLnBrk="1" hangingPunct="1">
              <a:defRPr/>
            </a:pPr>
            <a:endParaRPr lang="en-US" dirty="0">
              <a:ea typeface="Geneva"/>
            </a:endParaRPr>
          </a:p>
          <a:p>
            <a:pPr eaLnBrk="1" hangingPunct="1">
              <a:defRPr/>
            </a:pPr>
            <a:r>
              <a:rPr lang="en-US" dirty="0" smtClean="0">
                <a:ea typeface="Geneva"/>
              </a:rPr>
              <a:t>XXXXXX</a:t>
            </a:r>
          </a:p>
          <a:p>
            <a:pPr eaLnBrk="1" hangingPunct="1">
              <a:defRPr/>
            </a:pPr>
            <a:r>
              <a:rPr lang="en-US" dirty="0" smtClean="0">
                <a:ea typeface="Geneva"/>
              </a:rPr>
              <a:t>UL Knowledge Services, Division of UL LLC</a:t>
            </a:r>
          </a:p>
          <a:p>
            <a:pPr eaLnBrk="1" hangingPunct="1">
              <a:defRPr/>
            </a:pPr>
            <a:endParaRPr lang="en-US" dirty="0">
              <a:ea typeface="Geneva"/>
            </a:endParaRPr>
          </a:p>
          <a:p>
            <a:pPr eaLnBrk="1" hangingPunct="1">
              <a:defRPr/>
            </a:pPr>
            <a:r>
              <a:rPr lang="en-US" dirty="0" smtClean="0">
                <a:ea typeface="Geneva"/>
              </a:rPr>
              <a:t>Month XX, XXXX</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ctrTitle"/>
          </p:nvPr>
        </p:nvSpPr>
        <p:spPr>
          <a:xfrm>
            <a:off x="457200" y="2533650"/>
            <a:ext cx="5541963" cy="1398588"/>
          </a:xfrm>
        </p:spPr>
        <p:txBody>
          <a:bodyPr/>
          <a:lstStyle/>
          <a:p>
            <a:pPr lvl="1" eaLnBrk="1" hangingPunct="1"/>
            <a:r>
              <a:rPr lang="en-US" altLang="en-US" dirty="0" smtClean="0">
                <a:latin typeface="Arial" pitchFamily="34" charset="0"/>
                <a:ea typeface="Geneva"/>
                <a:cs typeface="Geneva"/>
              </a:rPr>
              <a:t>Topic 1:</a:t>
            </a:r>
            <a:br>
              <a:rPr lang="en-US" altLang="en-US" dirty="0" smtClean="0">
                <a:latin typeface="Arial" pitchFamily="34" charset="0"/>
                <a:ea typeface="Geneva"/>
                <a:cs typeface="Geneva"/>
              </a:rPr>
            </a:br>
            <a:r>
              <a:rPr lang="en-US" dirty="0" smtClean="0"/>
              <a:t>What is DAP?</a:t>
            </a:r>
            <a:r>
              <a:rPr lang="en-US" altLang="en-US" dirty="0" smtClean="0">
                <a:latin typeface="Arial" pitchFamily="34" charset="0"/>
                <a:ea typeface="Geneva"/>
                <a:cs typeface="Geneva"/>
              </a:rPr>
              <a:t/>
            </a:r>
            <a:br>
              <a:rPr lang="en-US" altLang="en-US" dirty="0" smtClean="0">
                <a:latin typeface="Arial" pitchFamily="34" charset="0"/>
                <a:ea typeface="Geneva"/>
                <a:cs typeface="Geneva"/>
              </a:rPr>
            </a:br>
            <a:r>
              <a:rPr lang="en-US" sz="2200" dirty="0" smtClean="0"/>
              <a:t> </a:t>
            </a:r>
            <a:r>
              <a:rPr lang="en-US" sz="2200" dirty="0"/>
              <a:t/>
            </a:r>
            <a:br>
              <a:rPr lang="en-US" sz="2200" dirty="0"/>
            </a:br>
            <a:endParaRPr lang="en-US" altLang="en-US" dirty="0" smtClean="0">
              <a:latin typeface="Arial" pitchFamily="34" charset="0"/>
              <a:ea typeface="Geneva"/>
              <a:cs typeface="Geneva"/>
            </a:endParaRPr>
          </a:p>
        </p:txBody>
      </p:sp>
    </p:spTree>
    <p:custDataLst>
      <p:tags r:id="rId1"/>
    </p:custDataLst>
    <p:extLst>
      <p:ext uri="{BB962C8B-B14F-4D97-AF65-F5344CB8AC3E}">
        <p14:creationId xmlns:p14="http://schemas.microsoft.com/office/powerpoint/2010/main" val="37730354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zh-TW" dirty="0" smtClean="0">
                <a:latin typeface="Arial" pitchFamily="34" charset="0"/>
                <a:ea typeface="Geneva"/>
                <a:cs typeface="Geneva"/>
              </a:rPr>
              <a:t>Review</a:t>
            </a:r>
            <a:endParaRPr lang="en-US" altLang="en-US" dirty="0" smtClean="0">
              <a:latin typeface="Arial" pitchFamily="34" charset="0"/>
              <a:ea typeface="Geneva"/>
              <a:cs typeface="Geneva"/>
            </a:endParaRPr>
          </a:p>
        </p:txBody>
      </p:sp>
      <p:sp>
        <p:nvSpPr>
          <p:cNvPr id="2" name="Slide Number Placeholder 1"/>
          <p:cNvSpPr>
            <a:spLocks noGrp="1"/>
          </p:cNvSpPr>
          <p:nvPr>
            <p:ph type="sldNum" sz="quarter" idx="10"/>
          </p:nvPr>
        </p:nvSpPr>
        <p:spPr/>
        <p:txBody>
          <a:bodyPr/>
          <a:lstStyle/>
          <a:p>
            <a:pPr>
              <a:defRPr/>
            </a:pPr>
            <a:fld id="{67A9FC22-6F7A-4F80-8D6C-ACD7C319FF91}" type="slidenum">
              <a:rPr lang="en-US" smtClean="0"/>
              <a:pPr>
                <a:defRPr/>
              </a:pPr>
              <a:t>11</a:t>
            </a:fld>
            <a:endParaRPr lang="en-US"/>
          </a:p>
        </p:txBody>
      </p:sp>
      <p:sp>
        <p:nvSpPr>
          <p:cNvPr id="5" name="Content Placeholder 2"/>
          <p:cNvSpPr>
            <a:spLocks noGrp="1"/>
          </p:cNvSpPr>
          <p:nvPr>
            <p:ph idx="1"/>
          </p:nvPr>
        </p:nvSpPr>
        <p:spPr>
          <a:xfrm>
            <a:off x="457200" y="1219199"/>
            <a:ext cx="8172450" cy="4906963"/>
          </a:xfrm>
        </p:spPr>
        <p:txBody>
          <a:bodyPr/>
          <a:lstStyle/>
          <a:p>
            <a:pPr marL="514350" lvl="0" indent="-514350" defTabSz="914400" eaLnBrk="1" hangingPunct="1">
              <a:spcBef>
                <a:spcPct val="0"/>
              </a:spcBef>
              <a:spcAft>
                <a:spcPts val="1200"/>
              </a:spcAft>
              <a:buSzPct val="120000"/>
              <a:buFont typeface="+mj-lt"/>
              <a:buAutoNum type="arabicPeriod"/>
            </a:pPr>
            <a:r>
              <a:rPr lang="en-US" sz="2800" kern="0" dirty="0" smtClean="0">
                <a:solidFill>
                  <a:srgbClr val="000000"/>
                </a:solidFill>
              </a:rPr>
              <a:t>What are the main benefits of the DAP?</a:t>
            </a:r>
          </a:p>
          <a:p>
            <a:pPr marL="514350" lvl="0" indent="-514350" defTabSz="914400" eaLnBrk="1" hangingPunct="1">
              <a:spcBef>
                <a:spcPct val="0"/>
              </a:spcBef>
              <a:spcAft>
                <a:spcPts val="1200"/>
              </a:spcAft>
              <a:buSzPct val="120000"/>
              <a:buFont typeface="+mj-lt"/>
              <a:buAutoNum type="arabicPeriod"/>
            </a:pPr>
            <a:endParaRPr lang="en-US" sz="2800" kern="0" dirty="0" smtClean="0">
              <a:solidFill>
                <a:srgbClr val="000000"/>
              </a:solidFill>
            </a:endParaRPr>
          </a:p>
          <a:p>
            <a:pPr marL="514350" indent="-514350" defTabSz="914400" eaLnBrk="1" hangingPunct="1">
              <a:spcBef>
                <a:spcPct val="0"/>
              </a:spcBef>
              <a:spcAft>
                <a:spcPts val="1200"/>
              </a:spcAft>
              <a:buSzPct val="120000"/>
              <a:buFont typeface="+mj-lt"/>
              <a:buAutoNum type="arabicPeriod"/>
            </a:pPr>
            <a:r>
              <a:rPr lang="en-US" sz="2800" kern="0" dirty="0">
                <a:solidFill>
                  <a:srgbClr val="000000"/>
                </a:solidFill>
              </a:rPr>
              <a:t>What is required by DAP </a:t>
            </a:r>
            <a:r>
              <a:rPr lang="en-US" sz="2800" kern="0" dirty="0" smtClean="0">
                <a:solidFill>
                  <a:srgbClr val="000000"/>
                </a:solidFill>
              </a:rPr>
              <a:t>participants </a:t>
            </a:r>
            <a:r>
              <a:rPr lang="en-US" sz="2800" kern="0" dirty="0">
                <a:solidFill>
                  <a:srgbClr val="000000"/>
                </a:solidFill>
              </a:rPr>
              <a:t>to continue submitting test data </a:t>
            </a:r>
            <a:r>
              <a:rPr lang="en-US" sz="2800" kern="0" dirty="0" smtClean="0">
                <a:solidFill>
                  <a:srgbClr val="000000"/>
                </a:solidFill>
              </a:rPr>
              <a:t>generated at their lab, to </a:t>
            </a:r>
            <a:r>
              <a:rPr lang="en-US" sz="2800" kern="0" dirty="0">
                <a:solidFill>
                  <a:srgbClr val="000000"/>
                </a:solidFill>
              </a:rPr>
              <a:t>UL?</a:t>
            </a:r>
          </a:p>
          <a:p>
            <a:pPr marL="514350" lvl="0" indent="-514350" defTabSz="914400" eaLnBrk="1" hangingPunct="1">
              <a:spcBef>
                <a:spcPct val="0"/>
              </a:spcBef>
              <a:spcAft>
                <a:spcPts val="1200"/>
              </a:spcAft>
              <a:buSzPct val="120000"/>
              <a:buFont typeface="+mj-lt"/>
              <a:buAutoNum type="arabicPeriod"/>
            </a:pPr>
            <a:endParaRPr lang="en-US" sz="2800" kern="0" dirty="0" smtClean="0">
              <a:solidFill>
                <a:srgbClr val="000000"/>
              </a:solidFill>
            </a:endParaRPr>
          </a:p>
          <a:p>
            <a:pPr marL="514350" indent="-514350" eaLnBrk="1" hangingPunct="1">
              <a:buFont typeface="+mj-lt"/>
              <a:buAutoNum type="arabicPeriod"/>
            </a:pPr>
            <a:endParaRPr lang="en-US" altLang="zh-TW" sz="2800" b="1" i="1" dirty="0" smtClean="0">
              <a:latin typeface="Arial" pitchFamily="34" charset="0"/>
            </a:endParaRPr>
          </a:p>
        </p:txBody>
      </p:sp>
    </p:spTree>
    <p:custDataLst>
      <p:tags r:id="rId1"/>
    </p:custDataLst>
    <p:extLst>
      <p:ext uri="{BB962C8B-B14F-4D97-AF65-F5344CB8AC3E}">
        <p14:creationId xmlns:p14="http://schemas.microsoft.com/office/powerpoint/2010/main" val="29837260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ctrTitle"/>
          </p:nvPr>
        </p:nvSpPr>
        <p:spPr>
          <a:xfrm>
            <a:off x="457200" y="2533650"/>
            <a:ext cx="5541963" cy="1398588"/>
          </a:xfrm>
        </p:spPr>
        <p:txBody>
          <a:bodyPr/>
          <a:lstStyle/>
          <a:p>
            <a:pPr lvl="1" eaLnBrk="1" hangingPunct="1"/>
            <a:r>
              <a:rPr lang="en-US" altLang="en-US" dirty="0" smtClean="0">
                <a:latin typeface="Arial" pitchFamily="34" charset="0"/>
                <a:ea typeface="Geneva"/>
                <a:cs typeface="Geneva"/>
              </a:rPr>
              <a:t>Topic 2:</a:t>
            </a:r>
            <a:br>
              <a:rPr lang="en-US" altLang="en-US" dirty="0" smtClean="0">
                <a:latin typeface="Arial" pitchFamily="34" charset="0"/>
                <a:ea typeface="Geneva"/>
                <a:cs typeface="Geneva"/>
              </a:rPr>
            </a:br>
            <a:r>
              <a:rPr lang="en-US" dirty="0" smtClean="0"/>
              <a:t>Types of Data Acceptance Programs</a:t>
            </a:r>
            <a:r>
              <a:rPr lang="en-US" altLang="en-US" dirty="0" smtClean="0">
                <a:latin typeface="Arial" pitchFamily="34" charset="0"/>
                <a:ea typeface="Geneva"/>
                <a:cs typeface="Geneva"/>
              </a:rPr>
              <a:t/>
            </a:r>
            <a:br>
              <a:rPr lang="en-US" altLang="en-US" dirty="0" smtClean="0">
                <a:latin typeface="Arial" pitchFamily="34" charset="0"/>
                <a:ea typeface="Geneva"/>
                <a:cs typeface="Geneva"/>
              </a:rPr>
            </a:br>
            <a:r>
              <a:rPr lang="en-US" sz="2200" dirty="0" smtClean="0"/>
              <a:t> </a:t>
            </a:r>
            <a:r>
              <a:rPr lang="en-US" sz="2200" dirty="0"/>
              <a:t/>
            </a:r>
            <a:br>
              <a:rPr lang="en-US" sz="2200" dirty="0"/>
            </a:br>
            <a:endParaRPr lang="en-US" altLang="en-US" dirty="0" smtClean="0">
              <a:latin typeface="Arial" pitchFamily="34" charset="0"/>
              <a:ea typeface="Geneva"/>
              <a:cs typeface="Geneva"/>
            </a:endParaRPr>
          </a:p>
        </p:txBody>
      </p:sp>
    </p:spTree>
    <p:custDataLst>
      <p:tags r:id="rId1"/>
    </p:custDataLst>
    <p:extLst>
      <p:ext uri="{BB962C8B-B14F-4D97-AF65-F5344CB8AC3E}">
        <p14:creationId xmlns:p14="http://schemas.microsoft.com/office/powerpoint/2010/main" val="42283873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zh-TW" dirty="0" smtClean="0">
                <a:latin typeface="Arial" pitchFamily="34" charset="0"/>
                <a:ea typeface="Geneva"/>
                <a:cs typeface="Geneva"/>
              </a:rPr>
              <a:t>Review</a:t>
            </a:r>
            <a:endParaRPr lang="en-US" altLang="en-US" dirty="0" smtClean="0">
              <a:latin typeface="Arial" pitchFamily="34" charset="0"/>
              <a:ea typeface="Geneva"/>
              <a:cs typeface="Geneva"/>
            </a:endParaRPr>
          </a:p>
        </p:txBody>
      </p:sp>
      <p:sp>
        <p:nvSpPr>
          <p:cNvPr id="2" name="Slide Number Placeholder 1"/>
          <p:cNvSpPr>
            <a:spLocks noGrp="1"/>
          </p:cNvSpPr>
          <p:nvPr>
            <p:ph type="sldNum" sz="quarter" idx="10"/>
          </p:nvPr>
        </p:nvSpPr>
        <p:spPr/>
        <p:txBody>
          <a:bodyPr/>
          <a:lstStyle/>
          <a:p>
            <a:pPr>
              <a:defRPr/>
            </a:pPr>
            <a:fld id="{67A9FC22-6F7A-4F80-8D6C-ACD7C319FF91}" type="slidenum">
              <a:rPr lang="en-US" smtClean="0"/>
              <a:pPr>
                <a:defRPr/>
              </a:pPr>
              <a:t>13</a:t>
            </a:fld>
            <a:endParaRPr lang="en-US"/>
          </a:p>
        </p:txBody>
      </p:sp>
      <p:sp>
        <p:nvSpPr>
          <p:cNvPr id="5" name="Content Placeholder 2"/>
          <p:cNvSpPr>
            <a:spLocks noGrp="1"/>
          </p:cNvSpPr>
          <p:nvPr>
            <p:ph idx="1"/>
          </p:nvPr>
        </p:nvSpPr>
        <p:spPr>
          <a:xfrm>
            <a:off x="457200" y="1219199"/>
            <a:ext cx="8172450" cy="4906963"/>
          </a:xfrm>
        </p:spPr>
        <p:txBody>
          <a:bodyPr/>
          <a:lstStyle/>
          <a:p>
            <a:pPr marL="514350" lvl="0" indent="-514350" defTabSz="914400" eaLnBrk="1" hangingPunct="1">
              <a:spcBef>
                <a:spcPct val="0"/>
              </a:spcBef>
              <a:spcAft>
                <a:spcPts val="1200"/>
              </a:spcAft>
              <a:buSzPct val="120000"/>
              <a:buFont typeface="+mj-lt"/>
              <a:buAutoNum type="arabicPeriod"/>
            </a:pPr>
            <a:r>
              <a:rPr lang="en-US" sz="2800" kern="0" dirty="0" smtClean="0">
                <a:solidFill>
                  <a:srgbClr val="000000"/>
                </a:solidFill>
              </a:rPr>
              <a:t>What program is typically a good starting point for clients wishing to become a DAP participant?</a:t>
            </a:r>
          </a:p>
          <a:p>
            <a:pPr marL="514350" lvl="0" indent="-514350" defTabSz="914400" eaLnBrk="1" hangingPunct="1">
              <a:spcBef>
                <a:spcPct val="0"/>
              </a:spcBef>
              <a:spcAft>
                <a:spcPts val="1200"/>
              </a:spcAft>
              <a:buSzPct val="120000"/>
              <a:buFont typeface="+mj-lt"/>
              <a:buAutoNum type="arabicPeriod"/>
            </a:pPr>
            <a:endParaRPr lang="en-US" sz="2800" kern="0" dirty="0" smtClean="0">
              <a:solidFill>
                <a:srgbClr val="000000"/>
              </a:solidFill>
            </a:endParaRPr>
          </a:p>
          <a:p>
            <a:pPr marL="514350" indent="-514350" defTabSz="914400" eaLnBrk="1" hangingPunct="1">
              <a:spcBef>
                <a:spcPct val="0"/>
              </a:spcBef>
              <a:spcAft>
                <a:spcPts val="1200"/>
              </a:spcAft>
              <a:buSzPct val="120000"/>
              <a:buFont typeface="+mj-lt"/>
              <a:buAutoNum type="arabicPeriod"/>
            </a:pPr>
            <a:r>
              <a:rPr lang="en-US" sz="2800" kern="0" dirty="0">
                <a:solidFill>
                  <a:srgbClr val="000000"/>
                </a:solidFill>
              </a:rPr>
              <a:t>What are the </a:t>
            </a:r>
            <a:r>
              <a:rPr lang="en-US" sz="2800" kern="0" dirty="0" smtClean="0">
                <a:solidFill>
                  <a:srgbClr val="000000"/>
                </a:solidFill>
              </a:rPr>
              <a:t>five main </a:t>
            </a:r>
            <a:r>
              <a:rPr lang="en-US" sz="2800" kern="0" dirty="0">
                <a:solidFill>
                  <a:srgbClr val="000000"/>
                </a:solidFill>
              </a:rPr>
              <a:t>DAP Programs</a:t>
            </a:r>
            <a:r>
              <a:rPr lang="en-US" sz="2800" kern="0" dirty="0" smtClean="0">
                <a:solidFill>
                  <a:srgbClr val="000000"/>
                </a:solidFill>
              </a:rPr>
              <a:t>?</a:t>
            </a:r>
          </a:p>
          <a:p>
            <a:pPr marL="514350" indent="-514350" defTabSz="914400" eaLnBrk="1" hangingPunct="1">
              <a:spcBef>
                <a:spcPct val="0"/>
              </a:spcBef>
              <a:spcAft>
                <a:spcPts val="1200"/>
              </a:spcAft>
              <a:buSzPct val="120000"/>
              <a:buFont typeface="+mj-lt"/>
              <a:buAutoNum type="arabicPeriod"/>
            </a:pPr>
            <a:endParaRPr lang="en-US" sz="2800" kern="0" dirty="0">
              <a:solidFill>
                <a:srgbClr val="000000"/>
              </a:solidFill>
            </a:endParaRPr>
          </a:p>
          <a:p>
            <a:pPr marL="514350" indent="-514350" defTabSz="914400" eaLnBrk="1" hangingPunct="1">
              <a:spcBef>
                <a:spcPct val="0"/>
              </a:spcBef>
              <a:spcAft>
                <a:spcPts val="1200"/>
              </a:spcAft>
              <a:buSzPct val="120000"/>
              <a:buFont typeface="+mj-lt"/>
              <a:buAutoNum type="arabicPeriod"/>
            </a:pPr>
            <a:r>
              <a:rPr lang="en-US" sz="2800" kern="0" dirty="0" smtClean="0">
                <a:solidFill>
                  <a:srgbClr val="000000"/>
                </a:solidFill>
              </a:rPr>
              <a:t>Which two programs are typical entry programs for DAP participants?</a:t>
            </a:r>
            <a:endParaRPr lang="en-US" sz="2800" kern="0" dirty="0">
              <a:solidFill>
                <a:srgbClr val="000000"/>
              </a:solidFill>
            </a:endParaRPr>
          </a:p>
          <a:p>
            <a:pPr lvl="0" defTabSz="914400" eaLnBrk="1" hangingPunct="1">
              <a:spcBef>
                <a:spcPct val="0"/>
              </a:spcBef>
              <a:spcAft>
                <a:spcPts val="1200"/>
              </a:spcAft>
              <a:buSzPct val="120000"/>
              <a:buFont typeface="Wingdings" pitchFamily="2" charset="2"/>
              <a:buChar char="§"/>
            </a:pPr>
            <a:endParaRPr lang="en-US" sz="2800" dirty="0"/>
          </a:p>
          <a:p>
            <a:pPr marL="0" indent="0" eaLnBrk="1" hangingPunct="1">
              <a:buNone/>
            </a:pPr>
            <a:endParaRPr lang="en-US" altLang="zh-TW" sz="2800" b="1" i="1" dirty="0" smtClean="0">
              <a:latin typeface="Arial" pitchFamily="34" charset="0"/>
            </a:endParaRPr>
          </a:p>
        </p:txBody>
      </p:sp>
    </p:spTree>
    <p:custDataLst>
      <p:tags r:id="rId1"/>
    </p:custDataLst>
    <p:extLst>
      <p:ext uri="{BB962C8B-B14F-4D97-AF65-F5344CB8AC3E}">
        <p14:creationId xmlns:p14="http://schemas.microsoft.com/office/powerpoint/2010/main" val="32286079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ctrTitle"/>
          </p:nvPr>
        </p:nvSpPr>
        <p:spPr>
          <a:xfrm>
            <a:off x="457200" y="2533650"/>
            <a:ext cx="5541963" cy="1398588"/>
          </a:xfrm>
        </p:spPr>
        <p:txBody>
          <a:bodyPr/>
          <a:lstStyle/>
          <a:p>
            <a:pPr lvl="1" eaLnBrk="1" hangingPunct="1"/>
            <a:r>
              <a:rPr lang="en-US" altLang="en-US" dirty="0" smtClean="0">
                <a:latin typeface="Arial" pitchFamily="34" charset="0"/>
                <a:ea typeface="Geneva"/>
                <a:cs typeface="Geneva"/>
              </a:rPr>
              <a:t>Topic 3:</a:t>
            </a:r>
            <a:br>
              <a:rPr lang="en-US" altLang="en-US" dirty="0" smtClean="0">
                <a:latin typeface="Arial" pitchFamily="34" charset="0"/>
                <a:ea typeface="Geneva"/>
                <a:cs typeface="Geneva"/>
              </a:rPr>
            </a:br>
            <a:r>
              <a:rPr lang="en-US" dirty="0" smtClean="0"/>
              <a:t>Data Acceptance Program Requirements for Participation</a:t>
            </a:r>
            <a:r>
              <a:rPr lang="en-US" altLang="en-US" dirty="0" smtClean="0">
                <a:latin typeface="Arial" pitchFamily="34" charset="0"/>
                <a:ea typeface="Geneva"/>
                <a:cs typeface="Geneva"/>
              </a:rPr>
              <a:t/>
            </a:r>
            <a:br>
              <a:rPr lang="en-US" altLang="en-US" dirty="0" smtClean="0">
                <a:latin typeface="Arial" pitchFamily="34" charset="0"/>
                <a:ea typeface="Geneva"/>
                <a:cs typeface="Geneva"/>
              </a:rPr>
            </a:br>
            <a:r>
              <a:rPr lang="en-US" sz="2200" dirty="0" smtClean="0"/>
              <a:t> </a:t>
            </a:r>
            <a:r>
              <a:rPr lang="en-US" sz="2200" dirty="0"/>
              <a:t/>
            </a:r>
            <a:br>
              <a:rPr lang="en-US" sz="2200" dirty="0"/>
            </a:br>
            <a:endParaRPr lang="en-US" altLang="en-US" dirty="0" smtClean="0">
              <a:latin typeface="Arial" pitchFamily="34" charset="0"/>
              <a:ea typeface="Geneva"/>
              <a:cs typeface="Geneva"/>
            </a:endParaRPr>
          </a:p>
        </p:txBody>
      </p:sp>
    </p:spTree>
    <p:custDataLst>
      <p:tags r:id="rId1"/>
    </p:custDataLst>
    <p:extLst>
      <p:ext uri="{BB962C8B-B14F-4D97-AF65-F5344CB8AC3E}">
        <p14:creationId xmlns:p14="http://schemas.microsoft.com/office/powerpoint/2010/main" val="18669949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zh-TW" dirty="0" smtClean="0">
                <a:latin typeface="Arial" pitchFamily="34" charset="0"/>
                <a:ea typeface="Geneva"/>
                <a:cs typeface="Geneva"/>
              </a:rPr>
              <a:t>Review</a:t>
            </a:r>
            <a:endParaRPr lang="en-US" altLang="en-US" dirty="0" smtClean="0">
              <a:latin typeface="Arial" pitchFamily="34" charset="0"/>
              <a:ea typeface="Geneva"/>
              <a:cs typeface="Geneva"/>
            </a:endParaRPr>
          </a:p>
        </p:txBody>
      </p:sp>
      <p:sp>
        <p:nvSpPr>
          <p:cNvPr id="2" name="Slide Number Placeholder 1"/>
          <p:cNvSpPr>
            <a:spLocks noGrp="1"/>
          </p:cNvSpPr>
          <p:nvPr>
            <p:ph type="sldNum" sz="quarter" idx="10"/>
          </p:nvPr>
        </p:nvSpPr>
        <p:spPr/>
        <p:txBody>
          <a:bodyPr/>
          <a:lstStyle/>
          <a:p>
            <a:pPr>
              <a:defRPr/>
            </a:pPr>
            <a:fld id="{67A9FC22-6F7A-4F80-8D6C-ACD7C319FF91}" type="slidenum">
              <a:rPr lang="en-US" smtClean="0"/>
              <a:pPr>
                <a:defRPr/>
              </a:pPr>
              <a:t>15</a:t>
            </a:fld>
            <a:endParaRPr lang="en-US"/>
          </a:p>
        </p:txBody>
      </p:sp>
      <p:sp>
        <p:nvSpPr>
          <p:cNvPr id="5" name="Content Placeholder 2"/>
          <p:cNvSpPr>
            <a:spLocks noGrp="1"/>
          </p:cNvSpPr>
          <p:nvPr>
            <p:ph idx="1"/>
          </p:nvPr>
        </p:nvSpPr>
        <p:spPr>
          <a:xfrm>
            <a:off x="457200" y="1219199"/>
            <a:ext cx="8172450" cy="4906963"/>
          </a:xfrm>
        </p:spPr>
        <p:txBody>
          <a:bodyPr/>
          <a:lstStyle/>
          <a:p>
            <a:pPr marL="514350" lvl="0" indent="-514350" defTabSz="914400" eaLnBrk="1" hangingPunct="1">
              <a:spcBef>
                <a:spcPct val="0"/>
              </a:spcBef>
              <a:spcAft>
                <a:spcPts val="1200"/>
              </a:spcAft>
              <a:buSzPct val="120000"/>
              <a:buFont typeface="+mj-lt"/>
              <a:buAutoNum type="arabicPeriod"/>
            </a:pPr>
            <a:r>
              <a:rPr lang="en-US" sz="2800" kern="0" dirty="0" smtClean="0">
                <a:solidFill>
                  <a:srgbClr val="000000"/>
                </a:solidFill>
              </a:rPr>
              <a:t>Which three DAP programs require most ISO/IEC 17025 elements to be addressed?</a:t>
            </a:r>
          </a:p>
          <a:p>
            <a:pPr marL="514350" lvl="0" indent="-514350" defTabSz="914400" eaLnBrk="1" hangingPunct="1">
              <a:spcBef>
                <a:spcPct val="0"/>
              </a:spcBef>
              <a:spcAft>
                <a:spcPts val="1200"/>
              </a:spcAft>
              <a:buSzPct val="120000"/>
              <a:buFont typeface="+mj-lt"/>
              <a:buAutoNum type="arabicPeriod"/>
            </a:pPr>
            <a:endParaRPr lang="en-US" sz="2800" kern="0" dirty="0" smtClean="0">
              <a:solidFill>
                <a:srgbClr val="000000"/>
              </a:solidFill>
            </a:endParaRPr>
          </a:p>
          <a:p>
            <a:pPr marL="514350" indent="-514350" defTabSz="914400" eaLnBrk="1" hangingPunct="1">
              <a:spcBef>
                <a:spcPct val="0"/>
              </a:spcBef>
              <a:spcAft>
                <a:spcPts val="1200"/>
              </a:spcAft>
              <a:buSzPct val="120000"/>
              <a:buFont typeface="+mj-lt"/>
              <a:buAutoNum type="arabicPeriod"/>
            </a:pPr>
            <a:r>
              <a:rPr lang="en-US" sz="2800" kern="0" dirty="0" smtClean="0">
                <a:solidFill>
                  <a:srgbClr val="000000"/>
                </a:solidFill>
              </a:rPr>
              <a:t>In addition to ISO/IEC 17025 elements, what are some of the additional UL DAP requirements?</a:t>
            </a:r>
          </a:p>
          <a:p>
            <a:pPr marL="514350" indent="-514350" defTabSz="914400" eaLnBrk="1" hangingPunct="1">
              <a:spcBef>
                <a:spcPct val="0"/>
              </a:spcBef>
              <a:spcAft>
                <a:spcPts val="1200"/>
              </a:spcAft>
              <a:buSzPct val="120000"/>
              <a:buFont typeface="+mj-lt"/>
              <a:buAutoNum type="arabicPeriod"/>
            </a:pPr>
            <a:endParaRPr lang="en-US" sz="2800" kern="0" dirty="0">
              <a:solidFill>
                <a:srgbClr val="000000"/>
              </a:solidFill>
            </a:endParaRPr>
          </a:p>
          <a:p>
            <a:pPr marL="514350" indent="-514350" defTabSz="914400" eaLnBrk="1" hangingPunct="1">
              <a:spcBef>
                <a:spcPct val="0"/>
              </a:spcBef>
              <a:spcAft>
                <a:spcPts val="1200"/>
              </a:spcAft>
              <a:buSzPct val="120000"/>
              <a:buFont typeface="+mj-lt"/>
              <a:buAutoNum type="arabicPeriod"/>
            </a:pPr>
            <a:r>
              <a:rPr lang="en-US" sz="2800" dirty="0"/>
              <a:t>How will the annual assessments change after </a:t>
            </a:r>
            <a:r>
              <a:rPr lang="en-US" sz="2800" dirty="0" smtClean="0"/>
              <a:t>the Initial audit and you become a DAP Participant?</a:t>
            </a:r>
            <a:endParaRPr lang="en-US" sz="2800" kern="0" dirty="0">
              <a:solidFill>
                <a:srgbClr val="000000"/>
              </a:solidFill>
            </a:endParaRPr>
          </a:p>
          <a:p>
            <a:pPr lvl="0" defTabSz="914400" eaLnBrk="1" hangingPunct="1">
              <a:spcBef>
                <a:spcPct val="0"/>
              </a:spcBef>
              <a:spcAft>
                <a:spcPts val="1200"/>
              </a:spcAft>
              <a:buSzPct val="120000"/>
              <a:buFont typeface="Wingdings" pitchFamily="2" charset="2"/>
              <a:buChar char="§"/>
            </a:pPr>
            <a:endParaRPr lang="en-US" sz="2800" dirty="0"/>
          </a:p>
          <a:p>
            <a:pPr marL="0" indent="0" eaLnBrk="1" hangingPunct="1">
              <a:buNone/>
            </a:pPr>
            <a:endParaRPr lang="en-US" altLang="zh-TW" sz="2800" b="1" i="1" dirty="0" smtClean="0">
              <a:latin typeface="Arial" pitchFamily="34" charset="0"/>
            </a:endParaRPr>
          </a:p>
        </p:txBody>
      </p:sp>
    </p:spTree>
    <p:custDataLst>
      <p:tags r:id="rId1"/>
    </p:custDataLst>
    <p:extLst>
      <p:ext uri="{BB962C8B-B14F-4D97-AF65-F5344CB8AC3E}">
        <p14:creationId xmlns:p14="http://schemas.microsoft.com/office/powerpoint/2010/main" val="37935721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ctrTitle"/>
          </p:nvPr>
        </p:nvSpPr>
        <p:spPr>
          <a:xfrm>
            <a:off x="457200" y="2533650"/>
            <a:ext cx="5541963" cy="1398588"/>
          </a:xfrm>
        </p:spPr>
        <p:txBody>
          <a:bodyPr/>
          <a:lstStyle/>
          <a:p>
            <a:pPr lvl="1" eaLnBrk="1" hangingPunct="1"/>
            <a:r>
              <a:rPr lang="en-US" altLang="en-US" dirty="0" smtClean="0">
                <a:latin typeface="Arial" pitchFamily="34" charset="0"/>
                <a:ea typeface="Geneva"/>
                <a:cs typeface="Geneva"/>
              </a:rPr>
              <a:t>Topic </a:t>
            </a:r>
            <a:r>
              <a:rPr lang="en-US" altLang="en-US" dirty="0">
                <a:latin typeface="Arial" pitchFamily="34" charset="0"/>
                <a:ea typeface="Geneva"/>
                <a:cs typeface="Geneva"/>
              </a:rPr>
              <a:t>4</a:t>
            </a:r>
            <a:r>
              <a:rPr lang="en-US" altLang="en-US" dirty="0" smtClean="0">
                <a:latin typeface="Arial" pitchFamily="34" charset="0"/>
                <a:ea typeface="Geneva"/>
                <a:cs typeface="Geneva"/>
              </a:rPr>
              <a:t>:</a:t>
            </a:r>
            <a:br>
              <a:rPr lang="en-US" altLang="en-US" dirty="0" smtClean="0">
                <a:latin typeface="Arial" pitchFamily="34" charset="0"/>
                <a:ea typeface="Geneva"/>
                <a:cs typeface="Geneva"/>
              </a:rPr>
            </a:br>
            <a:r>
              <a:rPr lang="en-US" altLang="en-US" dirty="0" smtClean="0">
                <a:cs typeface="Geneva"/>
              </a:rPr>
              <a:t>DAP Authorized </a:t>
            </a:r>
            <a:r>
              <a:rPr lang="en-US" altLang="en-US" smtClean="0">
                <a:cs typeface="Geneva"/>
              </a:rPr>
              <a:t>Signatory Responsibilities</a:t>
            </a:r>
            <a:r>
              <a:rPr lang="en-US" altLang="en-US" dirty="0" smtClean="0">
                <a:latin typeface="Arial" pitchFamily="34" charset="0"/>
                <a:ea typeface="Geneva"/>
                <a:cs typeface="Geneva"/>
              </a:rPr>
              <a:t/>
            </a:r>
            <a:br>
              <a:rPr lang="en-US" altLang="en-US" dirty="0" smtClean="0">
                <a:latin typeface="Arial" pitchFamily="34" charset="0"/>
                <a:ea typeface="Geneva"/>
                <a:cs typeface="Geneva"/>
              </a:rPr>
            </a:br>
            <a:r>
              <a:rPr lang="en-US" sz="2200" dirty="0" smtClean="0"/>
              <a:t> </a:t>
            </a:r>
            <a:r>
              <a:rPr lang="en-US" sz="2200" dirty="0"/>
              <a:t/>
            </a:r>
            <a:br>
              <a:rPr lang="en-US" sz="2200" dirty="0"/>
            </a:br>
            <a:endParaRPr lang="en-US" altLang="en-US" dirty="0" smtClean="0">
              <a:latin typeface="Arial" pitchFamily="34" charset="0"/>
              <a:ea typeface="Geneva"/>
              <a:cs typeface="Geneva"/>
            </a:endParaRPr>
          </a:p>
        </p:txBody>
      </p:sp>
    </p:spTree>
    <p:custDataLst>
      <p:tags r:id="rId1"/>
    </p:custDataLst>
    <p:extLst>
      <p:ext uri="{BB962C8B-B14F-4D97-AF65-F5344CB8AC3E}">
        <p14:creationId xmlns:p14="http://schemas.microsoft.com/office/powerpoint/2010/main" val="26467829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zh-TW" dirty="0" smtClean="0">
                <a:latin typeface="Arial" pitchFamily="34" charset="0"/>
                <a:ea typeface="Geneva"/>
                <a:cs typeface="Geneva"/>
              </a:rPr>
              <a:t>Review</a:t>
            </a:r>
            <a:endParaRPr lang="en-US" altLang="en-US" dirty="0" smtClean="0">
              <a:latin typeface="Arial" pitchFamily="34" charset="0"/>
              <a:ea typeface="Geneva"/>
              <a:cs typeface="Geneva"/>
            </a:endParaRPr>
          </a:p>
        </p:txBody>
      </p:sp>
      <p:sp>
        <p:nvSpPr>
          <p:cNvPr id="2" name="Slide Number Placeholder 1"/>
          <p:cNvSpPr>
            <a:spLocks noGrp="1"/>
          </p:cNvSpPr>
          <p:nvPr>
            <p:ph type="sldNum" sz="quarter" idx="10"/>
          </p:nvPr>
        </p:nvSpPr>
        <p:spPr/>
        <p:txBody>
          <a:bodyPr/>
          <a:lstStyle/>
          <a:p>
            <a:pPr>
              <a:defRPr/>
            </a:pPr>
            <a:fld id="{67A9FC22-6F7A-4F80-8D6C-ACD7C319FF91}" type="slidenum">
              <a:rPr lang="en-US" smtClean="0"/>
              <a:pPr>
                <a:defRPr/>
              </a:pPr>
              <a:t>17</a:t>
            </a:fld>
            <a:endParaRPr lang="en-US"/>
          </a:p>
        </p:txBody>
      </p:sp>
      <p:sp>
        <p:nvSpPr>
          <p:cNvPr id="5" name="Content Placeholder 2"/>
          <p:cNvSpPr>
            <a:spLocks noGrp="1"/>
          </p:cNvSpPr>
          <p:nvPr>
            <p:ph idx="1"/>
          </p:nvPr>
        </p:nvSpPr>
        <p:spPr>
          <a:xfrm>
            <a:off x="457200" y="1219199"/>
            <a:ext cx="8172450" cy="4906963"/>
          </a:xfrm>
        </p:spPr>
        <p:txBody>
          <a:bodyPr/>
          <a:lstStyle/>
          <a:p>
            <a:pPr marL="514350" indent="-514350" defTabSz="914400" eaLnBrk="1" hangingPunct="1">
              <a:spcBef>
                <a:spcPct val="0"/>
              </a:spcBef>
              <a:spcAft>
                <a:spcPts val="1200"/>
              </a:spcAft>
              <a:buSzPct val="120000"/>
              <a:buFont typeface="+mj-lt"/>
              <a:buAutoNum type="arabicPeriod"/>
            </a:pPr>
            <a:r>
              <a:rPr lang="en-US" sz="2800" kern="0" dirty="0" smtClean="0">
                <a:solidFill>
                  <a:srgbClr val="000000"/>
                </a:solidFill>
              </a:rPr>
              <a:t>What are DAP Authorized Signatories responsible for?</a:t>
            </a:r>
          </a:p>
          <a:p>
            <a:pPr marL="0" lvl="0" indent="0" defTabSz="914400" eaLnBrk="1" hangingPunct="1">
              <a:spcBef>
                <a:spcPct val="0"/>
              </a:spcBef>
              <a:spcAft>
                <a:spcPts val="1200"/>
              </a:spcAft>
              <a:buSzPct val="120000"/>
              <a:buNone/>
            </a:pPr>
            <a:endParaRPr lang="en-US" sz="2800" dirty="0"/>
          </a:p>
          <a:p>
            <a:pPr marL="0" indent="0" eaLnBrk="1" hangingPunct="1">
              <a:buNone/>
            </a:pPr>
            <a:endParaRPr lang="en-US" altLang="zh-TW" sz="2800" b="1" i="1" dirty="0" smtClean="0">
              <a:latin typeface="Arial" pitchFamily="34" charset="0"/>
            </a:endParaRPr>
          </a:p>
        </p:txBody>
      </p:sp>
    </p:spTree>
    <p:custDataLst>
      <p:tags r:id="rId1"/>
    </p:custDataLst>
    <p:extLst>
      <p:ext uri="{BB962C8B-B14F-4D97-AF65-F5344CB8AC3E}">
        <p14:creationId xmlns:p14="http://schemas.microsoft.com/office/powerpoint/2010/main" val="38725024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ctrTitle"/>
          </p:nvPr>
        </p:nvSpPr>
        <p:spPr>
          <a:xfrm>
            <a:off x="457200" y="2533650"/>
            <a:ext cx="5541963" cy="1398588"/>
          </a:xfrm>
        </p:spPr>
        <p:txBody>
          <a:bodyPr/>
          <a:lstStyle/>
          <a:p>
            <a:pPr lvl="1" eaLnBrk="1" hangingPunct="1"/>
            <a:r>
              <a:rPr lang="en-US" altLang="en-US" dirty="0" smtClean="0">
                <a:latin typeface="Arial" pitchFamily="34" charset="0"/>
                <a:ea typeface="Geneva"/>
                <a:cs typeface="Geneva"/>
              </a:rPr>
              <a:t>Topic 5:</a:t>
            </a:r>
            <a:br>
              <a:rPr lang="en-US" altLang="en-US" dirty="0" smtClean="0">
                <a:latin typeface="Arial" pitchFamily="34" charset="0"/>
                <a:ea typeface="Geneva"/>
                <a:cs typeface="Geneva"/>
              </a:rPr>
            </a:br>
            <a:r>
              <a:rPr lang="en-US" altLang="en-US" dirty="0" smtClean="0">
                <a:cs typeface="Geneva"/>
              </a:rPr>
              <a:t>UL Knowledge Solutions for DAP clients</a:t>
            </a:r>
            <a:r>
              <a:rPr lang="en-US" altLang="en-US" dirty="0" smtClean="0">
                <a:latin typeface="Arial" pitchFamily="34" charset="0"/>
                <a:ea typeface="Geneva"/>
                <a:cs typeface="Geneva"/>
              </a:rPr>
              <a:t/>
            </a:r>
            <a:br>
              <a:rPr lang="en-US" altLang="en-US" dirty="0" smtClean="0">
                <a:latin typeface="Arial" pitchFamily="34" charset="0"/>
                <a:ea typeface="Geneva"/>
                <a:cs typeface="Geneva"/>
              </a:rPr>
            </a:br>
            <a:r>
              <a:rPr lang="en-US" sz="2200" dirty="0" smtClean="0"/>
              <a:t> </a:t>
            </a:r>
            <a:r>
              <a:rPr lang="en-US" sz="2200" dirty="0"/>
              <a:t/>
            </a:r>
            <a:br>
              <a:rPr lang="en-US" sz="2200" dirty="0"/>
            </a:br>
            <a:endParaRPr lang="en-US" altLang="en-US" dirty="0" smtClean="0">
              <a:latin typeface="Arial" pitchFamily="34" charset="0"/>
              <a:ea typeface="Geneva"/>
              <a:cs typeface="Geneva"/>
            </a:endParaRPr>
          </a:p>
        </p:txBody>
      </p:sp>
    </p:spTree>
    <p:custDataLst>
      <p:tags r:id="rId1"/>
    </p:custDataLst>
    <p:extLst>
      <p:ext uri="{BB962C8B-B14F-4D97-AF65-F5344CB8AC3E}">
        <p14:creationId xmlns:p14="http://schemas.microsoft.com/office/powerpoint/2010/main" val="28722213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zh-TW" dirty="0" smtClean="0">
                <a:latin typeface="Arial" pitchFamily="34" charset="0"/>
                <a:ea typeface="Geneva"/>
                <a:cs typeface="Geneva"/>
              </a:rPr>
              <a:t>Review</a:t>
            </a:r>
            <a:endParaRPr lang="en-US" altLang="en-US" dirty="0" smtClean="0">
              <a:latin typeface="Arial" pitchFamily="34" charset="0"/>
              <a:ea typeface="Geneva"/>
              <a:cs typeface="Geneva"/>
            </a:endParaRPr>
          </a:p>
        </p:txBody>
      </p:sp>
      <p:sp>
        <p:nvSpPr>
          <p:cNvPr id="2" name="Slide Number Placeholder 1"/>
          <p:cNvSpPr>
            <a:spLocks noGrp="1"/>
          </p:cNvSpPr>
          <p:nvPr>
            <p:ph type="sldNum" sz="quarter" idx="10"/>
          </p:nvPr>
        </p:nvSpPr>
        <p:spPr/>
        <p:txBody>
          <a:bodyPr/>
          <a:lstStyle/>
          <a:p>
            <a:pPr>
              <a:defRPr/>
            </a:pPr>
            <a:fld id="{67A9FC22-6F7A-4F80-8D6C-ACD7C319FF91}" type="slidenum">
              <a:rPr lang="en-US" smtClean="0"/>
              <a:pPr>
                <a:defRPr/>
              </a:pPr>
              <a:t>19</a:t>
            </a:fld>
            <a:endParaRPr lang="en-US"/>
          </a:p>
        </p:txBody>
      </p:sp>
      <p:sp>
        <p:nvSpPr>
          <p:cNvPr id="5" name="Content Placeholder 2"/>
          <p:cNvSpPr>
            <a:spLocks noGrp="1"/>
          </p:cNvSpPr>
          <p:nvPr>
            <p:ph idx="1"/>
          </p:nvPr>
        </p:nvSpPr>
        <p:spPr>
          <a:xfrm>
            <a:off x="457200" y="1219199"/>
            <a:ext cx="8172450" cy="4906963"/>
          </a:xfrm>
        </p:spPr>
        <p:txBody>
          <a:bodyPr/>
          <a:lstStyle/>
          <a:p>
            <a:pPr marL="514350" lvl="0" indent="-514350" defTabSz="914400" eaLnBrk="1" hangingPunct="1">
              <a:spcBef>
                <a:spcPct val="0"/>
              </a:spcBef>
              <a:spcAft>
                <a:spcPts val="1200"/>
              </a:spcAft>
              <a:buSzPct val="120000"/>
              <a:buFont typeface="+mj-lt"/>
              <a:buAutoNum type="arabicPeriod"/>
            </a:pPr>
            <a:r>
              <a:rPr lang="en-US" sz="2800" kern="0" dirty="0" smtClean="0">
                <a:solidFill>
                  <a:srgbClr val="000000"/>
                </a:solidFill>
              </a:rPr>
              <a:t>What are the three areas that UL offers assistance with for new and existing DAP participants?</a:t>
            </a:r>
          </a:p>
          <a:p>
            <a:pPr lvl="0" defTabSz="914400" eaLnBrk="1" hangingPunct="1">
              <a:spcBef>
                <a:spcPct val="0"/>
              </a:spcBef>
              <a:spcAft>
                <a:spcPts val="1200"/>
              </a:spcAft>
              <a:buSzPct val="120000"/>
              <a:buFont typeface="Wingdings" pitchFamily="2" charset="2"/>
              <a:buChar char="§"/>
            </a:pPr>
            <a:endParaRPr lang="en-US" sz="2800" kern="0" dirty="0" smtClean="0">
              <a:solidFill>
                <a:srgbClr val="000000"/>
              </a:solidFill>
            </a:endParaRPr>
          </a:p>
          <a:p>
            <a:pPr marL="0" lvl="0" indent="0" defTabSz="914400" eaLnBrk="1" hangingPunct="1">
              <a:spcBef>
                <a:spcPct val="0"/>
              </a:spcBef>
              <a:spcAft>
                <a:spcPts val="1200"/>
              </a:spcAft>
              <a:buSzPct val="120000"/>
              <a:buNone/>
            </a:pPr>
            <a:endParaRPr lang="en-US" sz="2800" dirty="0"/>
          </a:p>
          <a:p>
            <a:pPr marL="0" indent="0" eaLnBrk="1" hangingPunct="1">
              <a:buNone/>
            </a:pPr>
            <a:endParaRPr lang="en-US" altLang="zh-TW" sz="2800" b="1" i="1" dirty="0" smtClean="0">
              <a:latin typeface="Arial" pitchFamily="34" charset="0"/>
            </a:endParaRPr>
          </a:p>
        </p:txBody>
      </p:sp>
    </p:spTree>
    <p:custDataLst>
      <p:tags r:id="rId1"/>
    </p:custDataLst>
    <p:extLst>
      <p:ext uri="{BB962C8B-B14F-4D97-AF65-F5344CB8AC3E}">
        <p14:creationId xmlns:p14="http://schemas.microsoft.com/office/powerpoint/2010/main" val="22868143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smtClean="0">
                <a:latin typeface="Arial" pitchFamily="34" charset="0"/>
                <a:ea typeface="Geneva"/>
                <a:cs typeface="Geneva"/>
              </a:rPr>
              <a:t>Instructor Introduction</a:t>
            </a:r>
          </a:p>
        </p:txBody>
      </p:sp>
      <p:sp>
        <p:nvSpPr>
          <p:cNvPr id="14339" name="Content Placeholder 2"/>
          <p:cNvSpPr>
            <a:spLocks noGrp="1"/>
          </p:cNvSpPr>
          <p:nvPr>
            <p:ph idx="1"/>
          </p:nvPr>
        </p:nvSpPr>
        <p:spPr/>
        <p:txBody>
          <a:bodyPr/>
          <a:lstStyle/>
          <a:p>
            <a:pPr eaLnBrk="1" hangingPunct="1"/>
            <a:r>
              <a:rPr lang="en-US" altLang="en-US" smtClean="0">
                <a:latin typeface="Arial" pitchFamily="34" charset="0"/>
                <a:ea typeface="Geneva"/>
                <a:cs typeface="Geneva"/>
              </a:rPr>
              <a:t>Name</a:t>
            </a:r>
          </a:p>
          <a:p>
            <a:pPr eaLnBrk="1" hangingPunct="1"/>
            <a:r>
              <a:rPr lang="en-US" altLang="en-US" smtClean="0">
                <a:latin typeface="Arial" pitchFamily="34" charset="0"/>
                <a:ea typeface="Geneva"/>
                <a:cs typeface="Geneva"/>
              </a:rPr>
              <a:t>Department</a:t>
            </a:r>
          </a:p>
          <a:p>
            <a:pPr eaLnBrk="1" hangingPunct="1"/>
            <a:r>
              <a:rPr lang="en-US" altLang="en-US" smtClean="0">
                <a:latin typeface="Arial" pitchFamily="34" charset="0"/>
                <a:ea typeface="Geneva"/>
                <a:cs typeface="Geneva"/>
              </a:rPr>
              <a:t>Location</a:t>
            </a:r>
          </a:p>
          <a:p>
            <a:pPr eaLnBrk="1" hangingPunct="1"/>
            <a:r>
              <a:rPr lang="en-US" altLang="en-US" smtClean="0">
                <a:latin typeface="Arial" pitchFamily="34" charset="0"/>
                <a:ea typeface="Geneva"/>
                <a:cs typeface="Geneva"/>
              </a:rPr>
              <a:t>UL Experience</a:t>
            </a:r>
          </a:p>
          <a:p>
            <a:pPr eaLnBrk="1" hangingPunct="1"/>
            <a:r>
              <a:rPr lang="en-US" altLang="en-US" smtClean="0">
                <a:latin typeface="Arial" pitchFamily="34" charset="0"/>
                <a:ea typeface="Geneva"/>
                <a:cs typeface="Geneva"/>
              </a:rPr>
              <a:t>Education and other Work Experience</a:t>
            </a:r>
          </a:p>
        </p:txBody>
      </p:sp>
      <p:sp>
        <p:nvSpPr>
          <p:cNvPr id="2" name="Slide Number Placeholder 1"/>
          <p:cNvSpPr>
            <a:spLocks noGrp="1"/>
          </p:cNvSpPr>
          <p:nvPr>
            <p:ph type="sldNum" sz="quarter" idx="10"/>
          </p:nvPr>
        </p:nvSpPr>
        <p:spPr/>
        <p:txBody>
          <a:bodyPr/>
          <a:lstStyle/>
          <a:p>
            <a:pPr>
              <a:defRPr/>
            </a:pPr>
            <a:fld id="{67A9FC22-6F7A-4F80-8D6C-ACD7C319FF91}" type="slidenum">
              <a:rPr lang="en-US" smtClean="0"/>
              <a:pPr>
                <a:defRPr/>
              </a:pPr>
              <a:t>2</a:t>
            </a:fld>
            <a:endParaRPr lang="en-US"/>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itle 1"/>
          <p:cNvSpPr>
            <a:spLocks noGrp="1"/>
          </p:cNvSpPr>
          <p:nvPr>
            <p:ph type="title"/>
          </p:nvPr>
        </p:nvSpPr>
        <p:spPr/>
        <p:txBody>
          <a:bodyPr/>
          <a:lstStyle/>
          <a:p>
            <a:pPr eaLnBrk="1" hangingPunct="1"/>
            <a:r>
              <a:rPr lang="en-US" altLang="en-US" smtClean="0">
                <a:latin typeface="Arial" pitchFamily="34" charset="0"/>
                <a:ea typeface="Geneva"/>
                <a:cs typeface="Geneva"/>
              </a:rPr>
              <a:t>Discussion and Questions</a:t>
            </a:r>
          </a:p>
        </p:txBody>
      </p:sp>
      <p:pic>
        <p:nvPicPr>
          <p:cNvPr id="150531" name="Content Placeholder 3" descr="question mark.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30500" y="1587500"/>
            <a:ext cx="3683000"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pPr>
              <a:defRPr/>
            </a:pPr>
            <a:fld id="{4BC641EE-5819-4E9A-97A3-CEB4248E52CF}" type="slidenum">
              <a:rPr lang="en-US" smtClean="0"/>
              <a:pPr>
                <a:defRPr/>
              </a:pPr>
              <a:t>20</a:t>
            </a:fld>
            <a:endParaRPr lang="en-US"/>
          </a:p>
        </p:txBody>
      </p:sp>
    </p:spTree>
    <p:custDataLst>
      <p:tags r:id="rId1"/>
    </p:custDataLst>
    <p:extLst>
      <p:ext uri="{BB962C8B-B14F-4D97-AF65-F5344CB8AC3E}">
        <p14:creationId xmlns:p14="http://schemas.microsoft.com/office/powerpoint/2010/main" val="25439158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457199" y="2533650"/>
            <a:ext cx="5802923" cy="1400175"/>
          </a:xfrm>
        </p:spPr>
        <p:txBody>
          <a:bodyPr/>
          <a:lstStyle/>
          <a:p>
            <a:pPr eaLnBrk="1" hangingPunct="1"/>
            <a:r>
              <a:rPr lang="en-US" dirty="0" smtClean="0">
                <a:latin typeface="Arial" charset="0"/>
                <a:ea typeface="Geneva" charset="0"/>
              </a:rPr>
              <a:t>DAP Requirements using ISO/IEC 17025</a:t>
            </a:r>
            <a:endParaRPr lang="en-US" dirty="0">
              <a:latin typeface="Arial" charset="0"/>
              <a:ea typeface="Geneva" charset="0"/>
            </a:endParaRPr>
          </a:p>
        </p:txBody>
      </p:sp>
      <p:sp>
        <p:nvSpPr>
          <p:cNvPr id="2" name="Subtitle 1"/>
          <p:cNvSpPr>
            <a:spLocks noGrp="1"/>
          </p:cNvSpPr>
          <p:nvPr>
            <p:ph type="subTitle" idx="1"/>
          </p:nvPr>
        </p:nvSpPr>
        <p:spPr/>
        <p:txBody>
          <a:bodyPr/>
          <a:lstStyle/>
          <a:p>
            <a:endParaRPr lang="en-US"/>
          </a:p>
        </p:txBody>
      </p:sp>
    </p:spTree>
    <p:custDataLst>
      <p:tags r:id="rId1"/>
    </p:custDataLst>
    <p:extLst>
      <p:ext uri="{BB962C8B-B14F-4D97-AF65-F5344CB8AC3E}">
        <p14:creationId xmlns:p14="http://schemas.microsoft.com/office/powerpoint/2010/main" val="33742763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268356" y="2819400"/>
            <a:ext cx="8534400" cy="13716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b="1" dirty="0" smtClean="0">
                <a:solidFill>
                  <a:schemeClr val="accent6">
                    <a:lumMod val="75000"/>
                  </a:schemeClr>
                </a:solidFill>
                <a:latin typeface="Arial" pitchFamily="34" charset="0"/>
                <a:cs typeface="Arial" pitchFamily="34" charset="0"/>
              </a:rPr>
              <a:t>Instructor Led Modules</a:t>
            </a:r>
          </a:p>
        </p:txBody>
      </p:sp>
      <p:sp>
        <p:nvSpPr>
          <p:cNvPr id="18436" name="Rectangle 18435"/>
          <p:cNvSpPr/>
          <p:nvPr/>
        </p:nvSpPr>
        <p:spPr>
          <a:xfrm>
            <a:off x="268356" y="990600"/>
            <a:ext cx="8534400" cy="13716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b="1" dirty="0" smtClean="0">
                <a:solidFill>
                  <a:schemeClr val="accent6">
                    <a:lumMod val="75000"/>
                  </a:schemeClr>
                </a:solidFill>
                <a:latin typeface="Arial" pitchFamily="34" charset="0"/>
                <a:cs typeface="Arial" pitchFamily="34" charset="0"/>
              </a:rPr>
              <a:t>eLearning Module Topics</a:t>
            </a:r>
          </a:p>
        </p:txBody>
      </p:sp>
      <p:sp>
        <p:nvSpPr>
          <p:cNvPr id="18434" name="Title 1"/>
          <p:cNvSpPr>
            <a:spLocks noGrp="1"/>
          </p:cNvSpPr>
          <p:nvPr>
            <p:ph type="title"/>
          </p:nvPr>
        </p:nvSpPr>
        <p:spPr/>
        <p:txBody>
          <a:bodyPr/>
          <a:lstStyle/>
          <a:p>
            <a:pPr eaLnBrk="1" hangingPunct="1"/>
            <a:r>
              <a:rPr lang="en-US" altLang="zh-TW" dirty="0" smtClean="0">
                <a:latin typeface="Arial" pitchFamily="34" charset="0"/>
                <a:ea typeface="Geneva"/>
                <a:cs typeface="Geneva"/>
              </a:rPr>
              <a:t>Course Map</a:t>
            </a:r>
            <a:endParaRPr lang="en-US" altLang="en-US" dirty="0" smtClean="0">
              <a:latin typeface="Arial" pitchFamily="34" charset="0"/>
              <a:ea typeface="Geneva"/>
              <a:cs typeface="Geneva"/>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Slide Number Placeholder 1"/>
          <p:cNvSpPr>
            <a:spLocks noGrp="1"/>
          </p:cNvSpPr>
          <p:nvPr>
            <p:ph type="sldNum" sz="quarter" idx="10"/>
          </p:nvPr>
        </p:nvSpPr>
        <p:spPr/>
        <p:txBody>
          <a:bodyPr/>
          <a:lstStyle/>
          <a:p>
            <a:pPr>
              <a:defRPr/>
            </a:pPr>
            <a:fld id="{67A9FC22-6F7A-4F80-8D6C-ACD7C319FF91}" type="slidenum">
              <a:rPr lang="en-US" smtClean="0"/>
              <a:pPr>
                <a:defRPr/>
              </a:pPr>
              <a:t>22</a:t>
            </a:fld>
            <a:endParaRPr lang="en-US"/>
          </a:p>
        </p:txBody>
      </p:sp>
      <p:sp>
        <p:nvSpPr>
          <p:cNvPr id="6" name="Rounded Rectangle 5"/>
          <p:cNvSpPr/>
          <p:nvPr/>
        </p:nvSpPr>
        <p:spPr>
          <a:xfrm>
            <a:off x="572870" y="1394352"/>
            <a:ext cx="1250573" cy="764907"/>
          </a:xfrm>
          <a:prstGeom prst="roundRect">
            <a:avLst/>
          </a:prstGeom>
          <a:solidFill>
            <a:schemeClr val="accent5">
              <a:lumMod val="40000"/>
              <a:lumOff val="60000"/>
            </a:schemeClr>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pitchFamily="34" charset="0"/>
                <a:cs typeface="Arial" pitchFamily="34" charset="0"/>
              </a:rPr>
              <a:t>What is DAP?</a:t>
            </a:r>
          </a:p>
        </p:txBody>
      </p:sp>
      <p:sp>
        <p:nvSpPr>
          <p:cNvPr id="7" name="Rounded Rectangle 6"/>
          <p:cNvSpPr/>
          <p:nvPr/>
        </p:nvSpPr>
        <p:spPr>
          <a:xfrm>
            <a:off x="2249460" y="1394352"/>
            <a:ext cx="1250573" cy="764907"/>
          </a:xfrm>
          <a:prstGeom prst="roundRect">
            <a:avLst/>
          </a:prstGeom>
          <a:solidFill>
            <a:schemeClr val="accent5">
              <a:lumMod val="40000"/>
              <a:lumOff val="60000"/>
            </a:schemeClr>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marL="6350" lvl="1" algn="ctr"/>
            <a:r>
              <a:rPr lang="en-US" sz="1200" dirty="0" smtClean="0">
                <a:solidFill>
                  <a:schemeClr val="tx1"/>
                </a:solidFill>
              </a:rPr>
              <a:t>The DAP Programs</a:t>
            </a:r>
            <a:endParaRPr lang="en-US" sz="1200" dirty="0">
              <a:solidFill>
                <a:schemeClr val="tx1"/>
              </a:solidFill>
            </a:endParaRPr>
          </a:p>
        </p:txBody>
      </p:sp>
      <p:sp>
        <p:nvSpPr>
          <p:cNvPr id="8" name="Rounded Rectangle 7"/>
          <p:cNvSpPr/>
          <p:nvPr/>
        </p:nvSpPr>
        <p:spPr>
          <a:xfrm>
            <a:off x="5574035" y="1394352"/>
            <a:ext cx="1250573" cy="764907"/>
          </a:xfrm>
          <a:prstGeom prst="roundRect">
            <a:avLst/>
          </a:prstGeom>
          <a:solidFill>
            <a:schemeClr val="accent5">
              <a:lumMod val="40000"/>
              <a:lumOff val="60000"/>
            </a:schemeClr>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marL="6350" lvl="1" algn="ctr"/>
            <a:r>
              <a:rPr lang="en-US" sz="1200" dirty="0" smtClean="0">
                <a:solidFill>
                  <a:schemeClr val="tx1"/>
                </a:solidFill>
              </a:rPr>
              <a:t>Authorized Signatories</a:t>
            </a:r>
            <a:endParaRPr lang="en-US" sz="1200" dirty="0">
              <a:solidFill>
                <a:schemeClr val="tx1"/>
              </a:solidFill>
            </a:endParaRPr>
          </a:p>
        </p:txBody>
      </p:sp>
      <p:sp>
        <p:nvSpPr>
          <p:cNvPr id="9" name="Rounded Rectangle 8"/>
          <p:cNvSpPr/>
          <p:nvPr/>
        </p:nvSpPr>
        <p:spPr>
          <a:xfrm>
            <a:off x="3941641" y="1394352"/>
            <a:ext cx="1260718" cy="764907"/>
          </a:xfrm>
          <a:prstGeom prst="roundRect">
            <a:avLst/>
          </a:prstGeom>
          <a:solidFill>
            <a:schemeClr val="accent5">
              <a:lumMod val="40000"/>
              <a:lumOff val="60000"/>
            </a:schemeClr>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marL="6350" lvl="1" algn="ctr"/>
            <a:r>
              <a:rPr lang="en-US" sz="1200" dirty="0" smtClean="0">
                <a:solidFill>
                  <a:schemeClr val="tx1"/>
                </a:solidFill>
              </a:rPr>
              <a:t>DAP General Requirements</a:t>
            </a:r>
            <a:endParaRPr lang="en-US" sz="1200" dirty="0">
              <a:solidFill>
                <a:schemeClr val="tx1"/>
              </a:solidFill>
            </a:endParaRPr>
          </a:p>
        </p:txBody>
      </p:sp>
      <p:sp>
        <p:nvSpPr>
          <p:cNvPr id="10" name="Rounded Rectangle 9"/>
          <p:cNvSpPr/>
          <p:nvPr/>
        </p:nvSpPr>
        <p:spPr>
          <a:xfrm>
            <a:off x="7299702" y="1394351"/>
            <a:ext cx="1250573" cy="764907"/>
          </a:xfrm>
          <a:prstGeom prst="roundRect">
            <a:avLst/>
          </a:prstGeom>
          <a:solidFill>
            <a:schemeClr val="accent5">
              <a:lumMod val="40000"/>
              <a:lumOff val="60000"/>
            </a:schemeClr>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marL="6350" lvl="1" algn="ctr"/>
            <a:r>
              <a:rPr lang="en-US" sz="1200" dirty="0" smtClean="0">
                <a:solidFill>
                  <a:schemeClr val="tx1"/>
                </a:solidFill>
              </a:rPr>
              <a:t>UL </a:t>
            </a:r>
            <a:r>
              <a:rPr lang="en-US" sz="1200" dirty="0" err="1" smtClean="0">
                <a:solidFill>
                  <a:schemeClr val="tx1"/>
                </a:solidFill>
              </a:rPr>
              <a:t>Knoweldge</a:t>
            </a:r>
            <a:r>
              <a:rPr lang="en-US" sz="1200" dirty="0" smtClean="0">
                <a:solidFill>
                  <a:schemeClr val="tx1"/>
                </a:solidFill>
              </a:rPr>
              <a:t> Solutions</a:t>
            </a:r>
            <a:endParaRPr lang="en-US" sz="1200" dirty="0">
              <a:solidFill>
                <a:schemeClr val="tx1"/>
              </a:solidFill>
            </a:endParaRPr>
          </a:p>
        </p:txBody>
      </p:sp>
      <p:cxnSp>
        <p:nvCxnSpPr>
          <p:cNvPr id="11" name="Straight Arrow Connector 10"/>
          <p:cNvCxnSpPr>
            <a:stCxn id="6" idx="3"/>
            <a:endCxn id="7" idx="1"/>
          </p:cNvCxnSpPr>
          <p:nvPr/>
        </p:nvCxnSpPr>
        <p:spPr>
          <a:xfrm>
            <a:off x="1823443" y="1776806"/>
            <a:ext cx="42601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7" idx="3"/>
            <a:endCxn id="9" idx="1"/>
          </p:cNvCxnSpPr>
          <p:nvPr/>
        </p:nvCxnSpPr>
        <p:spPr>
          <a:xfrm>
            <a:off x="3500033" y="1776806"/>
            <a:ext cx="44160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9" idx="3"/>
            <a:endCxn id="8" idx="1"/>
          </p:cNvCxnSpPr>
          <p:nvPr/>
        </p:nvCxnSpPr>
        <p:spPr>
          <a:xfrm>
            <a:off x="5202359" y="1776806"/>
            <a:ext cx="37167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8" idx="3"/>
            <a:endCxn id="10" idx="1"/>
          </p:cNvCxnSpPr>
          <p:nvPr/>
        </p:nvCxnSpPr>
        <p:spPr>
          <a:xfrm flipV="1">
            <a:off x="6824608" y="1776805"/>
            <a:ext cx="475094"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Rounded Rectangle 14"/>
          <p:cNvSpPr/>
          <p:nvPr/>
        </p:nvSpPr>
        <p:spPr>
          <a:xfrm>
            <a:off x="572869" y="3236587"/>
            <a:ext cx="1250573" cy="764907"/>
          </a:xfrm>
          <a:prstGeom prst="roundRect">
            <a:avLst/>
          </a:prstGeom>
          <a:solidFill>
            <a:schemeClr val="accent5">
              <a:lumMod val="40000"/>
              <a:lumOff val="60000"/>
            </a:schemeClr>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marL="6350" lvl="1" algn="ctr"/>
            <a:r>
              <a:rPr lang="en-US" sz="1200" dirty="0" smtClean="0">
                <a:solidFill>
                  <a:schemeClr val="tx1"/>
                </a:solidFill>
              </a:rPr>
              <a:t>Detailed Requirements Introduction</a:t>
            </a:r>
            <a:endParaRPr lang="en-US" sz="1200" dirty="0">
              <a:solidFill>
                <a:schemeClr val="tx1"/>
              </a:solidFill>
            </a:endParaRPr>
          </a:p>
        </p:txBody>
      </p:sp>
      <p:cxnSp>
        <p:nvCxnSpPr>
          <p:cNvPr id="16" name="Elbow Connector 15"/>
          <p:cNvCxnSpPr>
            <a:stCxn id="10" idx="3"/>
            <a:endCxn id="15" idx="1"/>
          </p:cNvCxnSpPr>
          <p:nvPr/>
        </p:nvCxnSpPr>
        <p:spPr>
          <a:xfrm flipH="1">
            <a:off x="572869" y="1776805"/>
            <a:ext cx="7977406" cy="1842236"/>
          </a:xfrm>
          <a:prstGeom prst="bentConnector5">
            <a:avLst>
              <a:gd name="adj1" fmla="val -2011"/>
              <a:gd name="adj2" fmla="val 50000"/>
              <a:gd name="adj3" fmla="val 102524"/>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Rounded Rectangle 16"/>
          <p:cNvSpPr/>
          <p:nvPr/>
        </p:nvSpPr>
        <p:spPr>
          <a:xfrm>
            <a:off x="2301494" y="3243214"/>
            <a:ext cx="1250573" cy="764907"/>
          </a:xfrm>
          <a:prstGeom prst="roundRect">
            <a:avLst/>
          </a:prstGeom>
          <a:solidFill>
            <a:schemeClr val="accent5">
              <a:lumMod val="40000"/>
              <a:lumOff val="60000"/>
            </a:schemeClr>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marL="6350" lvl="1" algn="ctr"/>
            <a:r>
              <a:rPr lang="en-US" sz="1200" dirty="0" smtClean="0">
                <a:solidFill>
                  <a:schemeClr val="tx1"/>
                </a:solidFill>
              </a:rPr>
              <a:t>eLearning Review Q&amp;A</a:t>
            </a:r>
            <a:endParaRPr lang="en-US" sz="1200" dirty="0">
              <a:solidFill>
                <a:schemeClr val="tx1"/>
              </a:solidFill>
            </a:endParaRPr>
          </a:p>
        </p:txBody>
      </p:sp>
      <p:sp>
        <p:nvSpPr>
          <p:cNvPr id="19" name="Rounded Rectangle 18"/>
          <p:cNvSpPr/>
          <p:nvPr/>
        </p:nvSpPr>
        <p:spPr>
          <a:xfrm>
            <a:off x="3993675" y="3243214"/>
            <a:ext cx="1260718" cy="764907"/>
          </a:xfrm>
          <a:prstGeom prst="roundRect">
            <a:avLst/>
          </a:prstGeom>
          <a:solidFill>
            <a:schemeClr val="accent5"/>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marL="6350" lvl="1" algn="ctr"/>
            <a:r>
              <a:rPr lang="en-US" sz="1200" dirty="0" smtClean="0">
                <a:solidFill>
                  <a:schemeClr val="tx1"/>
                </a:solidFill>
              </a:rPr>
              <a:t>DAP Requirements using ISO/IEC 17025</a:t>
            </a:r>
            <a:endParaRPr lang="en-US" sz="1200" dirty="0">
              <a:solidFill>
                <a:schemeClr val="tx1"/>
              </a:solidFill>
            </a:endParaRPr>
          </a:p>
        </p:txBody>
      </p:sp>
      <p:cxnSp>
        <p:nvCxnSpPr>
          <p:cNvPr id="21" name="Straight Arrow Connector 20"/>
          <p:cNvCxnSpPr>
            <a:stCxn id="15" idx="3"/>
            <a:endCxn id="17" idx="1"/>
          </p:cNvCxnSpPr>
          <p:nvPr/>
        </p:nvCxnSpPr>
        <p:spPr>
          <a:xfrm>
            <a:off x="1823442" y="3619041"/>
            <a:ext cx="478052" cy="66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7" idx="3"/>
            <a:endCxn id="19" idx="1"/>
          </p:cNvCxnSpPr>
          <p:nvPr/>
        </p:nvCxnSpPr>
        <p:spPr>
          <a:xfrm>
            <a:off x="3552067" y="3625668"/>
            <a:ext cx="44160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1978835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dirty="0" smtClean="0">
                <a:latin typeface="Arial" pitchFamily="34" charset="0"/>
                <a:ea typeface="Geneva"/>
                <a:cs typeface="Geneva"/>
              </a:rPr>
              <a:t>Module Objectives</a:t>
            </a:r>
          </a:p>
        </p:txBody>
      </p:sp>
      <p:sp>
        <p:nvSpPr>
          <p:cNvPr id="20483" name="Content Placeholder 2"/>
          <p:cNvSpPr>
            <a:spLocks noGrp="1"/>
          </p:cNvSpPr>
          <p:nvPr>
            <p:ph idx="1"/>
          </p:nvPr>
        </p:nvSpPr>
        <p:spPr/>
        <p:txBody>
          <a:bodyPr/>
          <a:lstStyle/>
          <a:p>
            <a:pPr marL="347663" indent="-347663" eaLnBrk="1" hangingPunct="1"/>
            <a:r>
              <a:rPr lang="en-US" altLang="zh-CN" dirty="0" smtClean="0">
                <a:latin typeface="Arial" pitchFamily="34" charset="0"/>
                <a:ea typeface="Geneva"/>
                <a:cs typeface="Geneva"/>
              </a:rPr>
              <a:t>Upon completion of this module you will be able to:</a:t>
            </a:r>
          </a:p>
          <a:p>
            <a:pPr marL="566738" lvl="1" indent="-233363" eaLnBrk="1" hangingPunct="1">
              <a:spcBef>
                <a:spcPts val="1200"/>
              </a:spcBef>
              <a:spcAft>
                <a:spcPts val="1200"/>
              </a:spcAft>
            </a:pPr>
            <a:r>
              <a:rPr lang="en-US" altLang="zh-CN" dirty="0" smtClean="0">
                <a:latin typeface="Arial" pitchFamily="34" charset="0"/>
              </a:rPr>
              <a:t>Describe various ISO auditing </a:t>
            </a:r>
            <a:r>
              <a:rPr lang="en-US" altLang="zh-CN" dirty="0">
                <a:latin typeface="Arial" pitchFamily="34" charset="0"/>
              </a:rPr>
              <a:t>terms</a:t>
            </a:r>
          </a:p>
          <a:p>
            <a:pPr marL="566738" lvl="1" indent="-233363" eaLnBrk="1" hangingPunct="1">
              <a:spcBef>
                <a:spcPts val="1200"/>
              </a:spcBef>
              <a:spcAft>
                <a:spcPts val="1200"/>
              </a:spcAft>
            </a:pPr>
            <a:r>
              <a:rPr lang="en-US" altLang="zh-CN" dirty="0">
                <a:latin typeface="Arial" pitchFamily="34" charset="0"/>
              </a:rPr>
              <a:t>State the purpose and scope of ISO/IEC 17025</a:t>
            </a:r>
          </a:p>
          <a:p>
            <a:pPr marL="566738" lvl="1" indent="-233363" eaLnBrk="1" hangingPunct="1">
              <a:spcBef>
                <a:spcPts val="1200"/>
              </a:spcBef>
              <a:spcAft>
                <a:spcPts val="1200"/>
              </a:spcAft>
            </a:pPr>
            <a:r>
              <a:rPr lang="en-US" altLang="zh-CN" dirty="0">
                <a:latin typeface="Arial" pitchFamily="34" charset="0"/>
              </a:rPr>
              <a:t>Identify c</a:t>
            </a:r>
            <a:r>
              <a:rPr lang="en-US" altLang="zh-CN" dirty="0" smtClean="0">
                <a:latin typeface="Arial" pitchFamily="34" charset="0"/>
              </a:rPr>
              <a:t>omponents </a:t>
            </a:r>
            <a:r>
              <a:rPr lang="en-US" altLang="zh-CN" dirty="0">
                <a:latin typeface="Arial" pitchFamily="34" charset="0"/>
              </a:rPr>
              <a:t>of the Management and Technical requirements in ISO/IEC </a:t>
            </a:r>
            <a:r>
              <a:rPr lang="en-US" altLang="zh-CN" dirty="0" smtClean="0">
                <a:latin typeface="Arial" pitchFamily="34" charset="0"/>
              </a:rPr>
              <a:t>17025 used for DAP</a:t>
            </a:r>
            <a:endParaRPr lang="en-US" altLang="zh-CN" dirty="0">
              <a:latin typeface="Arial" pitchFamily="34" charset="0"/>
            </a:endParaRPr>
          </a:p>
          <a:p>
            <a:pPr marL="333375" lvl="1" indent="0" eaLnBrk="1" hangingPunct="1">
              <a:buNone/>
            </a:pPr>
            <a:r>
              <a:rPr lang="en-US" altLang="en-US" dirty="0" smtClean="0">
                <a:latin typeface="Arial" pitchFamily="34" charset="0"/>
                <a:ea typeface="Geneva"/>
                <a:cs typeface="Geneva"/>
              </a:rPr>
              <a:t/>
            </a:r>
            <a:br>
              <a:rPr lang="en-US" altLang="en-US" dirty="0" smtClean="0">
                <a:latin typeface="Arial" pitchFamily="34" charset="0"/>
                <a:ea typeface="Geneva"/>
                <a:cs typeface="Geneva"/>
              </a:rPr>
            </a:br>
            <a:endParaRPr lang="en-US" dirty="0" smtClean="0"/>
          </a:p>
          <a:p>
            <a:pPr marL="566738" lvl="1" indent="-233363" eaLnBrk="1" hangingPunct="1"/>
            <a:endParaRPr lang="en-US" dirty="0" smtClean="0"/>
          </a:p>
          <a:p>
            <a:pPr marL="566738" lvl="1" indent="-233363" eaLnBrk="1" hangingPunct="1"/>
            <a:endParaRPr lang="en-US" kern="0" dirty="0">
              <a:solidFill>
                <a:srgbClr val="000000"/>
              </a:solidFill>
            </a:endParaRPr>
          </a:p>
          <a:p>
            <a:pPr marL="333375" lvl="1" indent="0" eaLnBrk="1" hangingPunct="1">
              <a:buNone/>
            </a:pPr>
            <a:endParaRPr lang="en-US" altLang="zh-CN" dirty="0" smtClean="0">
              <a:latin typeface="Arial" pitchFamily="34" charset="0"/>
            </a:endParaRPr>
          </a:p>
        </p:txBody>
      </p:sp>
      <p:sp>
        <p:nvSpPr>
          <p:cNvPr id="2" name="Slide Number Placeholder 1"/>
          <p:cNvSpPr>
            <a:spLocks noGrp="1"/>
          </p:cNvSpPr>
          <p:nvPr>
            <p:ph type="sldNum" sz="quarter" idx="10"/>
          </p:nvPr>
        </p:nvSpPr>
        <p:spPr/>
        <p:txBody>
          <a:bodyPr/>
          <a:lstStyle/>
          <a:p>
            <a:pPr>
              <a:defRPr/>
            </a:pPr>
            <a:fld id="{67A9FC22-6F7A-4F80-8D6C-ACD7C319FF91}" type="slidenum">
              <a:rPr lang="en-US" smtClean="0"/>
              <a:pPr>
                <a:defRPr/>
              </a:pPr>
              <a:t>23</a:t>
            </a:fld>
            <a:endParaRPr lang="en-US"/>
          </a:p>
        </p:txBody>
      </p:sp>
    </p:spTree>
    <p:custDataLst>
      <p:tags r:id="rId1"/>
    </p:custDataLst>
    <p:extLst>
      <p:ext uri="{BB962C8B-B14F-4D97-AF65-F5344CB8AC3E}">
        <p14:creationId xmlns:p14="http://schemas.microsoft.com/office/powerpoint/2010/main" val="21462801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a:t>What is ISO/IEC 17025?</a:t>
            </a:r>
            <a:endParaRPr lang="en-US" altLang="en-US" dirty="0" smtClean="0">
              <a:latin typeface="Arial" pitchFamily="34" charset="0"/>
              <a:ea typeface="Geneva"/>
              <a:cs typeface="Geneva"/>
            </a:endParaRPr>
          </a:p>
        </p:txBody>
      </p:sp>
      <p:sp>
        <p:nvSpPr>
          <p:cNvPr id="2" name="Slide Number Placeholder 1"/>
          <p:cNvSpPr>
            <a:spLocks noGrp="1"/>
          </p:cNvSpPr>
          <p:nvPr>
            <p:ph type="sldNum" sz="quarter" idx="10"/>
          </p:nvPr>
        </p:nvSpPr>
        <p:spPr/>
        <p:txBody>
          <a:bodyPr/>
          <a:lstStyle/>
          <a:p>
            <a:pPr>
              <a:defRPr/>
            </a:pPr>
            <a:fld id="{67A9FC22-6F7A-4F80-8D6C-ACD7C319FF91}" type="slidenum">
              <a:rPr lang="en-US" smtClean="0"/>
              <a:pPr>
                <a:defRPr/>
              </a:pPr>
              <a:t>24</a:t>
            </a:fld>
            <a:endParaRPr lang="en-US"/>
          </a:p>
        </p:txBody>
      </p:sp>
      <p:sp>
        <p:nvSpPr>
          <p:cNvPr id="5" name="Content Placeholder 2"/>
          <p:cNvSpPr>
            <a:spLocks noGrp="1"/>
          </p:cNvSpPr>
          <p:nvPr>
            <p:ph idx="1"/>
          </p:nvPr>
        </p:nvSpPr>
        <p:spPr>
          <a:xfrm>
            <a:off x="457200" y="1219199"/>
            <a:ext cx="8172450" cy="4906963"/>
          </a:xfrm>
        </p:spPr>
        <p:txBody>
          <a:bodyPr/>
          <a:lstStyle/>
          <a:p>
            <a:pPr marL="0" indent="0" eaLnBrk="1" hangingPunct="1">
              <a:buNone/>
            </a:pPr>
            <a:r>
              <a:rPr lang="en-US" dirty="0"/>
              <a:t>An international standard to judge competency of a testing and/or calibration laboratory based on</a:t>
            </a:r>
            <a:r>
              <a:rPr lang="en-US" dirty="0" smtClean="0"/>
              <a:t>:</a:t>
            </a:r>
          </a:p>
          <a:p>
            <a:pPr marL="0" indent="0" eaLnBrk="1" hangingPunct="1">
              <a:buNone/>
            </a:pPr>
            <a:endParaRPr lang="en-US" dirty="0"/>
          </a:p>
          <a:p>
            <a:pPr lvl="1" eaLnBrk="1" hangingPunct="1"/>
            <a:r>
              <a:rPr lang="en-US" dirty="0"/>
              <a:t>Personnel</a:t>
            </a:r>
          </a:p>
          <a:p>
            <a:pPr lvl="1" eaLnBrk="1" hangingPunct="1"/>
            <a:r>
              <a:rPr lang="en-US" dirty="0"/>
              <a:t>Facilities (physical location)</a:t>
            </a:r>
          </a:p>
          <a:p>
            <a:pPr lvl="1" eaLnBrk="1" hangingPunct="1"/>
            <a:r>
              <a:rPr lang="en-US" dirty="0"/>
              <a:t>Equipment</a:t>
            </a:r>
          </a:p>
          <a:p>
            <a:pPr lvl="1" eaLnBrk="1" hangingPunct="1"/>
            <a:r>
              <a:rPr lang="en-US" dirty="0"/>
              <a:t>Management system</a:t>
            </a:r>
          </a:p>
          <a:p>
            <a:pPr marL="0" indent="0" eaLnBrk="1" hangingPunct="1">
              <a:buNone/>
            </a:pPr>
            <a:endParaRPr lang="en-US" altLang="zh-TW" sz="2800" b="1" i="1" dirty="0" smtClean="0">
              <a:latin typeface="Arial" pitchFamily="34" charset="0"/>
            </a:endParaRPr>
          </a:p>
        </p:txBody>
      </p:sp>
      <p:sp>
        <p:nvSpPr>
          <p:cNvPr id="6" name="Text Box 4"/>
          <p:cNvSpPr txBox="1">
            <a:spLocks noChangeArrowheads="1"/>
          </p:cNvSpPr>
          <p:nvPr/>
        </p:nvSpPr>
        <p:spPr bwMode="auto">
          <a:xfrm>
            <a:off x="4957752" y="2309809"/>
            <a:ext cx="2514600" cy="682625"/>
          </a:xfrm>
          <a:prstGeom prst="rect">
            <a:avLst/>
          </a:prstGeom>
          <a:solidFill>
            <a:schemeClr val="accent3">
              <a:lumMod val="40000"/>
              <a:lumOff val="60000"/>
            </a:schemeClr>
          </a:solidFill>
          <a:ln w="12700">
            <a:solidFill>
              <a:schemeClr val="tx1"/>
            </a:solidFill>
            <a:miter lim="800000"/>
            <a:headEnd/>
            <a:tailEnd/>
          </a:ln>
        </p:spPr>
        <p:txBody>
          <a:bodyPr lIns="0" tIns="0" rIns="0" bIns="0">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algn="ctr" eaLnBrk="0" fontAlgn="base" hangingPunct="0">
              <a:spcBef>
                <a:spcPct val="0"/>
              </a:spcBef>
              <a:spcAft>
                <a:spcPct val="0"/>
              </a:spcAft>
              <a:defRPr sz="2400">
                <a:solidFill>
                  <a:schemeClr val="tx1"/>
                </a:solidFill>
                <a:latin typeface="Times New Roman" charset="0"/>
              </a:defRPr>
            </a:lvl6pPr>
            <a:lvl7pPr marL="2971800" indent="-228600" algn="ctr" eaLnBrk="0" fontAlgn="base" hangingPunct="0">
              <a:spcBef>
                <a:spcPct val="0"/>
              </a:spcBef>
              <a:spcAft>
                <a:spcPct val="0"/>
              </a:spcAft>
              <a:defRPr sz="2400">
                <a:solidFill>
                  <a:schemeClr val="tx1"/>
                </a:solidFill>
                <a:latin typeface="Times New Roman" charset="0"/>
              </a:defRPr>
            </a:lvl7pPr>
            <a:lvl8pPr marL="3429000" indent="-228600" algn="ctr" eaLnBrk="0" fontAlgn="base" hangingPunct="0">
              <a:spcBef>
                <a:spcPct val="0"/>
              </a:spcBef>
              <a:spcAft>
                <a:spcPct val="0"/>
              </a:spcAft>
              <a:defRPr sz="2400">
                <a:solidFill>
                  <a:schemeClr val="tx1"/>
                </a:solidFill>
                <a:latin typeface="Times New Roman" charset="0"/>
              </a:defRPr>
            </a:lvl8pPr>
            <a:lvl9pPr marL="3886200" indent="-228600" algn="ctr" eaLnBrk="0" fontAlgn="base" hangingPunct="0">
              <a:spcBef>
                <a:spcPct val="0"/>
              </a:spcBef>
              <a:spcAft>
                <a:spcPct val="0"/>
              </a:spcAft>
              <a:defRPr sz="2400">
                <a:solidFill>
                  <a:schemeClr val="tx1"/>
                </a:solidFill>
                <a:latin typeface="Times New Roman" charset="0"/>
              </a:defRPr>
            </a:lvl9pPr>
          </a:lstStyle>
          <a:p>
            <a:pPr algn="ctr" eaLnBrk="1" hangingPunct="1">
              <a:spcBef>
                <a:spcPct val="50000"/>
              </a:spcBef>
            </a:pPr>
            <a:r>
              <a:rPr lang="en-US" sz="2200" b="1" dirty="0">
                <a:latin typeface="Arial" charset="0"/>
              </a:rPr>
              <a:t>Technical compliance</a:t>
            </a:r>
          </a:p>
        </p:txBody>
      </p:sp>
      <p:sp>
        <p:nvSpPr>
          <p:cNvPr id="7" name="Text Box 5"/>
          <p:cNvSpPr txBox="1">
            <a:spLocks noChangeArrowheads="1"/>
          </p:cNvSpPr>
          <p:nvPr/>
        </p:nvSpPr>
        <p:spPr bwMode="auto">
          <a:xfrm>
            <a:off x="4348152" y="3771896"/>
            <a:ext cx="3833813" cy="682625"/>
          </a:xfrm>
          <a:prstGeom prst="rect">
            <a:avLst/>
          </a:prstGeom>
          <a:solidFill>
            <a:schemeClr val="accent5">
              <a:lumMod val="60000"/>
              <a:lumOff val="40000"/>
            </a:schemeClr>
          </a:solidFill>
          <a:ln w="12700">
            <a:solidFill>
              <a:schemeClr val="tx1"/>
            </a:solidFill>
            <a:miter lim="800000"/>
            <a:headEnd/>
            <a:tailEnd/>
          </a:ln>
        </p:spPr>
        <p:txBody>
          <a:bodyPr lIns="0" tIns="0" rIns="0" bIns="0">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algn="ctr" eaLnBrk="0" fontAlgn="base" hangingPunct="0">
              <a:spcBef>
                <a:spcPct val="0"/>
              </a:spcBef>
              <a:spcAft>
                <a:spcPct val="0"/>
              </a:spcAft>
              <a:defRPr sz="2400">
                <a:solidFill>
                  <a:schemeClr val="tx1"/>
                </a:solidFill>
                <a:latin typeface="Times New Roman" charset="0"/>
              </a:defRPr>
            </a:lvl6pPr>
            <a:lvl7pPr marL="2971800" indent="-228600" algn="ctr" eaLnBrk="0" fontAlgn="base" hangingPunct="0">
              <a:spcBef>
                <a:spcPct val="0"/>
              </a:spcBef>
              <a:spcAft>
                <a:spcPct val="0"/>
              </a:spcAft>
              <a:defRPr sz="2400">
                <a:solidFill>
                  <a:schemeClr val="tx1"/>
                </a:solidFill>
                <a:latin typeface="Times New Roman" charset="0"/>
              </a:defRPr>
            </a:lvl7pPr>
            <a:lvl8pPr marL="3429000" indent="-228600" algn="ctr" eaLnBrk="0" fontAlgn="base" hangingPunct="0">
              <a:spcBef>
                <a:spcPct val="0"/>
              </a:spcBef>
              <a:spcAft>
                <a:spcPct val="0"/>
              </a:spcAft>
              <a:defRPr sz="2400">
                <a:solidFill>
                  <a:schemeClr val="tx1"/>
                </a:solidFill>
                <a:latin typeface="Times New Roman" charset="0"/>
              </a:defRPr>
            </a:lvl8pPr>
            <a:lvl9pPr marL="3886200" indent="-228600" algn="ctr" eaLnBrk="0" fontAlgn="base" hangingPunct="0">
              <a:spcBef>
                <a:spcPct val="0"/>
              </a:spcBef>
              <a:spcAft>
                <a:spcPct val="0"/>
              </a:spcAft>
              <a:defRPr sz="2400">
                <a:solidFill>
                  <a:schemeClr val="tx1"/>
                </a:solidFill>
                <a:latin typeface="Times New Roman" charset="0"/>
              </a:defRPr>
            </a:lvl9pPr>
          </a:lstStyle>
          <a:p>
            <a:pPr algn="ctr" eaLnBrk="1" hangingPunct="1"/>
            <a:r>
              <a:rPr lang="en-US" sz="2200" b="1" dirty="0">
                <a:latin typeface="Arial" charset="0"/>
              </a:rPr>
              <a:t>Quality management system in place</a:t>
            </a:r>
          </a:p>
        </p:txBody>
      </p:sp>
      <p:sp>
        <p:nvSpPr>
          <p:cNvPr id="8" name="Text Box 6"/>
          <p:cNvSpPr txBox="1">
            <a:spLocks noChangeArrowheads="1"/>
          </p:cNvSpPr>
          <p:nvPr/>
        </p:nvSpPr>
        <p:spPr bwMode="auto">
          <a:xfrm>
            <a:off x="3967152" y="5143496"/>
            <a:ext cx="4572000" cy="682625"/>
          </a:xfrm>
          <a:prstGeom prst="rect">
            <a:avLst/>
          </a:prstGeom>
          <a:solidFill>
            <a:schemeClr val="accent4">
              <a:lumMod val="60000"/>
              <a:lumOff val="40000"/>
            </a:schemeClr>
          </a:solidFill>
          <a:ln w="12700">
            <a:solidFill>
              <a:schemeClr val="tx1"/>
            </a:solidFill>
            <a:miter lim="800000"/>
            <a:headEnd/>
            <a:tailEnd/>
          </a:ln>
        </p:spPr>
        <p:txBody>
          <a:bodyPr lIns="0" tIns="0" rIns="0" bIns="0">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algn="ctr" eaLnBrk="0" fontAlgn="base" hangingPunct="0">
              <a:spcBef>
                <a:spcPct val="0"/>
              </a:spcBef>
              <a:spcAft>
                <a:spcPct val="0"/>
              </a:spcAft>
              <a:defRPr sz="2400">
                <a:solidFill>
                  <a:schemeClr val="tx1"/>
                </a:solidFill>
                <a:latin typeface="Times New Roman" charset="0"/>
              </a:defRPr>
            </a:lvl6pPr>
            <a:lvl7pPr marL="2971800" indent="-228600" algn="ctr" eaLnBrk="0" fontAlgn="base" hangingPunct="0">
              <a:spcBef>
                <a:spcPct val="0"/>
              </a:spcBef>
              <a:spcAft>
                <a:spcPct val="0"/>
              </a:spcAft>
              <a:defRPr sz="2400">
                <a:solidFill>
                  <a:schemeClr val="tx1"/>
                </a:solidFill>
                <a:latin typeface="Times New Roman" charset="0"/>
              </a:defRPr>
            </a:lvl7pPr>
            <a:lvl8pPr marL="3429000" indent="-228600" algn="ctr" eaLnBrk="0" fontAlgn="base" hangingPunct="0">
              <a:spcBef>
                <a:spcPct val="0"/>
              </a:spcBef>
              <a:spcAft>
                <a:spcPct val="0"/>
              </a:spcAft>
              <a:defRPr sz="2400">
                <a:solidFill>
                  <a:schemeClr val="tx1"/>
                </a:solidFill>
                <a:latin typeface="Times New Roman" charset="0"/>
              </a:defRPr>
            </a:lvl8pPr>
            <a:lvl9pPr marL="3886200" indent="-228600" algn="ctr" eaLnBrk="0" fontAlgn="base" hangingPunct="0">
              <a:spcBef>
                <a:spcPct val="0"/>
              </a:spcBef>
              <a:spcAft>
                <a:spcPct val="0"/>
              </a:spcAft>
              <a:defRPr sz="2400">
                <a:solidFill>
                  <a:schemeClr val="tx1"/>
                </a:solidFill>
                <a:latin typeface="Times New Roman" charset="0"/>
              </a:defRPr>
            </a:lvl9pPr>
          </a:lstStyle>
          <a:p>
            <a:pPr algn="ctr" eaLnBrk="1" hangingPunct="1"/>
            <a:r>
              <a:rPr lang="en-US" sz="2200" b="1" dirty="0">
                <a:latin typeface="Arial" charset="0"/>
              </a:rPr>
              <a:t>Ultimate goal:</a:t>
            </a:r>
          </a:p>
          <a:p>
            <a:pPr algn="ctr" eaLnBrk="1" hangingPunct="1"/>
            <a:r>
              <a:rPr lang="en-US" sz="2200" b="1" dirty="0">
                <a:latin typeface="Arial" charset="0"/>
              </a:rPr>
              <a:t>Reliable Test Data</a:t>
            </a:r>
          </a:p>
        </p:txBody>
      </p:sp>
      <p:sp>
        <p:nvSpPr>
          <p:cNvPr id="9" name="Text Box 7"/>
          <p:cNvSpPr txBox="1">
            <a:spLocks noChangeArrowheads="1"/>
          </p:cNvSpPr>
          <p:nvPr/>
        </p:nvSpPr>
        <p:spPr bwMode="auto">
          <a:xfrm>
            <a:off x="5948352" y="2781296"/>
            <a:ext cx="533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algn="ctr" eaLnBrk="0" fontAlgn="base" hangingPunct="0">
              <a:spcBef>
                <a:spcPct val="0"/>
              </a:spcBef>
              <a:spcAft>
                <a:spcPct val="0"/>
              </a:spcAft>
              <a:defRPr sz="2400">
                <a:solidFill>
                  <a:schemeClr val="tx1"/>
                </a:solidFill>
                <a:latin typeface="Times New Roman" charset="0"/>
              </a:defRPr>
            </a:lvl6pPr>
            <a:lvl7pPr marL="2971800" indent="-228600" algn="ctr" eaLnBrk="0" fontAlgn="base" hangingPunct="0">
              <a:spcBef>
                <a:spcPct val="0"/>
              </a:spcBef>
              <a:spcAft>
                <a:spcPct val="0"/>
              </a:spcAft>
              <a:defRPr sz="2400">
                <a:solidFill>
                  <a:schemeClr val="tx1"/>
                </a:solidFill>
                <a:latin typeface="Times New Roman" charset="0"/>
              </a:defRPr>
            </a:lvl7pPr>
            <a:lvl8pPr marL="3429000" indent="-228600" algn="ctr" eaLnBrk="0" fontAlgn="base" hangingPunct="0">
              <a:spcBef>
                <a:spcPct val="0"/>
              </a:spcBef>
              <a:spcAft>
                <a:spcPct val="0"/>
              </a:spcAft>
              <a:defRPr sz="2400">
                <a:solidFill>
                  <a:schemeClr val="tx1"/>
                </a:solidFill>
                <a:latin typeface="Times New Roman" charset="0"/>
              </a:defRPr>
            </a:lvl8pPr>
            <a:lvl9pPr marL="3886200" indent="-228600" algn="ctr" eaLnBrk="0" fontAlgn="base" hangingPunct="0">
              <a:spcBef>
                <a:spcPct val="0"/>
              </a:spcBef>
              <a:spcAft>
                <a:spcPct val="0"/>
              </a:spcAft>
              <a:defRPr sz="2400">
                <a:solidFill>
                  <a:schemeClr val="tx1"/>
                </a:solidFill>
                <a:latin typeface="Times New Roman" charset="0"/>
              </a:defRPr>
            </a:lvl9pPr>
          </a:lstStyle>
          <a:p>
            <a:pPr eaLnBrk="1" hangingPunct="1">
              <a:spcBef>
                <a:spcPct val="50000"/>
              </a:spcBef>
            </a:pPr>
            <a:r>
              <a:rPr lang="en-US" sz="8000" b="1" dirty="0">
                <a:solidFill>
                  <a:schemeClr val="accent6"/>
                </a:solidFill>
                <a:latin typeface="Arial" charset="0"/>
              </a:rPr>
              <a:t>+</a:t>
            </a:r>
          </a:p>
        </p:txBody>
      </p:sp>
      <p:sp>
        <p:nvSpPr>
          <p:cNvPr id="10" name="Text Box 8"/>
          <p:cNvSpPr txBox="1">
            <a:spLocks noChangeArrowheads="1"/>
          </p:cNvSpPr>
          <p:nvPr/>
        </p:nvSpPr>
        <p:spPr bwMode="auto">
          <a:xfrm>
            <a:off x="5910252" y="4152896"/>
            <a:ext cx="6096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algn="ctr" eaLnBrk="0" fontAlgn="base" hangingPunct="0">
              <a:spcBef>
                <a:spcPct val="0"/>
              </a:spcBef>
              <a:spcAft>
                <a:spcPct val="0"/>
              </a:spcAft>
              <a:defRPr sz="2400">
                <a:solidFill>
                  <a:schemeClr val="tx1"/>
                </a:solidFill>
                <a:latin typeface="Times New Roman" charset="0"/>
              </a:defRPr>
            </a:lvl6pPr>
            <a:lvl7pPr marL="2971800" indent="-228600" algn="ctr" eaLnBrk="0" fontAlgn="base" hangingPunct="0">
              <a:spcBef>
                <a:spcPct val="0"/>
              </a:spcBef>
              <a:spcAft>
                <a:spcPct val="0"/>
              </a:spcAft>
              <a:defRPr sz="2400">
                <a:solidFill>
                  <a:schemeClr val="tx1"/>
                </a:solidFill>
                <a:latin typeface="Times New Roman" charset="0"/>
              </a:defRPr>
            </a:lvl7pPr>
            <a:lvl8pPr marL="3429000" indent="-228600" algn="ctr" eaLnBrk="0" fontAlgn="base" hangingPunct="0">
              <a:spcBef>
                <a:spcPct val="0"/>
              </a:spcBef>
              <a:spcAft>
                <a:spcPct val="0"/>
              </a:spcAft>
              <a:defRPr sz="2400">
                <a:solidFill>
                  <a:schemeClr val="tx1"/>
                </a:solidFill>
                <a:latin typeface="Times New Roman" charset="0"/>
              </a:defRPr>
            </a:lvl8pPr>
            <a:lvl9pPr marL="3886200" indent="-228600" algn="ctr" eaLnBrk="0" fontAlgn="base" hangingPunct="0">
              <a:spcBef>
                <a:spcPct val="0"/>
              </a:spcBef>
              <a:spcAft>
                <a:spcPct val="0"/>
              </a:spcAft>
              <a:defRPr sz="2400">
                <a:solidFill>
                  <a:schemeClr val="tx1"/>
                </a:solidFill>
                <a:latin typeface="Times New Roman" charset="0"/>
              </a:defRPr>
            </a:lvl9pPr>
          </a:lstStyle>
          <a:p>
            <a:pPr eaLnBrk="1" hangingPunct="1">
              <a:spcBef>
                <a:spcPct val="50000"/>
              </a:spcBef>
            </a:pPr>
            <a:r>
              <a:rPr lang="en-US" sz="8000" b="1" dirty="0">
                <a:solidFill>
                  <a:schemeClr val="accent6"/>
                </a:solidFill>
                <a:latin typeface="Arial" charset="0"/>
              </a:rPr>
              <a:t>=</a:t>
            </a:r>
          </a:p>
        </p:txBody>
      </p:sp>
    </p:spTree>
    <p:custDataLst>
      <p:tags r:id="rId1"/>
    </p:custDataLst>
    <p:extLst>
      <p:ext uri="{BB962C8B-B14F-4D97-AF65-F5344CB8AC3E}">
        <p14:creationId xmlns:p14="http://schemas.microsoft.com/office/powerpoint/2010/main" val="24630852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 Terminology</a:t>
            </a:r>
          </a:p>
        </p:txBody>
      </p:sp>
      <p:sp>
        <p:nvSpPr>
          <p:cNvPr id="4" name="Slide Number Placeholder 3"/>
          <p:cNvSpPr>
            <a:spLocks noGrp="1"/>
          </p:cNvSpPr>
          <p:nvPr>
            <p:ph type="sldNum" sz="quarter" idx="10"/>
          </p:nvPr>
        </p:nvSpPr>
        <p:spPr/>
        <p:txBody>
          <a:bodyPr/>
          <a:lstStyle/>
          <a:p>
            <a:pPr>
              <a:defRPr/>
            </a:pPr>
            <a:fld id="{67A9FC22-6F7A-4F80-8D6C-ACD7C319FF91}" type="slidenum">
              <a:rPr lang="en-US" smtClean="0"/>
              <a:pPr>
                <a:defRPr/>
              </a:pPr>
              <a:t>25</a:t>
            </a:fld>
            <a:endParaRPr lang="en-US"/>
          </a:p>
        </p:txBody>
      </p:sp>
      <p:sp>
        <p:nvSpPr>
          <p:cNvPr id="6" name="TextBox 5"/>
          <p:cNvSpPr txBox="1"/>
          <p:nvPr/>
        </p:nvSpPr>
        <p:spPr>
          <a:xfrm>
            <a:off x="685800" y="1196552"/>
            <a:ext cx="1563460" cy="369332"/>
          </a:xfrm>
          <a:prstGeom prst="rect">
            <a:avLst/>
          </a:prstGeom>
          <a:ln/>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b="1" dirty="0" smtClean="0">
                <a:latin typeface="Arial" pitchFamily="34" charset="0"/>
                <a:cs typeface="Arial" pitchFamily="34" charset="0"/>
              </a:rPr>
              <a:t>“Shall”</a:t>
            </a:r>
          </a:p>
        </p:txBody>
      </p:sp>
      <p:sp>
        <p:nvSpPr>
          <p:cNvPr id="8" name="TextBox 7"/>
          <p:cNvSpPr txBox="1"/>
          <p:nvPr/>
        </p:nvSpPr>
        <p:spPr>
          <a:xfrm>
            <a:off x="2443027" y="1200812"/>
            <a:ext cx="7129801" cy="369332"/>
          </a:xfrm>
          <a:prstGeom prst="rect">
            <a:avLst/>
          </a:prstGeom>
          <a:noFill/>
        </p:spPr>
        <p:txBody>
          <a:bodyPr wrap="square" rtlCol="0">
            <a:spAutoFit/>
          </a:bodyPr>
          <a:lstStyle/>
          <a:p>
            <a:r>
              <a:rPr lang="en-US" dirty="0">
                <a:cs typeface="Arial" pitchFamily="34" charset="0"/>
              </a:rPr>
              <a:t>– Mandatory </a:t>
            </a:r>
            <a:r>
              <a:rPr lang="en-US" dirty="0" smtClean="0">
                <a:cs typeface="Arial" pitchFamily="34" charset="0"/>
              </a:rPr>
              <a:t>requirement (must be audited)</a:t>
            </a:r>
          </a:p>
        </p:txBody>
      </p:sp>
      <p:sp>
        <p:nvSpPr>
          <p:cNvPr id="32" name="TextBox 31"/>
          <p:cNvSpPr txBox="1"/>
          <p:nvPr/>
        </p:nvSpPr>
        <p:spPr>
          <a:xfrm>
            <a:off x="685800" y="1911095"/>
            <a:ext cx="1563460" cy="369332"/>
          </a:xfrm>
          <a:prstGeom prst="rect">
            <a:avLst/>
          </a:prstGeom>
          <a:ln/>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b="1" dirty="0">
                <a:cs typeface="Arial" pitchFamily="34" charset="0"/>
              </a:rPr>
              <a:t>“Should” </a:t>
            </a:r>
          </a:p>
        </p:txBody>
      </p:sp>
      <p:sp>
        <p:nvSpPr>
          <p:cNvPr id="33" name="TextBox 32"/>
          <p:cNvSpPr txBox="1"/>
          <p:nvPr/>
        </p:nvSpPr>
        <p:spPr>
          <a:xfrm>
            <a:off x="2443027" y="1911095"/>
            <a:ext cx="4491174" cy="369332"/>
          </a:xfrm>
          <a:prstGeom prst="rect">
            <a:avLst/>
          </a:prstGeom>
          <a:noFill/>
        </p:spPr>
        <p:txBody>
          <a:bodyPr wrap="square" rtlCol="0">
            <a:spAutoFit/>
          </a:bodyPr>
          <a:lstStyle/>
          <a:p>
            <a:r>
              <a:rPr lang="en-US" dirty="0">
                <a:cs typeface="Arial" pitchFamily="34" charset="0"/>
              </a:rPr>
              <a:t>–</a:t>
            </a:r>
            <a:r>
              <a:rPr lang="en-US" dirty="0" smtClean="0">
                <a:cs typeface="Arial" pitchFamily="34" charset="0"/>
              </a:rPr>
              <a:t> </a:t>
            </a:r>
            <a:r>
              <a:rPr lang="en-US" dirty="0">
                <a:cs typeface="Arial" pitchFamily="34" charset="0"/>
              </a:rPr>
              <a:t>A suggestion, but not </a:t>
            </a:r>
            <a:r>
              <a:rPr lang="en-US" dirty="0" smtClean="0">
                <a:cs typeface="Arial" pitchFamily="34" charset="0"/>
              </a:rPr>
              <a:t>mandatory</a:t>
            </a:r>
          </a:p>
        </p:txBody>
      </p:sp>
      <p:sp>
        <p:nvSpPr>
          <p:cNvPr id="34" name="TextBox 33"/>
          <p:cNvSpPr txBox="1"/>
          <p:nvPr/>
        </p:nvSpPr>
        <p:spPr>
          <a:xfrm>
            <a:off x="685800" y="2767705"/>
            <a:ext cx="1563460" cy="369332"/>
          </a:xfrm>
          <a:prstGeom prst="rect">
            <a:avLst/>
          </a:prstGeom>
          <a:ln/>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b="1" dirty="0">
                <a:cs typeface="Arial" pitchFamily="34" charset="0"/>
              </a:rPr>
              <a:t>“Notes” </a:t>
            </a:r>
          </a:p>
        </p:txBody>
      </p:sp>
      <p:sp>
        <p:nvSpPr>
          <p:cNvPr id="35" name="TextBox 34"/>
          <p:cNvSpPr txBox="1"/>
          <p:nvPr/>
        </p:nvSpPr>
        <p:spPr>
          <a:xfrm>
            <a:off x="2443027" y="3586090"/>
            <a:ext cx="6152334" cy="1200329"/>
          </a:xfrm>
          <a:prstGeom prst="rect">
            <a:avLst/>
          </a:prstGeom>
          <a:noFill/>
        </p:spPr>
        <p:txBody>
          <a:bodyPr wrap="square" rtlCol="0">
            <a:spAutoFit/>
          </a:bodyPr>
          <a:lstStyle/>
          <a:p>
            <a:pPr marL="285750" indent="-285750"/>
            <a:r>
              <a:rPr lang="en-US" dirty="0">
                <a:cs typeface="Arial" pitchFamily="34" charset="0"/>
              </a:rPr>
              <a:t>–</a:t>
            </a:r>
            <a:r>
              <a:rPr lang="en-US" dirty="0" smtClean="0">
                <a:cs typeface="Arial" pitchFamily="34" charset="0"/>
              </a:rPr>
              <a:t> Demonstrates </a:t>
            </a:r>
            <a:r>
              <a:rPr lang="en-US" dirty="0">
                <a:cs typeface="Arial" pitchFamily="34" charset="0"/>
              </a:rPr>
              <a:t>implementation of a process.</a:t>
            </a:r>
          </a:p>
          <a:p>
            <a:pPr marL="285750" indent="-285750"/>
            <a:r>
              <a:rPr lang="en-US" dirty="0" smtClean="0">
                <a:cs typeface="Arial" pitchFamily="34" charset="0"/>
              </a:rPr>
              <a:t>	Example</a:t>
            </a:r>
            <a:r>
              <a:rPr lang="en-US" dirty="0">
                <a:cs typeface="Arial" pitchFamily="34" charset="0"/>
              </a:rPr>
              <a:t>: a blank form is a document; a completed form becomes </a:t>
            </a:r>
            <a:r>
              <a:rPr lang="en-US" dirty="0" smtClean="0">
                <a:cs typeface="Arial" pitchFamily="34" charset="0"/>
              </a:rPr>
              <a:t>a record</a:t>
            </a:r>
            <a:r>
              <a:rPr lang="en-US" dirty="0">
                <a:cs typeface="Arial" pitchFamily="34" charset="0"/>
              </a:rPr>
              <a:t>.</a:t>
            </a:r>
          </a:p>
          <a:p>
            <a:endParaRPr lang="en-US" dirty="0" smtClean="0">
              <a:cs typeface="Arial" pitchFamily="34" charset="0"/>
            </a:endParaRPr>
          </a:p>
        </p:txBody>
      </p:sp>
      <p:sp>
        <p:nvSpPr>
          <p:cNvPr id="36" name="TextBox 35"/>
          <p:cNvSpPr txBox="1"/>
          <p:nvPr/>
        </p:nvSpPr>
        <p:spPr>
          <a:xfrm>
            <a:off x="685798" y="3658769"/>
            <a:ext cx="1563462" cy="369332"/>
          </a:xfrm>
          <a:prstGeom prst="rect">
            <a:avLst/>
          </a:prstGeom>
          <a:ln/>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b="1" dirty="0">
                <a:cs typeface="Arial" pitchFamily="34" charset="0"/>
              </a:rPr>
              <a:t>“Record” </a:t>
            </a:r>
          </a:p>
        </p:txBody>
      </p:sp>
      <p:sp>
        <p:nvSpPr>
          <p:cNvPr id="37" name="TextBox 36"/>
          <p:cNvSpPr txBox="1"/>
          <p:nvPr/>
        </p:nvSpPr>
        <p:spPr>
          <a:xfrm>
            <a:off x="2443026" y="2774793"/>
            <a:ext cx="6091373" cy="646331"/>
          </a:xfrm>
          <a:prstGeom prst="rect">
            <a:avLst/>
          </a:prstGeom>
          <a:noFill/>
        </p:spPr>
        <p:txBody>
          <a:bodyPr wrap="square" rtlCol="0">
            <a:spAutoFit/>
          </a:bodyPr>
          <a:lstStyle/>
          <a:p>
            <a:pPr marL="285750" indent="-285750"/>
            <a:r>
              <a:rPr lang="en-US" dirty="0">
                <a:cs typeface="Arial" pitchFamily="34" charset="0"/>
              </a:rPr>
              <a:t>– Provides clarification of text, guidance and examples</a:t>
            </a:r>
          </a:p>
          <a:p>
            <a:r>
              <a:rPr lang="en-US" dirty="0">
                <a:cs typeface="Arial" pitchFamily="34" charset="0"/>
              </a:rPr>
              <a:t>– Not </a:t>
            </a:r>
            <a:r>
              <a:rPr lang="en-US" dirty="0" smtClean="0">
                <a:cs typeface="Arial" pitchFamily="34" charset="0"/>
              </a:rPr>
              <a:t>audited</a:t>
            </a:r>
          </a:p>
        </p:txBody>
      </p:sp>
      <p:sp>
        <p:nvSpPr>
          <p:cNvPr id="38" name="TextBox 37"/>
          <p:cNvSpPr txBox="1"/>
          <p:nvPr/>
        </p:nvSpPr>
        <p:spPr>
          <a:xfrm>
            <a:off x="2443026" y="4759565"/>
            <a:ext cx="4456341" cy="369332"/>
          </a:xfrm>
          <a:prstGeom prst="rect">
            <a:avLst/>
          </a:prstGeom>
          <a:noFill/>
        </p:spPr>
        <p:txBody>
          <a:bodyPr wrap="square" rtlCol="0">
            <a:spAutoFit/>
          </a:bodyPr>
          <a:lstStyle/>
          <a:p>
            <a:pPr marL="285750" indent="-285750"/>
            <a:r>
              <a:rPr lang="en-US" dirty="0">
                <a:cs typeface="Arial" pitchFamily="34" charset="0"/>
              </a:rPr>
              <a:t>–</a:t>
            </a:r>
            <a:r>
              <a:rPr lang="en-US" dirty="0" smtClean="0">
                <a:cs typeface="Arial" pitchFamily="34" charset="0"/>
              </a:rPr>
              <a:t>  </a:t>
            </a:r>
            <a:r>
              <a:rPr lang="en-US" dirty="0">
                <a:cs typeface="Arial" pitchFamily="34" charset="0"/>
              </a:rPr>
              <a:t>Required physical written </a:t>
            </a:r>
            <a:r>
              <a:rPr lang="en-US" dirty="0" smtClean="0">
                <a:cs typeface="Arial" pitchFamily="34" charset="0"/>
              </a:rPr>
              <a:t>document</a:t>
            </a:r>
          </a:p>
        </p:txBody>
      </p:sp>
      <p:sp>
        <p:nvSpPr>
          <p:cNvPr id="39" name="TextBox 38"/>
          <p:cNvSpPr txBox="1"/>
          <p:nvPr/>
        </p:nvSpPr>
        <p:spPr>
          <a:xfrm>
            <a:off x="705392" y="4759565"/>
            <a:ext cx="1543868" cy="369332"/>
          </a:xfrm>
          <a:prstGeom prst="rect">
            <a:avLst/>
          </a:prstGeom>
          <a:ln/>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b="1" dirty="0">
                <a:cs typeface="Arial" pitchFamily="34" charset="0"/>
              </a:rPr>
              <a:t>“Procedure</a:t>
            </a:r>
            <a:r>
              <a:rPr lang="en-US" b="1" dirty="0" smtClean="0">
                <a:cs typeface="Arial" pitchFamily="34" charset="0"/>
              </a:rPr>
              <a:t>”</a:t>
            </a:r>
            <a:endParaRPr lang="en-US" b="1" dirty="0">
              <a:cs typeface="Arial" pitchFamily="34" charset="0"/>
            </a:endParaRPr>
          </a:p>
        </p:txBody>
      </p:sp>
    </p:spTree>
    <p:custDataLst>
      <p:tags r:id="rId1"/>
    </p:custDataLst>
    <p:extLst>
      <p:ext uri="{BB962C8B-B14F-4D97-AF65-F5344CB8AC3E}">
        <p14:creationId xmlns:p14="http://schemas.microsoft.com/office/powerpoint/2010/main" val="303765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ppt_x"/>
                                          </p:val>
                                        </p:tav>
                                        <p:tav tm="100000">
                                          <p:val>
                                            <p:strVal val="#ppt_x"/>
                                          </p:val>
                                        </p:tav>
                                      </p:tavLst>
                                    </p:anim>
                                    <p:anim calcmode="lin" valueType="num">
                                      <p:cBhvr additive="base">
                                        <p:cTn id="1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additive="base">
                                        <p:cTn id="25" dur="500" fill="hold"/>
                                        <p:tgtEl>
                                          <p:spTgt spid="35"/>
                                        </p:tgtEl>
                                        <p:attrNameLst>
                                          <p:attrName>ppt_x</p:attrName>
                                        </p:attrNameLst>
                                      </p:cBhvr>
                                      <p:tavLst>
                                        <p:tav tm="0">
                                          <p:val>
                                            <p:strVal val="#ppt_x"/>
                                          </p:val>
                                        </p:tav>
                                        <p:tav tm="100000">
                                          <p:val>
                                            <p:strVal val="#ppt_x"/>
                                          </p:val>
                                        </p:tav>
                                      </p:tavLst>
                                    </p:anim>
                                    <p:anim calcmode="lin" valueType="num">
                                      <p:cBhvr additive="base">
                                        <p:cTn id="2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anim calcmode="lin" valueType="num">
                                      <p:cBhvr additive="base">
                                        <p:cTn id="31" dur="500" fill="hold"/>
                                        <p:tgtEl>
                                          <p:spTgt spid="38"/>
                                        </p:tgtEl>
                                        <p:attrNameLst>
                                          <p:attrName>ppt_x</p:attrName>
                                        </p:attrNameLst>
                                      </p:cBhvr>
                                      <p:tavLst>
                                        <p:tav tm="0">
                                          <p:val>
                                            <p:strVal val="#ppt_x"/>
                                          </p:val>
                                        </p:tav>
                                        <p:tav tm="100000">
                                          <p:val>
                                            <p:strVal val="#ppt_x"/>
                                          </p:val>
                                        </p:tav>
                                      </p:tavLst>
                                    </p:anim>
                                    <p:anim calcmode="lin" valueType="num">
                                      <p:cBhvr additive="base">
                                        <p:cTn id="32"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3" grpId="0"/>
      <p:bldP spid="35" grpId="0"/>
      <p:bldP spid="37" grpId="0"/>
      <p:bldP spid="3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a:xfrm>
            <a:off x="457200" y="990600"/>
            <a:ext cx="8229600" cy="4906963"/>
          </a:xfrm>
        </p:spPr>
        <p:txBody>
          <a:bodyPr/>
          <a:lstStyle/>
          <a:p>
            <a:pPr eaLnBrk="1" hangingPunct="1">
              <a:buFont typeface="Wingdings" pitchFamily="2" charset="2"/>
              <a:buNone/>
            </a:pPr>
            <a:r>
              <a:rPr lang="en-US" b="1" dirty="0"/>
              <a:t>Section 1: Scope</a:t>
            </a:r>
          </a:p>
          <a:p>
            <a:pPr marL="0" indent="0" eaLnBrk="1" hangingPunct="1">
              <a:spcBef>
                <a:spcPts val="1200"/>
              </a:spcBef>
              <a:spcAft>
                <a:spcPts val="600"/>
              </a:spcAft>
              <a:buNone/>
            </a:pPr>
            <a:r>
              <a:rPr lang="en-US" dirty="0"/>
              <a:t>Testing Laboratory</a:t>
            </a:r>
          </a:p>
          <a:p>
            <a:pPr lvl="1" eaLnBrk="1" hangingPunct="1">
              <a:spcAft>
                <a:spcPts val="600"/>
              </a:spcAft>
            </a:pPr>
            <a:r>
              <a:rPr lang="en-US" dirty="0"/>
              <a:t>Evaluates/analyzes test samples </a:t>
            </a:r>
          </a:p>
          <a:p>
            <a:pPr marL="0" indent="0" eaLnBrk="1" hangingPunct="1">
              <a:spcBef>
                <a:spcPts val="1200"/>
              </a:spcBef>
              <a:spcAft>
                <a:spcPts val="600"/>
              </a:spcAft>
              <a:buNone/>
            </a:pPr>
            <a:r>
              <a:rPr lang="en-US" dirty="0"/>
              <a:t>Calibration Laboratory</a:t>
            </a:r>
          </a:p>
          <a:p>
            <a:pPr lvl="1" eaLnBrk="1" hangingPunct="1">
              <a:spcAft>
                <a:spcPts val="600"/>
              </a:spcAft>
            </a:pPr>
            <a:r>
              <a:rPr lang="en-US" dirty="0" smtClean="0"/>
              <a:t>Step 1 - </a:t>
            </a:r>
            <a:r>
              <a:rPr lang="en-US" dirty="0"/>
              <a:t>establishes a relation </a:t>
            </a:r>
            <a:r>
              <a:rPr lang="en-US" dirty="0">
                <a:solidFill>
                  <a:srgbClr val="C00000"/>
                </a:solidFill>
              </a:rPr>
              <a:t>between</a:t>
            </a:r>
            <a:r>
              <a:rPr lang="en-US" dirty="0"/>
              <a:t> the quantity values with </a:t>
            </a:r>
            <a:r>
              <a:rPr lang="en-US" dirty="0">
                <a:solidFill>
                  <a:srgbClr val="FF0000"/>
                </a:solidFill>
              </a:rPr>
              <a:t>measurement uncertainties </a:t>
            </a:r>
            <a:r>
              <a:rPr lang="en-US" dirty="0"/>
              <a:t>provided by </a:t>
            </a:r>
            <a:r>
              <a:rPr lang="en-US" dirty="0">
                <a:solidFill>
                  <a:srgbClr val="002060"/>
                </a:solidFill>
              </a:rPr>
              <a:t>measurement standards </a:t>
            </a:r>
            <a:r>
              <a:rPr lang="en-US" dirty="0">
                <a:solidFill>
                  <a:srgbClr val="C00000"/>
                </a:solidFill>
              </a:rPr>
              <a:t>and </a:t>
            </a:r>
            <a:r>
              <a:rPr lang="en-US" dirty="0"/>
              <a:t>corresponding indications with associated </a:t>
            </a:r>
            <a:r>
              <a:rPr lang="en-US" dirty="0">
                <a:solidFill>
                  <a:srgbClr val="FF0000"/>
                </a:solidFill>
              </a:rPr>
              <a:t>measurement uncertainties </a:t>
            </a:r>
            <a:r>
              <a:rPr lang="en-US" dirty="0"/>
              <a:t>(of the </a:t>
            </a:r>
            <a:r>
              <a:rPr lang="en-US" dirty="0">
                <a:solidFill>
                  <a:srgbClr val="002060"/>
                </a:solidFill>
              </a:rPr>
              <a:t>calibrated instrument or secondary standard</a:t>
            </a:r>
            <a:r>
              <a:rPr lang="en-US" dirty="0"/>
              <a:t>) </a:t>
            </a:r>
          </a:p>
          <a:p>
            <a:pPr lvl="1" eaLnBrk="1" hangingPunct="1">
              <a:spcAft>
                <a:spcPts val="600"/>
              </a:spcAft>
            </a:pPr>
            <a:r>
              <a:rPr lang="en-US" dirty="0" smtClean="0"/>
              <a:t>Step 2 - uses </a:t>
            </a:r>
            <a:r>
              <a:rPr lang="en-US" dirty="0"/>
              <a:t>this information to establish a relation for obtaining a measurement result from an indication </a:t>
            </a:r>
          </a:p>
          <a:p>
            <a:pPr marL="0" indent="0" eaLnBrk="1" hangingPunct="1">
              <a:spcAft>
                <a:spcPts val="600"/>
              </a:spcAft>
              <a:buNone/>
            </a:pPr>
            <a:r>
              <a:rPr lang="en-US" dirty="0" smtClean="0"/>
              <a:t>Some </a:t>
            </a:r>
            <a:r>
              <a:rPr lang="en-US" dirty="0"/>
              <a:t>requirements pertain only to one type of </a:t>
            </a:r>
            <a:r>
              <a:rPr lang="en-US" dirty="0" smtClean="0"/>
              <a:t>lab.</a:t>
            </a:r>
            <a:endParaRPr lang="en-US" dirty="0"/>
          </a:p>
          <a:p>
            <a:pPr marL="0" indent="0" eaLnBrk="1" hangingPunct="1">
              <a:spcBef>
                <a:spcPts val="1200"/>
              </a:spcBef>
              <a:spcAft>
                <a:spcPts val="1200"/>
              </a:spcAft>
              <a:buNone/>
            </a:pPr>
            <a:r>
              <a:rPr lang="en-US" dirty="0" smtClean="0"/>
              <a:t>Some </a:t>
            </a:r>
            <a:r>
              <a:rPr lang="en-US" dirty="0"/>
              <a:t>labs do only one service and some do </a:t>
            </a:r>
            <a:r>
              <a:rPr lang="en-US" dirty="0" smtClean="0"/>
              <a:t>both.</a:t>
            </a:r>
            <a:endParaRPr lang="en-US" sz="1800" dirty="0"/>
          </a:p>
          <a:p>
            <a:endParaRPr lang="en-US" dirty="0"/>
          </a:p>
        </p:txBody>
      </p:sp>
      <p:sp>
        <p:nvSpPr>
          <p:cNvPr id="4" name="Slide Number Placeholder 3"/>
          <p:cNvSpPr>
            <a:spLocks noGrp="1"/>
          </p:cNvSpPr>
          <p:nvPr>
            <p:ph type="sldNum" sz="quarter" idx="10"/>
          </p:nvPr>
        </p:nvSpPr>
        <p:spPr/>
        <p:txBody>
          <a:bodyPr/>
          <a:lstStyle/>
          <a:p>
            <a:pPr>
              <a:defRPr/>
            </a:pPr>
            <a:fld id="{67A9FC22-6F7A-4F80-8D6C-ACD7C319FF91}" type="slidenum">
              <a:rPr lang="en-US" smtClean="0"/>
              <a:pPr>
                <a:defRPr/>
              </a:pPr>
              <a:t>26</a:t>
            </a:fld>
            <a:endParaRPr lang="en-US"/>
          </a:p>
        </p:txBody>
      </p:sp>
    </p:spTree>
    <p:custDataLst>
      <p:tags r:id="rId1"/>
    </p:custDataLst>
    <p:extLst>
      <p:ext uri="{BB962C8B-B14F-4D97-AF65-F5344CB8AC3E}">
        <p14:creationId xmlns:p14="http://schemas.microsoft.com/office/powerpoint/2010/main" val="3745952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and Terms and Definitions</a:t>
            </a:r>
          </a:p>
        </p:txBody>
      </p:sp>
      <p:sp>
        <p:nvSpPr>
          <p:cNvPr id="3" name="Content Placeholder 2"/>
          <p:cNvSpPr>
            <a:spLocks noGrp="1"/>
          </p:cNvSpPr>
          <p:nvPr>
            <p:ph idx="1"/>
          </p:nvPr>
        </p:nvSpPr>
        <p:spPr/>
        <p:txBody>
          <a:bodyPr/>
          <a:lstStyle/>
          <a:p>
            <a:pPr marL="0" indent="0" eaLnBrk="1" hangingPunct="1">
              <a:buNone/>
            </a:pPr>
            <a:r>
              <a:rPr lang="en-US" dirty="0"/>
              <a:t>Section 2: References</a:t>
            </a:r>
          </a:p>
          <a:p>
            <a:pPr lvl="1" eaLnBrk="1" hangingPunct="1"/>
            <a:r>
              <a:rPr lang="en-US" dirty="0"/>
              <a:t>ISO 17000 and VIM—vocabulary in metrology</a:t>
            </a:r>
          </a:p>
          <a:p>
            <a:pPr lvl="1" eaLnBrk="1" hangingPunct="1"/>
            <a:endParaRPr lang="en-US" dirty="0"/>
          </a:p>
          <a:p>
            <a:pPr lvl="1" eaLnBrk="1" hangingPunct="1"/>
            <a:endParaRPr lang="en-US" dirty="0"/>
          </a:p>
          <a:p>
            <a:pPr marL="0" indent="0" eaLnBrk="1" hangingPunct="1">
              <a:buNone/>
            </a:pPr>
            <a:r>
              <a:rPr lang="en-US" dirty="0"/>
              <a:t>Section 3: Terms and Definitions</a:t>
            </a:r>
          </a:p>
          <a:p>
            <a:pPr lvl="1" eaLnBrk="1" hangingPunct="1"/>
            <a:r>
              <a:rPr lang="en-US" dirty="0"/>
              <a:t>ISO 17000 and VIM—vocabulary in metrology</a:t>
            </a:r>
          </a:p>
        </p:txBody>
      </p:sp>
      <p:sp>
        <p:nvSpPr>
          <p:cNvPr id="4" name="Slide Number Placeholder 3"/>
          <p:cNvSpPr>
            <a:spLocks noGrp="1"/>
          </p:cNvSpPr>
          <p:nvPr>
            <p:ph type="sldNum" sz="quarter" idx="10"/>
          </p:nvPr>
        </p:nvSpPr>
        <p:spPr/>
        <p:txBody>
          <a:bodyPr/>
          <a:lstStyle/>
          <a:p>
            <a:pPr>
              <a:defRPr/>
            </a:pPr>
            <a:fld id="{67A9FC22-6F7A-4F80-8D6C-ACD7C319FF91}" type="slidenum">
              <a:rPr lang="en-US" smtClean="0"/>
              <a:pPr>
                <a:defRPr/>
              </a:pPr>
              <a:t>27</a:t>
            </a:fld>
            <a:endParaRPr lang="en-US"/>
          </a:p>
        </p:txBody>
      </p:sp>
    </p:spTree>
    <p:custDataLst>
      <p:tags r:id="rId1"/>
    </p:custDataLst>
    <p:extLst>
      <p:ext uri="{BB962C8B-B14F-4D97-AF65-F5344CB8AC3E}">
        <p14:creationId xmlns:p14="http://schemas.microsoft.com/office/powerpoint/2010/main" val="31411417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4: Management Requirements</a:t>
            </a:r>
          </a:p>
        </p:txBody>
      </p:sp>
      <p:sp>
        <p:nvSpPr>
          <p:cNvPr id="4" name="Slide Number Placeholder 3"/>
          <p:cNvSpPr>
            <a:spLocks noGrp="1"/>
          </p:cNvSpPr>
          <p:nvPr>
            <p:ph type="sldNum" sz="quarter" idx="10"/>
          </p:nvPr>
        </p:nvSpPr>
        <p:spPr/>
        <p:txBody>
          <a:bodyPr/>
          <a:lstStyle/>
          <a:p>
            <a:pPr>
              <a:defRPr/>
            </a:pPr>
            <a:fld id="{67A9FC22-6F7A-4F80-8D6C-ACD7C319FF91}" type="slidenum">
              <a:rPr lang="en-US" smtClean="0"/>
              <a:pPr>
                <a:defRPr/>
              </a:pPr>
              <a:t>28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9180414"/>
              </p:ext>
            </p:extLst>
          </p:nvPr>
        </p:nvGraphicFramePr>
        <p:xfrm>
          <a:off x="885967" y="1211239"/>
          <a:ext cx="4832445" cy="3567752"/>
        </p:xfrm>
        <a:graphic>
          <a:graphicData uri="http://schemas.openxmlformats.org/drawingml/2006/table">
            <a:tbl>
              <a:tblPr firstRow="1" bandRow="1">
                <a:tableStyleId>{5C22544A-7EE6-4342-B048-85BDC9FD1C3A}</a:tableStyleId>
              </a:tblPr>
              <a:tblGrid>
                <a:gridCol w="4832445"/>
              </a:tblGrid>
              <a:tr h="327501">
                <a:tc>
                  <a:txBody>
                    <a:bodyPr/>
                    <a:lstStyle/>
                    <a:p>
                      <a:pPr marL="91440" marR="0" lvl="0" indent="0" algn="l" defTabSz="457200" rtl="0" eaLnBrk="1" fontAlgn="auto" latinLnBrk="0" hangingPunct="1">
                        <a:lnSpc>
                          <a:spcPct val="100000"/>
                        </a:lnSpc>
                        <a:spcBef>
                          <a:spcPts val="0"/>
                        </a:spcBef>
                        <a:spcAft>
                          <a:spcPts val="0"/>
                        </a:spcAft>
                        <a:buClrTx/>
                        <a:buSzTx/>
                        <a:buFontTx/>
                        <a:buNone/>
                        <a:tabLst/>
                        <a:defRPr/>
                      </a:pPr>
                      <a:r>
                        <a:rPr lang="en-US" sz="2000" b="0" dirty="0" smtClean="0">
                          <a:solidFill>
                            <a:schemeClr val="tx1"/>
                          </a:solidFill>
                          <a:latin typeface="+mn-lt"/>
                        </a:rPr>
                        <a:t>4.1 Organization</a:t>
                      </a:r>
                      <a:endParaRPr lang="en-US" sz="2000" b="0" dirty="0">
                        <a:solidFill>
                          <a:schemeClr val="tx1"/>
                        </a:solidFill>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91440" marR="0" lvl="0" indent="0" algn="l" defTabSz="457200" rtl="0" eaLnBrk="1" fontAlgn="auto" latinLnBrk="0" hangingPunct="1">
                        <a:lnSpc>
                          <a:spcPct val="100000"/>
                        </a:lnSpc>
                        <a:spcBef>
                          <a:spcPts val="0"/>
                        </a:spcBef>
                        <a:spcAft>
                          <a:spcPts val="0"/>
                        </a:spcAft>
                        <a:buClrTx/>
                        <a:buSzTx/>
                        <a:buFontTx/>
                        <a:buNone/>
                        <a:tabLst/>
                        <a:defRPr/>
                      </a:pPr>
                      <a:r>
                        <a:rPr lang="en-US" sz="2000" b="0" dirty="0" smtClean="0">
                          <a:solidFill>
                            <a:schemeClr val="tx1"/>
                          </a:solidFill>
                          <a:latin typeface="+mn-lt"/>
                        </a:rPr>
                        <a:t>4.2 Management system</a:t>
                      </a:r>
                      <a:endParaRPr lang="en-US" sz="2000" b="0" dirty="0">
                        <a:solidFill>
                          <a:schemeClr val="tx1"/>
                        </a:solidFill>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91440" marR="0" lvl="0" indent="0" algn="l" defTabSz="457200" rtl="0" eaLnBrk="1" fontAlgn="auto" latinLnBrk="0" hangingPunct="1">
                        <a:lnSpc>
                          <a:spcPct val="100000"/>
                        </a:lnSpc>
                        <a:spcBef>
                          <a:spcPts val="0"/>
                        </a:spcBef>
                        <a:spcAft>
                          <a:spcPts val="0"/>
                        </a:spcAft>
                        <a:buClrTx/>
                        <a:buSzTx/>
                        <a:buFontTx/>
                        <a:buNone/>
                        <a:tabLst/>
                        <a:defRPr/>
                      </a:pPr>
                      <a:r>
                        <a:rPr lang="en-US" sz="2000" b="0" dirty="0" smtClean="0">
                          <a:solidFill>
                            <a:schemeClr val="tx1"/>
                          </a:solidFill>
                          <a:latin typeface="+mn-lt"/>
                        </a:rPr>
                        <a:t>4.3 Document control*</a:t>
                      </a:r>
                      <a:endParaRPr lang="en-US" sz="2000" b="0" dirty="0">
                        <a:solidFill>
                          <a:schemeClr val="tx1"/>
                        </a:solidFill>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97832">
                <a:tc>
                  <a:txBody>
                    <a:bodyPr/>
                    <a:lstStyle/>
                    <a:p>
                      <a:pPr marL="91440" marR="0" lvl="0" indent="0" algn="l" defTabSz="457200" rtl="0" eaLnBrk="1" fontAlgn="auto" latinLnBrk="0" hangingPunct="1">
                        <a:lnSpc>
                          <a:spcPct val="80000"/>
                        </a:lnSpc>
                        <a:spcBef>
                          <a:spcPct val="20000"/>
                        </a:spcBef>
                        <a:spcAft>
                          <a:spcPts val="0"/>
                        </a:spcAft>
                        <a:buClr>
                          <a:srgbClr val="EE3224"/>
                        </a:buClr>
                        <a:buSzPct val="70000"/>
                        <a:buFont typeface="Wingdings" pitchFamily="2" charset="2"/>
                        <a:buNone/>
                        <a:tabLst>
                          <a:tab pos="515938" algn="l"/>
                        </a:tabLst>
                        <a:defRPr/>
                      </a:pPr>
                      <a:r>
                        <a:rPr lang="en-US" sz="2000" b="0" dirty="0" smtClean="0">
                          <a:solidFill>
                            <a:schemeClr val="tx1"/>
                          </a:solidFill>
                          <a:latin typeface="+mn-lt"/>
                        </a:rPr>
                        <a:t>4.6 Purchasing services and supplies*</a:t>
                      </a:r>
                      <a:endParaRPr lang="en-US" sz="2000" b="0" dirty="0">
                        <a:solidFill>
                          <a:schemeClr val="tx1"/>
                        </a:solidFill>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91440" marR="0" lvl="0" indent="0" algn="l" defTabSz="457200" rtl="0" eaLnBrk="1" fontAlgn="auto" latinLnBrk="0" hangingPunct="1">
                        <a:lnSpc>
                          <a:spcPct val="100000"/>
                        </a:lnSpc>
                        <a:spcBef>
                          <a:spcPts val="0"/>
                        </a:spcBef>
                        <a:spcAft>
                          <a:spcPts val="0"/>
                        </a:spcAft>
                        <a:buClrTx/>
                        <a:buSzTx/>
                        <a:buFontTx/>
                        <a:buNone/>
                        <a:tabLst/>
                        <a:defRPr/>
                      </a:pPr>
                      <a:r>
                        <a:rPr lang="en-US" sz="2000" b="0" dirty="0" smtClean="0">
                          <a:solidFill>
                            <a:schemeClr val="tx1"/>
                          </a:solidFill>
                          <a:latin typeface="+mn-lt"/>
                        </a:rPr>
                        <a:t>4.9 Control of nonconforming work*</a:t>
                      </a:r>
                      <a:endParaRPr lang="en-US" sz="2000" b="0" dirty="0">
                        <a:solidFill>
                          <a:schemeClr val="tx1"/>
                        </a:solidFill>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91440" marR="0" lvl="0" indent="0" algn="l" defTabSz="457200" rtl="0" eaLnBrk="1" fontAlgn="auto" latinLnBrk="0" hangingPunct="1">
                        <a:lnSpc>
                          <a:spcPct val="100000"/>
                        </a:lnSpc>
                        <a:spcBef>
                          <a:spcPts val="0"/>
                        </a:spcBef>
                        <a:spcAft>
                          <a:spcPts val="0"/>
                        </a:spcAft>
                        <a:buClrTx/>
                        <a:buSzTx/>
                        <a:buFontTx/>
                        <a:buNone/>
                        <a:tabLst/>
                        <a:defRPr/>
                      </a:pPr>
                      <a:r>
                        <a:rPr lang="en-US" sz="2000" b="0" dirty="0" smtClean="0">
                          <a:solidFill>
                            <a:schemeClr val="tx1"/>
                          </a:solidFill>
                          <a:latin typeface="+mn-lt"/>
                        </a:rPr>
                        <a:t>4.11 Corrective action*</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91440" marR="0" lvl="0" indent="0" algn="l" defTabSz="457200" rtl="0" eaLnBrk="1" fontAlgn="auto" latinLnBrk="0" hangingPunct="1">
                        <a:lnSpc>
                          <a:spcPct val="100000"/>
                        </a:lnSpc>
                        <a:spcBef>
                          <a:spcPts val="0"/>
                        </a:spcBef>
                        <a:spcAft>
                          <a:spcPts val="0"/>
                        </a:spcAft>
                        <a:buClrTx/>
                        <a:buSzTx/>
                        <a:buFontTx/>
                        <a:buNone/>
                        <a:tabLst/>
                        <a:defRPr/>
                      </a:pPr>
                      <a:r>
                        <a:rPr lang="en-US" sz="2000" b="0" dirty="0" smtClean="0">
                          <a:solidFill>
                            <a:schemeClr val="tx1"/>
                          </a:solidFill>
                          <a:latin typeface="+mn-lt"/>
                        </a:rPr>
                        <a:t>4.12 Preventive action</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91440" marR="0" lvl="0" indent="0" algn="l" defTabSz="457200" rtl="0" eaLnBrk="1" fontAlgn="auto" latinLnBrk="0" hangingPunct="1">
                        <a:lnSpc>
                          <a:spcPct val="100000"/>
                        </a:lnSpc>
                        <a:spcBef>
                          <a:spcPts val="0"/>
                        </a:spcBef>
                        <a:spcAft>
                          <a:spcPts val="0"/>
                        </a:spcAft>
                        <a:buClrTx/>
                        <a:buSzTx/>
                        <a:buFontTx/>
                        <a:buNone/>
                        <a:tabLst/>
                        <a:defRPr/>
                      </a:pPr>
                      <a:r>
                        <a:rPr lang="en-US" sz="2000" b="0" dirty="0" smtClean="0">
                          <a:solidFill>
                            <a:schemeClr val="tx1"/>
                          </a:solidFill>
                          <a:latin typeface="+mn-lt"/>
                        </a:rPr>
                        <a:t>4.13 Control of records*</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91440" marR="0" lvl="0" indent="0" algn="l" defTabSz="457200" rtl="0" eaLnBrk="1" fontAlgn="auto" latinLnBrk="0" hangingPunct="1">
                        <a:lnSpc>
                          <a:spcPct val="100000"/>
                        </a:lnSpc>
                        <a:spcBef>
                          <a:spcPts val="0"/>
                        </a:spcBef>
                        <a:spcAft>
                          <a:spcPts val="0"/>
                        </a:spcAft>
                        <a:buClrTx/>
                        <a:buSzTx/>
                        <a:buFontTx/>
                        <a:buNone/>
                        <a:tabLst/>
                        <a:defRPr/>
                      </a:pPr>
                      <a:r>
                        <a:rPr lang="en-US" sz="2000" b="0" dirty="0" smtClean="0">
                          <a:solidFill>
                            <a:schemeClr val="tx1"/>
                          </a:solidFill>
                          <a:latin typeface="+mn-lt"/>
                        </a:rPr>
                        <a:t>4.15 Management reviews</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 name="Text Box 7"/>
          <p:cNvSpPr txBox="1">
            <a:spLocks noChangeArrowheads="1"/>
          </p:cNvSpPr>
          <p:nvPr/>
        </p:nvSpPr>
        <p:spPr bwMode="auto">
          <a:xfrm>
            <a:off x="546100" y="5528481"/>
            <a:ext cx="43434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algn="ctr" eaLnBrk="0" fontAlgn="base" hangingPunct="0">
              <a:spcBef>
                <a:spcPct val="0"/>
              </a:spcBef>
              <a:spcAft>
                <a:spcPct val="0"/>
              </a:spcAft>
              <a:defRPr sz="2400">
                <a:solidFill>
                  <a:schemeClr val="tx1"/>
                </a:solidFill>
                <a:latin typeface="Times New Roman" charset="0"/>
              </a:defRPr>
            </a:lvl6pPr>
            <a:lvl7pPr marL="2971800" indent="-228600" algn="ctr" eaLnBrk="0" fontAlgn="base" hangingPunct="0">
              <a:spcBef>
                <a:spcPct val="0"/>
              </a:spcBef>
              <a:spcAft>
                <a:spcPct val="0"/>
              </a:spcAft>
              <a:defRPr sz="2400">
                <a:solidFill>
                  <a:schemeClr val="tx1"/>
                </a:solidFill>
                <a:latin typeface="Times New Roman" charset="0"/>
              </a:defRPr>
            </a:lvl7pPr>
            <a:lvl8pPr marL="3429000" indent="-228600" algn="ctr" eaLnBrk="0" fontAlgn="base" hangingPunct="0">
              <a:spcBef>
                <a:spcPct val="0"/>
              </a:spcBef>
              <a:spcAft>
                <a:spcPct val="0"/>
              </a:spcAft>
              <a:defRPr sz="2400">
                <a:solidFill>
                  <a:schemeClr val="tx1"/>
                </a:solidFill>
                <a:latin typeface="Times New Roman" charset="0"/>
              </a:defRPr>
            </a:lvl8pPr>
            <a:lvl9pPr marL="3886200" indent="-228600" algn="ctr" eaLnBrk="0" fontAlgn="base" hangingPunct="0">
              <a:spcBef>
                <a:spcPct val="0"/>
              </a:spcBef>
              <a:spcAft>
                <a:spcPct val="0"/>
              </a:spcAft>
              <a:defRPr sz="2400">
                <a:solidFill>
                  <a:schemeClr val="tx1"/>
                </a:solidFill>
                <a:latin typeface="Times New Roman" charset="0"/>
              </a:defRPr>
            </a:lvl9pPr>
          </a:lstStyle>
          <a:p>
            <a:pPr eaLnBrk="1" hangingPunct="1">
              <a:spcBef>
                <a:spcPct val="50000"/>
              </a:spcBef>
            </a:pPr>
            <a:r>
              <a:rPr lang="en-US" sz="1800" b="1" i="1" dirty="0">
                <a:latin typeface="Arial" charset="0"/>
              </a:rPr>
              <a:t>*Applicable For CTDP Participants</a:t>
            </a:r>
          </a:p>
        </p:txBody>
      </p:sp>
    </p:spTree>
    <p:custDataLst>
      <p:tags r:id="rId1"/>
    </p:custDataLst>
    <p:extLst>
      <p:ext uri="{BB962C8B-B14F-4D97-AF65-F5344CB8AC3E}">
        <p14:creationId xmlns:p14="http://schemas.microsoft.com/office/powerpoint/2010/main" val="17410729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4.1 Organization / 4.2 Management System</a:t>
            </a:r>
          </a:p>
        </p:txBody>
      </p:sp>
      <p:sp>
        <p:nvSpPr>
          <p:cNvPr id="3" name="Content Placeholder 2"/>
          <p:cNvSpPr>
            <a:spLocks noGrp="1"/>
          </p:cNvSpPr>
          <p:nvPr>
            <p:ph idx="1"/>
          </p:nvPr>
        </p:nvSpPr>
        <p:spPr/>
        <p:txBody>
          <a:bodyPr/>
          <a:lstStyle/>
          <a:p>
            <a:pPr marL="0" indent="0">
              <a:spcBef>
                <a:spcPts val="600"/>
              </a:spcBef>
              <a:spcAft>
                <a:spcPts val="600"/>
              </a:spcAft>
              <a:buNone/>
            </a:pPr>
            <a:r>
              <a:rPr lang="en-US" dirty="0"/>
              <a:t>4.1 Organization</a:t>
            </a:r>
          </a:p>
          <a:p>
            <a:pPr>
              <a:spcBef>
                <a:spcPts val="600"/>
              </a:spcBef>
              <a:spcAft>
                <a:spcPts val="600"/>
              </a:spcAft>
            </a:pPr>
            <a:r>
              <a:rPr lang="en-US" dirty="0"/>
              <a:t>Controls laboratory operation.</a:t>
            </a:r>
          </a:p>
          <a:p>
            <a:pPr>
              <a:spcBef>
                <a:spcPts val="600"/>
              </a:spcBef>
              <a:spcAft>
                <a:spcPts val="600"/>
              </a:spcAft>
            </a:pPr>
            <a:r>
              <a:rPr lang="en-US" dirty="0" smtClean="0"/>
              <a:t>Ensures key lab personnel responsibilities clearly defined.</a:t>
            </a:r>
          </a:p>
          <a:p>
            <a:pPr marL="0" indent="0">
              <a:spcBef>
                <a:spcPts val="600"/>
              </a:spcBef>
              <a:spcAft>
                <a:spcPts val="600"/>
              </a:spcAft>
              <a:buNone/>
            </a:pPr>
            <a:endParaRPr lang="en-US" dirty="0"/>
          </a:p>
          <a:p>
            <a:pPr marL="0" indent="0">
              <a:spcBef>
                <a:spcPts val="600"/>
              </a:spcBef>
              <a:spcAft>
                <a:spcPts val="600"/>
              </a:spcAft>
              <a:buNone/>
            </a:pPr>
            <a:r>
              <a:rPr lang="en-US" dirty="0"/>
              <a:t>4.2 Management system</a:t>
            </a:r>
          </a:p>
          <a:p>
            <a:pPr>
              <a:spcBef>
                <a:spcPts val="600"/>
              </a:spcBef>
              <a:spcAft>
                <a:spcPts val="600"/>
              </a:spcAft>
            </a:pPr>
            <a:r>
              <a:rPr lang="en-US" dirty="0" smtClean="0"/>
              <a:t>Quality documents drive consistency and continuous improvement.</a:t>
            </a:r>
          </a:p>
          <a:p>
            <a:pPr>
              <a:spcBef>
                <a:spcPts val="600"/>
              </a:spcBef>
              <a:spcAft>
                <a:spcPts val="600"/>
              </a:spcAft>
            </a:pPr>
            <a:r>
              <a:rPr lang="en-US" dirty="0" smtClean="0"/>
              <a:t>Management’s commitment to good practice and quality of testing.</a:t>
            </a:r>
          </a:p>
          <a:p>
            <a:pPr>
              <a:spcBef>
                <a:spcPts val="600"/>
              </a:spcBef>
              <a:spcAft>
                <a:spcPts val="600"/>
              </a:spcAft>
            </a:pPr>
            <a:endParaRPr lang="en-US" dirty="0"/>
          </a:p>
          <a:p>
            <a:pPr>
              <a:spcBef>
                <a:spcPts val="600"/>
              </a:spcBef>
              <a:spcAft>
                <a:spcPts val="600"/>
              </a:spcAft>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67A9FC22-6F7A-4F80-8D6C-ACD7C319FF91}" type="slidenum">
              <a:rPr lang="en-US" smtClean="0"/>
              <a:pPr>
                <a:defRPr/>
              </a:pPr>
              <a:t>29</a:t>
            </a:fld>
            <a:endParaRPr lang="en-US"/>
          </a:p>
        </p:txBody>
      </p:sp>
    </p:spTree>
    <p:custDataLst>
      <p:tags r:id="rId1"/>
    </p:custDataLst>
    <p:extLst>
      <p:ext uri="{BB962C8B-B14F-4D97-AF65-F5344CB8AC3E}">
        <p14:creationId xmlns:p14="http://schemas.microsoft.com/office/powerpoint/2010/main" val="2894735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en-US" smtClean="0">
                <a:latin typeface="Arial" pitchFamily="34" charset="0"/>
                <a:ea typeface="Geneva"/>
                <a:cs typeface="Geneva"/>
              </a:rPr>
              <a:t>Participant Introductions</a:t>
            </a:r>
          </a:p>
        </p:txBody>
      </p:sp>
      <p:sp>
        <p:nvSpPr>
          <p:cNvPr id="15363" name="Content Placeholder 2"/>
          <p:cNvSpPr>
            <a:spLocks noGrp="1"/>
          </p:cNvSpPr>
          <p:nvPr>
            <p:ph idx="1"/>
          </p:nvPr>
        </p:nvSpPr>
        <p:spPr/>
        <p:txBody>
          <a:bodyPr/>
          <a:lstStyle/>
          <a:p>
            <a:pPr eaLnBrk="1" hangingPunct="1"/>
            <a:r>
              <a:rPr lang="en-US" altLang="en-US" dirty="0" smtClean="0">
                <a:latin typeface="Arial" pitchFamily="34" charset="0"/>
                <a:ea typeface="Geneva"/>
                <a:cs typeface="Geneva"/>
              </a:rPr>
              <a:t>Please tell us your name</a:t>
            </a:r>
          </a:p>
          <a:p>
            <a:pPr eaLnBrk="1" hangingPunct="1"/>
            <a:endParaRPr lang="en-US" altLang="en-US" dirty="0" smtClean="0">
              <a:latin typeface="Arial" pitchFamily="34" charset="0"/>
              <a:ea typeface="Geneva"/>
              <a:cs typeface="Geneva"/>
            </a:endParaRPr>
          </a:p>
          <a:p>
            <a:pPr eaLnBrk="1" hangingPunct="1"/>
            <a:r>
              <a:rPr lang="en-US" altLang="en-US" dirty="0" smtClean="0">
                <a:latin typeface="Arial" pitchFamily="34" charset="0"/>
                <a:ea typeface="Geneva"/>
                <a:cs typeface="Geneva"/>
              </a:rPr>
              <a:t>Company and Location</a:t>
            </a:r>
          </a:p>
          <a:p>
            <a:pPr eaLnBrk="1" hangingPunct="1"/>
            <a:endParaRPr lang="en-US" altLang="en-US" dirty="0" smtClean="0">
              <a:latin typeface="Arial" pitchFamily="34" charset="0"/>
              <a:ea typeface="Geneva"/>
              <a:cs typeface="Geneva"/>
            </a:endParaRPr>
          </a:p>
          <a:p>
            <a:pPr eaLnBrk="1" hangingPunct="1"/>
            <a:r>
              <a:rPr lang="en-US" altLang="en-US" dirty="0" smtClean="0">
                <a:latin typeface="Arial" pitchFamily="34" charset="0"/>
                <a:ea typeface="Geneva"/>
                <a:cs typeface="Geneva"/>
              </a:rPr>
              <a:t>Role </a:t>
            </a:r>
          </a:p>
          <a:p>
            <a:pPr eaLnBrk="1" hangingPunct="1"/>
            <a:endParaRPr lang="en-US" altLang="en-US" dirty="0" smtClean="0">
              <a:latin typeface="Arial" pitchFamily="34" charset="0"/>
              <a:ea typeface="Geneva"/>
              <a:cs typeface="Geneva"/>
            </a:endParaRPr>
          </a:p>
          <a:p>
            <a:pPr eaLnBrk="1" hangingPunct="1"/>
            <a:r>
              <a:rPr lang="en-US" altLang="en-US" dirty="0" smtClean="0">
                <a:latin typeface="Arial" pitchFamily="34" charset="0"/>
                <a:ea typeface="Geneva"/>
                <a:cs typeface="Geneva"/>
              </a:rPr>
              <a:t>What are you expecting from the training?</a:t>
            </a:r>
          </a:p>
        </p:txBody>
      </p:sp>
      <p:sp>
        <p:nvSpPr>
          <p:cNvPr id="2" name="Slide Number Placeholder 1"/>
          <p:cNvSpPr>
            <a:spLocks noGrp="1"/>
          </p:cNvSpPr>
          <p:nvPr>
            <p:ph type="sldNum" sz="quarter" idx="10"/>
          </p:nvPr>
        </p:nvSpPr>
        <p:spPr/>
        <p:txBody>
          <a:bodyPr/>
          <a:lstStyle/>
          <a:p>
            <a:pPr>
              <a:defRPr/>
            </a:pPr>
            <a:fld id="{67A9FC22-6F7A-4F80-8D6C-ACD7C319FF91}" type="slidenum">
              <a:rPr lang="en-US" smtClean="0"/>
              <a:pPr>
                <a:defRPr/>
              </a:pPr>
              <a:t>3</a:t>
            </a:fld>
            <a:endParaRPr lang="en-US"/>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Document Control*</a:t>
            </a:r>
          </a:p>
        </p:txBody>
      </p:sp>
      <p:sp>
        <p:nvSpPr>
          <p:cNvPr id="3" name="Content Placeholder 2"/>
          <p:cNvSpPr>
            <a:spLocks noGrp="1"/>
          </p:cNvSpPr>
          <p:nvPr>
            <p:ph idx="1"/>
          </p:nvPr>
        </p:nvSpPr>
        <p:spPr/>
        <p:txBody>
          <a:bodyPr/>
          <a:lstStyle/>
          <a:p>
            <a:pPr eaLnBrk="1" hangingPunct="1">
              <a:spcBef>
                <a:spcPts val="1200"/>
              </a:spcBef>
              <a:spcAft>
                <a:spcPts val="1200"/>
              </a:spcAft>
            </a:pPr>
            <a:r>
              <a:rPr lang="en-US" dirty="0"/>
              <a:t>Procedures to control all internal and external QMS documents.</a:t>
            </a:r>
          </a:p>
          <a:p>
            <a:pPr eaLnBrk="1" hangingPunct="1">
              <a:spcBef>
                <a:spcPts val="1200"/>
              </a:spcBef>
              <a:spcAft>
                <a:spcPts val="1200"/>
              </a:spcAft>
            </a:pPr>
            <a:r>
              <a:rPr lang="en-US" dirty="0"/>
              <a:t>New and/or revised documents </a:t>
            </a:r>
            <a:r>
              <a:rPr lang="en-US" dirty="0" smtClean="0"/>
              <a:t>reviewed </a:t>
            </a:r>
            <a:r>
              <a:rPr lang="en-US" dirty="0"/>
              <a:t>and approved</a:t>
            </a:r>
          </a:p>
          <a:p>
            <a:pPr>
              <a:spcBef>
                <a:spcPts val="1200"/>
              </a:spcBef>
              <a:spcAft>
                <a:spcPts val="1200"/>
              </a:spcAft>
            </a:pPr>
            <a:r>
              <a:rPr lang="en-US" dirty="0"/>
              <a:t>Master List of QMS documents </a:t>
            </a:r>
            <a:r>
              <a:rPr lang="en-US" dirty="0" smtClean="0"/>
              <a:t>maintained.</a:t>
            </a:r>
            <a:endParaRPr lang="en-US" dirty="0"/>
          </a:p>
          <a:p>
            <a:pPr>
              <a:spcBef>
                <a:spcPts val="1200"/>
              </a:spcBef>
              <a:spcAft>
                <a:spcPts val="1200"/>
              </a:spcAft>
            </a:pPr>
            <a:r>
              <a:rPr lang="en-US" dirty="0" smtClean="0"/>
              <a:t>Periodic </a:t>
            </a:r>
            <a:r>
              <a:rPr lang="en-US" dirty="0"/>
              <a:t>review of all QMS documents. </a:t>
            </a:r>
          </a:p>
          <a:p>
            <a:pPr lvl="1">
              <a:spcBef>
                <a:spcPts val="0"/>
              </a:spcBef>
              <a:spcAft>
                <a:spcPts val="1200"/>
              </a:spcAft>
              <a:buFont typeface="Arial" pitchFamily="34" charset="0"/>
              <a:buChar char="‒"/>
            </a:pPr>
            <a:r>
              <a:rPr lang="en-US" dirty="0"/>
              <a:t>Records of review and approval required</a:t>
            </a:r>
          </a:p>
          <a:p>
            <a:pPr>
              <a:spcBef>
                <a:spcPts val="1200"/>
              </a:spcBef>
              <a:spcAft>
                <a:spcPts val="1200"/>
              </a:spcAft>
            </a:pPr>
            <a:r>
              <a:rPr lang="en-US" dirty="0"/>
              <a:t>Procedures to describe changes to electronic documents. </a:t>
            </a:r>
          </a:p>
          <a:p>
            <a:pPr>
              <a:spcBef>
                <a:spcPts val="1200"/>
              </a:spcBef>
              <a:spcAft>
                <a:spcPts val="1200"/>
              </a:spcAft>
            </a:pPr>
            <a:r>
              <a:rPr lang="en-US" dirty="0"/>
              <a:t>Hand amendment of documents is allowed, but must be </a:t>
            </a:r>
            <a:r>
              <a:rPr lang="en-US" dirty="0" smtClean="0"/>
              <a:t>defined.</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67A9FC22-6F7A-4F80-8D6C-ACD7C319FF91}" type="slidenum">
              <a:rPr lang="en-US" smtClean="0"/>
              <a:pPr>
                <a:defRPr/>
              </a:pPr>
              <a:t>30</a:t>
            </a:fld>
            <a:endParaRPr lang="en-US"/>
          </a:p>
        </p:txBody>
      </p:sp>
      <p:sp>
        <p:nvSpPr>
          <p:cNvPr id="5" name="Rectangle 4"/>
          <p:cNvSpPr>
            <a:spLocks noChangeArrowheads="1"/>
          </p:cNvSpPr>
          <p:nvPr/>
        </p:nvSpPr>
        <p:spPr bwMode="auto">
          <a:xfrm>
            <a:off x="3962400" y="5548312"/>
            <a:ext cx="4038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spAutoFit/>
          </a:bodyPr>
          <a:lstStyle/>
          <a:p>
            <a:pPr algn="ctr">
              <a:defRPr/>
            </a:pPr>
            <a:r>
              <a:rPr lang="en-US" sz="1800" i="1" dirty="0">
                <a:latin typeface="+mn-lt"/>
                <a:cs typeface="+mn-cs"/>
              </a:rPr>
              <a:t>* Applicable for CTDP Participants</a:t>
            </a:r>
          </a:p>
        </p:txBody>
      </p:sp>
      <p:graphicFrame>
        <p:nvGraphicFramePr>
          <p:cNvPr id="6" name="Object 5">
            <a:hlinkClick r:id="" action="ppaction://ole?verb=1"/>
          </p:cNvPr>
          <p:cNvGraphicFramePr>
            <a:graphicFrameLocks noChangeAspect="1"/>
          </p:cNvGraphicFramePr>
          <p:nvPr>
            <p:extLst>
              <p:ext uri="{D42A27DB-BD31-4B8C-83A1-F6EECF244321}">
                <p14:modId xmlns:p14="http://schemas.microsoft.com/office/powerpoint/2010/main" val="1566352389"/>
              </p:ext>
            </p:extLst>
          </p:nvPr>
        </p:nvGraphicFramePr>
        <p:xfrm>
          <a:off x="2209800" y="5591175"/>
          <a:ext cx="914400" cy="714375"/>
        </p:xfrm>
        <a:graphic>
          <a:graphicData uri="http://schemas.openxmlformats.org/presentationml/2006/ole">
            <mc:AlternateContent xmlns:mc="http://schemas.openxmlformats.org/markup-compatibility/2006">
              <mc:Choice xmlns:v="urn:schemas-microsoft-com:vml" Requires="v">
                <p:oleObj spid="_x0000_s1040" name="Document" showAsIcon="1" r:id="rId6" imgW="914400" imgH="714240" progId="Word.Document.8">
                  <p:embed/>
                </p:oleObj>
              </mc:Choice>
              <mc:Fallback>
                <p:oleObj name="Document" showAsIcon="1" r:id="rId6" imgW="914400" imgH="714240" progId="Word.Documen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5591175"/>
                        <a:ext cx="914400" cy="71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2"/>
    </p:custDataLst>
    <p:extLst>
      <p:ext uri="{BB962C8B-B14F-4D97-AF65-F5344CB8AC3E}">
        <p14:creationId xmlns:p14="http://schemas.microsoft.com/office/powerpoint/2010/main" val="22498028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dirty="0" smtClean="0"/>
              <a:t>4.6 Purchasing services &amp; supplies*</a:t>
            </a:r>
          </a:p>
        </p:txBody>
      </p:sp>
      <p:sp>
        <p:nvSpPr>
          <p:cNvPr id="3" name="Content Placeholder 2"/>
          <p:cNvSpPr>
            <a:spLocks noGrp="1"/>
          </p:cNvSpPr>
          <p:nvPr>
            <p:ph idx="1"/>
          </p:nvPr>
        </p:nvSpPr>
        <p:spPr/>
        <p:txBody>
          <a:bodyPr/>
          <a:lstStyle/>
          <a:p>
            <a:pPr>
              <a:spcBef>
                <a:spcPts val="1200"/>
              </a:spcBef>
              <a:spcAft>
                <a:spcPts val="1200"/>
              </a:spcAft>
            </a:pPr>
            <a:r>
              <a:rPr lang="en-US" dirty="0" smtClean="0"/>
              <a:t>Records required to:</a:t>
            </a:r>
          </a:p>
          <a:p>
            <a:pPr lvl="1">
              <a:spcBef>
                <a:spcPts val="1200"/>
              </a:spcBef>
              <a:spcAft>
                <a:spcPts val="1200"/>
              </a:spcAft>
              <a:buFont typeface="Arial" pitchFamily="34" charset="0"/>
              <a:buChar char="‒"/>
            </a:pPr>
            <a:r>
              <a:rPr lang="en-US" dirty="0" smtClean="0"/>
              <a:t>Inspect services (calibrations) and consumables to meet requirements</a:t>
            </a:r>
            <a:r>
              <a:rPr lang="en-US" dirty="0"/>
              <a:t> </a:t>
            </a:r>
            <a:r>
              <a:rPr lang="en-US" dirty="0" smtClean="0"/>
              <a:t>before use in lab.</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r>
              <a:rPr lang="en-US" dirty="0" smtClean="0"/>
              <a:t>Slide </a:t>
            </a:r>
            <a:fld id="{4E87C12A-AA0D-4A18-AB60-B8D90B3F2268}" type="slidenum">
              <a:rPr lang="en-US" smtClean="0"/>
              <a:pPr/>
              <a:t>31</a:t>
            </a:fld>
            <a:endParaRPr lang="en-US" dirty="0"/>
          </a:p>
        </p:txBody>
      </p:sp>
      <p:sp>
        <p:nvSpPr>
          <p:cNvPr id="5" name="Rectangle 4"/>
          <p:cNvSpPr/>
          <p:nvPr/>
        </p:nvSpPr>
        <p:spPr>
          <a:xfrm>
            <a:off x="838200" y="5486400"/>
            <a:ext cx="3886200" cy="461963"/>
          </a:xfrm>
          <a:prstGeom prst="rect">
            <a:avLst/>
          </a:prstGeom>
        </p:spPr>
        <p:txBody>
          <a:bodyPr>
            <a:spAutoFit/>
          </a:bodyPr>
          <a:lstStyle/>
          <a:p>
            <a:pPr algn="ctr">
              <a:defRPr/>
            </a:pPr>
            <a:r>
              <a:rPr lang="en-US" i="1" dirty="0">
                <a:latin typeface="Times New Roman" charset="0"/>
              </a:rPr>
              <a:t>* </a:t>
            </a:r>
            <a:r>
              <a:rPr lang="en-US" sz="1800" i="1" dirty="0">
                <a:latin typeface="+mj-lt"/>
              </a:rPr>
              <a:t>Applicable for </a:t>
            </a:r>
            <a:r>
              <a:rPr lang="en-US" sz="1800" i="1" dirty="0">
                <a:latin typeface="+mn-lt"/>
              </a:rPr>
              <a:t>CTDP</a:t>
            </a:r>
            <a:r>
              <a:rPr lang="en-US" sz="1800" i="1" dirty="0">
                <a:latin typeface="+mj-lt"/>
              </a:rPr>
              <a:t> Participants</a:t>
            </a:r>
          </a:p>
        </p:txBody>
      </p:sp>
    </p:spTree>
    <p:custDataLst>
      <p:tags r:id="rId1"/>
    </p:custDataLst>
    <p:extLst>
      <p:ext uri="{BB962C8B-B14F-4D97-AF65-F5344CB8AC3E}">
        <p14:creationId xmlns:p14="http://schemas.microsoft.com/office/powerpoint/2010/main" val="15943973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txBox="1">
            <a:spLocks noGrp="1"/>
          </p:cNvSpPr>
          <p:nvPr/>
        </p:nvSpPr>
        <p:spPr bwMode="auto">
          <a:xfrm>
            <a:off x="5867400" y="62055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algn="ctr" eaLnBrk="0" fontAlgn="base" hangingPunct="0">
              <a:spcBef>
                <a:spcPct val="0"/>
              </a:spcBef>
              <a:spcAft>
                <a:spcPct val="0"/>
              </a:spcAft>
              <a:defRPr sz="2400">
                <a:solidFill>
                  <a:schemeClr val="tx1"/>
                </a:solidFill>
                <a:latin typeface="Times New Roman" charset="0"/>
              </a:defRPr>
            </a:lvl6pPr>
            <a:lvl7pPr marL="2971800" indent="-228600" algn="ctr" eaLnBrk="0" fontAlgn="base" hangingPunct="0">
              <a:spcBef>
                <a:spcPct val="0"/>
              </a:spcBef>
              <a:spcAft>
                <a:spcPct val="0"/>
              </a:spcAft>
              <a:defRPr sz="2400">
                <a:solidFill>
                  <a:schemeClr val="tx1"/>
                </a:solidFill>
                <a:latin typeface="Times New Roman" charset="0"/>
              </a:defRPr>
            </a:lvl7pPr>
            <a:lvl8pPr marL="3429000" indent="-228600" algn="ctr" eaLnBrk="0" fontAlgn="base" hangingPunct="0">
              <a:spcBef>
                <a:spcPct val="0"/>
              </a:spcBef>
              <a:spcAft>
                <a:spcPct val="0"/>
              </a:spcAft>
              <a:defRPr sz="2400">
                <a:solidFill>
                  <a:schemeClr val="tx1"/>
                </a:solidFill>
                <a:latin typeface="Times New Roman" charset="0"/>
              </a:defRPr>
            </a:lvl8pPr>
            <a:lvl9pPr marL="3886200" indent="-228600" algn="ctr" eaLnBrk="0" fontAlgn="base" hangingPunct="0">
              <a:spcBef>
                <a:spcPct val="0"/>
              </a:spcBef>
              <a:spcAft>
                <a:spcPct val="0"/>
              </a:spcAft>
              <a:defRPr sz="2400">
                <a:solidFill>
                  <a:schemeClr val="tx1"/>
                </a:solidFill>
                <a:latin typeface="Times New Roman" charset="0"/>
              </a:defRPr>
            </a:lvl9pPr>
          </a:lstStyle>
          <a:p>
            <a:pPr algn="r" eaLnBrk="1" hangingPunct="1"/>
            <a:r>
              <a:rPr lang="en-US" sz="1400" dirty="0">
                <a:latin typeface="Arial" charset="0"/>
              </a:rPr>
              <a:t>Slide </a:t>
            </a:r>
            <a:fld id="{58C80FEA-A562-4075-937F-470700FD7D73}" type="slidenum">
              <a:rPr lang="en-US" sz="1400">
                <a:latin typeface="Arial" charset="0"/>
              </a:rPr>
              <a:pPr algn="r" eaLnBrk="1" hangingPunct="1"/>
              <a:t>32</a:t>
            </a:fld>
            <a:endParaRPr lang="en-US" sz="1400" dirty="0">
              <a:latin typeface="Arial" charset="0"/>
            </a:endParaRPr>
          </a:p>
        </p:txBody>
      </p:sp>
      <p:sp>
        <p:nvSpPr>
          <p:cNvPr id="43011" name="Rectangle 1026"/>
          <p:cNvSpPr>
            <a:spLocks noGrp="1" noChangeArrowheads="1"/>
          </p:cNvSpPr>
          <p:nvPr>
            <p:ph type="title"/>
          </p:nvPr>
        </p:nvSpPr>
        <p:spPr/>
        <p:txBody>
          <a:bodyPr/>
          <a:lstStyle/>
          <a:p>
            <a:pPr eaLnBrk="1" hangingPunct="1"/>
            <a:r>
              <a:rPr lang="en-US" dirty="0"/>
              <a:t>4.6 Purchasing services &amp; supplies*</a:t>
            </a:r>
            <a:endParaRPr lang="en-US" dirty="0" smtClean="0"/>
          </a:p>
        </p:txBody>
      </p:sp>
      <p:sp>
        <p:nvSpPr>
          <p:cNvPr id="43012" name="Rectangle 1027"/>
          <p:cNvSpPr>
            <a:spLocks noGrp="1" noChangeArrowheads="1"/>
          </p:cNvSpPr>
          <p:nvPr>
            <p:ph type="body" idx="4294967295"/>
          </p:nvPr>
        </p:nvSpPr>
        <p:spPr>
          <a:xfrm>
            <a:off x="533400" y="1361112"/>
            <a:ext cx="8153400" cy="4694238"/>
          </a:xfrm>
        </p:spPr>
        <p:txBody>
          <a:bodyPr/>
          <a:lstStyle/>
          <a:p>
            <a:pPr>
              <a:spcBef>
                <a:spcPts val="1200"/>
              </a:spcBef>
              <a:spcAft>
                <a:spcPts val="1200"/>
              </a:spcAft>
            </a:pPr>
            <a:r>
              <a:rPr lang="en-US" dirty="0"/>
              <a:t>Records required to:</a:t>
            </a:r>
          </a:p>
          <a:p>
            <a:pPr lvl="1">
              <a:spcBef>
                <a:spcPts val="1200"/>
              </a:spcBef>
              <a:spcAft>
                <a:spcPts val="1200"/>
              </a:spcAft>
              <a:buFont typeface="Arial" pitchFamily="34" charset="0"/>
              <a:buChar char="‒"/>
            </a:pPr>
            <a:r>
              <a:rPr lang="en-US" dirty="0"/>
              <a:t>Inspect services (calibrations) and consumables to meet requirements before use in lab.</a:t>
            </a:r>
          </a:p>
          <a:p>
            <a:pPr eaLnBrk="1" hangingPunct="1">
              <a:buFont typeface="Wingdings" pitchFamily="2" charset="2"/>
              <a:buNone/>
            </a:pPr>
            <a:r>
              <a:rPr lang="en-US" sz="2400" u="sng" dirty="0" smtClean="0"/>
              <a:t>Purchasing Procedure</a:t>
            </a:r>
          </a:p>
          <a:p>
            <a:pPr eaLnBrk="1" hangingPunct="1">
              <a:buFont typeface="Wingdings" pitchFamily="2" charset="2"/>
              <a:buNone/>
            </a:pPr>
            <a:endParaRPr lang="en-US" dirty="0" smtClean="0"/>
          </a:p>
        </p:txBody>
      </p:sp>
      <p:graphicFrame>
        <p:nvGraphicFramePr>
          <p:cNvPr id="43013" name="Object 6">
            <a:hlinkClick r:id="" action="ppaction://ole?verb=1"/>
          </p:cNvPr>
          <p:cNvGraphicFramePr>
            <a:graphicFrameLocks noChangeAspect="1"/>
          </p:cNvGraphicFramePr>
          <p:nvPr>
            <p:extLst>
              <p:ext uri="{D42A27DB-BD31-4B8C-83A1-F6EECF244321}">
                <p14:modId xmlns:p14="http://schemas.microsoft.com/office/powerpoint/2010/main" val="3650634987"/>
              </p:ext>
            </p:extLst>
          </p:nvPr>
        </p:nvGraphicFramePr>
        <p:xfrm>
          <a:off x="914400" y="3429000"/>
          <a:ext cx="914400" cy="714375"/>
        </p:xfrm>
        <a:graphic>
          <a:graphicData uri="http://schemas.openxmlformats.org/presentationml/2006/ole">
            <mc:AlternateContent xmlns:mc="http://schemas.openxmlformats.org/markup-compatibility/2006">
              <mc:Choice xmlns:v="urn:schemas-microsoft-com:vml" Requires="v">
                <p:oleObj spid="_x0000_s2078" name="Document" showAsIcon="1" r:id="rId6" imgW="914400" imgH="714375" progId="Word.Document.8">
                  <p:embed/>
                </p:oleObj>
              </mc:Choice>
              <mc:Fallback>
                <p:oleObj name="Document" showAsIcon="1" r:id="rId6" imgW="914400" imgH="714375" progId="Word.Documen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3429000"/>
                        <a:ext cx="914400" cy="71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4" name="Text Box 7"/>
          <p:cNvSpPr txBox="1">
            <a:spLocks noChangeArrowheads="1"/>
          </p:cNvSpPr>
          <p:nvPr/>
        </p:nvSpPr>
        <p:spPr bwMode="auto">
          <a:xfrm>
            <a:off x="533400" y="3200400"/>
            <a:ext cx="48006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algn="ctr" eaLnBrk="0" fontAlgn="base" hangingPunct="0">
              <a:spcBef>
                <a:spcPct val="0"/>
              </a:spcBef>
              <a:spcAft>
                <a:spcPct val="0"/>
              </a:spcAft>
              <a:defRPr sz="2400">
                <a:solidFill>
                  <a:schemeClr val="tx1"/>
                </a:solidFill>
                <a:latin typeface="Times New Roman" charset="0"/>
              </a:defRPr>
            </a:lvl6pPr>
            <a:lvl7pPr marL="2971800" indent="-228600" algn="ctr" eaLnBrk="0" fontAlgn="base" hangingPunct="0">
              <a:spcBef>
                <a:spcPct val="0"/>
              </a:spcBef>
              <a:spcAft>
                <a:spcPct val="0"/>
              </a:spcAft>
              <a:defRPr sz="2400">
                <a:solidFill>
                  <a:schemeClr val="tx1"/>
                </a:solidFill>
                <a:latin typeface="Times New Roman" charset="0"/>
              </a:defRPr>
            </a:lvl7pPr>
            <a:lvl8pPr marL="3429000" indent="-228600" algn="ctr" eaLnBrk="0" fontAlgn="base" hangingPunct="0">
              <a:spcBef>
                <a:spcPct val="0"/>
              </a:spcBef>
              <a:spcAft>
                <a:spcPct val="0"/>
              </a:spcAft>
              <a:defRPr sz="2400">
                <a:solidFill>
                  <a:schemeClr val="tx1"/>
                </a:solidFill>
                <a:latin typeface="Times New Roman" charset="0"/>
              </a:defRPr>
            </a:lvl8pPr>
            <a:lvl9pPr marL="3886200" indent="-228600" algn="ctr" eaLnBrk="0" fontAlgn="base" hangingPunct="0">
              <a:spcBef>
                <a:spcPct val="0"/>
              </a:spcBef>
              <a:spcAft>
                <a:spcPct val="0"/>
              </a:spcAft>
              <a:defRPr sz="2400">
                <a:solidFill>
                  <a:schemeClr val="tx1"/>
                </a:solidFill>
                <a:latin typeface="Times New Roman" charset="0"/>
              </a:defRPr>
            </a:lvl9pPr>
          </a:lstStyle>
          <a:p>
            <a:pPr algn="l" eaLnBrk="1" hangingPunct="1">
              <a:spcBef>
                <a:spcPct val="50000"/>
              </a:spcBef>
            </a:pPr>
            <a:endParaRPr lang="en-US" u="sng" dirty="0" smtClean="0">
              <a:latin typeface="Arial" charset="0"/>
            </a:endParaRPr>
          </a:p>
          <a:p>
            <a:pPr algn="l" eaLnBrk="1" hangingPunct="1">
              <a:spcBef>
                <a:spcPct val="50000"/>
              </a:spcBef>
            </a:pPr>
            <a:endParaRPr lang="en-US" u="sng" dirty="0">
              <a:latin typeface="Arial" charset="0"/>
            </a:endParaRPr>
          </a:p>
          <a:p>
            <a:pPr algn="l" eaLnBrk="1" hangingPunct="1">
              <a:spcBef>
                <a:spcPct val="50000"/>
              </a:spcBef>
            </a:pPr>
            <a:r>
              <a:rPr lang="en-US" u="sng" dirty="0" smtClean="0">
                <a:latin typeface="Arial" charset="0"/>
              </a:rPr>
              <a:t>Purchasing </a:t>
            </a:r>
            <a:r>
              <a:rPr lang="en-US" u="sng" dirty="0">
                <a:latin typeface="Arial" charset="0"/>
              </a:rPr>
              <a:t>Record</a:t>
            </a:r>
          </a:p>
          <a:p>
            <a:pPr eaLnBrk="1" hangingPunct="1">
              <a:spcBef>
                <a:spcPct val="50000"/>
              </a:spcBef>
            </a:pPr>
            <a:endParaRPr lang="en-US" u="sng" dirty="0">
              <a:latin typeface="Arial" charset="0"/>
            </a:endParaRPr>
          </a:p>
        </p:txBody>
      </p:sp>
      <p:graphicFrame>
        <p:nvGraphicFramePr>
          <p:cNvPr id="43015" name="Object 8">
            <a:hlinkClick r:id="" action="ppaction://ole?verb=1"/>
          </p:cNvPr>
          <p:cNvGraphicFramePr>
            <a:graphicFrameLocks noChangeAspect="1"/>
          </p:cNvGraphicFramePr>
          <p:nvPr>
            <p:extLst>
              <p:ext uri="{D42A27DB-BD31-4B8C-83A1-F6EECF244321}">
                <p14:modId xmlns:p14="http://schemas.microsoft.com/office/powerpoint/2010/main" val="121238515"/>
              </p:ext>
            </p:extLst>
          </p:nvPr>
        </p:nvGraphicFramePr>
        <p:xfrm>
          <a:off x="914400" y="4966870"/>
          <a:ext cx="914400" cy="714375"/>
        </p:xfrm>
        <a:graphic>
          <a:graphicData uri="http://schemas.openxmlformats.org/presentationml/2006/ole">
            <mc:AlternateContent xmlns:mc="http://schemas.openxmlformats.org/markup-compatibility/2006">
              <mc:Choice xmlns:v="urn:schemas-microsoft-com:vml" Requires="v">
                <p:oleObj spid="_x0000_s2079" name="Worksheet" showAsIcon="1" r:id="rId9" imgW="914400" imgH="714240" progId="Excel.Sheet.8">
                  <p:embed/>
                </p:oleObj>
              </mc:Choice>
              <mc:Fallback>
                <p:oleObj name="Worksheet" showAsIcon="1" r:id="rId9" imgW="914400" imgH="714240" progId="Excel.Sheet.8">
                  <p:embed/>
                  <p:pic>
                    <p:nvPicPr>
                      <p:cNvPr id="0" name=""/>
                      <p:cNvPicPr>
                        <a:picLocks noChangeAspect="1" noChangeArrowheads="1"/>
                      </p:cNvPicPr>
                      <p:nvPr/>
                    </p:nvPicPr>
                    <p:blipFill>
                      <a:blip r:embed="rId10"/>
                      <a:srcRect/>
                      <a:stretch>
                        <a:fillRect/>
                      </a:stretch>
                    </p:blipFill>
                    <p:spPr bwMode="auto">
                      <a:xfrm>
                        <a:off x="914400" y="4966870"/>
                        <a:ext cx="914400" cy="71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2"/>
    </p:custDataLst>
    <p:extLst>
      <p:ext uri="{BB962C8B-B14F-4D97-AF65-F5344CB8AC3E}">
        <p14:creationId xmlns:p14="http://schemas.microsoft.com/office/powerpoint/2010/main" val="38637268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smtClean="0"/>
              <a:t>What to Inspect for Consumables	</a:t>
            </a:r>
          </a:p>
        </p:txBody>
      </p:sp>
      <p:sp>
        <p:nvSpPr>
          <p:cNvPr id="55299" name="Rectangle 3"/>
          <p:cNvSpPr>
            <a:spLocks noGrp="1" noChangeArrowheads="1"/>
          </p:cNvSpPr>
          <p:nvPr>
            <p:ph idx="1"/>
          </p:nvPr>
        </p:nvSpPr>
        <p:spPr/>
        <p:txBody>
          <a:bodyPr/>
          <a:lstStyle/>
          <a:p>
            <a:pPr marL="0" indent="0">
              <a:spcBef>
                <a:spcPts val="1200"/>
              </a:spcBef>
              <a:spcAft>
                <a:spcPts val="1200"/>
              </a:spcAft>
              <a:buNone/>
            </a:pPr>
            <a:r>
              <a:rPr lang="en-US" dirty="0" smtClean="0"/>
              <a:t>May include:</a:t>
            </a:r>
          </a:p>
          <a:p>
            <a:pPr>
              <a:spcBef>
                <a:spcPts val="1200"/>
              </a:spcBef>
              <a:spcAft>
                <a:spcPts val="1200"/>
              </a:spcAft>
            </a:pPr>
            <a:r>
              <a:rPr lang="en-US" dirty="0" smtClean="0"/>
              <a:t>External Certificate of Conformance (C of C)</a:t>
            </a:r>
          </a:p>
          <a:p>
            <a:pPr>
              <a:spcBef>
                <a:spcPts val="1200"/>
              </a:spcBef>
              <a:spcAft>
                <a:spcPts val="1200"/>
              </a:spcAft>
            </a:pPr>
            <a:r>
              <a:rPr lang="en-US" dirty="0" smtClean="0"/>
              <a:t>Identification (catalog #, model #, etc.)</a:t>
            </a:r>
          </a:p>
          <a:p>
            <a:pPr>
              <a:spcBef>
                <a:spcPts val="1200"/>
              </a:spcBef>
              <a:spcAft>
                <a:spcPts val="1200"/>
              </a:spcAft>
            </a:pPr>
            <a:r>
              <a:rPr lang="en-US" dirty="0" smtClean="0"/>
              <a:t>Description of materials and detailed test method specifications</a:t>
            </a:r>
          </a:p>
          <a:p>
            <a:pPr lvl="2">
              <a:spcBef>
                <a:spcPts val="0"/>
              </a:spcBef>
              <a:spcAft>
                <a:spcPts val="1200"/>
              </a:spcAft>
            </a:pPr>
            <a:r>
              <a:rPr lang="en-US" dirty="0" smtClean="0"/>
              <a:t>For chemicals, should include both brand and generic names</a:t>
            </a:r>
          </a:p>
          <a:p>
            <a:pPr>
              <a:spcBef>
                <a:spcPts val="1200"/>
              </a:spcBef>
              <a:spcAft>
                <a:spcPts val="1200"/>
              </a:spcAft>
            </a:pPr>
            <a:r>
              <a:rPr lang="en-US" dirty="0" smtClean="0"/>
              <a:t>Expiration date</a:t>
            </a:r>
            <a:r>
              <a:rPr lang="en-US" dirty="0"/>
              <a:t> </a:t>
            </a:r>
            <a:r>
              <a:rPr lang="en-US" dirty="0" smtClean="0"/>
              <a:t>or shelf-life</a:t>
            </a:r>
          </a:p>
          <a:p>
            <a:pPr>
              <a:spcBef>
                <a:spcPts val="1200"/>
              </a:spcBef>
              <a:spcAft>
                <a:spcPts val="1200"/>
              </a:spcAft>
            </a:pPr>
            <a:r>
              <a:rPr lang="en-US" dirty="0" smtClean="0"/>
              <a:t>Special storage requirements</a:t>
            </a:r>
          </a:p>
          <a:p>
            <a:pPr marL="0" indent="0">
              <a:spcBef>
                <a:spcPts val="1200"/>
              </a:spcBef>
              <a:spcAft>
                <a:spcPts val="1200"/>
              </a:spcAft>
              <a:buNone/>
            </a:pPr>
            <a:r>
              <a:rPr lang="en-US" dirty="0" smtClean="0"/>
              <a:t>00-OP-C0033, 00-OP-C0037</a:t>
            </a:r>
          </a:p>
          <a:p>
            <a:pPr marL="0" indent="0">
              <a:spcBef>
                <a:spcPts val="1200"/>
              </a:spcBef>
              <a:spcAft>
                <a:spcPts val="1200"/>
              </a:spcAft>
              <a:buNone/>
            </a:pPr>
            <a:endParaRPr lang="en-US" dirty="0" smtClean="0"/>
          </a:p>
        </p:txBody>
      </p:sp>
    </p:spTree>
    <p:custDataLst>
      <p:tags r:id="rId1"/>
    </p:custDataLst>
    <p:extLst>
      <p:ext uri="{BB962C8B-B14F-4D97-AF65-F5344CB8AC3E}">
        <p14:creationId xmlns:p14="http://schemas.microsoft.com/office/powerpoint/2010/main" val="17465826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Activity 1: Purchasing Services and Supplies</a:t>
            </a:r>
          </a:p>
        </p:txBody>
      </p:sp>
      <p:sp>
        <p:nvSpPr>
          <p:cNvPr id="2" name="Slide Number Placeholder 1"/>
          <p:cNvSpPr>
            <a:spLocks noGrp="1"/>
          </p:cNvSpPr>
          <p:nvPr>
            <p:ph type="sldNum" sz="quarter" idx="10"/>
          </p:nvPr>
        </p:nvSpPr>
        <p:spPr/>
        <p:txBody>
          <a:bodyPr/>
          <a:lstStyle/>
          <a:p>
            <a:pPr>
              <a:defRPr/>
            </a:pPr>
            <a:fld id="{67A9FC22-6F7A-4F80-8D6C-ACD7C319FF91}" type="slidenum">
              <a:rPr lang="en-US" smtClean="0"/>
              <a:pPr>
                <a:defRPr/>
              </a:pPr>
              <a:t>34</a:t>
            </a:fld>
            <a:endParaRPr lang="en-US"/>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16451" t="2993" r="14156" b="27528"/>
          <a:stretch/>
        </p:blipFill>
        <p:spPr>
          <a:xfrm>
            <a:off x="5654040" y="1996654"/>
            <a:ext cx="3124200" cy="2758440"/>
          </a:xfrm>
          <a:prstGeom prst="rect">
            <a:avLst/>
          </a:prstGeom>
        </p:spPr>
      </p:pic>
      <p:sp>
        <p:nvSpPr>
          <p:cNvPr id="8" name="Content Placeholder 1"/>
          <p:cNvSpPr txBox="1">
            <a:spLocks/>
          </p:cNvSpPr>
          <p:nvPr/>
        </p:nvSpPr>
        <p:spPr bwMode="auto">
          <a:xfrm>
            <a:off x="457200" y="1290638"/>
            <a:ext cx="4495800" cy="4678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defTabSz="457200" rtl="0" eaLnBrk="0" fontAlgn="base" hangingPunct="0">
              <a:spcBef>
                <a:spcPct val="20000"/>
              </a:spcBef>
              <a:spcAft>
                <a:spcPct val="0"/>
              </a:spcAft>
              <a:buClr>
                <a:srgbClr val="C00000"/>
              </a:buClr>
              <a:buSzPct val="125000"/>
              <a:buFont typeface="Arial" pitchFamily="34" charset="0"/>
              <a:buChar char="•"/>
              <a:defRPr sz="2000" kern="1200">
                <a:solidFill>
                  <a:schemeClr val="tx1"/>
                </a:solidFill>
                <a:latin typeface="Arial"/>
                <a:ea typeface="Geneva" charset="-128"/>
                <a:cs typeface="Geneva" charset="0"/>
              </a:defRPr>
            </a:lvl1pPr>
            <a:lvl2pPr marL="344488" indent="-171450" algn="l" defTabSz="457200" rtl="0" eaLnBrk="0" fontAlgn="base" hangingPunct="0">
              <a:spcBef>
                <a:spcPts val="600"/>
              </a:spcBef>
              <a:spcAft>
                <a:spcPct val="0"/>
              </a:spcAft>
              <a:buFont typeface="Arial" pitchFamily="34" charset="0"/>
              <a:buChar char="•"/>
              <a:defRPr sz="1800" kern="1200">
                <a:solidFill>
                  <a:schemeClr val="tx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pitchFamily="34" charset="0"/>
              <a:buNone/>
            </a:pPr>
            <a:r>
              <a:rPr lang="en-US" dirty="0" smtClean="0"/>
              <a:t>Directions:</a:t>
            </a:r>
          </a:p>
          <a:p>
            <a:pPr lvl="1"/>
            <a:r>
              <a:rPr lang="en-US" dirty="0" smtClean="0"/>
              <a:t>Review situation and sample materials in the DAP Activities handout.</a:t>
            </a:r>
          </a:p>
          <a:p>
            <a:pPr lvl="1"/>
            <a:r>
              <a:rPr lang="en-US" dirty="0" smtClean="0"/>
              <a:t>Refer to Clause 4.6 of ISO/IEC 17025 and 00-OP-C0037.</a:t>
            </a:r>
          </a:p>
          <a:p>
            <a:pPr marL="173038" lvl="1" indent="0">
              <a:buFont typeface="Arial" pitchFamily="34" charset="0"/>
              <a:buNone/>
            </a:pPr>
            <a:endParaRPr lang="en-US" dirty="0" smtClean="0"/>
          </a:p>
          <a:p>
            <a:pPr marL="173038" lvl="1" indent="0">
              <a:buFont typeface="Arial" pitchFamily="34" charset="0"/>
              <a:buNone/>
            </a:pPr>
            <a:r>
              <a:rPr lang="en-US" b="1" dirty="0" smtClean="0"/>
              <a:t>Can your thermocouple junctions be used for test?  Why or why not?</a:t>
            </a:r>
          </a:p>
          <a:p>
            <a:pPr marL="173038" lvl="1" indent="0">
              <a:buFont typeface="Arial" pitchFamily="34" charset="0"/>
              <a:buNone/>
            </a:pPr>
            <a:endParaRPr lang="en-US" dirty="0" smtClean="0"/>
          </a:p>
          <a:p>
            <a:pPr marL="57150" indent="0">
              <a:buFont typeface="Arial" pitchFamily="34" charset="0"/>
              <a:buNone/>
            </a:pPr>
            <a:r>
              <a:rPr lang="en-US" dirty="0" smtClean="0"/>
              <a:t>Time:</a:t>
            </a:r>
          </a:p>
          <a:p>
            <a:pPr marL="173038" lvl="1" indent="0">
              <a:buFont typeface="Arial" pitchFamily="34" charset="0"/>
              <a:buNone/>
            </a:pPr>
            <a:r>
              <a:rPr lang="en-US" dirty="0" smtClean="0"/>
              <a:t>Individual – 5 minutes</a:t>
            </a:r>
          </a:p>
          <a:p>
            <a:pPr marL="173038" lvl="1" indent="0">
              <a:buFont typeface="Arial" pitchFamily="34" charset="0"/>
              <a:buNone/>
            </a:pPr>
            <a:r>
              <a:rPr lang="en-US" dirty="0" smtClean="0"/>
              <a:t>Class debrief – 10 minutes</a:t>
            </a:r>
            <a:endParaRPr lang="en-US" dirty="0"/>
          </a:p>
        </p:txBody>
      </p:sp>
    </p:spTree>
    <p:custDataLst>
      <p:tags r:id="rId1"/>
    </p:custDataLst>
    <p:extLst>
      <p:ext uri="{BB962C8B-B14F-4D97-AF65-F5344CB8AC3E}">
        <p14:creationId xmlns:p14="http://schemas.microsoft.com/office/powerpoint/2010/main" val="7886268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smtClean="0"/>
              <a:t>What to do if the Consumable Does Not Meet Requirements?  </a:t>
            </a:r>
          </a:p>
        </p:txBody>
      </p:sp>
      <p:sp>
        <p:nvSpPr>
          <p:cNvPr id="46083" name="Rectangle 3"/>
          <p:cNvSpPr>
            <a:spLocks noGrp="1" noChangeArrowheads="1"/>
          </p:cNvSpPr>
          <p:nvPr>
            <p:ph idx="1"/>
          </p:nvPr>
        </p:nvSpPr>
        <p:spPr>
          <a:xfrm>
            <a:off x="441325" y="1524000"/>
            <a:ext cx="8229600" cy="4864100"/>
          </a:xfrm>
        </p:spPr>
        <p:txBody>
          <a:bodyPr/>
          <a:lstStyle/>
          <a:p>
            <a:pPr>
              <a:spcBef>
                <a:spcPts val="1200"/>
              </a:spcBef>
              <a:spcAft>
                <a:spcPts val="1200"/>
              </a:spcAft>
            </a:pPr>
            <a:r>
              <a:rPr lang="en-US" dirty="0" smtClean="0"/>
              <a:t>Contact supplier to resolve issue and replace consumable</a:t>
            </a:r>
          </a:p>
          <a:p>
            <a:pPr>
              <a:spcBef>
                <a:spcPts val="1200"/>
              </a:spcBef>
              <a:spcAft>
                <a:spcPts val="1200"/>
              </a:spcAft>
            </a:pPr>
            <a:r>
              <a:rPr lang="en-US" dirty="0"/>
              <a:t>D</a:t>
            </a:r>
            <a:r>
              <a:rPr lang="en-US" dirty="0" smtClean="0"/>
              <a:t>etermine if consumable can be provided by UL</a:t>
            </a:r>
          </a:p>
          <a:p>
            <a:pPr>
              <a:spcBef>
                <a:spcPts val="1200"/>
              </a:spcBef>
              <a:spcAft>
                <a:spcPts val="1200"/>
              </a:spcAft>
            </a:pPr>
            <a:r>
              <a:rPr lang="en-US" dirty="0" smtClean="0"/>
              <a:t>Look to obtain consumable from UL suppliers</a:t>
            </a:r>
          </a:p>
          <a:p>
            <a:pPr>
              <a:spcBef>
                <a:spcPts val="1200"/>
              </a:spcBef>
              <a:spcAft>
                <a:spcPts val="1200"/>
              </a:spcAft>
            </a:pPr>
            <a:r>
              <a:rPr lang="en-US" dirty="0" smtClean="0"/>
              <a:t>Contact </a:t>
            </a:r>
            <a:r>
              <a:rPr lang="en-US" dirty="0"/>
              <a:t>UL and obtain approval </a:t>
            </a:r>
            <a:r>
              <a:rPr lang="en-US" dirty="0" smtClean="0"/>
              <a:t>first if </a:t>
            </a:r>
            <a:r>
              <a:rPr lang="en-US" dirty="0"/>
              <a:t>there is a need to perform the test using the current </a:t>
            </a:r>
            <a:r>
              <a:rPr lang="en-US" dirty="0" smtClean="0"/>
              <a:t>consumable</a:t>
            </a:r>
            <a:endParaRPr lang="en-US" dirty="0"/>
          </a:p>
          <a:p>
            <a:pPr marL="0" indent="0">
              <a:spcBef>
                <a:spcPts val="1200"/>
              </a:spcBef>
              <a:spcAft>
                <a:spcPts val="1200"/>
              </a:spcAft>
              <a:buNone/>
            </a:pPr>
            <a:endParaRPr lang="en-US" dirty="0" smtClean="0"/>
          </a:p>
          <a:p>
            <a:pPr marL="0" indent="0">
              <a:spcBef>
                <a:spcPts val="1200"/>
              </a:spcBef>
              <a:spcAft>
                <a:spcPts val="1200"/>
              </a:spcAft>
              <a:buNone/>
            </a:pPr>
            <a:r>
              <a:rPr lang="en-US" dirty="0" smtClean="0"/>
              <a:t>KNOWLEDGE CHECK: </a:t>
            </a:r>
          </a:p>
          <a:p>
            <a:pPr marL="0" indent="0">
              <a:spcBef>
                <a:spcPts val="1200"/>
              </a:spcBef>
              <a:spcAft>
                <a:spcPts val="1200"/>
              </a:spcAft>
              <a:buNone/>
            </a:pPr>
            <a:r>
              <a:rPr lang="en-US" dirty="0" smtClean="0"/>
              <a:t>What is required for critical consumables?</a:t>
            </a:r>
          </a:p>
        </p:txBody>
      </p:sp>
      <p:pic>
        <p:nvPicPr>
          <p:cNvPr id="4608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88175" y="4549775"/>
            <a:ext cx="1682750" cy="125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08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15100" y="4205288"/>
            <a:ext cx="963613"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219835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dirty="0" smtClean="0"/>
              <a:t>4.9 Control of nonconforming testing and/or calibration work*</a:t>
            </a:r>
          </a:p>
        </p:txBody>
      </p:sp>
      <p:sp>
        <p:nvSpPr>
          <p:cNvPr id="47107" name="Content Placeholder 2"/>
          <p:cNvSpPr>
            <a:spLocks noGrp="1"/>
          </p:cNvSpPr>
          <p:nvPr>
            <p:ph idx="1"/>
          </p:nvPr>
        </p:nvSpPr>
        <p:spPr>
          <a:xfrm>
            <a:off x="457200" y="1447800"/>
            <a:ext cx="8229600" cy="4678362"/>
          </a:xfrm>
        </p:spPr>
        <p:txBody>
          <a:bodyPr/>
          <a:lstStyle/>
          <a:p>
            <a:pPr>
              <a:spcBef>
                <a:spcPts val="1200"/>
              </a:spcBef>
              <a:spcAft>
                <a:spcPts val="1200"/>
              </a:spcAft>
            </a:pPr>
            <a:r>
              <a:rPr lang="en-US" dirty="0" smtClean="0"/>
              <a:t>Procedure when test and/or calibration work does not conform to lab’s own procedures or customer requirements.</a:t>
            </a:r>
          </a:p>
          <a:p>
            <a:pPr>
              <a:spcBef>
                <a:spcPts val="1200"/>
              </a:spcBef>
              <a:spcAft>
                <a:spcPts val="1200"/>
              </a:spcAft>
            </a:pPr>
            <a:r>
              <a:rPr lang="en-US" u="sng" dirty="0" smtClean="0"/>
              <a:t>Notify UL when nonconformity could effect the validity of data submitted!</a:t>
            </a:r>
          </a:p>
          <a:p>
            <a:pPr>
              <a:spcBef>
                <a:spcPts val="1200"/>
              </a:spcBef>
              <a:spcAft>
                <a:spcPts val="1200"/>
              </a:spcAft>
            </a:pPr>
            <a:r>
              <a:rPr lang="en-US" dirty="0" smtClean="0"/>
              <a:t>Corrective Action (4.11) is followed when nonconformities can recur.</a:t>
            </a:r>
          </a:p>
          <a:p>
            <a:pPr marL="0" indent="0">
              <a:spcBef>
                <a:spcPts val="600"/>
              </a:spcBef>
              <a:spcAft>
                <a:spcPts val="600"/>
              </a:spcAft>
              <a:buNone/>
            </a:pPr>
            <a:endParaRPr lang="en-US" dirty="0" smtClean="0"/>
          </a:p>
          <a:p>
            <a:pPr marL="0" indent="0">
              <a:spcBef>
                <a:spcPts val="600"/>
              </a:spcBef>
              <a:spcAft>
                <a:spcPts val="600"/>
              </a:spcAft>
              <a:buNone/>
            </a:pPr>
            <a:r>
              <a:rPr lang="en-US" b="1" dirty="0" smtClean="0"/>
              <a:t>ASK</a:t>
            </a:r>
            <a:r>
              <a:rPr lang="en-US" b="1" dirty="0"/>
              <a:t>:</a:t>
            </a:r>
            <a:r>
              <a:rPr lang="en-US" dirty="0"/>
              <a:t> If the product fails a test, is that nonconforming work?</a:t>
            </a:r>
          </a:p>
          <a:p>
            <a:pPr marL="0" indent="0">
              <a:spcBef>
                <a:spcPts val="600"/>
              </a:spcBef>
              <a:spcAft>
                <a:spcPts val="600"/>
              </a:spcAft>
              <a:buNone/>
            </a:pPr>
            <a:r>
              <a:rPr lang="en-US" b="1" dirty="0" smtClean="0"/>
              <a:t>ASK</a:t>
            </a:r>
            <a:r>
              <a:rPr lang="en-US" dirty="0" smtClean="0"/>
              <a:t>: What is potential nonconforming test work?</a:t>
            </a:r>
          </a:p>
        </p:txBody>
      </p:sp>
      <p:sp>
        <p:nvSpPr>
          <p:cNvPr id="4" name="Slide Number Placeholder 3"/>
          <p:cNvSpPr>
            <a:spLocks noGrp="1"/>
          </p:cNvSpPr>
          <p:nvPr>
            <p:ph type="sldNum" sz="quarter" idx="10"/>
          </p:nvPr>
        </p:nvSpPr>
        <p:spPr/>
        <p:txBody>
          <a:bodyPr/>
          <a:lstStyle/>
          <a:p>
            <a:r>
              <a:rPr lang="en-US" dirty="0" smtClean="0"/>
              <a:t>Slide </a:t>
            </a:r>
            <a:fld id="{AF9DDD49-C657-4F4B-8257-B74B00C6AE01}" type="slidenum">
              <a:rPr lang="en-US" smtClean="0"/>
              <a:pPr/>
              <a:t>36</a:t>
            </a:fld>
            <a:endParaRPr lang="en-US" dirty="0"/>
          </a:p>
        </p:txBody>
      </p:sp>
      <p:sp>
        <p:nvSpPr>
          <p:cNvPr id="6" name="Rectangle 5"/>
          <p:cNvSpPr/>
          <p:nvPr/>
        </p:nvSpPr>
        <p:spPr>
          <a:xfrm>
            <a:off x="838200" y="5562600"/>
            <a:ext cx="4572000" cy="369888"/>
          </a:xfrm>
          <a:prstGeom prst="rect">
            <a:avLst/>
          </a:prstGeom>
        </p:spPr>
        <p:txBody>
          <a:bodyPr>
            <a:spAutoFit/>
          </a:bodyPr>
          <a:lstStyle/>
          <a:p>
            <a:pPr algn="ctr">
              <a:defRPr/>
            </a:pPr>
            <a:r>
              <a:rPr lang="en-US" sz="1800" i="1" dirty="0">
                <a:latin typeface="+mn-lt"/>
              </a:rPr>
              <a:t>* Applicable for CTDP Participants</a:t>
            </a:r>
          </a:p>
        </p:txBody>
      </p:sp>
      <p:graphicFrame>
        <p:nvGraphicFramePr>
          <p:cNvPr id="2" name="Object 1">
            <a:hlinkClick r:id="" action="ppaction://ole?verb=0"/>
          </p:cNvPr>
          <p:cNvGraphicFramePr>
            <a:graphicFrameLocks noChangeAspect="1"/>
          </p:cNvGraphicFramePr>
          <p:nvPr>
            <p:extLst>
              <p:ext uri="{D42A27DB-BD31-4B8C-83A1-F6EECF244321}">
                <p14:modId xmlns:p14="http://schemas.microsoft.com/office/powerpoint/2010/main" val="4015898963"/>
              </p:ext>
            </p:extLst>
          </p:nvPr>
        </p:nvGraphicFramePr>
        <p:xfrm>
          <a:off x="6757916" y="5069030"/>
          <a:ext cx="1066800" cy="900113"/>
        </p:xfrm>
        <a:graphic>
          <a:graphicData uri="http://schemas.openxmlformats.org/presentationml/2006/ole">
            <mc:AlternateContent xmlns:mc="http://schemas.openxmlformats.org/markup-compatibility/2006">
              <mc:Choice xmlns:v="urn:schemas-microsoft-com:vml" Requires="v">
                <p:oleObj spid="_x0000_s3088" name="Document" showAsIcon="1" r:id="rId6" imgW="914400" imgH="771480" progId="Word.Document.8">
                  <p:embed/>
                </p:oleObj>
              </mc:Choice>
              <mc:Fallback>
                <p:oleObj name="Document" showAsIcon="1" r:id="rId6" imgW="914400" imgH="771480" progId="Word.Document.8">
                  <p:embed/>
                  <p:pic>
                    <p:nvPicPr>
                      <p:cNvPr id="0" name=""/>
                      <p:cNvPicPr/>
                      <p:nvPr/>
                    </p:nvPicPr>
                    <p:blipFill>
                      <a:blip r:embed="rId7"/>
                      <a:stretch>
                        <a:fillRect/>
                      </a:stretch>
                    </p:blipFill>
                    <p:spPr>
                      <a:xfrm>
                        <a:off x="6757916" y="5069030"/>
                        <a:ext cx="1066800" cy="900113"/>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6427310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dirty="0" smtClean="0"/>
              <a:t>4.11 Corrective Action*</a:t>
            </a:r>
          </a:p>
        </p:txBody>
      </p:sp>
      <p:sp>
        <p:nvSpPr>
          <p:cNvPr id="3" name="Content Placeholder 2"/>
          <p:cNvSpPr>
            <a:spLocks noGrp="1"/>
          </p:cNvSpPr>
          <p:nvPr>
            <p:ph idx="1"/>
          </p:nvPr>
        </p:nvSpPr>
        <p:spPr>
          <a:xfrm>
            <a:off x="457200" y="990599"/>
            <a:ext cx="8229600" cy="5135563"/>
          </a:xfrm>
        </p:spPr>
        <p:txBody>
          <a:bodyPr/>
          <a:lstStyle/>
          <a:p>
            <a:r>
              <a:rPr lang="en-US" dirty="0" smtClean="0"/>
              <a:t>Procedure to address:</a:t>
            </a:r>
          </a:p>
          <a:p>
            <a:pPr lvl="1">
              <a:buFont typeface="Arial" pitchFamily="34" charset="0"/>
              <a:buChar char="‒"/>
            </a:pPr>
            <a:r>
              <a:rPr lang="en-US" dirty="0" smtClean="0"/>
              <a:t>Nonconforming work</a:t>
            </a:r>
          </a:p>
          <a:p>
            <a:pPr lvl="1">
              <a:spcAft>
                <a:spcPts val="1200"/>
              </a:spcAft>
              <a:buFont typeface="Arial" pitchFamily="34" charset="0"/>
              <a:buChar char="‒"/>
            </a:pPr>
            <a:r>
              <a:rPr lang="en-US" dirty="0" smtClean="0"/>
              <a:t>Departures from policies &amp; procedures </a:t>
            </a:r>
          </a:p>
          <a:p>
            <a:pPr>
              <a:spcBef>
                <a:spcPts val="1200"/>
              </a:spcBef>
              <a:spcAft>
                <a:spcPts val="1200"/>
              </a:spcAft>
            </a:pPr>
            <a:r>
              <a:rPr lang="en-US" dirty="0" smtClean="0"/>
              <a:t>Start with root cause investigation.</a:t>
            </a:r>
          </a:p>
          <a:p>
            <a:pPr>
              <a:spcBef>
                <a:spcPts val="1200"/>
              </a:spcBef>
              <a:spcAft>
                <a:spcPts val="1200"/>
              </a:spcAft>
            </a:pPr>
            <a:r>
              <a:rPr lang="en-US" dirty="0" smtClean="0"/>
              <a:t>Implement appropriate corrective actions.</a:t>
            </a:r>
          </a:p>
          <a:p>
            <a:pPr>
              <a:spcBef>
                <a:spcPts val="1200"/>
              </a:spcBef>
              <a:spcAft>
                <a:spcPts val="1200"/>
              </a:spcAft>
            </a:pPr>
            <a:r>
              <a:rPr lang="en-US" dirty="0" smtClean="0"/>
              <a:t>Evaluate and monitor </a:t>
            </a:r>
            <a:r>
              <a:rPr lang="en-US" dirty="0"/>
              <a:t>e</a:t>
            </a:r>
            <a:r>
              <a:rPr lang="en-US" dirty="0" smtClean="0"/>
              <a:t>ffectiveness of corrective actions taken.</a:t>
            </a:r>
          </a:p>
          <a:p>
            <a:pPr>
              <a:spcBef>
                <a:spcPts val="1200"/>
              </a:spcBef>
              <a:spcAft>
                <a:spcPts val="1200"/>
              </a:spcAft>
            </a:pPr>
            <a:r>
              <a:rPr lang="en-US" dirty="0"/>
              <a:t>Records of </a:t>
            </a:r>
            <a:r>
              <a:rPr lang="en-US" dirty="0" smtClean="0"/>
              <a:t>all actions including effectiveness check.</a:t>
            </a:r>
            <a:endParaRPr lang="en-US" dirty="0"/>
          </a:p>
          <a:p>
            <a:pPr marL="0" indent="0" algn="ctr">
              <a:spcBef>
                <a:spcPts val="1200"/>
              </a:spcBef>
              <a:spcAft>
                <a:spcPts val="1200"/>
              </a:spcAft>
              <a:buNone/>
            </a:pPr>
            <a:endParaRPr lang="en-US" i="1" dirty="0" smtClean="0"/>
          </a:p>
          <a:p>
            <a:pPr marL="0" indent="0" algn="ctr">
              <a:spcBef>
                <a:spcPts val="1200"/>
              </a:spcBef>
              <a:spcAft>
                <a:spcPts val="1200"/>
              </a:spcAft>
              <a:buNone/>
            </a:pPr>
            <a:r>
              <a:rPr lang="en-US" i="1" dirty="0" smtClean="0"/>
              <a:t>* Applicable for CTDP Participants</a:t>
            </a:r>
          </a:p>
          <a:p>
            <a:pPr lvl="1"/>
            <a:endParaRPr lang="en-US" dirty="0"/>
          </a:p>
        </p:txBody>
      </p:sp>
      <p:sp>
        <p:nvSpPr>
          <p:cNvPr id="4" name="Slide Number Placeholder 3"/>
          <p:cNvSpPr>
            <a:spLocks noGrp="1"/>
          </p:cNvSpPr>
          <p:nvPr>
            <p:ph type="sldNum" sz="quarter" idx="10"/>
          </p:nvPr>
        </p:nvSpPr>
        <p:spPr/>
        <p:txBody>
          <a:bodyPr/>
          <a:lstStyle/>
          <a:p>
            <a:r>
              <a:rPr lang="en-US" dirty="0" smtClean="0"/>
              <a:t>Slide </a:t>
            </a:r>
            <a:fld id="{FC8FEEB9-2E90-49B3-A357-B8BF447F067B}" type="slidenum">
              <a:rPr lang="en-US" smtClean="0"/>
              <a:pPr/>
              <a:t>37</a:t>
            </a:fld>
            <a:endParaRPr lang="en-US" dirty="0"/>
          </a:p>
        </p:txBody>
      </p:sp>
    </p:spTree>
    <p:custDataLst>
      <p:tags r:id="rId1"/>
    </p:custDataLst>
    <p:extLst>
      <p:ext uri="{BB962C8B-B14F-4D97-AF65-F5344CB8AC3E}">
        <p14:creationId xmlns:p14="http://schemas.microsoft.com/office/powerpoint/2010/main" val="5293979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dirty="0" smtClean="0"/>
              <a:t>4.12 Preventive Actions</a:t>
            </a:r>
          </a:p>
        </p:txBody>
      </p:sp>
      <p:sp>
        <p:nvSpPr>
          <p:cNvPr id="3" name="Content Placeholder 2"/>
          <p:cNvSpPr>
            <a:spLocks noGrp="1"/>
          </p:cNvSpPr>
          <p:nvPr>
            <p:ph idx="1"/>
          </p:nvPr>
        </p:nvSpPr>
        <p:spPr>
          <a:xfrm>
            <a:off x="457200" y="1066799"/>
            <a:ext cx="8229600" cy="5059363"/>
          </a:xfrm>
        </p:spPr>
        <p:txBody>
          <a:bodyPr/>
          <a:lstStyle/>
          <a:p>
            <a:r>
              <a:rPr lang="en-US" dirty="0" smtClean="0"/>
              <a:t>Pro-active process to identify opportunities for improvement.</a:t>
            </a:r>
          </a:p>
          <a:p>
            <a:endParaRPr lang="en-US" dirty="0" smtClean="0"/>
          </a:p>
          <a:p>
            <a:r>
              <a:rPr lang="en-US" dirty="0" smtClean="0"/>
              <a:t>Procedure to address:</a:t>
            </a:r>
          </a:p>
          <a:p>
            <a:pPr lvl="1"/>
            <a:r>
              <a:rPr lang="en-US" dirty="0" smtClean="0"/>
              <a:t> Initiation of preventive actions</a:t>
            </a:r>
          </a:p>
          <a:p>
            <a:pPr lvl="1"/>
            <a:r>
              <a:rPr lang="en-US" dirty="0" smtClean="0"/>
              <a:t> Apply controls to ensure effectiveness</a:t>
            </a:r>
          </a:p>
          <a:p>
            <a:pPr lvl="1"/>
            <a:endParaRPr lang="en-US" dirty="0" smtClean="0"/>
          </a:p>
          <a:p>
            <a:r>
              <a:rPr lang="en-US" dirty="0" smtClean="0"/>
              <a:t>Action plans developed, implemented and monitored.</a:t>
            </a:r>
          </a:p>
          <a:p>
            <a:endParaRPr lang="en-US" dirty="0" smtClean="0"/>
          </a:p>
          <a:p>
            <a:pPr lvl="1"/>
            <a:endParaRPr lang="en-US" dirty="0"/>
          </a:p>
        </p:txBody>
      </p:sp>
      <p:sp>
        <p:nvSpPr>
          <p:cNvPr id="4" name="Slide Number Placeholder 3"/>
          <p:cNvSpPr>
            <a:spLocks noGrp="1"/>
          </p:cNvSpPr>
          <p:nvPr>
            <p:ph type="sldNum" sz="quarter" idx="10"/>
          </p:nvPr>
        </p:nvSpPr>
        <p:spPr/>
        <p:txBody>
          <a:bodyPr/>
          <a:lstStyle/>
          <a:p>
            <a:r>
              <a:rPr lang="en-US" dirty="0" smtClean="0"/>
              <a:t>Slide </a:t>
            </a:r>
            <a:fld id="{A411BB6A-4CB0-4F51-BFC0-D5B4C57E6CAB}" type="slidenum">
              <a:rPr lang="en-US" smtClean="0"/>
              <a:pPr/>
              <a:t>38</a:t>
            </a:fld>
            <a:endParaRPr lang="en-US" dirty="0"/>
          </a:p>
        </p:txBody>
      </p:sp>
    </p:spTree>
    <p:custDataLst>
      <p:tags r:id="rId1"/>
    </p:custDataLst>
    <p:extLst>
      <p:ext uri="{BB962C8B-B14F-4D97-AF65-F5344CB8AC3E}">
        <p14:creationId xmlns:p14="http://schemas.microsoft.com/office/powerpoint/2010/main" val="24131647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smtClean="0"/>
              <a:t>4.13 Control of Records*</a:t>
            </a:r>
          </a:p>
        </p:txBody>
      </p:sp>
      <p:sp>
        <p:nvSpPr>
          <p:cNvPr id="3" name="Content Placeholder 2"/>
          <p:cNvSpPr>
            <a:spLocks noGrp="1"/>
          </p:cNvSpPr>
          <p:nvPr>
            <p:ph idx="1"/>
          </p:nvPr>
        </p:nvSpPr>
        <p:spPr/>
        <p:txBody>
          <a:bodyPr/>
          <a:lstStyle/>
          <a:p>
            <a:pPr>
              <a:spcBef>
                <a:spcPts val="1200"/>
              </a:spcBef>
              <a:spcAft>
                <a:spcPts val="0"/>
              </a:spcAft>
            </a:pPr>
            <a:r>
              <a:rPr lang="en-US" dirty="0" smtClean="0"/>
              <a:t>Procedure to manage, protect, back-up quality and technical records</a:t>
            </a:r>
            <a:r>
              <a:rPr lang="en-US" dirty="0"/>
              <a:t>.</a:t>
            </a:r>
            <a:endParaRPr lang="en-US" dirty="0" smtClean="0"/>
          </a:p>
          <a:p>
            <a:pPr>
              <a:spcBef>
                <a:spcPts val="1200"/>
              </a:spcBef>
              <a:spcAft>
                <a:spcPts val="0"/>
              </a:spcAft>
            </a:pPr>
            <a:r>
              <a:rPr lang="en-US" dirty="0"/>
              <a:t>Original observations must be retained.</a:t>
            </a:r>
          </a:p>
          <a:p>
            <a:pPr>
              <a:spcBef>
                <a:spcPts val="1200"/>
              </a:spcBef>
              <a:spcAft>
                <a:spcPts val="0"/>
              </a:spcAft>
            </a:pPr>
            <a:r>
              <a:rPr lang="en-US" dirty="0" smtClean="0"/>
              <a:t>Retention times identified for all records. </a:t>
            </a:r>
          </a:p>
          <a:p>
            <a:pPr lvl="2">
              <a:spcAft>
                <a:spcPts val="1200"/>
              </a:spcAft>
            </a:pPr>
            <a:r>
              <a:rPr lang="en-US" dirty="0" smtClean="0"/>
              <a:t>UL requires 5 years from date of record.</a:t>
            </a:r>
          </a:p>
          <a:p>
            <a:pPr>
              <a:spcBef>
                <a:spcPts val="1200"/>
              </a:spcBef>
              <a:spcAft>
                <a:spcPts val="0"/>
              </a:spcAft>
            </a:pPr>
            <a:r>
              <a:rPr lang="en-US" dirty="0" smtClean="0"/>
              <a:t>Test records contain enough information to repeat test as original.</a:t>
            </a:r>
          </a:p>
          <a:p>
            <a:pPr lvl="2">
              <a:spcAft>
                <a:spcPts val="1200"/>
              </a:spcAft>
            </a:pPr>
            <a:r>
              <a:rPr lang="en-US" dirty="0" smtClean="0"/>
              <a:t>00-OP-C0025</a:t>
            </a:r>
          </a:p>
          <a:p>
            <a:pPr lvl="1"/>
            <a:endParaRPr lang="en-US" dirty="0" smtClean="0"/>
          </a:p>
          <a:p>
            <a:pPr marL="173038" lvl="1" indent="0">
              <a:buNone/>
            </a:pPr>
            <a:r>
              <a:rPr lang="en-US" i="1" dirty="0" smtClean="0"/>
              <a:t>* Applicable for CTDP Participants 				</a:t>
            </a:r>
          </a:p>
          <a:p>
            <a:pPr lvl="1"/>
            <a:endParaRPr lang="en-US" dirty="0" smtClean="0"/>
          </a:p>
          <a:p>
            <a:endParaRPr lang="en-US" dirty="0" smtClean="0"/>
          </a:p>
        </p:txBody>
      </p:sp>
      <p:sp>
        <p:nvSpPr>
          <p:cNvPr id="4" name="Slide Number Placeholder 3"/>
          <p:cNvSpPr>
            <a:spLocks noGrp="1"/>
          </p:cNvSpPr>
          <p:nvPr>
            <p:ph type="sldNum" sz="quarter" idx="10"/>
          </p:nvPr>
        </p:nvSpPr>
        <p:spPr/>
        <p:txBody>
          <a:bodyPr/>
          <a:lstStyle/>
          <a:p>
            <a:r>
              <a:rPr lang="en-US" dirty="0" smtClean="0"/>
              <a:t>Slide </a:t>
            </a:r>
            <a:fld id="{98072E5B-BC4B-405C-BE40-4F428E808518}" type="slidenum">
              <a:rPr lang="en-US" smtClean="0"/>
              <a:pPr/>
              <a:t>39</a:t>
            </a:fld>
            <a:endParaRPr lang="en-US" dirty="0"/>
          </a:p>
        </p:txBody>
      </p:sp>
      <p:graphicFrame>
        <p:nvGraphicFramePr>
          <p:cNvPr id="2" name="Object 1">
            <a:hlinkClick r:id="" action="ppaction://ole?verb=1"/>
          </p:cNvPr>
          <p:cNvGraphicFramePr>
            <a:graphicFrameLocks noChangeAspect="1"/>
          </p:cNvGraphicFramePr>
          <p:nvPr>
            <p:extLst>
              <p:ext uri="{D42A27DB-BD31-4B8C-83A1-F6EECF244321}">
                <p14:modId xmlns:p14="http://schemas.microsoft.com/office/powerpoint/2010/main" val="2845903241"/>
              </p:ext>
            </p:extLst>
          </p:nvPr>
        </p:nvGraphicFramePr>
        <p:xfrm>
          <a:off x="5410200" y="5029200"/>
          <a:ext cx="914400" cy="771525"/>
        </p:xfrm>
        <a:graphic>
          <a:graphicData uri="http://schemas.openxmlformats.org/presentationml/2006/ole">
            <mc:AlternateContent xmlns:mc="http://schemas.openxmlformats.org/markup-compatibility/2006">
              <mc:Choice xmlns:v="urn:schemas-microsoft-com:vml" Requires="v">
                <p:oleObj spid="_x0000_s4126" name="Document" showAsIcon="1" r:id="rId6" imgW="914400" imgH="771480" progId="Word.Document.8">
                  <p:embed/>
                </p:oleObj>
              </mc:Choice>
              <mc:Fallback>
                <p:oleObj name="Document" showAsIcon="1" r:id="rId6" imgW="914400" imgH="771480" progId="Word.Document.8">
                  <p:embed/>
                  <p:pic>
                    <p:nvPicPr>
                      <p:cNvPr id="0" name=""/>
                      <p:cNvPicPr/>
                      <p:nvPr/>
                    </p:nvPicPr>
                    <p:blipFill>
                      <a:blip r:embed="rId7"/>
                      <a:stretch>
                        <a:fillRect/>
                      </a:stretch>
                    </p:blipFill>
                    <p:spPr>
                      <a:xfrm>
                        <a:off x="5410200" y="5029200"/>
                        <a:ext cx="914400" cy="771525"/>
                      </a:xfrm>
                      <a:prstGeom prst="rect">
                        <a:avLst/>
                      </a:prstGeom>
                    </p:spPr>
                  </p:pic>
                </p:oleObj>
              </mc:Fallback>
            </mc:AlternateContent>
          </a:graphicData>
        </a:graphic>
      </p:graphicFrame>
      <p:graphicFrame>
        <p:nvGraphicFramePr>
          <p:cNvPr id="5" name="Object 4">
            <a:hlinkClick r:id="" action="ppaction://ole?verb=1"/>
          </p:cNvPr>
          <p:cNvGraphicFramePr>
            <a:graphicFrameLocks noChangeAspect="1"/>
          </p:cNvGraphicFramePr>
          <p:nvPr>
            <p:extLst>
              <p:ext uri="{D42A27DB-BD31-4B8C-83A1-F6EECF244321}">
                <p14:modId xmlns:p14="http://schemas.microsoft.com/office/powerpoint/2010/main" val="1664036601"/>
              </p:ext>
            </p:extLst>
          </p:nvPr>
        </p:nvGraphicFramePr>
        <p:xfrm>
          <a:off x="6553200" y="5029200"/>
          <a:ext cx="914400" cy="771525"/>
        </p:xfrm>
        <a:graphic>
          <a:graphicData uri="http://schemas.openxmlformats.org/presentationml/2006/ole">
            <mc:AlternateContent xmlns:mc="http://schemas.openxmlformats.org/markup-compatibility/2006">
              <mc:Choice xmlns:v="urn:schemas-microsoft-com:vml" Requires="v">
                <p:oleObj spid="_x0000_s4127" name="Worksheet" showAsIcon="1" r:id="rId9" imgW="914400" imgH="771480" progId="Excel.Sheet.8">
                  <p:embed/>
                </p:oleObj>
              </mc:Choice>
              <mc:Fallback>
                <p:oleObj name="Worksheet" showAsIcon="1" r:id="rId9" imgW="914400" imgH="771480" progId="Excel.Sheet.8">
                  <p:embed/>
                  <p:pic>
                    <p:nvPicPr>
                      <p:cNvPr id="0" name=""/>
                      <p:cNvPicPr/>
                      <p:nvPr/>
                    </p:nvPicPr>
                    <p:blipFill>
                      <a:blip r:embed="rId10"/>
                      <a:stretch>
                        <a:fillRect/>
                      </a:stretch>
                    </p:blipFill>
                    <p:spPr>
                      <a:xfrm>
                        <a:off x="6553200" y="5029200"/>
                        <a:ext cx="914400" cy="771525"/>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5607476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smtClean="0">
                <a:latin typeface="Arial" pitchFamily="34" charset="0"/>
                <a:ea typeface="Geneva"/>
                <a:cs typeface="Geneva"/>
              </a:rPr>
              <a:t>Administrative</a:t>
            </a:r>
          </a:p>
        </p:txBody>
      </p:sp>
      <p:sp>
        <p:nvSpPr>
          <p:cNvPr id="16387" name="Content Placeholder 2"/>
          <p:cNvSpPr>
            <a:spLocks noGrp="1"/>
          </p:cNvSpPr>
          <p:nvPr>
            <p:ph idx="1"/>
          </p:nvPr>
        </p:nvSpPr>
        <p:spPr/>
        <p:txBody>
          <a:bodyPr/>
          <a:lstStyle/>
          <a:p>
            <a:pPr eaLnBrk="1" hangingPunct="1"/>
            <a:r>
              <a:rPr lang="en-US" altLang="en-US" dirty="0" smtClean="0">
                <a:latin typeface="Arial" pitchFamily="34" charset="0"/>
                <a:ea typeface="Geneva"/>
                <a:cs typeface="Geneva"/>
              </a:rPr>
              <a:t>Emergency Procedures</a:t>
            </a:r>
          </a:p>
          <a:p>
            <a:pPr eaLnBrk="1" hangingPunct="1"/>
            <a:endParaRPr lang="en-US" altLang="en-US" dirty="0" smtClean="0">
              <a:latin typeface="Arial" pitchFamily="34" charset="0"/>
              <a:ea typeface="Geneva"/>
              <a:cs typeface="Geneva"/>
            </a:endParaRPr>
          </a:p>
          <a:p>
            <a:pPr eaLnBrk="1" hangingPunct="1"/>
            <a:r>
              <a:rPr lang="en-US" altLang="en-US" dirty="0" smtClean="0">
                <a:latin typeface="Arial" pitchFamily="34" charset="0"/>
                <a:ea typeface="Geneva"/>
                <a:cs typeface="Geneva"/>
              </a:rPr>
              <a:t>Breaks and Lunch</a:t>
            </a:r>
          </a:p>
          <a:p>
            <a:pPr eaLnBrk="1" hangingPunct="1"/>
            <a:endParaRPr lang="en-US" altLang="en-US" dirty="0" smtClean="0">
              <a:latin typeface="Arial" pitchFamily="34" charset="0"/>
              <a:ea typeface="Geneva"/>
              <a:cs typeface="Geneva"/>
            </a:endParaRPr>
          </a:p>
          <a:p>
            <a:pPr eaLnBrk="1" hangingPunct="1"/>
            <a:r>
              <a:rPr lang="en-US" altLang="en-US" dirty="0" smtClean="0">
                <a:latin typeface="Arial" pitchFamily="34" charset="0"/>
                <a:ea typeface="Geneva"/>
                <a:cs typeface="Geneva"/>
              </a:rPr>
              <a:t>Restrooms</a:t>
            </a:r>
          </a:p>
          <a:p>
            <a:pPr eaLnBrk="1" hangingPunct="1"/>
            <a:endParaRPr lang="en-US" altLang="en-US" dirty="0" smtClean="0">
              <a:latin typeface="Arial" pitchFamily="34" charset="0"/>
              <a:ea typeface="Geneva"/>
              <a:cs typeface="Geneva"/>
            </a:endParaRPr>
          </a:p>
          <a:p>
            <a:pPr eaLnBrk="1" hangingPunct="1"/>
            <a:r>
              <a:rPr lang="en-US" altLang="en-US" dirty="0" smtClean="0">
                <a:latin typeface="Arial" pitchFamily="34" charset="0"/>
                <a:ea typeface="Geneva"/>
                <a:cs typeface="Geneva"/>
              </a:rPr>
              <a:t>Smoking</a:t>
            </a:r>
          </a:p>
          <a:p>
            <a:pPr eaLnBrk="1" hangingPunct="1"/>
            <a:endParaRPr lang="en-US" altLang="en-US" dirty="0" smtClean="0">
              <a:latin typeface="Arial" pitchFamily="34" charset="0"/>
              <a:ea typeface="Geneva"/>
              <a:cs typeface="Geneva"/>
            </a:endParaRPr>
          </a:p>
          <a:p>
            <a:pPr eaLnBrk="1" hangingPunct="1"/>
            <a:r>
              <a:rPr lang="en-US" altLang="en-US" dirty="0" smtClean="0">
                <a:latin typeface="Arial" pitchFamily="34" charset="0"/>
                <a:ea typeface="Geneva"/>
                <a:cs typeface="Geneva"/>
              </a:rPr>
              <a:t>Pagers and cell phones</a:t>
            </a:r>
          </a:p>
        </p:txBody>
      </p:sp>
      <p:sp>
        <p:nvSpPr>
          <p:cNvPr id="2" name="Slide Number Placeholder 1"/>
          <p:cNvSpPr>
            <a:spLocks noGrp="1"/>
          </p:cNvSpPr>
          <p:nvPr>
            <p:ph type="sldNum" sz="quarter" idx="10"/>
          </p:nvPr>
        </p:nvSpPr>
        <p:spPr/>
        <p:txBody>
          <a:bodyPr/>
          <a:lstStyle/>
          <a:p>
            <a:pPr>
              <a:defRPr/>
            </a:pPr>
            <a:fld id="{67A9FC22-6F7A-4F80-8D6C-ACD7C319FF91}" type="slidenum">
              <a:rPr lang="en-US" smtClean="0"/>
              <a:pPr>
                <a:defRPr/>
              </a:pPr>
              <a:t>4</a:t>
            </a:fld>
            <a:endParaRPr lang="en-US"/>
          </a:p>
        </p:txBody>
      </p:sp>
    </p:spTree>
    <p:custDataLst>
      <p:tags r:id="rId1"/>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smtClean="0"/>
              <a:t>4.15 Management Review</a:t>
            </a:r>
          </a:p>
        </p:txBody>
      </p:sp>
      <p:sp>
        <p:nvSpPr>
          <p:cNvPr id="3" name="Content Placeholder 2"/>
          <p:cNvSpPr>
            <a:spLocks noGrp="1"/>
          </p:cNvSpPr>
          <p:nvPr>
            <p:ph idx="1"/>
          </p:nvPr>
        </p:nvSpPr>
        <p:spPr>
          <a:xfrm>
            <a:off x="457200" y="1066799"/>
            <a:ext cx="8229600" cy="5059363"/>
          </a:xfrm>
        </p:spPr>
        <p:txBody>
          <a:bodyPr/>
          <a:lstStyle/>
          <a:p>
            <a:pPr>
              <a:spcBef>
                <a:spcPts val="1200"/>
              </a:spcBef>
              <a:spcAft>
                <a:spcPts val="600"/>
              </a:spcAft>
              <a:defRPr/>
            </a:pPr>
            <a:r>
              <a:rPr lang="en-US" dirty="0" smtClean="0"/>
              <a:t>Procedure to periodically review laboratory’s:</a:t>
            </a:r>
          </a:p>
          <a:p>
            <a:pPr lvl="1">
              <a:spcBef>
                <a:spcPts val="0"/>
              </a:spcBef>
              <a:spcAft>
                <a:spcPts val="600"/>
              </a:spcAft>
              <a:defRPr/>
            </a:pPr>
            <a:r>
              <a:rPr lang="en-US" dirty="0" smtClean="0"/>
              <a:t>management system</a:t>
            </a:r>
          </a:p>
          <a:p>
            <a:pPr lvl="1">
              <a:spcAft>
                <a:spcPts val="600"/>
              </a:spcAft>
              <a:defRPr/>
            </a:pPr>
            <a:r>
              <a:rPr lang="en-US" dirty="0" smtClean="0"/>
              <a:t>test/calibration activities</a:t>
            </a:r>
          </a:p>
          <a:p>
            <a:pPr>
              <a:spcBef>
                <a:spcPts val="1200"/>
              </a:spcBef>
              <a:spcAft>
                <a:spcPts val="1200"/>
              </a:spcAft>
              <a:defRPr/>
            </a:pPr>
            <a:r>
              <a:rPr lang="en-US" dirty="0" smtClean="0"/>
              <a:t>Resulting actions carried out per agreed upon timeline</a:t>
            </a:r>
            <a:r>
              <a:rPr lang="en-US" dirty="0"/>
              <a:t>. </a:t>
            </a:r>
            <a:endParaRPr lang="en-US" dirty="0" smtClean="0"/>
          </a:p>
          <a:p>
            <a:pPr>
              <a:spcBef>
                <a:spcPts val="1200"/>
              </a:spcBef>
              <a:spcAft>
                <a:spcPts val="1200"/>
              </a:spcAft>
              <a:defRPr/>
            </a:pPr>
            <a:r>
              <a:rPr lang="en-US" dirty="0" smtClean="0"/>
              <a:t>Records </a:t>
            </a:r>
            <a:r>
              <a:rPr lang="en-US" dirty="0"/>
              <a:t>of items </a:t>
            </a:r>
            <a:r>
              <a:rPr lang="en-US" dirty="0" smtClean="0"/>
              <a:t>reviewed, findings issued and </a:t>
            </a:r>
            <a:r>
              <a:rPr lang="en-US" dirty="0"/>
              <a:t>actions taken.</a:t>
            </a:r>
          </a:p>
          <a:p>
            <a:pPr>
              <a:spcBef>
                <a:spcPts val="1200"/>
              </a:spcBef>
              <a:spcAft>
                <a:spcPts val="1200"/>
              </a:spcAft>
              <a:defRPr/>
            </a:pPr>
            <a:endParaRPr lang="en-US" dirty="0"/>
          </a:p>
          <a:p>
            <a:pPr>
              <a:spcBef>
                <a:spcPts val="1200"/>
              </a:spcBef>
              <a:spcAft>
                <a:spcPts val="1200"/>
              </a:spcAft>
              <a:defRPr/>
            </a:pPr>
            <a:endParaRPr lang="en-US" dirty="0" smtClean="0"/>
          </a:p>
          <a:p>
            <a:pPr marL="0" indent="0">
              <a:spcBef>
                <a:spcPts val="1200"/>
              </a:spcBef>
              <a:spcAft>
                <a:spcPts val="1200"/>
              </a:spcAft>
              <a:buFont typeface="Wingdings" pitchFamily="2" charset="2"/>
              <a:buNone/>
              <a:defRPr/>
            </a:pPr>
            <a:endParaRPr lang="en-US" dirty="0" smtClean="0"/>
          </a:p>
          <a:p>
            <a:pPr marL="0" indent="0">
              <a:buFont typeface="Wingdings" pitchFamily="2" charset="2"/>
              <a:buNone/>
              <a:defRPr/>
            </a:pPr>
            <a:endParaRPr lang="en-US" dirty="0" smtClean="0"/>
          </a:p>
          <a:p>
            <a:pPr marL="1828800" lvl="4" indent="0">
              <a:buFont typeface="Arial Unicode MS" pitchFamily="34" charset="-128"/>
              <a:buNone/>
              <a:defRPr/>
            </a:pPr>
            <a:endParaRPr lang="en-US" dirty="0" smtClean="0"/>
          </a:p>
          <a:p>
            <a:pPr>
              <a:defRPr/>
            </a:pPr>
            <a:endParaRPr lang="en-US" dirty="0"/>
          </a:p>
        </p:txBody>
      </p:sp>
      <p:sp>
        <p:nvSpPr>
          <p:cNvPr id="4" name="Slide Number Placeholder 3"/>
          <p:cNvSpPr>
            <a:spLocks noGrp="1"/>
          </p:cNvSpPr>
          <p:nvPr>
            <p:ph type="sldNum" sz="quarter" idx="10"/>
          </p:nvPr>
        </p:nvSpPr>
        <p:spPr/>
        <p:txBody>
          <a:bodyPr/>
          <a:lstStyle/>
          <a:p>
            <a:pPr>
              <a:defRPr/>
            </a:pPr>
            <a:r>
              <a:rPr lang="en-US" dirty="0" smtClean="0"/>
              <a:t>Slide </a:t>
            </a:r>
            <a:fld id="{F61DA788-589A-4CFC-B7F8-16D69F69C095}" type="slidenum">
              <a:rPr lang="en-US" smtClean="0"/>
              <a:pPr>
                <a:defRPr/>
              </a:pPr>
              <a:t>40</a:t>
            </a:fld>
            <a:endParaRPr lang="en-US" dirty="0"/>
          </a:p>
        </p:txBody>
      </p:sp>
    </p:spTree>
    <p:custDataLst>
      <p:tags r:id="rId1"/>
    </p:custDataLst>
    <p:extLst>
      <p:ext uri="{BB962C8B-B14F-4D97-AF65-F5344CB8AC3E}">
        <p14:creationId xmlns:p14="http://schemas.microsoft.com/office/powerpoint/2010/main" val="2516585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en-US" dirty="0" smtClean="0"/>
              <a:t>Section 5: Technical Requirements</a:t>
            </a:r>
          </a:p>
        </p:txBody>
      </p:sp>
      <p:sp>
        <p:nvSpPr>
          <p:cNvPr id="5017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algn="ctr" eaLnBrk="0" fontAlgn="base" hangingPunct="0">
              <a:spcBef>
                <a:spcPct val="0"/>
              </a:spcBef>
              <a:spcAft>
                <a:spcPct val="0"/>
              </a:spcAft>
              <a:defRPr sz="2400">
                <a:solidFill>
                  <a:schemeClr val="tx1"/>
                </a:solidFill>
                <a:latin typeface="Times New Roman" charset="0"/>
              </a:defRPr>
            </a:lvl6pPr>
            <a:lvl7pPr marL="2971800" indent="-228600" algn="ctr" eaLnBrk="0" fontAlgn="base" hangingPunct="0">
              <a:spcBef>
                <a:spcPct val="0"/>
              </a:spcBef>
              <a:spcAft>
                <a:spcPct val="0"/>
              </a:spcAft>
              <a:defRPr sz="2400">
                <a:solidFill>
                  <a:schemeClr val="tx1"/>
                </a:solidFill>
                <a:latin typeface="Times New Roman" charset="0"/>
              </a:defRPr>
            </a:lvl7pPr>
            <a:lvl8pPr marL="3429000" indent="-228600" algn="ctr" eaLnBrk="0" fontAlgn="base" hangingPunct="0">
              <a:spcBef>
                <a:spcPct val="0"/>
              </a:spcBef>
              <a:spcAft>
                <a:spcPct val="0"/>
              </a:spcAft>
              <a:defRPr sz="2400">
                <a:solidFill>
                  <a:schemeClr val="tx1"/>
                </a:solidFill>
                <a:latin typeface="Times New Roman" charset="0"/>
              </a:defRPr>
            </a:lvl8pPr>
            <a:lvl9pPr marL="3886200" indent="-228600" algn="ctr" eaLnBrk="0" fontAlgn="base" hangingPunct="0">
              <a:spcBef>
                <a:spcPct val="0"/>
              </a:spcBef>
              <a:spcAft>
                <a:spcPct val="0"/>
              </a:spcAft>
              <a:defRPr sz="2400">
                <a:solidFill>
                  <a:schemeClr val="tx1"/>
                </a:solidFill>
                <a:latin typeface="Times New Roman" charset="0"/>
              </a:defRPr>
            </a:lvl9pPr>
          </a:lstStyle>
          <a:p>
            <a:pPr eaLnBrk="1" hangingPunct="1"/>
            <a:r>
              <a:rPr lang="en-US" sz="1400" dirty="0" smtClean="0">
                <a:latin typeface="Arial" charset="0"/>
              </a:rPr>
              <a:t>Slide </a:t>
            </a:r>
            <a:fld id="{091A55A5-CBF2-418D-9009-03CFE483B792}" type="slidenum">
              <a:rPr lang="en-US" sz="1400" smtClean="0">
                <a:latin typeface="Arial" charset="0"/>
              </a:rPr>
              <a:pPr eaLnBrk="1" hangingPunct="1"/>
              <a:t>41</a:t>
            </a:fld>
            <a:endParaRPr lang="en-US" sz="1400" dirty="0" smtClean="0">
              <a:latin typeface="Arial" charset="0"/>
            </a:endParaRPr>
          </a:p>
        </p:txBody>
      </p:sp>
      <p:sp>
        <p:nvSpPr>
          <p:cNvPr id="50183" name="Rectangle 6"/>
          <p:cNvSpPr>
            <a:spLocks noChangeArrowheads="1"/>
          </p:cNvSpPr>
          <p:nvPr/>
        </p:nvSpPr>
        <p:spPr bwMode="auto">
          <a:xfrm>
            <a:off x="546100" y="4724400"/>
            <a:ext cx="7073900"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093788" lvl="1" indent="-577850" defTabSz="744538">
              <a:lnSpc>
                <a:spcPct val="80000"/>
              </a:lnSpc>
              <a:spcBef>
                <a:spcPct val="20000"/>
              </a:spcBef>
              <a:buClr>
                <a:schemeClr val="tx1"/>
              </a:buClr>
            </a:pPr>
            <a:endParaRPr lang="en-US" sz="2000" dirty="0"/>
          </a:p>
        </p:txBody>
      </p:sp>
      <p:sp>
        <p:nvSpPr>
          <p:cNvPr id="50184" name="Text Box 7"/>
          <p:cNvSpPr txBox="1">
            <a:spLocks noChangeArrowheads="1"/>
          </p:cNvSpPr>
          <p:nvPr/>
        </p:nvSpPr>
        <p:spPr bwMode="auto">
          <a:xfrm>
            <a:off x="546100" y="5528481"/>
            <a:ext cx="43434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algn="ctr" eaLnBrk="0" fontAlgn="base" hangingPunct="0">
              <a:spcBef>
                <a:spcPct val="0"/>
              </a:spcBef>
              <a:spcAft>
                <a:spcPct val="0"/>
              </a:spcAft>
              <a:defRPr sz="2400">
                <a:solidFill>
                  <a:schemeClr val="tx1"/>
                </a:solidFill>
                <a:latin typeface="Times New Roman" charset="0"/>
              </a:defRPr>
            </a:lvl6pPr>
            <a:lvl7pPr marL="2971800" indent="-228600" algn="ctr" eaLnBrk="0" fontAlgn="base" hangingPunct="0">
              <a:spcBef>
                <a:spcPct val="0"/>
              </a:spcBef>
              <a:spcAft>
                <a:spcPct val="0"/>
              </a:spcAft>
              <a:defRPr sz="2400">
                <a:solidFill>
                  <a:schemeClr val="tx1"/>
                </a:solidFill>
                <a:latin typeface="Times New Roman" charset="0"/>
              </a:defRPr>
            </a:lvl7pPr>
            <a:lvl8pPr marL="3429000" indent="-228600" algn="ctr" eaLnBrk="0" fontAlgn="base" hangingPunct="0">
              <a:spcBef>
                <a:spcPct val="0"/>
              </a:spcBef>
              <a:spcAft>
                <a:spcPct val="0"/>
              </a:spcAft>
              <a:defRPr sz="2400">
                <a:solidFill>
                  <a:schemeClr val="tx1"/>
                </a:solidFill>
                <a:latin typeface="Times New Roman" charset="0"/>
              </a:defRPr>
            </a:lvl8pPr>
            <a:lvl9pPr marL="3886200" indent="-228600" algn="ctr" eaLnBrk="0" fontAlgn="base" hangingPunct="0">
              <a:spcBef>
                <a:spcPct val="0"/>
              </a:spcBef>
              <a:spcAft>
                <a:spcPct val="0"/>
              </a:spcAft>
              <a:defRPr sz="2400">
                <a:solidFill>
                  <a:schemeClr val="tx1"/>
                </a:solidFill>
                <a:latin typeface="Times New Roman" charset="0"/>
              </a:defRPr>
            </a:lvl9pPr>
          </a:lstStyle>
          <a:p>
            <a:pPr eaLnBrk="1" hangingPunct="1">
              <a:spcBef>
                <a:spcPct val="50000"/>
              </a:spcBef>
            </a:pPr>
            <a:r>
              <a:rPr lang="en-US" sz="1800" b="1" i="1" dirty="0">
                <a:latin typeface="Arial" charset="0"/>
              </a:rPr>
              <a:t>*Applicable For CTDP Participants</a:t>
            </a:r>
          </a:p>
        </p:txBody>
      </p:sp>
      <p:graphicFrame>
        <p:nvGraphicFramePr>
          <p:cNvPr id="8" name="Table 7"/>
          <p:cNvGraphicFramePr>
            <a:graphicFrameLocks noGrp="1"/>
          </p:cNvGraphicFramePr>
          <p:nvPr>
            <p:extLst>
              <p:ext uri="{D42A27DB-BD31-4B8C-83A1-F6EECF244321}">
                <p14:modId xmlns:p14="http://schemas.microsoft.com/office/powerpoint/2010/main" val="3838893779"/>
              </p:ext>
            </p:extLst>
          </p:nvPr>
        </p:nvGraphicFramePr>
        <p:xfrm>
          <a:off x="1405909" y="1130658"/>
          <a:ext cx="4926653" cy="3448338"/>
        </p:xfrm>
        <a:graphic>
          <a:graphicData uri="http://schemas.openxmlformats.org/drawingml/2006/table">
            <a:tbl>
              <a:tblPr firstRow="1" bandRow="1">
                <a:tableStyleId>{5C22544A-7EE6-4342-B048-85BDC9FD1C3A}</a:tableStyleId>
              </a:tblPr>
              <a:tblGrid>
                <a:gridCol w="4926653"/>
              </a:tblGrid>
              <a:tr h="479323">
                <a:tc>
                  <a:txBody>
                    <a:bodyPr/>
                    <a:lstStyle/>
                    <a:p>
                      <a:pPr marL="91440" indent="-4763" algn="l" defTabSz="744538" fontAlgn="auto">
                        <a:lnSpc>
                          <a:spcPct val="80000"/>
                        </a:lnSpc>
                        <a:spcBef>
                          <a:spcPts val="600"/>
                        </a:spcBef>
                        <a:spcAft>
                          <a:spcPts val="600"/>
                        </a:spcAft>
                        <a:buClr>
                          <a:srgbClr val="EE3224"/>
                        </a:buClr>
                        <a:buSzPct val="70000"/>
                        <a:buFont typeface="Wingdings" pitchFamily="2" charset="2"/>
                        <a:buNone/>
                        <a:tabLst>
                          <a:tab pos="515938" algn="l"/>
                          <a:tab pos="1138238" algn="l"/>
                        </a:tabLst>
                        <a:defRPr/>
                      </a:pPr>
                      <a:r>
                        <a:rPr lang="en-US" sz="2000" b="0" dirty="0" smtClean="0">
                          <a:solidFill>
                            <a:schemeClr val="tx1"/>
                          </a:solidFill>
                          <a:latin typeface="+mn-lt"/>
                        </a:rPr>
                        <a:t>5.2 Personnel*</a:t>
                      </a:r>
                      <a:endParaRPr lang="en-US" sz="2000" b="0" dirty="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1099">
                <a:tc>
                  <a:txBody>
                    <a:bodyPr/>
                    <a:lstStyle/>
                    <a:p>
                      <a:pPr marL="91440" marR="0" lvl="0" indent="0" algn="l" defTabSz="457200" rtl="0" eaLnBrk="1" fontAlgn="auto" latinLnBrk="0" hangingPunct="1">
                        <a:lnSpc>
                          <a:spcPct val="100000"/>
                        </a:lnSpc>
                        <a:spcBef>
                          <a:spcPts val="0"/>
                        </a:spcBef>
                        <a:spcAft>
                          <a:spcPts val="0"/>
                        </a:spcAft>
                        <a:buClrTx/>
                        <a:buSzTx/>
                        <a:buFontTx/>
                        <a:buNone/>
                        <a:tabLst/>
                        <a:defRPr/>
                      </a:pPr>
                      <a:r>
                        <a:rPr lang="en-US" sz="2000" b="0" dirty="0" smtClean="0">
                          <a:solidFill>
                            <a:schemeClr val="tx1"/>
                          </a:solidFill>
                          <a:latin typeface="+mn-lt"/>
                        </a:rPr>
                        <a:t>5.3 Environmental conditions*</a:t>
                      </a:r>
                      <a:endParaRPr lang="en-US" sz="2000" b="0" dirty="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84663">
                <a:tc>
                  <a:txBody>
                    <a:bodyPr/>
                    <a:lstStyle/>
                    <a:p>
                      <a:pPr marL="91440" marR="0" lvl="0" indent="0" algn="l" defTabSz="457200" rtl="0" eaLnBrk="1" fontAlgn="auto" latinLnBrk="0" hangingPunct="1">
                        <a:lnSpc>
                          <a:spcPct val="80000"/>
                        </a:lnSpc>
                        <a:spcBef>
                          <a:spcPct val="20000"/>
                        </a:spcBef>
                        <a:spcAft>
                          <a:spcPts val="0"/>
                        </a:spcAft>
                        <a:buClr>
                          <a:srgbClr val="EE3224"/>
                        </a:buClr>
                        <a:buSzPct val="70000"/>
                        <a:buFont typeface="Wingdings" pitchFamily="2" charset="2"/>
                        <a:buNone/>
                        <a:tabLst>
                          <a:tab pos="515938" algn="l"/>
                        </a:tabLst>
                        <a:defRPr/>
                      </a:pPr>
                      <a:r>
                        <a:rPr lang="en-US" sz="2000" b="0" dirty="0" smtClean="0">
                          <a:solidFill>
                            <a:schemeClr val="tx1"/>
                          </a:solidFill>
                          <a:latin typeface="+mn-lt"/>
                        </a:rPr>
                        <a:t>5.4 Methods and method validation*</a:t>
                      </a:r>
                      <a:endParaRPr lang="en-US" sz="2000" b="0" dirty="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1099">
                <a:tc>
                  <a:txBody>
                    <a:bodyPr/>
                    <a:lstStyle/>
                    <a:p>
                      <a:pPr marL="91440" marR="0" lvl="0" indent="0" algn="l" defTabSz="457200" rtl="0" eaLnBrk="1" fontAlgn="auto" latinLnBrk="0" hangingPunct="1">
                        <a:lnSpc>
                          <a:spcPct val="100000"/>
                        </a:lnSpc>
                        <a:spcBef>
                          <a:spcPts val="0"/>
                        </a:spcBef>
                        <a:spcAft>
                          <a:spcPts val="0"/>
                        </a:spcAft>
                        <a:buClrTx/>
                        <a:buSzTx/>
                        <a:buFontTx/>
                        <a:buNone/>
                        <a:tabLst/>
                        <a:defRPr/>
                      </a:pPr>
                      <a:r>
                        <a:rPr lang="en-US" sz="2000" b="0" dirty="0" smtClean="0">
                          <a:solidFill>
                            <a:schemeClr val="tx1"/>
                          </a:solidFill>
                          <a:latin typeface="+mn-lt"/>
                        </a:rPr>
                        <a:t>5.5 Equipment*</a:t>
                      </a:r>
                      <a:endParaRPr lang="en-US" sz="2000" b="0" dirty="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11256">
                <a:tc>
                  <a:txBody>
                    <a:bodyPr/>
                    <a:lstStyle/>
                    <a:p>
                      <a:pPr marL="91440" marR="0" lvl="0" indent="0" algn="l" defTabSz="457200" rtl="0" eaLnBrk="1" fontAlgn="auto" latinLnBrk="0" hangingPunct="1">
                        <a:lnSpc>
                          <a:spcPct val="100000"/>
                        </a:lnSpc>
                        <a:spcBef>
                          <a:spcPts val="0"/>
                        </a:spcBef>
                        <a:spcAft>
                          <a:spcPts val="0"/>
                        </a:spcAft>
                        <a:buClrTx/>
                        <a:buSzTx/>
                        <a:buFontTx/>
                        <a:buNone/>
                        <a:tabLst/>
                        <a:defRPr/>
                      </a:pPr>
                      <a:r>
                        <a:rPr lang="en-US" sz="2000" b="0" dirty="0" smtClean="0">
                          <a:solidFill>
                            <a:schemeClr val="tx1"/>
                          </a:solidFill>
                          <a:latin typeface="+mn-lt"/>
                        </a:rPr>
                        <a:t>5.6 Measurement 	traceability*</a:t>
                      </a:r>
                      <a:endParaRPr lang="en-US" sz="2000" b="0" dirty="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24056">
                <a:tc>
                  <a:txBody>
                    <a:bodyPr/>
                    <a:lstStyle/>
                    <a:p>
                      <a:pPr marL="91440" marR="0" lvl="0" indent="0" algn="l" defTabSz="457200" rtl="0" eaLnBrk="1" fontAlgn="auto" latinLnBrk="0" hangingPunct="1">
                        <a:lnSpc>
                          <a:spcPct val="100000"/>
                        </a:lnSpc>
                        <a:spcBef>
                          <a:spcPts val="0"/>
                        </a:spcBef>
                        <a:spcAft>
                          <a:spcPts val="0"/>
                        </a:spcAft>
                        <a:buClrTx/>
                        <a:buSzTx/>
                        <a:buFontTx/>
                        <a:buNone/>
                        <a:tabLst/>
                        <a:defRPr/>
                      </a:pPr>
                      <a:r>
                        <a:rPr lang="en-US" sz="2000" b="0" dirty="0" smtClean="0">
                          <a:solidFill>
                            <a:schemeClr val="tx1"/>
                          </a:solidFill>
                          <a:latin typeface="+mn-lt"/>
                        </a:rPr>
                        <a:t>5.8 Handling of test/calibration items*</a:t>
                      </a:r>
                      <a:endParaRPr lang="en-US" sz="2000" b="0" dirty="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56560">
                <a:tc>
                  <a:txBody>
                    <a:bodyPr/>
                    <a:lstStyle/>
                    <a:p>
                      <a:pPr marL="91440" marR="0" lvl="0" indent="0" algn="l" defTabSz="457200" rtl="0" eaLnBrk="1" fontAlgn="auto" latinLnBrk="0" hangingPunct="1">
                        <a:lnSpc>
                          <a:spcPct val="100000"/>
                        </a:lnSpc>
                        <a:spcBef>
                          <a:spcPts val="0"/>
                        </a:spcBef>
                        <a:spcAft>
                          <a:spcPts val="0"/>
                        </a:spcAft>
                        <a:buClrTx/>
                        <a:buSzTx/>
                        <a:buFontTx/>
                        <a:buNone/>
                        <a:tabLst/>
                        <a:defRPr/>
                      </a:pPr>
                      <a:r>
                        <a:rPr lang="en-US" sz="2000" b="0" dirty="0" smtClean="0">
                          <a:solidFill>
                            <a:schemeClr val="tx1"/>
                          </a:solidFill>
                          <a:latin typeface="+mn-lt"/>
                        </a:rPr>
                        <a:t>5.10 Reporting the results*</a:t>
                      </a:r>
                      <a:endParaRPr lang="en-US" sz="2000" b="0" dirty="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ustDataLst>
      <p:tags r:id="rId1"/>
    </p:custDataLst>
    <p:extLst>
      <p:ext uri="{BB962C8B-B14F-4D97-AF65-F5344CB8AC3E}">
        <p14:creationId xmlns:p14="http://schemas.microsoft.com/office/powerpoint/2010/main" val="7648716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r>
              <a:rPr lang="en-US" dirty="0" smtClean="0"/>
              <a:t>5.2 </a:t>
            </a:r>
            <a:r>
              <a:rPr lang="en-US" dirty="0"/>
              <a:t>Personnel* </a:t>
            </a:r>
            <a:endParaRPr lang="en-US" dirty="0" smtClean="0"/>
          </a:p>
        </p:txBody>
      </p:sp>
      <p:sp>
        <p:nvSpPr>
          <p:cNvPr id="62468" name="Rectangle 3"/>
          <p:cNvSpPr>
            <a:spLocks noGrp="1" noChangeArrowheads="1"/>
          </p:cNvSpPr>
          <p:nvPr>
            <p:ph idx="1"/>
          </p:nvPr>
        </p:nvSpPr>
        <p:spPr/>
        <p:txBody>
          <a:bodyPr/>
          <a:lstStyle/>
          <a:p>
            <a:r>
              <a:rPr lang="en-US" dirty="0"/>
              <a:t>Maintain records </a:t>
            </a:r>
            <a:r>
              <a:rPr lang="en-US" dirty="0" smtClean="0"/>
              <a:t>of:</a:t>
            </a:r>
          </a:p>
          <a:p>
            <a:pPr lvl="1"/>
            <a:r>
              <a:rPr lang="en-US" dirty="0" smtClean="0"/>
              <a:t>experience/skills</a:t>
            </a:r>
          </a:p>
          <a:p>
            <a:pPr lvl="1"/>
            <a:r>
              <a:rPr lang="en-US" dirty="0" smtClean="0"/>
              <a:t>training</a:t>
            </a:r>
          </a:p>
          <a:p>
            <a:pPr lvl="1"/>
            <a:r>
              <a:rPr lang="en-US" dirty="0" smtClean="0"/>
              <a:t>qualification </a:t>
            </a:r>
            <a:r>
              <a:rPr lang="en-US" dirty="0"/>
              <a:t>(authorization date</a:t>
            </a:r>
            <a:r>
              <a:rPr lang="en-US" dirty="0" smtClean="0"/>
              <a:t>)</a:t>
            </a:r>
            <a:endParaRPr lang="en-US" dirty="0"/>
          </a:p>
          <a:p>
            <a:endParaRPr lang="en-US" dirty="0" smtClean="0"/>
          </a:p>
          <a:p>
            <a:r>
              <a:rPr lang="en-US" dirty="0" smtClean="0"/>
              <a:t>Competency of personnel to:</a:t>
            </a:r>
          </a:p>
          <a:p>
            <a:pPr lvl="1"/>
            <a:r>
              <a:rPr lang="en-US" dirty="0" smtClean="0"/>
              <a:t>Perform tests/calibrations</a:t>
            </a:r>
          </a:p>
          <a:p>
            <a:pPr lvl="1"/>
            <a:r>
              <a:rPr lang="en-US" dirty="0" smtClean="0"/>
              <a:t>Operate equipment (5.5.3)</a:t>
            </a:r>
          </a:p>
          <a:p>
            <a:pPr lvl="1"/>
            <a:r>
              <a:rPr lang="en-US" dirty="0" smtClean="0"/>
              <a:t>Supervise trainees</a:t>
            </a:r>
          </a:p>
          <a:p>
            <a:pPr marL="173038" lvl="1" indent="0">
              <a:buNone/>
            </a:pPr>
            <a:endParaRPr lang="en-US" dirty="0" smtClean="0"/>
          </a:p>
          <a:p>
            <a:endParaRPr lang="en-US" dirty="0" smtClean="0"/>
          </a:p>
        </p:txBody>
      </p:sp>
      <p:graphicFrame>
        <p:nvGraphicFramePr>
          <p:cNvPr id="2" name="Object 1">
            <a:hlinkClick r:id="" action="ppaction://ole?verb=1"/>
          </p:cNvPr>
          <p:cNvGraphicFramePr>
            <a:graphicFrameLocks noChangeAspect="1"/>
          </p:cNvGraphicFramePr>
          <p:nvPr>
            <p:extLst>
              <p:ext uri="{D42A27DB-BD31-4B8C-83A1-F6EECF244321}">
                <p14:modId xmlns:p14="http://schemas.microsoft.com/office/powerpoint/2010/main" val="351493110"/>
              </p:ext>
            </p:extLst>
          </p:nvPr>
        </p:nvGraphicFramePr>
        <p:xfrm>
          <a:off x="6044821" y="2626056"/>
          <a:ext cx="914400" cy="771525"/>
        </p:xfrm>
        <a:graphic>
          <a:graphicData uri="http://schemas.openxmlformats.org/presentationml/2006/ole">
            <mc:AlternateContent xmlns:mc="http://schemas.openxmlformats.org/markup-compatibility/2006">
              <mc:Choice xmlns:v="urn:schemas-microsoft-com:vml" Requires="v">
                <p:oleObj spid="_x0000_s5136" name="Worksheet" showAsIcon="1" r:id="rId6" imgW="914400" imgH="771480" progId="Excel.Sheet.8">
                  <p:embed/>
                </p:oleObj>
              </mc:Choice>
              <mc:Fallback>
                <p:oleObj name="Worksheet" showAsIcon="1" r:id="rId6" imgW="914400" imgH="771480" progId="Excel.Sheet.8">
                  <p:embed/>
                  <p:pic>
                    <p:nvPicPr>
                      <p:cNvPr id="0" name=""/>
                      <p:cNvPicPr/>
                      <p:nvPr/>
                    </p:nvPicPr>
                    <p:blipFill>
                      <a:blip r:embed="rId7"/>
                      <a:stretch>
                        <a:fillRect/>
                      </a:stretch>
                    </p:blipFill>
                    <p:spPr>
                      <a:xfrm>
                        <a:off x="6044821" y="2626056"/>
                        <a:ext cx="914400" cy="771525"/>
                      </a:xfrm>
                      <a:prstGeom prst="rect">
                        <a:avLst/>
                      </a:prstGeom>
                    </p:spPr>
                  </p:pic>
                </p:oleObj>
              </mc:Fallback>
            </mc:AlternateContent>
          </a:graphicData>
        </a:graphic>
      </p:graphicFrame>
      <p:sp>
        <p:nvSpPr>
          <p:cNvPr id="3" name="Rectangle 2"/>
          <p:cNvSpPr/>
          <p:nvPr/>
        </p:nvSpPr>
        <p:spPr>
          <a:xfrm>
            <a:off x="706272" y="5562600"/>
            <a:ext cx="4572000" cy="338554"/>
          </a:xfrm>
          <a:prstGeom prst="rect">
            <a:avLst/>
          </a:prstGeom>
        </p:spPr>
        <p:txBody>
          <a:bodyPr>
            <a:spAutoFit/>
          </a:bodyPr>
          <a:lstStyle/>
          <a:p>
            <a:r>
              <a:rPr lang="en-US" sz="1600" i="1" dirty="0">
                <a:latin typeface="+mj-lt"/>
              </a:rPr>
              <a:t>* Applicable for CTDP Participants </a:t>
            </a:r>
            <a:endParaRPr lang="en-US" sz="1600" dirty="0">
              <a:latin typeface="+mj-lt"/>
            </a:endParaRPr>
          </a:p>
        </p:txBody>
      </p:sp>
    </p:spTree>
    <p:custDataLst>
      <p:tags r:id="rId2"/>
    </p:custDataLst>
    <p:extLst>
      <p:ext uri="{BB962C8B-B14F-4D97-AF65-F5344CB8AC3E}">
        <p14:creationId xmlns:p14="http://schemas.microsoft.com/office/powerpoint/2010/main" val="4966003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r>
              <a:rPr lang="en-US" dirty="0" smtClean="0"/>
              <a:t>5.3 Accommodations &amp; Environmental Conditions* </a:t>
            </a:r>
          </a:p>
        </p:txBody>
      </p:sp>
      <p:sp>
        <p:nvSpPr>
          <p:cNvPr id="62468" name="Rectangle 3"/>
          <p:cNvSpPr>
            <a:spLocks noGrp="1" noChangeArrowheads="1"/>
          </p:cNvSpPr>
          <p:nvPr>
            <p:ph idx="1"/>
          </p:nvPr>
        </p:nvSpPr>
        <p:spPr>
          <a:xfrm>
            <a:off x="457200" y="1066799"/>
            <a:ext cx="8229600" cy="5059363"/>
          </a:xfrm>
        </p:spPr>
        <p:txBody>
          <a:bodyPr/>
          <a:lstStyle/>
          <a:p>
            <a:endParaRPr lang="en-US" dirty="0" smtClean="0"/>
          </a:p>
          <a:p>
            <a:r>
              <a:rPr lang="en-US" dirty="0" smtClean="0"/>
              <a:t>Appropriate facilities for testing</a:t>
            </a:r>
          </a:p>
          <a:p>
            <a:pPr lvl="1"/>
            <a:r>
              <a:rPr lang="en-US" dirty="0" smtClean="0"/>
              <a:t>Environmental conditions</a:t>
            </a:r>
          </a:p>
          <a:p>
            <a:pPr lvl="1"/>
            <a:r>
              <a:rPr lang="en-US" dirty="0"/>
              <a:t>Energy </a:t>
            </a:r>
            <a:r>
              <a:rPr lang="en-US" dirty="0" smtClean="0"/>
              <a:t>sources</a:t>
            </a:r>
          </a:p>
          <a:p>
            <a:pPr lvl="1"/>
            <a:endParaRPr lang="en-US" dirty="0" smtClean="0"/>
          </a:p>
          <a:p>
            <a:r>
              <a:rPr lang="en-US" dirty="0" smtClean="0"/>
              <a:t>Separation when neighboring testing/activities is incompatible</a:t>
            </a:r>
          </a:p>
          <a:p>
            <a:endParaRPr lang="en-US" dirty="0" smtClean="0"/>
          </a:p>
          <a:p>
            <a:pPr>
              <a:spcBef>
                <a:spcPts val="1200"/>
              </a:spcBef>
            </a:pPr>
            <a:r>
              <a:rPr lang="en-US" dirty="0" smtClean="0"/>
              <a:t>Controlled lab access, as needed</a:t>
            </a:r>
          </a:p>
          <a:p>
            <a:pPr marL="0" indent="0">
              <a:buNone/>
            </a:pPr>
            <a:endParaRPr lang="en-US" dirty="0"/>
          </a:p>
          <a:p>
            <a:pPr marL="0" indent="0">
              <a:buNone/>
            </a:pPr>
            <a:r>
              <a:rPr lang="en-US" dirty="0" smtClean="0"/>
              <a:t>00-OP-C0035, 00-OP-C0036</a:t>
            </a:r>
            <a:endParaRPr lang="en-US" dirty="0"/>
          </a:p>
        </p:txBody>
      </p:sp>
      <p:sp>
        <p:nvSpPr>
          <p:cNvPr id="4" name="Rectangle 3"/>
          <p:cNvSpPr/>
          <p:nvPr/>
        </p:nvSpPr>
        <p:spPr>
          <a:xfrm>
            <a:off x="3886200" y="5899049"/>
            <a:ext cx="4572000" cy="338554"/>
          </a:xfrm>
          <a:prstGeom prst="rect">
            <a:avLst/>
          </a:prstGeom>
        </p:spPr>
        <p:txBody>
          <a:bodyPr>
            <a:spAutoFit/>
          </a:bodyPr>
          <a:lstStyle/>
          <a:p>
            <a:r>
              <a:rPr lang="en-US" sz="1600" i="1" dirty="0">
                <a:latin typeface="+mj-lt"/>
              </a:rPr>
              <a:t>* Applicable for CTDP Participants </a:t>
            </a:r>
            <a:endParaRPr lang="en-US" sz="1600" dirty="0">
              <a:latin typeface="+mj-lt"/>
            </a:endParaRPr>
          </a:p>
        </p:txBody>
      </p:sp>
    </p:spTree>
    <p:custDataLst>
      <p:tags r:id="rId1"/>
    </p:custDataLst>
    <p:extLst>
      <p:ext uri="{BB962C8B-B14F-4D97-AF65-F5344CB8AC3E}">
        <p14:creationId xmlns:p14="http://schemas.microsoft.com/office/powerpoint/2010/main" val="8477722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8"/>
          <p:cNvSpPr>
            <a:spLocks noGrp="1" noChangeArrowheads="1"/>
          </p:cNvSpPr>
          <p:nvPr>
            <p:ph type="title"/>
          </p:nvPr>
        </p:nvSpPr>
        <p:spPr/>
        <p:txBody>
          <a:bodyPr/>
          <a:lstStyle/>
          <a:p>
            <a:r>
              <a:rPr lang="en-US" dirty="0"/>
              <a:t>5.3 Accommodations &amp; Environmental Conditions* </a:t>
            </a:r>
            <a:endParaRPr lang="en-US" dirty="0" smtClean="0"/>
          </a:p>
        </p:txBody>
      </p:sp>
      <p:sp>
        <p:nvSpPr>
          <p:cNvPr id="125956" name="Rectangle 9"/>
          <p:cNvSpPr>
            <a:spLocks noGrp="1" noChangeArrowheads="1"/>
          </p:cNvSpPr>
          <p:nvPr>
            <p:ph idx="1"/>
          </p:nvPr>
        </p:nvSpPr>
        <p:spPr>
          <a:xfrm>
            <a:off x="457200" y="1378424"/>
            <a:ext cx="8229600" cy="4747738"/>
          </a:xfrm>
        </p:spPr>
        <p:txBody>
          <a:bodyPr/>
          <a:lstStyle/>
          <a:p>
            <a:pPr>
              <a:spcBef>
                <a:spcPts val="1200"/>
              </a:spcBef>
              <a:spcAft>
                <a:spcPts val="1200"/>
              </a:spcAft>
            </a:pPr>
            <a:r>
              <a:rPr lang="en-US" dirty="0" smtClean="0"/>
              <a:t>Monitor</a:t>
            </a:r>
            <a:r>
              <a:rPr lang="en-US" dirty="0"/>
              <a:t>, control &amp; record</a:t>
            </a:r>
          </a:p>
          <a:p>
            <a:pPr lvl="1">
              <a:spcBef>
                <a:spcPts val="1200"/>
              </a:spcBef>
              <a:spcAft>
                <a:spcPts val="1200"/>
              </a:spcAft>
            </a:pPr>
            <a:r>
              <a:rPr lang="en-US" dirty="0"/>
              <a:t>Typically, there are meters in each lab to measure temperature, humidity, and barometric pressure. </a:t>
            </a:r>
          </a:p>
          <a:p>
            <a:pPr lvl="1">
              <a:spcBef>
                <a:spcPts val="1200"/>
              </a:spcBef>
              <a:spcAft>
                <a:spcPts val="1200"/>
              </a:spcAft>
            </a:pPr>
            <a:r>
              <a:rPr lang="en-US" dirty="0" smtClean="0"/>
              <a:t>Stop </a:t>
            </a:r>
            <a:r>
              <a:rPr lang="en-US" dirty="0"/>
              <a:t>activities when environmental conditions jeopardize </a:t>
            </a:r>
            <a:r>
              <a:rPr lang="en-US" dirty="0" smtClean="0"/>
              <a:t>results.</a:t>
            </a:r>
          </a:p>
          <a:p>
            <a:pPr lvl="1">
              <a:spcBef>
                <a:spcPts val="1200"/>
              </a:spcBef>
              <a:spcAft>
                <a:spcPts val="1200"/>
              </a:spcAft>
            </a:pPr>
            <a:r>
              <a:rPr lang="en-US" dirty="0" smtClean="0"/>
              <a:t>UL </a:t>
            </a:r>
            <a:r>
              <a:rPr lang="en-US" dirty="0"/>
              <a:t>approval is needed to accept data if conditions do not meet stated requirements during test. </a:t>
            </a:r>
          </a:p>
          <a:p>
            <a:pPr lvl="1"/>
            <a:endParaRPr lang="en-US" dirty="0"/>
          </a:p>
        </p:txBody>
      </p:sp>
      <p:sp>
        <p:nvSpPr>
          <p:cNvPr id="6" name="Slide Number Placeholder 3"/>
          <p:cNvSpPr>
            <a:spLocks noGrp="1"/>
          </p:cNvSpPr>
          <p:nvPr>
            <p:ph type="sldNum" sz="quarter" idx="10"/>
          </p:nvPr>
        </p:nvSpPr>
        <p:spPr/>
        <p:txBody>
          <a:bodyPr/>
          <a:lstStyle/>
          <a:p>
            <a:r>
              <a:rPr lang="en-US" smtClean="0"/>
              <a:t>Slide </a:t>
            </a:r>
            <a:fld id="{7A7575DF-6DC3-40A8-8219-0B557033B125}" type="slidenum">
              <a:rPr lang="en-US" smtClean="0"/>
              <a:pPr/>
              <a:t>44</a:t>
            </a:fld>
            <a:endParaRPr lang="en-US"/>
          </a:p>
        </p:txBody>
      </p:sp>
      <p:pic>
        <p:nvPicPr>
          <p:cNvPr id="125957"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8701" y="4284258"/>
            <a:ext cx="2533650" cy="1908175"/>
          </a:xfrm>
          <a:prstGeom prst="rect">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pic>
      <p:pic>
        <p:nvPicPr>
          <p:cNvPr id="125958"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3875" y="4281083"/>
            <a:ext cx="3424238" cy="1911350"/>
          </a:xfrm>
          <a:prstGeom prst="rect">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3066322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r>
              <a:rPr lang="en-US" dirty="0" smtClean="0"/>
              <a:t>5.4 Test &amp; Calibration Methods &amp; Method Validation* </a:t>
            </a:r>
          </a:p>
        </p:txBody>
      </p:sp>
      <p:sp>
        <p:nvSpPr>
          <p:cNvPr id="62468" name="Rectangle 3"/>
          <p:cNvSpPr>
            <a:spLocks noGrp="1" noChangeArrowheads="1"/>
          </p:cNvSpPr>
          <p:nvPr>
            <p:ph idx="1"/>
          </p:nvPr>
        </p:nvSpPr>
        <p:spPr>
          <a:xfrm>
            <a:off x="484496" y="960437"/>
            <a:ext cx="8229600" cy="5059363"/>
          </a:xfrm>
        </p:spPr>
        <p:txBody>
          <a:bodyPr/>
          <a:lstStyle/>
          <a:p>
            <a:endParaRPr lang="en-US" dirty="0" smtClean="0"/>
          </a:p>
          <a:p>
            <a:r>
              <a:rPr lang="en-US" dirty="0" smtClean="0"/>
              <a:t>Have access to all standards in DAP Scope of Participation.</a:t>
            </a:r>
          </a:p>
          <a:p>
            <a:pPr lvl="1">
              <a:spcBef>
                <a:spcPts val="1200"/>
              </a:spcBef>
            </a:pPr>
            <a:r>
              <a:rPr lang="en-US" dirty="0" smtClean="0"/>
              <a:t>Method meets customer needs (UL)</a:t>
            </a:r>
          </a:p>
          <a:p>
            <a:pPr lvl="1"/>
            <a:r>
              <a:rPr lang="en-US" dirty="0" smtClean="0"/>
              <a:t>Published Standards</a:t>
            </a:r>
          </a:p>
          <a:p>
            <a:pPr lvl="1"/>
            <a:r>
              <a:rPr lang="en-US" dirty="0" smtClean="0"/>
              <a:t>Valid Edition</a:t>
            </a:r>
          </a:p>
          <a:p>
            <a:pPr lvl="1"/>
            <a:r>
              <a:rPr lang="en-US" dirty="0" smtClean="0"/>
              <a:t>Supplemented where necessary (work instructions)</a:t>
            </a:r>
          </a:p>
          <a:p>
            <a:pPr>
              <a:spcBef>
                <a:spcPts val="1200"/>
              </a:spcBef>
            </a:pPr>
            <a:r>
              <a:rPr lang="en-US" dirty="0" smtClean="0"/>
              <a:t>Deviation from test method only if documented and UL approved.</a:t>
            </a:r>
            <a:endParaRPr lang="en-US" dirty="0"/>
          </a:p>
          <a:p>
            <a:pPr>
              <a:spcBef>
                <a:spcPts val="1200"/>
              </a:spcBef>
            </a:pPr>
            <a:r>
              <a:rPr lang="en-US" dirty="0" smtClean="0"/>
              <a:t>Records available if the following apply:</a:t>
            </a:r>
          </a:p>
          <a:p>
            <a:pPr lvl="1"/>
            <a:r>
              <a:rPr lang="en-US" dirty="0" smtClean="0"/>
              <a:t>Data transfer checks</a:t>
            </a:r>
            <a:endParaRPr lang="en-US" dirty="0"/>
          </a:p>
          <a:p>
            <a:pPr lvl="1"/>
            <a:r>
              <a:rPr lang="en-US" dirty="0" smtClean="0"/>
              <a:t>Calculations</a:t>
            </a:r>
          </a:p>
          <a:p>
            <a:pPr lvl="1"/>
            <a:r>
              <a:rPr lang="en-US" dirty="0" smtClean="0"/>
              <a:t>Validation of Lab-developed Software</a:t>
            </a:r>
          </a:p>
          <a:p>
            <a:pPr>
              <a:spcBef>
                <a:spcPts val="1200"/>
              </a:spcBef>
            </a:pPr>
            <a:r>
              <a:rPr lang="en-US" dirty="0" smtClean="0"/>
              <a:t>Procedures for data back-up</a:t>
            </a:r>
          </a:p>
          <a:p>
            <a:pPr lvl="1"/>
            <a:endParaRPr lang="en-US" dirty="0" smtClean="0"/>
          </a:p>
        </p:txBody>
      </p:sp>
      <p:sp>
        <p:nvSpPr>
          <p:cNvPr id="4" name="Rectangle 3"/>
          <p:cNvSpPr/>
          <p:nvPr/>
        </p:nvSpPr>
        <p:spPr>
          <a:xfrm>
            <a:off x="3886200" y="6019800"/>
            <a:ext cx="4572000" cy="338554"/>
          </a:xfrm>
          <a:prstGeom prst="rect">
            <a:avLst/>
          </a:prstGeom>
        </p:spPr>
        <p:txBody>
          <a:bodyPr>
            <a:spAutoFit/>
          </a:bodyPr>
          <a:lstStyle/>
          <a:p>
            <a:r>
              <a:rPr lang="en-US" sz="1600" i="1" dirty="0">
                <a:latin typeface="+mj-lt"/>
              </a:rPr>
              <a:t>* Applicable for CTDP Participants </a:t>
            </a:r>
            <a:endParaRPr lang="en-US" sz="1600" dirty="0">
              <a:latin typeface="+mj-lt"/>
            </a:endParaRPr>
          </a:p>
        </p:txBody>
      </p:sp>
    </p:spTree>
    <p:custDataLst>
      <p:tags r:id="rId1"/>
    </p:custDataLst>
    <p:extLst>
      <p:ext uri="{BB962C8B-B14F-4D97-AF65-F5344CB8AC3E}">
        <p14:creationId xmlns:p14="http://schemas.microsoft.com/office/powerpoint/2010/main" val="19021512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r>
              <a:rPr lang="en-US" dirty="0" smtClean="0"/>
              <a:t>5.5 Equipment* </a:t>
            </a:r>
          </a:p>
        </p:txBody>
      </p:sp>
      <p:sp>
        <p:nvSpPr>
          <p:cNvPr id="62468" name="Rectangle 3"/>
          <p:cNvSpPr>
            <a:spLocks noGrp="1" noChangeArrowheads="1"/>
          </p:cNvSpPr>
          <p:nvPr>
            <p:ph idx="1"/>
          </p:nvPr>
        </p:nvSpPr>
        <p:spPr>
          <a:xfrm>
            <a:off x="457200" y="1160060"/>
            <a:ext cx="8229600" cy="4966102"/>
          </a:xfrm>
        </p:spPr>
        <p:txBody>
          <a:bodyPr/>
          <a:lstStyle/>
          <a:p>
            <a:r>
              <a:rPr lang="en-US" dirty="0"/>
              <a:t>Laboratory has necessary </a:t>
            </a:r>
            <a:r>
              <a:rPr lang="en-US" dirty="0" smtClean="0"/>
              <a:t>equipment</a:t>
            </a:r>
          </a:p>
          <a:p>
            <a:pPr lvl="2">
              <a:buFont typeface="Arial" panose="020B0604020202020204" pitchFamily="34" charset="0"/>
              <a:buChar char="•"/>
            </a:pPr>
            <a:r>
              <a:rPr lang="en-US" dirty="0" smtClean="0"/>
              <a:t>Equipment </a:t>
            </a:r>
            <a:r>
              <a:rPr lang="en-US" dirty="0"/>
              <a:t>rented or </a:t>
            </a:r>
            <a:r>
              <a:rPr lang="en-US" dirty="0" smtClean="0"/>
              <a:t>borrowed meets DAP requirements.</a:t>
            </a:r>
            <a:endParaRPr lang="en-US" dirty="0"/>
          </a:p>
          <a:p>
            <a:r>
              <a:rPr lang="en-US" dirty="0" smtClean="0"/>
              <a:t>Meets accuracy </a:t>
            </a:r>
            <a:r>
              <a:rPr lang="en-US" dirty="0"/>
              <a:t>requirements </a:t>
            </a:r>
          </a:p>
          <a:p>
            <a:pPr lvl="2">
              <a:buFont typeface="Arial" panose="020B0604020202020204" pitchFamily="34" charset="0"/>
              <a:buChar char="•"/>
            </a:pPr>
            <a:r>
              <a:rPr lang="en-US" dirty="0" smtClean="0"/>
              <a:t>If not specified in standard, meets 00-OP-C0034</a:t>
            </a:r>
          </a:p>
          <a:p>
            <a:pPr>
              <a:spcBef>
                <a:spcPts val="1200"/>
              </a:spcBef>
              <a:spcAft>
                <a:spcPts val="1200"/>
              </a:spcAft>
            </a:pPr>
            <a:r>
              <a:rPr lang="en-US" dirty="0" smtClean="0"/>
              <a:t>Calibrated/checked </a:t>
            </a:r>
            <a:r>
              <a:rPr lang="en-US" dirty="0"/>
              <a:t>before use for values affecting </a:t>
            </a:r>
            <a:r>
              <a:rPr lang="en-US" dirty="0" smtClean="0"/>
              <a:t>results (range)</a:t>
            </a:r>
            <a:endParaRPr lang="en-US" dirty="0"/>
          </a:p>
          <a:p>
            <a:pPr>
              <a:spcBef>
                <a:spcPts val="1200"/>
              </a:spcBef>
              <a:spcAft>
                <a:spcPts val="1200"/>
              </a:spcAft>
            </a:pPr>
            <a:r>
              <a:rPr lang="en-US" dirty="0"/>
              <a:t>Used by authorized personnel</a:t>
            </a:r>
          </a:p>
          <a:p>
            <a:pPr>
              <a:spcBef>
                <a:spcPts val="1200"/>
              </a:spcBef>
              <a:spcAft>
                <a:spcPts val="1200"/>
              </a:spcAft>
            </a:pPr>
            <a:r>
              <a:rPr lang="en-US" dirty="0"/>
              <a:t>Procedures for safe handling, transport, storage, use, maintenance</a:t>
            </a:r>
          </a:p>
          <a:p>
            <a:pPr>
              <a:spcBef>
                <a:spcPts val="1200"/>
              </a:spcBef>
              <a:spcAft>
                <a:spcPts val="1200"/>
              </a:spcAft>
            </a:pPr>
            <a:r>
              <a:rPr lang="en-US" dirty="0"/>
              <a:t>Records of </a:t>
            </a:r>
            <a:r>
              <a:rPr lang="en-US" dirty="0" smtClean="0"/>
              <a:t>identification, accuracy check, instruction </a:t>
            </a:r>
            <a:r>
              <a:rPr lang="en-US" dirty="0"/>
              <a:t>manuals, </a:t>
            </a:r>
            <a:r>
              <a:rPr lang="en-US" dirty="0" smtClean="0"/>
              <a:t>calibrations, damage</a:t>
            </a:r>
            <a:r>
              <a:rPr lang="en-US" dirty="0"/>
              <a:t>, </a:t>
            </a:r>
            <a:r>
              <a:rPr lang="en-US" dirty="0" smtClean="0"/>
              <a:t>repair.</a:t>
            </a:r>
            <a:endParaRPr lang="en-US" dirty="0"/>
          </a:p>
          <a:p>
            <a:pPr marL="0" indent="0">
              <a:buNone/>
            </a:pPr>
            <a:endParaRPr lang="en-US" dirty="0"/>
          </a:p>
          <a:p>
            <a:pPr marL="0" indent="0">
              <a:buNone/>
            </a:pPr>
            <a:r>
              <a:rPr lang="en-US" dirty="0" smtClean="0"/>
              <a:t>00-OP-C0034</a:t>
            </a:r>
            <a:endParaRPr lang="en-US" dirty="0"/>
          </a:p>
          <a:p>
            <a:pPr marL="0" indent="0">
              <a:buNone/>
            </a:pPr>
            <a:endParaRPr lang="en-US" dirty="0"/>
          </a:p>
        </p:txBody>
      </p:sp>
      <p:sp>
        <p:nvSpPr>
          <p:cNvPr id="4" name="Rectangle 3"/>
          <p:cNvSpPr/>
          <p:nvPr/>
        </p:nvSpPr>
        <p:spPr>
          <a:xfrm>
            <a:off x="3886200" y="6019800"/>
            <a:ext cx="4572000" cy="338554"/>
          </a:xfrm>
          <a:prstGeom prst="rect">
            <a:avLst/>
          </a:prstGeom>
        </p:spPr>
        <p:txBody>
          <a:bodyPr>
            <a:spAutoFit/>
          </a:bodyPr>
          <a:lstStyle/>
          <a:p>
            <a:r>
              <a:rPr lang="en-US" sz="1600" i="1" dirty="0">
                <a:latin typeface="+mj-lt"/>
              </a:rPr>
              <a:t>* Applicable for CTDP Participants </a:t>
            </a:r>
            <a:endParaRPr lang="en-US" sz="1600" dirty="0">
              <a:latin typeface="+mj-lt"/>
            </a:endParaRPr>
          </a:p>
        </p:txBody>
      </p:sp>
    </p:spTree>
    <p:custDataLst>
      <p:tags r:id="rId1"/>
    </p:custDataLst>
    <p:extLst>
      <p:ext uri="{BB962C8B-B14F-4D97-AF65-F5344CB8AC3E}">
        <p14:creationId xmlns:p14="http://schemas.microsoft.com/office/powerpoint/2010/main" val="166729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r>
              <a:rPr lang="en-US" dirty="0" smtClean="0"/>
              <a:t>5.5 </a:t>
            </a:r>
            <a:r>
              <a:rPr lang="en-US" dirty="0"/>
              <a:t>Equipment * </a:t>
            </a:r>
            <a:endParaRPr lang="en-US" dirty="0" smtClean="0"/>
          </a:p>
        </p:txBody>
      </p:sp>
      <p:sp>
        <p:nvSpPr>
          <p:cNvPr id="62468" name="Rectangle 3"/>
          <p:cNvSpPr>
            <a:spLocks noGrp="1" noChangeArrowheads="1"/>
          </p:cNvSpPr>
          <p:nvPr>
            <p:ph idx="1"/>
          </p:nvPr>
        </p:nvSpPr>
        <p:spPr>
          <a:xfrm>
            <a:off x="416257" y="1091821"/>
            <a:ext cx="8229600" cy="4747738"/>
          </a:xfrm>
        </p:spPr>
        <p:txBody>
          <a:bodyPr/>
          <a:lstStyle/>
          <a:p>
            <a:pPr>
              <a:spcBef>
                <a:spcPts val="1200"/>
              </a:spcBef>
              <a:spcAft>
                <a:spcPts val="1200"/>
              </a:spcAft>
            </a:pPr>
            <a:r>
              <a:rPr lang="en-US" dirty="0" smtClean="0"/>
              <a:t>Damage </a:t>
            </a:r>
            <a:r>
              <a:rPr lang="en-US" dirty="0"/>
              <a:t>control</a:t>
            </a:r>
          </a:p>
          <a:p>
            <a:pPr>
              <a:spcBef>
                <a:spcPts val="1200"/>
              </a:spcBef>
              <a:spcAft>
                <a:spcPts val="1200"/>
              </a:spcAft>
            </a:pPr>
            <a:r>
              <a:rPr lang="en-US" dirty="0"/>
              <a:t>Calibration status on equipment</a:t>
            </a:r>
          </a:p>
          <a:p>
            <a:pPr>
              <a:spcBef>
                <a:spcPts val="1200"/>
              </a:spcBef>
              <a:spcAft>
                <a:spcPts val="1200"/>
              </a:spcAft>
            </a:pPr>
            <a:r>
              <a:rPr lang="en-US" dirty="0" smtClean="0"/>
              <a:t>Check before use for tests if goes outside </a:t>
            </a:r>
            <a:r>
              <a:rPr lang="en-US" dirty="0"/>
              <a:t>of </a:t>
            </a:r>
            <a:r>
              <a:rPr lang="en-US" dirty="0" smtClean="0"/>
              <a:t>lab control</a:t>
            </a:r>
            <a:endParaRPr lang="en-US" dirty="0"/>
          </a:p>
          <a:p>
            <a:pPr>
              <a:spcBef>
                <a:spcPts val="1200"/>
              </a:spcBef>
              <a:spcAft>
                <a:spcPts val="1200"/>
              </a:spcAft>
            </a:pPr>
            <a:r>
              <a:rPr lang="en-US" dirty="0"/>
              <a:t>Procedure for intermediate </a:t>
            </a:r>
            <a:r>
              <a:rPr lang="en-US" dirty="0" smtClean="0"/>
              <a:t>checks, as needed</a:t>
            </a:r>
          </a:p>
          <a:p>
            <a:pPr lvl="1">
              <a:spcAft>
                <a:spcPts val="0"/>
              </a:spcAft>
            </a:pPr>
            <a:r>
              <a:rPr lang="en-US" dirty="0" smtClean="0"/>
              <a:t>Applies when equipment is one-time calibrated.</a:t>
            </a:r>
          </a:p>
          <a:p>
            <a:pPr>
              <a:spcBef>
                <a:spcPts val="1200"/>
              </a:spcBef>
              <a:spcAft>
                <a:spcPts val="1200"/>
              </a:spcAft>
            </a:pPr>
            <a:r>
              <a:rPr lang="en-US" dirty="0" smtClean="0"/>
              <a:t>Procedure for correction </a:t>
            </a:r>
            <a:r>
              <a:rPr lang="en-US" dirty="0"/>
              <a:t>factors, as needed</a:t>
            </a:r>
          </a:p>
          <a:p>
            <a:pPr>
              <a:spcBef>
                <a:spcPts val="1200"/>
              </a:spcBef>
              <a:spcAft>
                <a:spcPts val="1200"/>
              </a:spcAft>
            </a:pPr>
            <a:r>
              <a:rPr lang="en-US" dirty="0"/>
              <a:t>Safeguarded from adjustments</a:t>
            </a:r>
          </a:p>
          <a:p>
            <a:pPr lvl="2">
              <a:spcBef>
                <a:spcPts val="0"/>
              </a:spcBef>
            </a:pPr>
            <a:r>
              <a:rPr lang="en-US" dirty="0"/>
              <a:t>Hardware</a:t>
            </a:r>
          </a:p>
          <a:p>
            <a:pPr lvl="2"/>
            <a:r>
              <a:rPr lang="en-US" dirty="0" smtClean="0"/>
              <a:t>Software</a:t>
            </a:r>
            <a:endParaRPr lang="en-US" dirty="0"/>
          </a:p>
          <a:p>
            <a:endParaRPr lang="en-US" dirty="0"/>
          </a:p>
        </p:txBody>
      </p:sp>
      <p:pic>
        <p:nvPicPr>
          <p:cNvPr id="184322" name="Picture 2" descr="C:\Users\00938\AppData\Local\Microsoft\Windows\Temporary Internet Files\Content.IE5\TR47BHL1\MC900090066[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42098" y="3962400"/>
            <a:ext cx="2324040" cy="2057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886200" y="6019800"/>
            <a:ext cx="4572000" cy="338554"/>
          </a:xfrm>
          <a:prstGeom prst="rect">
            <a:avLst/>
          </a:prstGeom>
        </p:spPr>
        <p:txBody>
          <a:bodyPr>
            <a:spAutoFit/>
          </a:bodyPr>
          <a:lstStyle/>
          <a:p>
            <a:r>
              <a:rPr lang="en-US" sz="1600" i="1" dirty="0">
                <a:latin typeface="+mj-lt"/>
              </a:rPr>
              <a:t>* Applicable for CTDP Participants </a:t>
            </a:r>
            <a:endParaRPr lang="en-US" sz="1600" dirty="0">
              <a:latin typeface="+mj-lt"/>
            </a:endParaRPr>
          </a:p>
        </p:txBody>
      </p:sp>
    </p:spTree>
    <p:custDataLst>
      <p:tags r:id="rId1"/>
    </p:custDataLst>
    <p:extLst>
      <p:ext uri="{BB962C8B-B14F-4D97-AF65-F5344CB8AC3E}">
        <p14:creationId xmlns:p14="http://schemas.microsoft.com/office/powerpoint/2010/main" val="13813992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r>
              <a:rPr lang="en-US" dirty="0" smtClean="0"/>
              <a:t>5.6 Measurement Traceability*</a:t>
            </a:r>
          </a:p>
        </p:txBody>
      </p:sp>
      <p:sp>
        <p:nvSpPr>
          <p:cNvPr id="62468" name="Rectangle 3"/>
          <p:cNvSpPr>
            <a:spLocks noGrp="1" noChangeArrowheads="1"/>
          </p:cNvSpPr>
          <p:nvPr>
            <p:ph idx="1"/>
          </p:nvPr>
        </p:nvSpPr>
        <p:spPr>
          <a:xfrm>
            <a:off x="457199" y="1129714"/>
            <a:ext cx="8427493" cy="5059363"/>
          </a:xfrm>
        </p:spPr>
        <p:txBody>
          <a:bodyPr/>
          <a:lstStyle/>
          <a:p>
            <a:pPr>
              <a:spcBef>
                <a:spcPts val="600"/>
              </a:spcBef>
              <a:spcAft>
                <a:spcPts val="600"/>
              </a:spcAft>
            </a:pPr>
            <a:r>
              <a:rPr lang="en-US" dirty="0" smtClean="0"/>
              <a:t>All equipment calibrated before use</a:t>
            </a:r>
          </a:p>
          <a:p>
            <a:pPr>
              <a:spcBef>
                <a:spcPts val="600"/>
              </a:spcBef>
              <a:spcAft>
                <a:spcPts val="600"/>
              </a:spcAft>
            </a:pPr>
            <a:r>
              <a:rPr lang="en-US" dirty="0" smtClean="0"/>
              <a:t>Procedure and schedule required</a:t>
            </a:r>
          </a:p>
          <a:p>
            <a:pPr>
              <a:spcBef>
                <a:spcPts val="600"/>
              </a:spcBef>
              <a:spcAft>
                <a:spcPts val="600"/>
              </a:spcAft>
            </a:pPr>
            <a:r>
              <a:rPr lang="en-US" dirty="0" smtClean="0"/>
              <a:t>External calibration services are:</a:t>
            </a:r>
          </a:p>
          <a:p>
            <a:pPr marL="687388" lvl="2" indent="-342900">
              <a:spcAft>
                <a:spcPts val="600"/>
              </a:spcAft>
              <a:buFont typeface="+mj-lt"/>
              <a:buAutoNum type="alphaLcParenR"/>
            </a:pPr>
            <a:r>
              <a:rPr lang="en-US" dirty="0" smtClean="0"/>
              <a:t>17025 accredited and need to provide logo on calibration certificates, OR</a:t>
            </a:r>
          </a:p>
          <a:p>
            <a:pPr marL="687388" lvl="2" indent="-342900">
              <a:spcAft>
                <a:spcPts val="600"/>
              </a:spcAft>
              <a:buFont typeface="+mj-lt"/>
              <a:buAutoNum type="alphaLcParenR"/>
            </a:pPr>
            <a:r>
              <a:rPr lang="en-US" dirty="0" smtClean="0"/>
              <a:t>NOT 17025 accredited and are evaluated by the DAP participant to show competence, measurement capability, traceability to SI units.</a:t>
            </a:r>
          </a:p>
          <a:p>
            <a:pPr>
              <a:spcBef>
                <a:spcPts val="1800"/>
              </a:spcBef>
            </a:pPr>
            <a:r>
              <a:rPr lang="en-US" dirty="0" smtClean="0"/>
              <a:t>Calibration records include measurements results and uncertainty.</a:t>
            </a:r>
          </a:p>
          <a:p>
            <a:pPr lvl="1">
              <a:spcBef>
                <a:spcPts val="1800"/>
              </a:spcBef>
            </a:pPr>
            <a:r>
              <a:rPr lang="en-US" dirty="0" smtClean="0"/>
              <a:t>00-OP-C0032 (Calibration Certificate analysis)</a:t>
            </a:r>
          </a:p>
          <a:p>
            <a:pPr lvl="1"/>
            <a:r>
              <a:rPr lang="en-US" dirty="0" smtClean="0"/>
              <a:t>00-OP-C0038 (Non-accredited Calibration labs)</a:t>
            </a:r>
          </a:p>
          <a:p>
            <a:pPr lvl="1"/>
            <a:r>
              <a:rPr lang="en-US" dirty="0" smtClean="0"/>
              <a:t>00-OP-C0045 (Calibration Intervals)</a:t>
            </a:r>
          </a:p>
          <a:p>
            <a:pPr marL="173038" lvl="1" indent="0">
              <a:spcBef>
                <a:spcPts val="0"/>
              </a:spcBef>
              <a:buNone/>
            </a:pPr>
            <a:endParaRPr lang="en-US" dirty="0" smtClean="0"/>
          </a:p>
        </p:txBody>
      </p:sp>
      <p:sp>
        <p:nvSpPr>
          <p:cNvPr id="4" name="Rectangle 3"/>
          <p:cNvSpPr/>
          <p:nvPr/>
        </p:nvSpPr>
        <p:spPr>
          <a:xfrm>
            <a:off x="3886200" y="6019800"/>
            <a:ext cx="4572000" cy="338554"/>
          </a:xfrm>
          <a:prstGeom prst="rect">
            <a:avLst/>
          </a:prstGeom>
        </p:spPr>
        <p:txBody>
          <a:bodyPr>
            <a:spAutoFit/>
          </a:bodyPr>
          <a:lstStyle/>
          <a:p>
            <a:r>
              <a:rPr lang="en-US" sz="1600" i="1" dirty="0">
                <a:latin typeface="+mj-lt"/>
              </a:rPr>
              <a:t>* Applicable for CTDP Participants </a:t>
            </a:r>
            <a:endParaRPr lang="en-US" sz="1600" dirty="0">
              <a:latin typeface="+mj-lt"/>
            </a:endParaRPr>
          </a:p>
        </p:txBody>
      </p:sp>
    </p:spTree>
    <p:custDataLst>
      <p:tags r:id="rId1"/>
    </p:custDataLst>
    <p:extLst>
      <p:ext uri="{BB962C8B-B14F-4D97-AF65-F5344CB8AC3E}">
        <p14:creationId xmlns:p14="http://schemas.microsoft.com/office/powerpoint/2010/main" val="8810333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r>
              <a:rPr lang="en-US" dirty="0" smtClean="0"/>
              <a:t>5.6 Measurement Traceability*</a:t>
            </a:r>
          </a:p>
        </p:txBody>
      </p:sp>
      <p:sp>
        <p:nvSpPr>
          <p:cNvPr id="62468" name="Rectangle 3"/>
          <p:cNvSpPr>
            <a:spLocks noGrp="1" noChangeArrowheads="1"/>
          </p:cNvSpPr>
          <p:nvPr>
            <p:ph idx="1"/>
          </p:nvPr>
        </p:nvSpPr>
        <p:spPr>
          <a:xfrm>
            <a:off x="457199" y="1129714"/>
            <a:ext cx="8577619" cy="5059363"/>
          </a:xfrm>
        </p:spPr>
        <p:txBody>
          <a:bodyPr/>
          <a:lstStyle/>
          <a:p>
            <a:pPr>
              <a:spcBef>
                <a:spcPts val="600"/>
              </a:spcBef>
              <a:spcAft>
                <a:spcPts val="600"/>
              </a:spcAft>
            </a:pPr>
            <a:r>
              <a:rPr lang="en-US" dirty="0"/>
              <a:t>DAP Participants can choose to perform In-House Calibration of equipment </a:t>
            </a:r>
            <a:r>
              <a:rPr lang="en-US" dirty="0" smtClean="0"/>
              <a:t>used to test for Scope of Participation</a:t>
            </a:r>
          </a:p>
          <a:p>
            <a:pPr>
              <a:spcBef>
                <a:spcPts val="1200"/>
              </a:spcBef>
              <a:spcAft>
                <a:spcPts val="1200"/>
              </a:spcAft>
            </a:pPr>
            <a:r>
              <a:rPr lang="en-US" dirty="0" smtClean="0"/>
              <a:t>00-OP-C0038 (In-House calibration labs)</a:t>
            </a:r>
          </a:p>
          <a:p>
            <a:pPr lvl="1">
              <a:spcAft>
                <a:spcPts val="600"/>
              </a:spcAft>
            </a:pPr>
            <a:r>
              <a:rPr lang="en-US" dirty="0" smtClean="0"/>
              <a:t>Applicable ISO/IEC </a:t>
            </a:r>
            <a:r>
              <a:rPr lang="en-US" dirty="0"/>
              <a:t>17025 </a:t>
            </a:r>
            <a:r>
              <a:rPr lang="en-US" dirty="0" smtClean="0"/>
              <a:t>clauses: 4.3</a:t>
            </a:r>
            <a:r>
              <a:rPr lang="en-US" dirty="0"/>
              <a:t>, 4.6, 4.9, 4.11, 4.13, 5.2, 5.3, 5.4, 5.5, 5.6, </a:t>
            </a:r>
            <a:r>
              <a:rPr lang="en-US" dirty="0" smtClean="0"/>
              <a:t>5.10</a:t>
            </a:r>
          </a:p>
          <a:p>
            <a:pPr lvl="1">
              <a:spcAft>
                <a:spcPts val="600"/>
              </a:spcAft>
            </a:pPr>
            <a:r>
              <a:rPr lang="en-US" dirty="0" smtClean="0"/>
              <a:t>DAP conducts “audit within an audit” for the calibration lab.</a:t>
            </a:r>
            <a:endParaRPr lang="en-US" dirty="0"/>
          </a:p>
          <a:p>
            <a:pPr marL="173038" lvl="1" indent="0">
              <a:spcBef>
                <a:spcPts val="0"/>
              </a:spcBef>
              <a:buNone/>
            </a:pPr>
            <a:endParaRPr lang="en-US" dirty="0" smtClean="0"/>
          </a:p>
          <a:p>
            <a:pPr marL="173038" lvl="1" indent="0" algn="ctr">
              <a:spcBef>
                <a:spcPts val="0"/>
              </a:spcBef>
              <a:buNone/>
            </a:pPr>
            <a:endParaRPr lang="en-US" dirty="0"/>
          </a:p>
          <a:p>
            <a:pPr marL="173038" lvl="1" indent="0" algn="ctr">
              <a:spcBef>
                <a:spcPts val="0"/>
              </a:spcBef>
              <a:buNone/>
            </a:pPr>
            <a:r>
              <a:rPr lang="en-US" sz="2800" b="1" i="1" dirty="0" smtClean="0">
                <a:solidFill>
                  <a:srgbClr val="000099"/>
                </a:solidFill>
              </a:rPr>
              <a:t>What </a:t>
            </a:r>
            <a:r>
              <a:rPr lang="en-US" sz="2800" b="1" i="1" dirty="0">
                <a:solidFill>
                  <a:srgbClr val="000099"/>
                </a:solidFill>
              </a:rPr>
              <a:t>information is required to be on </a:t>
            </a:r>
            <a:r>
              <a:rPr lang="en-US" sz="2800" b="1" i="1" dirty="0" smtClean="0">
                <a:solidFill>
                  <a:srgbClr val="000099"/>
                </a:solidFill>
              </a:rPr>
              <a:t>an</a:t>
            </a:r>
          </a:p>
          <a:p>
            <a:pPr marL="173038" lvl="1" indent="0" algn="ctr">
              <a:spcBef>
                <a:spcPts val="0"/>
              </a:spcBef>
              <a:buNone/>
            </a:pPr>
            <a:r>
              <a:rPr lang="en-US" sz="2800" b="1" i="1" dirty="0" smtClean="0">
                <a:solidFill>
                  <a:srgbClr val="000099"/>
                </a:solidFill>
              </a:rPr>
              <a:t>In-house </a:t>
            </a:r>
            <a:r>
              <a:rPr lang="en-US" sz="2800" b="1" i="1" dirty="0">
                <a:solidFill>
                  <a:srgbClr val="000099"/>
                </a:solidFill>
              </a:rPr>
              <a:t>(internal) </a:t>
            </a:r>
            <a:r>
              <a:rPr lang="en-US" sz="2800" b="1" i="1" dirty="0" smtClean="0">
                <a:solidFill>
                  <a:srgbClr val="000099"/>
                </a:solidFill>
              </a:rPr>
              <a:t>Calibration record?</a:t>
            </a:r>
            <a:endParaRPr lang="en-US" sz="2800" b="1" i="1" dirty="0">
              <a:solidFill>
                <a:srgbClr val="000099"/>
              </a:solidFill>
            </a:endParaRPr>
          </a:p>
          <a:p>
            <a:pPr marL="173038" lvl="1" indent="0">
              <a:spcBef>
                <a:spcPts val="0"/>
              </a:spcBef>
              <a:buNone/>
            </a:pPr>
            <a:endParaRPr lang="en-US" dirty="0" smtClean="0"/>
          </a:p>
        </p:txBody>
      </p:sp>
      <p:sp>
        <p:nvSpPr>
          <p:cNvPr id="4" name="Rectangle 3"/>
          <p:cNvSpPr/>
          <p:nvPr/>
        </p:nvSpPr>
        <p:spPr>
          <a:xfrm>
            <a:off x="3886200" y="6019800"/>
            <a:ext cx="4572000" cy="338554"/>
          </a:xfrm>
          <a:prstGeom prst="rect">
            <a:avLst/>
          </a:prstGeom>
        </p:spPr>
        <p:txBody>
          <a:bodyPr>
            <a:spAutoFit/>
          </a:bodyPr>
          <a:lstStyle/>
          <a:p>
            <a:r>
              <a:rPr lang="en-US" sz="1600" i="1" dirty="0">
                <a:latin typeface="+mj-lt"/>
              </a:rPr>
              <a:t>* Applicable for CTDP Participants </a:t>
            </a:r>
            <a:endParaRPr lang="en-US" sz="1600" dirty="0">
              <a:latin typeface="+mj-lt"/>
            </a:endParaRPr>
          </a:p>
        </p:txBody>
      </p:sp>
    </p:spTree>
    <p:custDataLst>
      <p:tags r:id="rId1"/>
    </p:custDataLst>
    <p:extLst>
      <p:ext uri="{BB962C8B-B14F-4D97-AF65-F5344CB8AC3E}">
        <p14:creationId xmlns:p14="http://schemas.microsoft.com/office/powerpoint/2010/main" val="34933636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zh-TW" dirty="0" smtClean="0">
                <a:latin typeface="Arial" pitchFamily="34" charset="0"/>
                <a:ea typeface="Geneva"/>
                <a:cs typeface="Geneva"/>
              </a:rPr>
              <a:t>Course Purpose</a:t>
            </a:r>
            <a:endParaRPr lang="en-US" altLang="en-US" dirty="0" smtClean="0">
              <a:latin typeface="Arial" pitchFamily="34" charset="0"/>
              <a:ea typeface="Geneva"/>
              <a:cs typeface="Geneva"/>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Slide Number Placeholder 3"/>
          <p:cNvSpPr>
            <a:spLocks noGrp="1"/>
          </p:cNvSpPr>
          <p:nvPr>
            <p:ph type="sldNum" sz="quarter" idx="10"/>
          </p:nvPr>
        </p:nvSpPr>
        <p:spPr/>
        <p:txBody>
          <a:bodyPr/>
          <a:lstStyle/>
          <a:p>
            <a:pPr>
              <a:defRPr/>
            </a:pPr>
            <a:fld id="{67A9FC22-6F7A-4F80-8D6C-ACD7C319FF91}" type="slidenum">
              <a:rPr lang="en-US" smtClean="0"/>
              <a:pPr>
                <a:defRPr/>
              </a:pPr>
              <a:t>5</a:t>
            </a:fld>
            <a:endParaRPr lang="en-US"/>
          </a:p>
        </p:txBody>
      </p:sp>
      <p:sp>
        <p:nvSpPr>
          <p:cNvPr id="7" name="Content Placeholder 2"/>
          <p:cNvSpPr>
            <a:spLocks noGrp="1"/>
          </p:cNvSpPr>
          <p:nvPr>
            <p:ph idx="1"/>
          </p:nvPr>
        </p:nvSpPr>
        <p:spPr>
          <a:xfrm>
            <a:off x="457200" y="1219199"/>
            <a:ext cx="8229600" cy="4906963"/>
          </a:xfrm>
        </p:spPr>
        <p:txBody>
          <a:bodyPr/>
          <a:lstStyle/>
          <a:p>
            <a:pPr eaLnBrk="1" hangingPunct="1"/>
            <a:r>
              <a:rPr lang="en-US" altLang="en-US" dirty="0">
                <a:latin typeface="Arial" pitchFamily="34" charset="0"/>
                <a:ea typeface="Geneva"/>
                <a:cs typeface="Geneva"/>
              </a:rPr>
              <a:t>This course </a:t>
            </a:r>
            <a:r>
              <a:rPr lang="en-US" altLang="en-US" dirty="0" smtClean="0">
                <a:latin typeface="Arial" pitchFamily="34" charset="0"/>
                <a:ea typeface="Geneva"/>
                <a:cs typeface="Geneva"/>
              </a:rPr>
              <a:t>provides:</a:t>
            </a:r>
          </a:p>
          <a:p>
            <a:pPr lvl="1">
              <a:spcBef>
                <a:spcPts val="2400"/>
              </a:spcBef>
              <a:spcAft>
                <a:spcPts val="1200"/>
              </a:spcAft>
            </a:pPr>
            <a:r>
              <a:rPr lang="en-US" dirty="0" smtClean="0"/>
              <a:t>Guidance </a:t>
            </a:r>
            <a:r>
              <a:rPr lang="en-US" dirty="0"/>
              <a:t>for becoming a DAP </a:t>
            </a:r>
            <a:r>
              <a:rPr lang="en-US" dirty="0" smtClean="0"/>
              <a:t>Participant</a:t>
            </a:r>
            <a:endParaRPr lang="en-US" dirty="0"/>
          </a:p>
          <a:p>
            <a:pPr lvl="1">
              <a:spcBef>
                <a:spcPts val="1200"/>
              </a:spcBef>
              <a:spcAft>
                <a:spcPts val="1200"/>
              </a:spcAft>
            </a:pPr>
            <a:r>
              <a:rPr lang="en-US" dirty="0" smtClean="0"/>
              <a:t>Implementation </a:t>
            </a:r>
            <a:r>
              <a:rPr lang="en-US" dirty="0"/>
              <a:t>Details and Next </a:t>
            </a:r>
            <a:r>
              <a:rPr lang="en-US" dirty="0" smtClean="0"/>
              <a:t>Steps</a:t>
            </a:r>
          </a:p>
          <a:p>
            <a:pPr lvl="1">
              <a:spcBef>
                <a:spcPts val="1200"/>
              </a:spcBef>
              <a:spcAft>
                <a:spcPts val="1200"/>
              </a:spcAft>
            </a:pPr>
            <a:r>
              <a:rPr lang="en-US" dirty="0"/>
              <a:t>Detailed review of DAP requirements using ISO/IEC 17025 and associated DAP Client Guidance </a:t>
            </a:r>
            <a:r>
              <a:rPr lang="en-US" dirty="0" smtClean="0"/>
              <a:t>Documents</a:t>
            </a:r>
            <a:endParaRPr lang="en-US" dirty="0"/>
          </a:p>
        </p:txBody>
      </p:sp>
    </p:spTree>
    <p:custDataLst>
      <p:tags r:id="rId1"/>
    </p:custDataLst>
    <p:extLst>
      <p:ext uri="{BB962C8B-B14F-4D97-AF65-F5344CB8AC3E}">
        <p14:creationId xmlns:p14="http://schemas.microsoft.com/office/powerpoint/2010/main" val="24980305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098" name="Group 2"/>
          <p:cNvGraphicFramePr>
            <a:graphicFrameLocks noGrp="1"/>
          </p:cNvGraphicFramePr>
          <p:nvPr/>
        </p:nvGraphicFramePr>
        <p:xfrm>
          <a:off x="1150938" y="1466850"/>
          <a:ext cx="6880225" cy="4156075"/>
        </p:xfrm>
        <a:graphic>
          <a:graphicData uri="http://schemas.openxmlformats.org/drawingml/2006/table">
            <a:tbl>
              <a:tblPr/>
              <a:tblGrid>
                <a:gridCol w="2333625"/>
                <a:gridCol w="2043112"/>
                <a:gridCol w="2503488"/>
              </a:tblGrid>
              <a:tr h="2444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SimSun" pitchFamily="2" charset="-122"/>
                          <a:cs typeface="Times New Roman" pitchFamily="18" charset="0"/>
                        </a:rPr>
                        <a:t>Argentina</a:t>
                      </a:r>
                      <a:endParaRPr kumimoji="0" lang="en-US" sz="2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SimSun" pitchFamily="2" charset="-122"/>
                          <a:cs typeface="Times New Roman" pitchFamily="18" charset="0"/>
                        </a:rPr>
                        <a:t>OAA</a:t>
                      </a:r>
                      <a:endParaRPr kumimoji="0" lang="en-US" sz="2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SimSun" pitchFamily="2" charset="-122"/>
                          <a:cs typeface="Times New Roman" pitchFamily="18" charset="0"/>
                          <a:hlinkClick r:id="rId4"/>
                        </a:rPr>
                        <a:t>www.oaa.org.ar</a:t>
                      </a:r>
                      <a:endParaRPr kumimoji="0" lang="en-US" sz="2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SimSun" pitchFamily="2" charset="-122"/>
                          <a:cs typeface="Times New Roman" pitchFamily="18" charset="0"/>
                        </a:rPr>
                        <a:t>Australia</a:t>
                      </a:r>
                      <a:endParaRPr kumimoji="0" lang="en-US" sz="2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SimSun" pitchFamily="2" charset="-122"/>
                          <a:cs typeface="Times New Roman" pitchFamily="18" charset="0"/>
                        </a:rPr>
                        <a:t>NATA</a:t>
                      </a:r>
                      <a:endParaRPr kumimoji="0" lang="en-US" sz="2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SimSun" pitchFamily="2" charset="-122"/>
                          <a:cs typeface="Times New Roman" pitchFamily="18" charset="0"/>
                          <a:hlinkClick r:id="rId5"/>
                        </a:rPr>
                        <a:t>www.nata.asn.au</a:t>
                      </a:r>
                      <a:endParaRPr kumimoji="0" lang="en-US" sz="2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SimSun" pitchFamily="2" charset="-122"/>
                          <a:cs typeface="Times New Roman" pitchFamily="18" charset="0"/>
                        </a:rPr>
                        <a:t>Austria</a:t>
                      </a:r>
                      <a:endParaRPr kumimoji="0" lang="en-US" sz="2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SimSun" pitchFamily="2" charset="-122"/>
                          <a:cs typeface="Times New Roman" pitchFamily="18" charset="0"/>
                        </a:rPr>
                        <a:t>BMWA</a:t>
                      </a:r>
                      <a:endParaRPr kumimoji="0" lang="en-US" sz="2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SimSun" pitchFamily="2" charset="-122"/>
                          <a:cs typeface="Times New Roman" pitchFamily="18" charset="0"/>
                          <a:hlinkClick r:id="rId6"/>
                        </a:rPr>
                        <a:t>www.bmwa.gv.at</a:t>
                      </a:r>
                      <a:endParaRPr kumimoji="0" lang="en-US" sz="2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SimSun" pitchFamily="2" charset="-122"/>
                          <a:cs typeface="Times New Roman" pitchFamily="18" charset="0"/>
                        </a:rPr>
                        <a:t>Belgium </a:t>
                      </a:r>
                      <a:endParaRPr kumimoji="0" lang="en-US" sz="2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SimSun" pitchFamily="2" charset="-122"/>
                          <a:cs typeface="Times New Roman" pitchFamily="18" charset="0"/>
                        </a:rPr>
                        <a:t>BELAC</a:t>
                      </a:r>
                      <a:endParaRPr kumimoji="0" lang="en-US" sz="2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SimSun" pitchFamily="2" charset="-122"/>
                          <a:cs typeface="Times New Roman" pitchFamily="18" charset="0"/>
                          <a:hlinkClick r:id="rId7"/>
                        </a:rPr>
                        <a:t>www.belac.fgov.be</a:t>
                      </a:r>
                      <a:endParaRPr kumimoji="0" lang="en-US" sz="2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SimSun" pitchFamily="2" charset="-122"/>
                          <a:cs typeface="Times New Roman" pitchFamily="18" charset="0"/>
                        </a:rPr>
                        <a:t>Brazil</a:t>
                      </a:r>
                      <a:endParaRPr kumimoji="0" lang="en-US" sz="2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SimSun" pitchFamily="2" charset="-122"/>
                          <a:cs typeface="Times New Roman" pitchFamily="18" charset="0"/>
                        </a:rPr>
                        <a:t>CGCRE/INMETRO</a:t>
                      </a:r>
                      <a:endParaRPr kumimoji="0" lang="en-US" sz="2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SimSun" pitchFamily="2" charset="-122"/>
                          <a:cs typeface="Times New Roman" pitchFamily="18" charset="0"/>
                          <a:hlinkClick r:id="rId8"/>
                        </a:rPr>
                        <a:t>www.inmetro.gov.br</a:t>
                      </a:r>
                      <a:endParaRPr kumimoji="0" lang="en-US" sz="2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SimSun" pitchFamily="2" charset="-122"/>
                          <a:cs typeface="Times New Roman" pitchFamily="18" charset="0"/>
                        </a:rPr>
                        <a:t>Canada</a:t>
                      </a:r>
                      <a:endParaRPr kumimoji="0" lang="en-US" sz="2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SimSun" pitchFamily="2" charset="-122"/>
                          <a:cs typeface="Times New Roman" pitchFamily="18" charset="0"/>
                        </a:rPr>
                        <a:t>CAEL</a:t>
                      </a:r>
                      <a:endParaRPr kumimoji="0" lang="en-US" sz="2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SimSun" pitchFamily="2" charset="-122"/>
                          <a:cs typeface="Times New Roman" pitchFamily="18" charset="0"/>
                          <a:hlinkClick r:id="rId9"/>
                        </a:rPr>
                        <a:t>www.caeal.ca</a:t>
                      </a:r>
                      <a:endParaRPr kumimoji="0" lang="en-US" sz="2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SimSun" pitchFamily="2" charset="-122"/>
                          <a:cs typeface="Times New Roman" pitchFamily="18" charset="0"/>
                        </a:rPr>
                        <a:t>Canada</a:t>
                      </a:r>
                      <a:endParaRPr kumimoji="0" lang="en-US" sz="2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SimSun" pitchFamily="2" charset="-122"/>
                          <a:cs typeface="Times New Roman" pitchFamily="18" charset="0"/>
                        </a:rPr>
                        <a:t>SCC</a:t>
                      </a:r>
                      <a:endParaRPr kumimoji="0" lang="en-US" sz="2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SimSun" pitchFamily="2" charset="-122"/>
                          <a:cs typeface="Times New Roman" pitchFamily="18" charset="0"/>
                          <a:hlinkClick r:id="rId10"/>
                        </a:rPr>
                        <a:t>www.scc.ca</a:t>
                      </a:r>
                      <a:endParaRPr kumimoji="0" lang="en-US" sz="2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sv-SE" sz="1000" b="0" i="0" u="none" strike="noStrike" cap="none" normalizeH="0" baseline="0" smtClean="0">
                          <a:ln>
                            <a:noFill/>
                          </a:ln>
                          <a:solidFill>
                            <a:schemeClr val="tx1"/>
                          </a:solidFill>
                          <a:effectLst/>
                          <a:latin typeface="Arial" charset="0"/>
                          <a:ea typeface="SimSun" pitchFamily="2" charset="-122"/>
                          <a:cs typeface="Times New Roman" pitchFamily="18" charset="0"/>
                        </a:rPr>
                        <a:t>China, Hong Kong</a:t>
                      </a:r>
                      <a:endParaRPr kumimoji="0" lang="sv-SE" sz="2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sv-SE" sz="1000" b="0" i="0" u="none" strike="noStrike" cap="none" normalizeH="0" baseline="0" smtClean="0">
                          <a:ln>
                            <a:noFill/>
                          </a:ln>
                          <a:solidFill>
                            <a:schemeClr val="tx1"/>
                          </a:solidFill>
                          <a:effectLst/>
                          <a:latin typeface="Arial" charset="0"/>
                          <a:ea typeface="SimSun" pitchFamily="2" charset="-122"/>
                          <a:cs typeface="Times New Roman" pitchFamily="18" charset="0"/>
                        </a:rPr>
                        <a:t>HKAS</a:t>
                      </a:r>
                      <a:endParaRPr kumimoji="0" lang="sv-SE" sz="2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sv-SE" sz="1000" b="0" i="0" u="none" strike="noStrike" cap="none" normalizeH="0" baseline="0" smtClean="0">
                          <a:ln>
                            <a:noFill/>
                          </a:ln>
                          <a:solidFill>
                            <a:schemeClr val="tx1"/>
                          </a:solidFill>
                          <a:effectLst/>
                          <a:latin typeface="Arial" charset="0"/>
                          <a:ea typeface="SimSun" pitchFamily="2" charset="-122"/>
                          <a:cs typeface="Times New Roman" pitchFamily="18" charset="0"/>
                          <a:hlinkClick r:id="rId11"/>
                        </a:rPr>
                        <a:t>www.itc.gov.hk/hkas</a:t>
                      </a:r>
                      <a:endParaRPr kumimoji="0" lang="sv-SE" sz="2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SimSun" pitchFamily="2" charset="-122"/>
                          <a:cs typeface="Times New Roman" pitchFamily="18" charset="0"/>
                        </a:rPr>
                        <a:t>China, Peoples Republic of China</a:t>
                      </a:r>
                      <a:endParaRPr kumimoji="0" lang="en-US" sz="2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SimSun" pitchFamily="2" charset="-122"/>
                          <a:cs typeface="Times New Roman" pitchFamily="18" charset="0"/>
                        </a:rPr>
                        <a:t>CNAS</a:t>
                      </a:r>
                      <a:endParaRPr kumimoji="0" lang="en-US" sz="2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SimSun" pitchFamily="2" charset="-122"/>
                          <a:cs typeface="Times New Roman" pitchFamily="18" charset="0"/>
                          <a:hlinkClick r:id="rId12"/>
                        </a:rPr>
                        <a:t>www.cnas.org.cn</a:t>
                      </a:r>
                      <a:endParaRPr kumimoji="0" lang="en-US" sz="2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SimSun" pitchFamily="2" charset="-122"/>
                          <a:cs typeface="Times New Roman" pitchFamily="18" charset="0"/>
                        </a:rPr>
                        <a:t>Chinese, Taipei</a:t>
                      </a:r>
                      <a:endParaRPr kumimoji="0" lang="en-US" sz="2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SimSun" pitchFamily="2" charset="-122"/>
                          <a:cs typeface="Times New Roman" pitchFamily="18" charset="0"/>
                        </a:rPr>
                        <a:t>TAF</a:t>
                      </a:r>
                      <a:endParaRPr kumimoji="0" lang="en-US" sz="2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SimSun" pitchFamily="2" charset="-122"/>
                          <a:cs typeface="Times New Roman" pitchFamily="18" charset="0"/>
                          <a:hlinkClick r:id="rId13"/>
                        </a:rPr>
                        <a:t>www.cnla.org.tw</a:t>
                      </a:r>
                      <a:endParaRPr kumimoji="0" lang="en-US" sz="2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SimSun" pitchFamily="2" charset="-122"/>
                          <a:cs typeface="Times New Roman" pitchFamily="18" charset="0"/>
                        </a:rPr>
                        <a:t>Croatia</a:t>
                      </a:r>
                      <a:endParaRPr kumimoji="0" lang="en-US" sz="2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SimSun" pitchFamily="2" charset="-122"/>
                          <a:cs typeface="Times New Roman" pitchFamily="18" charset="0"/>
                        </a:rPr>
                        <a:t>HMD</a:t>
                      </a:r>
                      <a:endParaRPr kumimoji="0" lang="en-US" sz="2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SimSun" pitchFamily="2" charset="-122"/>
                          <a:cs typeface="Times New Roman" pitchFamily="18" charset="0"/>
                          <a:hlinkClick r:id="rId14"/>
                        </a:rPr>
                        <a:t>www.hmd.hr</a:t>
                      </a:r>
                      <a:endParaRPr kumimoji="0" lang="en-US" sz="2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SimSun" pitchFamily="2" charset="-122"/>
                          <a:cs typeface="Times New Roman" pitchFamily="18" charset="0"/>
                        </a:rPr>
                        <a:t>Cuba</a:t>
                      </a:r>
                      <a:endParaRPr kumimoji="0" lang="en-US" sz="2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SimSun" pitchFamily="2" charset="-122"/>
                          <a:cs typeface="Times New Roman" pitchFamily="18" charset="0"/>
                        </a:rPr>
                        <a:t>ONARC</a:t>
                      </a:r>
                      <a:endParaRPr kumimoji="0" lang="en-US" sz="2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SimSun" pitchFamily="2" charset="-122"/>
                          <a:cs typeface="Times New Roman" pitchFamily="18" charset="0"/>
                          <a:hlinkClick r:id="rId15"/>
                        </a:rPr>
                        <a:t>www.onarc.cubaindustria.cu</a:t>
                      </a:r>
                      <a:endParaRPr kumimoji="0" lang="en-US" sz="2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SimSun" pitchFamily="2" charset="-122"/>
                          <a:cs typeface="Times New Roman" pitchFamily="18" charset="0"/>
                        </a:rPr>
                        <a:t>Denmark</a:t>
                      </a:r>
                      <a:endParaRPr kumimoji="0" lang="en-US" sz="2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SimSun" pitchFamily="2" charset="-122"/>
                          <a:cs typeface="Times New Roman" pitchFamily="18" charset="0"/>
                        </a:rPr>
                        <a:t>DANAK</a:t>
                      </a:r>
                      <a:endParaRPr kumimoji="0" lang="en-US" sz="2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SimSun" pitchFamily="2" charset="-122"/>
                          <a:cs typeface="Times New Roman" pitchFamily="18" charset="0"/>
                          <a:hlinkClick r:id="rId16"/>
                        </a:rPr>
                        <a:t>www.danak.org</a:t>
                      </a:r>
                      <a:endParaRPr kumimoji="0" lang="en-US" sz="2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SimSun" pitchFamily="2" charset="-122"/>
                          <a:cs typeface="Times New Roman" pitchFamily="18" charset="0"/>
                        </a:rPr>
                        <a:t>Egypt</a:t>
                      </a:r>
                      <a:endParaRPr kumimoji="0" lang="en-US" sz="2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SimSun" pitchFamily="2" charset="-122"/>
                          <a:cs typeface="Times New Roman" pitchFamily="18" charset="0"/>
                        </a:rPr>
                        <a:t>NLAB</a:t>
                      </a:r>
                      <a:endParaRPr kumimoji="0" lang="en-US" sz="2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SimSun" pitchFamily="2" charset="-122"/>
                          <a:cs typeface="Times New Roman" pitchFamily="18" charset="0"/>
                          <a:hlinkClick r:id="rId17"/>
                        </a:rPr>
                        <a:t>www.nlab.org</a:t>
                      </a:r>
                      <a:endParaRPr kumimoji="0" lang="en-US" sz="2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SimSun" pitchFamily="2" charset="-122"/>
                          <a:cs typeface="Times New Roman" pitchFamily="18" charset="0"/>
                        </a:rPr>
                        <a:t>Finland</a:t>
                      </a:r>
                      <a:endParaRPr kumimoji="0" lang="en-US" sz="2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SimSun" pitchFamily="2" charset="-122"/>
                          <a:cs typeface="Times New Roman" pitchFamily="18" charset="0"/>
                        </a:rPr>
                        <a:t>FINAS</a:t>
                      </a:r>
                      <a:endParaRPr kumimoji="0" lang="en-US" sz="2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SimSun" pitchFamily="2" charset="-122"/>
                          <a:cs typeface="Times New Roman" pitchFamily="18" charset="0"/>
                          <a:hlinkClick r:id="rId18"/>
                        </a:rPr>
                        <a:t>www.finas.fi</a:t>
                      </a:r>
                      <a:endParaRPr kumimoji="0" lang="en-US" sz="2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SimSun" pitchFamily="2" charset="-122"/>
                          <a:cs typeface="Times New Roman" pitchFamily="18" charset="0"/>
                        </a:rPr>
                        <a:t>France</a:t>
                      </a:r>
                      <a:endParaRPr kumimoji="0" lang="en-US" sz="2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SimSun" pitchFamily="2" charset="-122"/>
                          <a:cs typeface="Times New Roman" pitchFamily="18" charset="0"/>
                        </a:rPr>
                        <a:t>COFRAC</a:t>
                      </a:r>
                      <a:endParaRPr kumimoji="0" lang="en-US" sz="2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SimSun" pitchFamily="2" charset="-122"/>
                          <a:cs typeface="Times New Roman" pitchFamily="18" charset="0"/>
                          <a:hlinkClick r:id="rId19"/>
                        </a:rPr>
                        <a:t>www.cofrac.fr</a:t>
                      </a:r>
                      <a:endParaRPr kumimoji="0" lang="en-US" sz="2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SimSun" pitchFamily="2" charset="-122"/>
                          <a:cs typeface="Times New Roman" pitchFamily="18" charset="0"/>
                        </a:rPr>
                        <a:t>Germany</a:t>
                      </a:r>
                      <a:endParaRPr kumimoji="0" lang="en-US" sz="2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SimSun" pitchFamily="2" charset="-122"/>
                          <a:cs typeface="Times New Roman" pitchFamily="18" charset="0"/>
                        </a:rPr>
                        <a:t>DACH</a:t>
                      </a:r>
                      <a:endParaRPr kumimoji="0" lang="en-US" sz="2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SimSun" pitchFamily="2" charset="-122"/>
                          <a:cs typeface="Times New Roman" pitchFamily="18" charset="0"/>
                          <a:hlinkClick r:id="rId20"/>
                        </a:rPr>
                        <a:t>dach-gmbh.de</a:t>
                      </a:r>
                      <a:endParaRPr kumimoji="0" lang="en-US" sz="2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r>
            </a:tbl>
          </a:graphicData>
        </a:graphic>
      </p:graphicFrame>
      <p:sp>
        <p:nvSpPr>
          <p:cNvPr id="2" name="Title 1"/>
          <p:cNvSpPr>
            <a:spLocks noGrp="1"/>
          </p:cNvSpPr>
          <p:nvPr>
            <p:ph type="title"/>
          </p:nvPr>
        </p:nvSpPr>
        <p:spPr/>
        <p:txBody>
          <a:bodyPr/>
          <a:lstStyle/>
          <a:p>
            <a:r>
              <a:rPr lang="en-US" dirty="0" smtClean="0"/>
              <a:t>Accreditation Endorsements – Example of some ILAC MRA signatories, 00-OP-C0032</a:t>
            </a:r>
            <a:endParaRPr lang="en-US" dirty="0"/>
          </a:p>
        </p:txBody>
      </p:sp>
    </p:spTree>
    <p:custDataLst>
      <p:tags r:id="rId1"/>
    </p:custDataLst>
    <p:extLst>
      <p:ext uri="{BB962C8B-B14F-4D97-AF65-F5344CB8AC3E}">
        <p14:creationId xmlns:p14="http://schemas.microsoft.com/office/powerpoint/2010/main" val="6324659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050"/>
          <p:cNvSpPr>
            <a:spLocks noGrp="1" noChangeArrowheads="1"/>
          </p:cNvSpPr>
          <p:nvPr>
            <p:ph type="title"/>
          </p:nvPr>
        </p:nvSpPr>
        <p:spPr/>
        <p:txBody>
          <a:bodyPr/>
          <a:lstStyle/>
          <a:p>
            <a:r>
              <a:rPr lang="en-US" dirty="0"/>
              <a:t>Activity 2: Reviewing Calibration Certificates</a:t>
            </a:r>
          </a:p>
        </p:txBody>
      </p:sp>
      <p:sp>
        <p:nvSpPr>
          <p:cNvPr id="58371" name="Rectangle 2051"/>
          <p:cNvSpPr>
            <a:spLocks noGrp="1" noChangeArrowheads="1"/>
          </p:cNvSpPr>
          <p:nvPr>
            <p:ph sz="half" idx="1"/>
          </p:nvPr>
        </p:nvSpPr>
        <p:spPr>
          <a:xfrm>
            <a:off x="457200" y="881744"/>
            <a:ext cx="5329238" cy="5244420"/>
          </a:xfrm>
        </p:spPr>
        <p:txBody>
          <a:bodyPr>
            <a:noAutofit/>
          </a:bodyPr>
          <a:lstStyle/>
          <a:p>
            <a:endParaRPr lang="en-US" sz="1600" dirty="0" smtClean="0"/>
          </a:p>
          <a:p>
            <a:pPr marL="0" indent="0">
              <a:buNone/>
            </a:pPr>
            <a:r>
              <a:rPr lang="en-US" sz="2000" dirty="0" smtClean="0"/>
              <a:t>Directions:</a:t>
            </a:r>
          </a:p>
          <a:p>
            <a:r>
              <a:rPr lang="en-US" dirty="0" smtClean="0"/>
              <a:t>Review materials in the DAP Activities handout.</a:t>
            </a:r>
          </a:p>
          <a:p>
            <a:pPr lvl="1">
              <a:buFont typeface="Arial" pitchFamily="34" charset="0"/>
              <a:buChar char="‒"/>
            </a:pPr>
            <a:r>
              <a:rPr lang="en-US" dirty="0" smtClean="0"/>
              <a:t>A Calibration Certificate is reviewed by your lab staff for a voltmeter used to </a:t>
            </a:r>
            <a:r>
              <a:rPr lang="en-US" dirty="0"/>
              <a:t>test a plasma generator</a:t>
            </a:r>
            <a:r>
              <a:rPr lang="en-US" dirty="0" smtClean="0"/>
              <a:t>.</a:t>
            </a:r>
          </a:p>
          <a:p>
            <a:r>
              <a:rPr lang="en-US" dirty="0" smtClean="0"/>
              <a:t>Use 00-OP-C0032 to assist in your analysis.</a:t>
            </a:r>
          </a:p>
          <a:p>
            <a:r>
              <a:rPr lang="en-US" dirty="0" smtClean="0"/>
              <a:t>In teams, determine whether it meets the technical requirements and answer these questions:</a:t>
            </a:r>
          </a:p>
          <a:p>
            <a:pPr lvl="1">
              <a:buFont typeface="Arial" pitchFamily="34" charset="0"/>
              <a:buChar char="‒"/>
            </a:pPr>
            <a:r>
              <a:rPr lang="en-US" dirty="0" smtClean="0"/>
              <a:t>Can the voltmeter be used to gather data?  Why or why not?</a:t>
            </a:r>
          </a:p>
          <a:p>
            <a:pPr lvl="1">
              <a:buFont typeface="Arial" pitchFamily="34" charset="0"/>
              <a:buChar char="‒"/>
            </a:pPr>
            <a:r>
              <a:rPr lang="en-US" dirty="0" smtClean="0"/>
              <a:t>What did you find out about the calibration data?</a:t>
            </a:r>
          </a:p>
          <a:p>
            <a:pPr lvl="1">
              <a:buFont typeface="Arial" pitchFamily="34" charset="0"/>
              <a:buChar char="‒"/>
            </a:pPr>
            <a:r>
              <a:rPr lang="en-US" dirty="0" smtClean="0"/>
              <a:t>What did you find out about the calibration vendor’s accreditation?</a:t>
            </a:r>
          </a:p>
          <a:p>
            <a:pPr marL="0" indent="0">
              <a:buNone/>
            </a:pPr>
            <a:r>
              <a:rPr lang="en-US" dirty="0" smtClean="0"/>
              <a:t>In teams – 10 min</a:t>
            </a:r>
          </a:p>
          <a:p>
            <a:pPr marL="0" indent="0">
              <a:spcBef>
                <a:spcPts val="0"/>
              </a:spcBef>
              <a:buNone/>
            </a:pPr>
            <a:r>
              <a:rPr lang="en-US" dirty="0" smtClean="0"/>
              <a:t>Debrief as a class</a:t>
            </a:r>
            <a:r>
              <a:rPr lang="en-US" dirty="0"/>
              <a:t> </a:t>
            </a:r>
            <a:r>
              <a:rPr lang="en-US" dirty="0" smtClean="0"/>
              <a:t>– 10 min</a:t>
            </a:r>
          </a:p>
          <a:p>
            <a:pPr marL="0" indent="0">
              <a:buNone/>
            </a:pPr>
            <a:endParaRPr lang="en-US" sz="1600" dirty="0" smtClean="0"/>
          </a:p>
        </p:txBody>
      </p:sp>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16451" t="2993" r="14156" b="27528"/>
          <a:stretch/>
        </p:blipFill>
        <p:spPr>
          <a:xfrm>
            <a:off x="5776870" y="2474325"/>
            <a:ext cx="3124200" cy="2758440"/>
          </a:xfrm>
          <a:prstGeom prst="rect">
            <a:avLst/>
          </a:prstGeom>
        </p:spPr>
      </p:pic>
    </p:spTree>
    <p:custDataLst>
      <p:tags r:id="rId1"/>
    </p:custDataLst>
    <p:extLst>
      <p:ext uri="{BB962C8B-B14F-4D97-AF65-F5344CB8AC3E}">
        <p14:creationId xmlns:p14="http://schemas.microsoft.com/office/powerpoint/2010/main" val="17714549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3"/>
          <p:cNvSpPr txBox="1">
            <a:spLocks noGrp="1"/>
          </p:cNvSpPr>
          <p:nvPr/>
        </p:nvSpPr>
        <p:spPr bwMode="auto">
          <a:xfrm>
            <a:off x="5867400" y="62055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algn="ctr" eaLnBrk="0" fontAlgn="base" hangingPunct="0">
              <a:spcBef>
                <a:spcPct val="0"/>
              </a:spcBef>
              <a:spcAft>
                <a:spcPct val="0"/>
              </a:spcAft>
              <a:defRPr sz="2400">
                <a:solidFill>
                  <a:schemeClr val="tx1"/>
                </a:solidFill>
                <a:latin typeface="Times New Roman" charset="0"/>
              </a:defRPr>
            </a:lvl6pPr>
            <a:lvl7pPr marL="2971800" indent="-228600" algn="ctr" eaLnBrk="0" fontAlgn="base" hangingPunct="0">
              <a:spcBef>
                <a:spcPct val="0"/>
              </a:spcBef>
              <a:spcAft>
                <a:spcPct val="0"/>
              </a:spcAft>
              <a:defRPr sz="2400">
                <a:solidFill>
                  <a:schemeClr val="tx1"/>
                </a:solidFill>
                <a:latin typeface="Times New Roman" charset="0"/>
              </a:defRPr>
            </a:lvl7pPr>
            <a:lvl8pPr marL="3429000" indent="-228600" algn="ctr" eaLnBrk="0" fontAlgn="base" hangingPunct="0">
              <a:spcBef>
                <a:spcPct val="0"/>
              </a:spcBef>
              <a:spcAft>
                <a:spcPct val="0"/>
              </a:spcAft>
              <a:defRPr sz="2400">
                <a:solidFill>
                  <a:schemeClr val="tx1"/>
                </a:solidFill>
                <a:latin typeface="Times New Roman" charset="0"/>
              </a:defRPr>
            </a:lvl8pPr>
            <a:lvl9pPr marL="3886200" indent="-228600" algn="ctr" eaLnBrk="0" fontAlgn="base" hangingPunct="0">
              <a:spcBef>
                <a:spcPct val="0"/>
              </a:spcBef>
              <a:spcAft>
                <a:spcPct val="0"/>
              </a:spcAft>
              <a:defRPr sz="2400">
                <a:solidFill>
                  <a:schemeClr val="tx1"/>
                </a:solidFill>
                <a:latin typeface="Times New Roman" charset="0"/>
              </a:defRPr>
            </a:lvl9pPr>
          </a:lstStyle>
          <a:p>
            <a:pPr algn="r" eaLnBrk="1" hangingPunct="1"/>
            <a:r>
              <a:rPr lang="en-US" sz="1400" dirty="0">
                <a:latin typeface="Arial" charset="0"/>
              </a:rPr>
              <a:t>Slide </a:t>
            </a:r>
            <a:fld id="{A44480F9-B51E-4FF9-831B-BE0F0EB22B7E}" type="slidenum">
              <a:rPr lang="en-US" sz="1400">
                <a:latin typeface="Arial" charset="0"/>
              </a:rPr>
              <a:pPr algn="r" eaLnBrk="1" hangingPunct="1"/>
              <a:t>52</a:t>
            </a:fld>
            <a:endParaRPr lang="en-US" sz="1400" dirty="0">
              <a:latin typeface="Arial" charset="0"/>
            </a:endParaRPr>
          </a:p>
        </p:txBody>
      </p:sp>
      <p:sp>
        <p:nvSpPr>
          <p:cNvPr id="59395" name="Rectangle 2050"/>
          <p:cNvSpPr>
            <a:spLocks noGrp="1" noChangeArrowheads="1"/>
          </p:cNvSpPr>
          <p:nvPr>
            <p:ph type="title"/>
          </p:nvPr>
        </p:nvSpPr>
        <p:spPr/>
        <p:txBody>
          <a:bodyPr/>
          <a:lstStyle/>
          <a:p>
            <a:r>
              <a:rPr lang="en-US" dirty="0" smtClean="0"/>
              <a:t>5.8 Handing of Test &amp; Calibration Items*</a:t>
            </a:r>
          </a:p>
        </p:txBody>
      </p:sp>
      <p:sp>
        <p:nvSpPr>
          <p:cNvPr id="59396" name="Rectangle 2051"/>
          <p:cNvSpPr>
            <a:spLocks noGrp="1" noChangeArrowheads="1"/>
          </p:cNvSpPr>
          <p:nvPr>
            <p:ph idx="1"/>
          </p:nvPr>
        </p:nvSpPr>
        <p:spPr>
          <a:xfrm>
            <a:off x="457200" y="1142999"/>
            <a:ext cx="8229600" cy="4983163"/>
          </a:xfrm>
        </p:spPr>
        <p:txBody>
          <a:bodyPr/>
          <a:lstStyle/>
          <a:p>
            <a:r>
              <a:rPr lang="en-US" dirty="0" smtClean="0"/>
              <a:t>Procedure for transport, receipt, handling, protection, storage, disposal of test samples.</a:t>
            </a:r>
          </a:p>
          <a:p>
            <a:pPr>
              <a:spcBef>
                <a:spcPts val="1200"/>
              </a:spcBef>
              <a:spcAft>
                <a:spcPts val="600"/>
              </a:spcAft>
            </a:pPr>
            <a:r>
              <a:rPr lang="en-US" dirty="0" smtClean="0"/>
              <a:t>Choose identification of samples so:</a:t>
            </a:r>
          </a:p>
          <a:p>
            <a:pPr lvl="2">
              <a:spcAft>
                <a:spcPts val="600"/>
              </a:spcAft>
            </a:pPr>
            <a:r>
              <a:rPr lang="en-US" dirty="0" smtClean="0"/>
              <a:t>Items cannot be physically confused</a:t>
            </a:r>
          </a:p>
          <a:p>
            <a:pPr lvl="2">
              <a:spcAft>
                <a:spcPts val="600"/>
              </a:spcAft>
            </a:pPr>
            <a:r>
              <a:rPr lang="en-US" dirty="0" smtClean="0"/>
              <a:t>Unique enough to correlate across records</a:t>
            </a:r>
          </a:p>
          <a:p>
            <a:pPr lvl="2">
              <a:spcAft>
                <a:spcPts val="600"/>
              </a:spcAft>
            </a:pPr>
            <a:r>
              <a:rPr lang="en-US" dirty="0" smtClean="0"/>
              <a:t>Accommodate subdivision of groups of samples</a:t>
            </a:r>
          </a:p>
          <a:p>
            <a:pPr lvl="2">
              <a:spcAft>
                <a:spcPts val="600"/>
              </a:spcAft>
            </a:pPr>
            <a:r>
              <a:rPr lang="en-US" dirty="0" smtClean="0"/>
              <a:t>ID is retained through life of item in lab</a:t>
            </a:r>
          </a:p>
          <a:p>
            <a:pPr>
              <a:spcBef>
                <a:spcPts val="600"/>
              </a:spcBef>
              <a:spcAft>
                <a:spcPts val="600"/>
              </a:spcAft>
            </a:pPr>
            <a:r>
              <a:rPr lang="en-US" dirty="0" smtClean="0"/>
              <a:t>Test sample receipt control</a:t>
            </a:r>
          </a:p>
          <a:p>
            <a:pPr lvl="2">
              <a:spcAft>
                <a:spcPts val="600"/>
              </a:spcAft>
              <a:buFont typeface="Arial" pitchFamily="34" charset="0"/>
              <a:buChar char="‒"/>
            </a:pPr>
            <a:r>
              <a:rPr lang="en-US" dirty="0" smtClean="0"/>
              <a:t>Issues reported to customer (UL).</a:t>
            </a:r>
          </a:p>
          <a:p>
            <a:pPr lvl="2">
              <a:spcAft>
                <a:spcPts val="600"/>
              </a:spcAft>
              <a:buFont typeface="Arial" pitchFamily="34" charset="0"/>
              <a:buChar char="‒"/>
            </a:pPr>
            <a:r>
              <a:rPr lang="en-US" dirty="0"/>
              <a:t>Record </a:t>
            </a:r>
            <a:r>
              <a:rPr lang="en-US" dirty="0" smtClean="0"/>
              <a:t>abnormalities, resulting discussions and next steps.</a:t>
            </a:r>
            <a:endParaRPr lang="en-US" dirty="0"/>
          </a:p>
        </p:txBody>
      </p:sp>
      <p:sp>
        <p:nvSpPr>
          <p:cNvPr id="5" name="Rectangle 4"/>
          <p:cNvSpPr/>
          <p:nvPr/>
        </p:nvSpPr>
        <p:spPr>
          <a:xfrm>
            <a:off x="3948953" y="5652247"/>
            <a:ext cx="4572000" cy="338554"/>
          </a:xfrm>
          <a:prstGeom prst="rect">
            <a:avLst/>
          </a:prstGeom>
        </p:spPr>
        <p:txBody>
          <a:bodyPr>
            <a:spAutoFit/>
          </a:bodyPr>
          <a:lstStyle/>
          <a:p>
            <a:r>
              <a:rPr lang="en-US" sz="1600" i="1" dirty="0">
                <a:latin typeface="+mj-lt"/>
              </a:rPr>
              <a:t>* Applicable for CTDP Participants </a:t>
            </a:r>
            <a:endParaRPr lang="en-US" sz="1600" dirty="0">
              <a:latin typeface="+mj-lt"/>
            </a:endParaRPr>
          </a:p>
        </p:txBody>
      </p:sp>
    </p:spTree>
    <p:custDataLst>
      <p:tags r:id="rId1"/>
    </p:custDataLst>
    <p:extLst>
      <p:ext uri="{BB962C8B-B14F-4D97-AF65-F5344CB8AC3E}">
        <p14:creationId xmlns:p14="http://schemas.microsoft.com/office/powerpoint/2010/main" val="317648718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9"/>
          <p:cNvSpPr>
            <a:spLocks noGrp="1" noChangeArrowheads="1"/>
          </p:cNvSpPr>
          <p:nvPr>
            <p:ph type="title"/>
          </p:nvPr>
        </p:nvSpPr>
        <p:spPr/>
        <p:txBody>
          <a:bodyPr/>
          <a:lstStyle/>
          <a:p>
            <a:pPr eaLnBrk="1" hangingPunct="1"/>
            <a:r>
              <a:rPr lang="en-US" dirty="0" smtClean="0"/>
              <a:t>DAP Technical Records: Clauses 4.13.2, 5.10</a:t>
            </a:r>
          </a:p>
        </p:txBody>
      </p:sp>
      <p:sp>
        <p:nvSpPr>
          <p:cNvPr id="66563" name="Rectangle 20"/>
          <p:cNvSpPr>
            <a:spLocks noGrp="1" noChangeArrowheads="1"/>
          </p:cNvSpPr>
          <p:nvPr>
            <p:ph idx="1"/>
          </p:nvPr>
        </p:nvSpPr>
        <p:spPr>
          <a:xfrm>
            <a:off x="457200" y="990599"/>
            <a:ext cx="8229600" cy="5135563"/>
          </a:xfrm>
        </p:spPr>
        <p:txBody>
          <a:bodyPr/>
          <a:lstStyle/>
          <a:p>
            <a:pPr eaLnBrk="1" hangingPunct="1">
              <a:spcBef>
                <a:spcPts val="1200"/>
              </a:spcBef>
              <a:spcAft>
                <a:spcPts val="1200"/>
              </a:spcAft>
            </a:pPr>
            <a:r>
              <a:rPr lang="en-US" dirty="0" smtClean="0"/>
              <a:t>Original observations</a:t>
            </a:r>
          </a:p>
          <a:p>
            <a:pPr eaLnBrk="1" hangingPunct="1">
              <a:spcBef>
                <a:spcPts val="1200"/>
              </a:spcBef>
              <a:spcAft>
                <a:spcPts val="1200"/>
              </a:spcAft>
            </a:pPr>
            <a:r>
              <a:rPr lang="en-US" dirty="0" smtClean="0"/>
              <a:t>Sufficient records maintained for audit trail and repeatability of tests</a:t>
            </a:r>
          </a:p>
          <a:p>
            <a:pPr eaLnBrk="1" hangingPunct="1">
              <a:spcBef>
                <a:spcPts val="1200"/>
              </a:spcBef>
              <a:spcAft>
                <a:spcPts val="1200"/>
              </a:spcAft>
            </a:pPr>
            <a:r>
              <a:rPr lang="en-US" dirty="0" smtClean="0"/>
              <a:t>Identify person(s) responsible for test and checking results</a:t>
            </a:r>
          </a:p>
          <a:p>
            <a:pPr eaLnBrk="1" hangingPunct="1">
              <a:spcBef>
                <a:spcPts val="1200"/>
              </a:spcBef>
              <a:spcAft>
                <a:spcPts val="1200"/>
              </a:spcAft>
            </a:pPr>
            <a:r>
              <a:rPr lang="en-US" dirty="0" smtClean="0"/>
              <a:t>Recorded at time observation/data is made</a:t>
            </a:r>
          </a:p>
          <a:p>
            <a:pPr eaLnBrk="1" hangingPunct="1">
              <a:spcBef>
                <a:spcPts val="1200"/>
              </a:spcBef>
              <a:spcAft>
                <a:spcPts val="1200"/>
              </a:spcAft>
            </a:pPr>
            <a:r>
              <a:rPr lang="en-US" dirty="0" smtClean="0"/>
              <a:t>Mistakes crossed out, initialed and dated; not deleted</a:t>
            </a:r>
          </a:p>
          <a:p>
            <a:pPr eaLnBrk="1" hangingPunct="1">
              <a:spcBef>
                <a:spcPts val="1200"/>
              </a:spcBef>
              <a:spcAft>
                <a:spcPts val="1200"/>
              </a:spcAft>
            </a:pPr>
            <a:r>
              <a:rPr lang="en-US" dirty="0" smtClean="0"/>
              <a:t>Changes initialed, dated, and justification</a:t>
            </a:r>
          </a:p>
        </p:txBody>
      </p:sp>
      <p:sp>
        <p:nvSpPr>
          <p:cNvPr id="6656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algn="ctr" eaLnBrk="0" fontAlgn="base" hangingPunct="0">
              <a:spcBef>
                <a:spcPct val="0"/>
              </a:spcBef>
              <a:spcAft>
                <a:spcPct val="0"/>
              </a:spcAft>
              <a:defRPr sz="2400">
                <a:solidFill>
                  <a:schemeClr val="tx1"/>
                </a:solidFill>
                <a:latin typeface="Times New Roman" charset="0"/>
              </a:defRPr>
            </a:lvl6pPr>
            <a:lvl7pPr marL="2971800" indent="-228600" algn="ctr" eaLnBrk="0" fontAlgn="base" hangingPunct="0">
              <a:spcBef>
                <a:spcPct val="0"/>
              </a:spcBef>
              <a:spcAft>
                <a:spcPct val="0"/>
              </a:spcAft>
              <a:defRPr sz="2400">
                <a:solidFill>
                  <a:schemeClr val="tx1"/>
                </a:solidFill>
                <a:latin typeface="Times New Roman" charset="0"/>
              </a:defRPr>
            </a:lvl7pPr>
            <a:lvl8pPr marL="3429000" indent="-228600" algn="ctr" eaLnBrk="0" fontAlgn="base" hangingPunct="0">
              <a:spcBef>
                <a:spcPct val="0"/>
              </a:spcBef>
              <a:spcAft>
                <a:spcPct val="0"/>
              </a:spcAft>
              <a:defRPr sz="2400">
                <a:solidFill>
                  <a:schemeClr val="tx1"/>
                </a:solidFill>
                <a:latin typeface="Times New Roman" charset="0"/>
              </a:defRPr>
            </a:lvl8pPr>
            <a:lvl9pPr marL="3886200" indent="-228600" algn="ctr" eaLnBrk="0" fontAlgn="base" hangingPunct="0">
              <a:spcBef>
                <a:spcPct val="0"/>
              </a:spcBef>
              <a:spcAft>
                <a:spcPct val="0"/>
              </a:spcAft>
              <a:defRPr sz="2400">
                <a:solidFill>
                  <a:schemeClr val="tx1"/>
                </a:solidFill>
                <a:latin typeface="Times New Roman" charset="0"/>
              </a:defRPr>
            </a:lvl9pPr>
          </a:lstStyle>
          <a:p>
            <a:pPr eaLnBrk="1" hangingPunct="1"/>
            <a:r>
              <a:rPr lang="en-US" sz="1400" dirty="0" smtClean="0">
                <a:latin typeface="Arial" charset="0"/>
              </a:rPr>
              <a:t>Slide </a:t>
            </a:r>
            <a:fld id="{CE74C4A6-C976-4CFA-8899-A3C2E0D890BB}" type="slidenum">
              <a:rPr lang="en-US" sz="1400" smtClean="0">
                <a:latin typeface="Arial" charset="0"/>
              </a:rPr>
              <a:pPr eaLnBrk="1" hangingPunct="1"/>
              <a:t>53</a:t>
            </a:fld>
            <a:endParaRPr lang="en-US" sz="1400" dirty="0" smtClean="0">
              <a:latin typeface="Arial" charset="0"/>
            </a:endParaRPr>
          </a:p>
        </p:txBody>
      </p:sp>
    </p:spTree>
    <p:custDataLst>
      <p:tags r:id="rId1"/>
    </p:custDataLst>
    <p:extLst>
      <p:ext uri="{BB962C8B-B14F-4D97-AF65-F5344CB8AC3E}">
        <p14:creationId xmlns:p14="http://schemas.microsoft.com/office/powerpoint/2010/main" val="3850174046"/>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9"/>
          <p:cNvSpPr>
            <a:spLocks noGrp="1" noChangeArrowheads="1"/>
          </p:cNvSpPr>
          <p:nvPr>
            <p:ph type="title"/>
          </p:nvPr>
        </p:nvSpPr>
        <p:spPr/>
        <p:txBody>
          <a:bodyPr/>
          <a:lstStyle/>
          <a:p>
            <a:pPr eaLnBrk="1" hangingPunct="1"/>
            <a:r>
              <a:rPr lang="en-US" dirty="0" smtClean="0"/>
              <a:t>DAP Technical Records - continued</a:t>
            </a:r>
          </a:p>
        </p:txBody>
      </p:sp>
      <p:sp>
        <p:nvSpPr>
          <p:cNvPr id="67587" name="Rectangle 20"/>
          <p:cNvSpPr>
            <a:spLocks noGrp="1" noChangeArrowheads="1"/>
          </p:cNvSpPr>
          <p:nvPr>
            <p:ph idx="1"/>
          </p:nvPr>
        </p:nvSpPr>
        <p:spPr>
          <a:xfrm>
            <a:off x="457200" y="1142999"/>
            <a:ext cx="8229600" cy="4983163"/>
          </a:xfrm>
        </p:spPr>
        <p:txBody>
          <a:bodyPr/>
          <a:lstStyle/>
          <a:p>
            <a:pPr eaLnBrk="1" hangingPunct="1"/>
            <a:r>
              <a:rPr lang="en-US" dirty="0" smtClean="0"/>
              <a:t>Data Transfers and Calculations checked in a systematic manner</a:t>
            </a:r>
            <a:r>
              <a:rPr lang="en-US" baseline="30000" dirty="0" smtClean="0"/>
              <a:t>1</a:t>
            </a:r>
          </a:p>
          <a:p>
            <a:pPr lvl="1" eaLnBrk="1" hangingPunct="1">
              <a:spcBef>
                <a:spcPts val="1200"/>
              </a:spcBef>
              <a:spcAft>
                <a:spcPts val="600"/>
              </a:spcAft>
            </a:pPr>
            <a:r>
              <a:rPr lang="en-US" dirty="0" smtClean="0"/>
              <a:t>Transfer of data from notebooks or chart recordings to final test report</a:t>
            </a:r>
          </a:p>
          <a:p>
            <a:pPr lvl="1" eaLnBrk="1" hangingPunct="1">
              <a:spcBef>
                <a:spcPts val="1200"/>
              </a:spcBef>
              <a:spcAft>
                <a:spcPts val="600"/>
              </a:spcAft>
            </a:pPr>
            <a:r>
              <a:rPr lang="en-US" dirty="0" smtClean="0"/>
              <a:t>Manual calculation</a:t>
            </a:r>
          </a:p>
          <a:p>
            <a:pPr eaLnBrk="1" hangingPunct="1">
              <a:spcBef>
                <a:spcPts val="1800"/>
              </a:spcBef>
              <a:spcAft>
                <a:spcPts val="1200"/>
              </a:spcAft>
            </a:pPr>
            <a:r>
              <a:rPr lang="en-US" dirty="0" smtClean="0"/>
              <a:t>Lab-developed software validated for use</a:t>
            </a:r>
            <a:r>
              <a:rPr lang="en-US" baseline="30000" dirty="0" smtClean="0"/>
              <a:t>2</a:t>
            </a:r>
          </a:p>
          <a:p>
            <a:pPr lvl="1">
              <a:spcBef>
                <a:spcPts val="1800"/>
              </a:spcBef>
              <a:spcAft>
                <a:spcPts val="1200"/>
              </a:spcAft>
            </a:pPr>
            <a:r>
              <a:rPr lang="en-US" dirty="0" err="1" smtClean="0"/>
              <a:t>LabView</a:t>
            </a:r>
            <a:endParaRPr lang="en-US" dirty="0" smtClean="0"/>
          </a:p>
          <a:p>
            <a:pPr lvl="1">
              <a:spcAft>
                <a:spcPts val="1200"/>
              </a:spcAft>
            </a:pPr>
            <a:r>
              <a:rPr lang="en-US" dirty="0" smtClean="0"/>
              <a:t>Excel Calculations</a:t>
            </a:r>
          </a:p>
        </p:txBody>
      </p:sp>
      <p:sp>
        <p:nvSpPr>
          <p:cNvPr id="6758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algn="ctr" eaLnBrk="0" fontAlgn="base" hangingPunct="0">
              <a:spcBef>
                <a:spcPct val="0"/>
              </a:spcBef>
              <a:spcAft>
                <a:spcPct val="0"/>
              </a:spcAft>
              <a:defRPr sz="2400">
                <a:solidFill>
                  <a:schemeClr val="tx1"/>
                </a:solidFill>
                <a:latin typeface="Times New Roman" charset="0"/>
              </a:defRPr>
            </a:lvl6pPr>
            <a:lvl7pPr marL="2971800" indent="-228600" algn="ctr" eaLnBrk="0" fontAlgn="base" hangingPunct="0">
              <a:spcBef>
                <a:spcPct val="0"/>
              </a:spcBef>
              <a:spcAft>
                <a:spcPct val="0"/>
              </a:spcAft>
              <a:defRPr sz="2400">
                <a:solidFill>
                  <a:schemeClr val="tx1"/>
                </a:solidFill>
                <a:latin typeface="Times New Roman" charset="0"/>
              </a:defRPr>
            </a:lvl7pPr>
            <a:lvl8pPr marL="3429000" indent="-228600" algn="ctr" eaLnBrk="0" fontAlgn="base" hangingPunct="0">
              <a:spcBef>
                <a:spcPct val="0"/>
              </a:spcBef>
              <a:spcAft>
                <a:spcPct val="0"/>
              </a:spcAft>
              <a:defRPr sz="2400">
                <a:solidFill>
                  <a:schemeClr val="tx1"/>
                </a:solidFill>
                <a:latin typeface="Times New Roman" charset="0"/>
              </a:defRPr>
            </a:lvl8pPr>
            <a:lvl9pPr marL="3886200" indent="-228600" algn="ctr" eaLnBrk="0" fontAlgn="base" hangingPunct="0">
              <a:spcBef>
                <a:spcPct val="0"/>
              </a:spcBef>
              <a:spcAft>
                <a:spcPct val="0"/>
              </a:spcAft>
              <a:defRPr sz="2400">
                <a:solidFill>
                  <a:schemeClr val="tx1"/>
                </a:solidFill>
                <a:latin typeface="Times New Roman" charset="0"/>
              </a:defRPr>
            </a:lvl9pPr>
          </a:lstStyle>
          <a:p>
            <a:pPr eaLnBrk="1" hangingPunct="1"/>
            <a:r>
              <a:rPr lang="en-US" sz="1400" dirty="0" smtClean="0">
                <a:latin typeface="Arial" charset="0"/>
              </a:rPr>
              <a:t>Slide </a:t>
            </a:r>
            <a:fld id="{AA27CF82-9B16-411E-8302-5928FCA7E6DC}" type="slidenum">
              <a:rPr lang="en-US" sz="1400" smtClean="0">
                <a:latin typeface="Arial" charset="0"/>
              </a:rPr>
              <a:pPr eaLnBrk="1" hangingPunct="1"/>
              <a:t>54</a:t>
            </a:fld>
            <a:endParaRPr lang="en-US" sz="1400" dirty="0" smtClean="0">
              <a:latin typeface="Arial" charset="0"/>
            </a:endParaRPr>
          </a:p>
        </p:txBody>
      </p:sp>
      <p:sp>
        <p:nvSpPr>
          <p:cNvPr id="67589" name="Text Box 13"/>
          <p:cNvSpPr txBox="1">
            <a:spLocks noChangeArrowheads="1"/>
          </p:cNvSpPr>
          <p:nvPr/>
        </p:nvSpPr>
        <p:spPr bwMode="auto">
          <a:xfrm>
            <a:off x="781050" y="5613400"/>
            <a:ext cx="68659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tIns="0" bIns="0">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algn="ctr" eaLnBrk="0" fontAlgn="base" hangingPunct="0">
              <a:spcBef>
                <a:spcPct val="0"/>
              </a:spcBef>
              <a:spcAft>
                <a:spcPct val="0"/>
              </a:spcAft>
              <a:defRPr sz="2400">
                <a:solidFill>
                  <a:schemeClr val="tx1"/>
                </a:solidFill>
                <a:latin typeface="Times New Roman" charset="0"/>
              </a:defRPr>
            </a:lvl6pPr>
            <a:lvl7pPr marL="2971800" indent="-228600" algn="ctr" eaLnBrk="0" fontAlgn="base" hangingPunct="0">
              <a:spcBef>
                <a:spcPct val="0"/>
              </a:spcBef>
              <a:spcAft>
                <a:spcPct val="0"/>
              </a:spcAft>
              <a:defRPr sz="2400">
                <a:solidFill>
                  <a:schemeClr val="tx1"/>
                </a:solidFill>
                <a:latin typeface="Times New Roman" charset="0"/>
              </a:defRPr>
            </a:lvl7pPr>
            <a:lvl8pPr marL="3429000" indent="-228600" algn="ctr" eaLnBrk="0" fontAlgn="base" hangingPunct="0">
              <a:spcBef>
                <a:spcPct val="0"/>
              </a:spcBef>
              <a:spcAft>
                <a:spcPct val="0"/>
              </a:spcAft>
              <a:defRPr sz="2400">
                <a:solidFill>
                  <a:schemeClr val="tx1"/>
                </a:solidFill>
                <a:latin typeface="Times New Roman" charset="0"/>
              </a:defRPr>
            </a:lvl8pPr>
            <a:lvl9pPr marL="3886200" indent="-228600" algn="ctr" eaLnBrk="0" fontAlgn="base" hangingPunct="0">
              <a:spcBef>
                <a:spcPct val="0"/>
              </a:spcBef>
              <a:spcAft>
                <a:spcPct val="0"/>
              </a:spcAft>
              <a:defRPr sz="2400">
                <a:solidFill>
                  <a:schemeClr val="tx1"/>
                </a:solidFill>
                <a:latin typeface="Times New Roman" charset="0"/>
              </a:defRPr>
            </a:lvl9pPr>
          </a:lstStyle>
          <a:p>
            <a:pPr eaLnBrk="1" hangingPunct="1">
              <a:spcBef>
                <a:spcPct val="50000"/>
              </a:spcBef>
            </a:pPr>
            <a:r>
              <a:rPr lang="en-US" sz="1600" baseline="30000" dirty="0">
                <a:latin typeface="Arial" charset="0"/>
              </a:rPr>
              <a:t>1</a:t>
            </a:r>
            <a:r>
              <a:rPr lang="en-US" sz="1400" dirty="0">
                <a:latin typeface="Arial" charset="0"/>
              </a:rPr>
              <a:t>ISO/IEC 17025 requirement, clause 5.4.7.1</a:t>
            </a:r>
          </a:p>
        </p:txBody>
      </p:sp>
      <p:sp>
        <p:nvSpPr>
          <p:cNvPr id="67590" name="Text Box 14"/>
          <p:cNvSpPr txBox="1">
            <a:spLocks noChangeArrowheads="1"/>
          </p:cNvSpPr>
          <p:nvPr/>
        </p:nvSpPr>
        <p:spPr bwMode="auto">
          <a:xfrm>
            <a:off x="781050" y="5875338"/>
            <a:ext cx="68659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tIns="0" bIns="0">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algn="ctr" eaLnBrk="0" fontAlgn="base" hangingPunct="0">
              <a:spcBef>
                <a:spcPct val="0"/>
              </a:spcBef>
              <a:spcAft>
                <a:spcPct val="0"/>
              </a:spcAft>
              <a:defRPr sz="2400">
                <a:solidFill>
                  <a:schemeClr val="tx1"/>
                </a:solidFill>
                <a:latin typeface="Times New Roman" charset="0"/>
              </a:defRPr>
            </a:lvl6pPr>
            <a:lvl7pPr marL="2971800" indent="-228600" algn="ctr" eaLnBrk="0" fontAlgn="base" hangingPunct="0">
              <a:spcBef>
                <a:spcPct val="0"/>
              </a:spcBef>
              <a:spcAft>
                <a:spcPct val="0"/>
              </a:spcAft>
              <a:defRPr sz="2400">
                <a:solidFill>
                  <a:schemeClr val="tx1"/>
                </a:solidFill>
                <a:latin typeface="Times New Roman" charset="0"/>
              </a:defRPr>
            </a:lvl7pPr>
            <a:lvl8pPr marL="3429000" indent="-228600" algn="ctr" eaLnBrk="0" fontAlgn="base" hangingPunct="0">
              <a:spcBef>
                <a:spcPct val="0"/>
              </a:spcBef>
              <a:spcAft>
                <a:spcPct val="0"/>
              </a:spcAft>
              <a:defRPr sz="2400">
                <a:solidFill>
                  <a:schemeClr val="tx1"/>
                </a:solidFill>
                <a:latin typeface="Times New Roman" charset="0"/>
              </a:defRPr>
            </a:lvl8pPr>
            <a:lvl9pPr marL="3886200" indent="-228600" algn="ctr" eaLnBrk="0" fontAlgn="base" hangingPunct="0">
              <a:spcBef>
                <a:spcPct val="0"/>
              </a:spcBef>
              <a:spcAft>
                <a:spcPct val="0"/>
              </a:spcAft>
              <a:defRPr sz="2400">
                <a:solidFill>
                  <a:schemeClr val="tx1"/>
                </a:solidFill>
                <a:latin typeface="Times New Roman" charset="0"/>
              </a:defRPr>
            </a:lvl9pPr>
          </a:lstStyle>
          <a:p>
            <a:pPr eaLnBrk="1" hangingPunct="1">
              <a:spcBef>
                <a:spcPct val="50000"/>
              </a:spcBef>
            </a:pPr>
            <a:r>
              <a:rPr lang="en-US" sz="1600" baseline="30000" dirty="0">
                <a:latin typeface="Arial" charset="0"/>
              </a:rPr>
              <a:t>2</a:t>
            </a:r>
            <a:r>
              <a:rPr lang="en-US" sz="1400" dirty="0">
                <a:latin typeface="Arial" charset="0"/>
              </a:rPr>
              <a:t>ISO/IEC 17025 requirement, clause 5.4.7.2</a:t>
            </a:r>
          </a:p>
        </p:txBody>
      </p:sp>
    </p:spTree>
    <p:custDataLst>
      <p:tags r:id="rId1"/>
    </p:custDataLst>
    <p:extLst>
      <p:ext uri="{BB962C8B-B14F-4D97-AF65-F5344CB8AC3E}">
        <p14:creationId xmlns:p14="http://schemas.microsoft.com/office/powerpoint/2010/main" val="37402661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4"/>
          <p:cNvSpPr>
            <a:spLocks noGrp="1" noChangeArrowheads="1"/>
          </p:cNvSpPr>
          <p:nvPr>
            <p:ph type="title"/>
          </p:nvPr>
        </p:nvSpPr>
        <p:spPr/>
        <p:txBody>
          <a:bodyPr/>
          <a:lstStyle/>
          <a:p>
            <a:pPr eaLnBrk="1" hangingPunct="1"/>
            <a:r>
              <a:rPr lang="en-US" dirty="0" smtClean="0"/>
              <a:t>DAP Reporting Results: Requirements</a:t>
            </a:r>
          </a:p>
        </p:txBody>
      </p:sp>
      <p:sp>
        <p:nvSpPr>
          <p:cNvPr id="68611" name="Rectangle 25"/>
          <p:cNvSpPr>
            <a:spLocks noGrp="1" noChangeArrowheads="1"/>
          </p:cNvSpPr>
          <p:nvPr>
            <p:ph idx="1"/>
          </p:nvPr>
        </p:nvSpPr>
        <p:spPr>
          <a:xfrm>
            <a:off x="457200" y="914401"/>
            <a:ext cx="8229600" cy="5211762"/>
          </a:xfrm>
        </p:spPr>
        <p:txBody>
          <a:bodyPr/>
          <a:lstStyle/>
          <a:p>
            <a:pPr marL="0" indent="0" eaLnBrk="1" hangingPunct="1">
              <a:buNone/>
            </a:pPr>
            <a:r>
              <a:rPr lang="en-US" dirty="0" smtClean="0"/>
              <a:t>Data Sheets/Test Reports shall contain*</a:t>
            </a:r>
          </a:p>
          <a:p>
            <a:pPr lvl="1">
              <a:spcAft>
                <a:spcPts val="600"/>
              </a:spcAft>
            </a:pPr>
            <a:r>
              <a:rPr lang="en-US" sz="1600" dirty="0"/>
              <a:t>Title</a:t>
            </a:r>
          </a:p>
          <a:p>
            <a:pPr lvl="1">
              <a:spcAft>
                <a:spcPts val="600"/>
              </a:spcAft>
            </a:pPr>
            <a:r>
              <a:rPr lang="en-US" sz="1600" dirty="0"/>
              <a:t>Name and address of lab conducting tests</a:t>
            </a:r>
          </a:p>
          <a:p>
            <a:pPr lvl="1">
              <a:spcAft>
                <a:spcPts val="600"/>
              </a:spcAft>
            </a:pPr>
            <a:r>
              <a:rPr lang="en-US" sz="1600" dirty="0"/>
              <a:t>Unique identification of test report, each page, and “end”</a:t>
            </a:r>
          </a:p>
          <a:p>
            <a:pPr lvl="1">
              <a:spcAft>
                <a:spcPts val="600"/>
              </a:spcAft>
            </a:pPr>
            <a:r>
              <a:rPr lang="en-US" sz="1600" dirty="0"/>
              <a:t>Name and address of customer</a:t>
            </a:r>
          </a:p>
          <a:p>
            <a:pPr lvl="1">
              <a:spcAft>
                <a:spcPts val="600"/>
              </a:spcAft>
            </a:pPr>
            <a:r>
              <a:rPr lang="en-US" sz="1600" dirty="0"/>
              <a:t>Identification of items tested</a:t>
            </a:r>
          </a:p>
          <a:p>
            <a:pPr lvl="1">
              <a:spcAft>
                <a:spcPts val="600"/>
              </a:spcAft>
            </a:pPr>
            <a:r>
              <a:rPr lang="en-US" sz="1600" dirty="0"/>
              <a:t>Receipt date of test item where critical to validity of results</a:t>
            </a:r>
          </a:p>
          <a:p>
            <a:pPr lvl="1">
              <a:spcAft>
                <a:spcPts val="600"/>
              </a:spcAft>
            </a:pPr>
            <a:r>
              <a:rPr lang="en-US" sz="1600" dirty="0"/>
              <a:t>Date of performance of tests</a:t>
            </a:r>
          </a:p>
          <a:p>
            <a:pPr lvl="1">
              <a:spcAft>
                <a:spcPts val="600"/>
              </a:spcAft>
            </a:pPr>
            <a:r>
              <a:rPr lang="en-US" sz="1600" dirty="0"/>
              <a:t>Sampling plan, where applicable</a:t>
            </a:r>
          </a:p>
          <a:p>
            <a:pPr lvl="1">
              <a:spcAft>
                <a:spcPts val="600"/>
              </a:spcAft>
            </a:pPr>
            <a:r>
              <a:rPr lang="en-US" sz="1600" dirty="0"/>
              <a:t>Results with units of measurements, where applicable</a:t>
            </a:r>
          </a:p>
          <a:p>
            <a:pPr lvl="1">
              <a:spcAft>
                <a:spcPts val="600"/>
              </a:spcAft>
            </a:pPr>
            <a:r>
              <a:rPr lang="en-US" sz="1600" dirty="0"/>
              <a:t>Name, function and signature of persons authorizing test report</a:t>
            </a:r>
          </a:p>
          <a:p>
            <a:pPr lvl="1">
              <a:spcAft>
                <a:spcPts val="600"/>
              </a:spcAft>
            </a:pPr>
            <a:r>
              <a:rPr lang="en-US" sz="1600" dirty="0" smtClean="0"/>
              <a:t>Statement </a:t>
            </a:r>
            <a:r>
              <a:rPr lang="en-US" sz="1600" dirty="0"/>
              <a:t>that results apply only to item </a:t>
            </a:r>
            <a:r>
              <a:rPr lang="en-US" sz="1600" dirty="0" smtClean="0"/>
              <a:t>tested, where relevant</a:t>
            </a:r>
            <a:endParaRPr lang="en-US" sz="1600" dirty="0"/>
          </a:p>
        </p:txBody>
      </p:sp>
      <p:sp>
        <p:nvSpPr>
          <p:cNvPr id="68612"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algn="ctr" eaLnBrk="0" fontAlgn="base" hangingPunct="0">
              <a:spcBef>
                <a:spcPct val="0"/>
              </a:spcBef>
              <a:spcAft>
                <a:spcPct val="0"/>
              </a:spcAft>
              <a:defRPr sz="2400">
                <a:solidFill>
                  <a:schemeClr val="tx1"/>
                </a:solidFill>
                <a:latin typeface="Times New Roman" charset="0"/>
              </a:defRPr>
            </a:lvl6pPr>
            <a:lvl7pPr marL="2971800" indent="-228600" algn="ctr" eaLnBrk="0" fontAlgn="base" hangingPunct="0">
              <a:spcBef>
                <a:spcPct val="0"/>
              </a:spcBef>
              <a:spcAft>
                <a:spcPct val="0"/>
              </a:spcAft>
              <a:defRPr sz="2400">
                <a:solidFill>
                  <a:schemeClr val="tx1"/>
                </a:solidFill>
                <a:latin typeface="Times New Roman" charset="0"/>
              </a:defRPr>
            </a:lvl7pPr>
            <a:lvl8pPr marL="3429000" indent="-228600" algn="ctr" eaLnBrk="0" fontAlgn="base" hangingPunct="0">
              <a:spcBef>
                <a:spcPct val="0"/>
              </a:spcBef>
              <a:spcAft>
                <a:spcPct val="0"/>
              </a:spcAft>
              <a:defRPr sz="2400">
                <a:solidFill>
                  <a:schemeClr val="tx1"/>
                </a:solidFill>
                <a:latin typeface="Times New Roman" charset="0"/>
              </a:defRPr>
            </a:lvl8pPr>
            <a:lvl9pPr marL="3886200" indent="-228600" algn="ctr" eaLnBrk="0" fontAlgn="base" hangingPunct="0">
              <a:spcBef>
                <a:spcPct val="0"/>
              </a:spcBef>
              <a:spcAft>
                <a:spcPct val="0"/>
              </a:spcAft>
              <a:defRPr sz="2400">
                <a:solidFill>
                  <a:schemeClr val="tx1"/>
                </a:solidFill>
                <a:latin typeface="Times New Roman" charset="0"/>
              </a:defRPr>
            </a:lvl9pPr>
          </a:lstStyle>
          <a:p>
            <a:pPr eaLnBrk="1" hangingPunct="1"/>
            <a:r>
              <a:rPr lang="en-US" sz="1400" dirty="0" smtClean="0">
                <a:latin typeface="Arial" charset="0"/>
              </a:rPr>
              <a:t>Slide </a:t>
            </a:r>
            <a:fld id="{862DA246-9DA5-4A85-988A-388E3C3302F4}" type="slidenum">
              <a:rPr lang="en-US" sz="1400" smtClean="0">
                <a:latin typeface="Arial" charset="0"/>
              </a:rPr>
              <a:pPr eaLnBrk="1" hangingPunct="1"/>
              <a:t>55</a:t>
            </a:fld>
            <a:endParaRPr lang="en-US" sz="1400" dirty="0" smtClean="0">
              <a:latin typeface="Arial" charset="0"/>
            </a:endParaRPr>
          </a:p>
        </p:txBody>
      </p:sp>
      <p:sp>
        <p:nvSpPr>
          <p:cNvPr id="68613" name="Text Box 14"/>
          <p:cNvSpPr txBox="1">
            <a:spLocks noChangeArrowheads="1"/>
          </p:cNvSpPr>
          <p:nvPr/>
        </p:nvSpPr>
        <p:spPr bwMode="auto">
          <a:xfrm>
            <a:off x="712041" y="5651436"/>
            <a:ext cx="8077200"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marL="342900" indent="-342900" eaLnBrk="0" hangingPunct="0">
              <a:defRPr sz="2400">
                <a:solidFill>
                  <a:schemeClr val="tx1"/>
                </a:solidFill>
                <a:latin typeface="Times New Roman" charset="0"/>
              </a:defRPr>
            </a:lvl1pPr>
            <a:lvl2pPr marL="219075" indent="-104775"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algn="ctr" eaLnBrk="0" fontAlgn="base" hangingPunct="0">
              <a:spcBef>
                <a:spcPct val="0"/>
              </a:spcBef>
              <a:spcAft>
                <a:spcPct val="0"/>
              </a:spcAft>
              <a:defRPr sz="2400">
                <a:solidFill>
                  <a:schemeClr val="tx1"/>
                </a:solidFill>
                <a:latin typeface="Times New Roman" charset="0"/>
              </a:defRPr>
            </a:lvl6pPr>
            <a:lvl7pPr marL="2971800" indent="-228600" algn="ctr" eaLnBrk="0" fontAlgn="base" hangingPunct="0">
              <a:spcBef>
                <a:spcPct val="0"/>
              </a:spcBef>
              <a:spcAft>
                <a:spcPct val="0"/>
              </a:spcAft>
              <a:defRPr sz="2400">
                <a:solidFill>
                  <a:schemeClr val="tx1"/>
                </a:solidFill>
                <a:latin typeface="Times New Roman" charset="0"/>
              </a:defRPr>
            </a:lvl7pPr>
            <a:lvl8pPr marL="3429000" indent="-228600" algn="ctr" eaLnBrk="0" fontAlgn="base" hangingPunct="0">
              <a:spcBef>
                <a:spcPct val="0"/>
              </a:spcBef>
              <a:spcAft>
                <a:spcPct val="0"/>
              </a:spcAft>
              <a:defRPr sz="2400">
                <a:solidFill>
                  <a:schemeClr val="tx1"/>
                </a:solidFill>
                <a:latin typeface="Times New Roman" charset="0"/>
              </a:defRPr>
            </a:lvl8pPr>
            <a:lvl9pPr marL="3886200" indent="-228600" algn="ctr" eaLnBrk="0" fontAlgn="base" hangingPunct="0">
              <a:spcBef>
                <a:spcPct val="0"/>
              </a:spcBef>
              <a:spcAft>
                <a:spcPct val="0"/>
              </a:spcAft>
              <a:defRPr sz="2400">
                <a:solidFill>
                  <a:schemeClr val="tx1"/>
                </a:solidFill>
                <a:latin typeface="Times New Roman" charset="0"/>
              </a:defRPr>
            </a:lvl9pPr>
          </a:lstStyle>
          <a:p>
            <a:pPr marL="114300" lvl="1" indent="0" eaLnBrk="1" hangingPunct="1">
              <a:lnSpc>
                <a:spcPct val="80000"/>
              </a:lnSpc>
              <a:spcBef>
                <a:spcPct val="20000"/>
              </a:spcBef>
              <a:buClr>
                <a:schemeClr val="tx1"/>
              </a:buClr>
            </a:pPr>
            <a:r>
              <a:rPr lang="en-US" sz="1400" b="1" dirty="0" smtClean="0">
                <a:latin typeface="Arial" charset="0"/>
              </a:rPr>
              <a:t>*Refer </a:t>
            </a:r>
            <a:r>
              <a:rPr lang="en-US" sz="1400" b="1" dirty="0">
                <a:latin typeface="Arial" charset="0"/>
              </a:rPr>
              <a:t>to </a:t>
            </a:r>
            <a:r>
              <a:rPr lang="en-US" sz="1400" b="1" dirty="0" smtClean="0">
                <a:latin typeface="Arial" charset="0"/>
              </a:rPr>
              <a:t>ISO/IEC17025, clause </a:t>
            </a:r>
            <a:r>
              <a:rPr lang="en-US" sz="1400" b="1" dirty="0">
                <a:latin typeface="Arial" charset="0"/>
              </a:rPr>
              <a:t>5.10.2 </a:t>
            </a:r>
            <a:r>
              <a:rPr lang="en-US" sz="1400" b="1" dirty="0" smtClean="0">
                <a:latin typeface="Arial" charset="0"/>
              </a:rPr>
              <a:t>for </a:t>
            </a:r>
            <a:r>
              <a:rPr lang="en-US" sz="1400" b="1" dirty="0">
                <a:latin typeface="Arial" charset="0"/>
              </a:rPr>
              <a:t>full text of above and refer </a:t>
            </a:r>
            <a:r>
              <a:rPr lang="en-US" sz="1400" b="1" dirty="0" smtClean="0">
                <a:latin typeface="Arial" charset="0"/>
              </a:rPr>
              <a:t>to</a:t>
            </a:r>
          </a:p>
          <a:p>
            <a:pPr marL="114300" lvl="1" indent="0" eaLnBrk="1" hangingPunct="1">
              <a:lnSpc>
                <a:spcPct val="80000"/>
              </a:lnSpc>
              <a:spcBef>
                <a:spcPct val="20000"/>
              </a:spcBef>
              <a:buClr>
                <a:schemeClr val="tx1"/>
              </a:buClr>
            </a:pPr>
            <a:r>
              <a:rPr lang="en-US" sz="1400" b="1" dirty="0" smtClean="0">
                <a:latin typeface="Arial" charset="0"/>
              </a:rPr>
              <a:t>00-OP-C0025 for complete </a:t>
            </a:r>
            <a:r>
              <a:rPr lang="en-US" sz="1400" b="1" dirty="0">
                <a:latin typeface="Arial" charset="0"/>
              </a:rPr>
              <a:t>list of items required by </a:t>
            </a:r>
            <a:r>
              <a:rPr lang="en-US" sz="1400" b="1" dirty="0" smtClean="0">
                <a:latin typeface="Arial" charset="0"/>
              </a:rPr>
              <a:t>UL.</a:t>
            </a:r>
            <a:endParaRPr lang="en-US" sz="1400" dirty="0">
              <a:latin typeface="Arial" charset="0"/>
            </a:endParaRPr>
          </a:p>
        </p:txBody>
      </p:sp>
    </p:spTree>
    <p:custDataLst>
      <p:tags r:id="rId1"/>
    </p:custDataLst>
    <p:extLst>
      <p:ext uri="{BB962C8B-B14F-4D97-AF65-F5344CB8AC3E}">
        <p14:creationId xmlns:p14="http://schemas.microsoft.com/office/powerpoint/2010/main" val="3831873843"/>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19"/>
          <p:cNvSpPr>
            <a:spLocks noGrp="1" noChangeArrowheads="1"/>
          </p:cNvSpPr>
          <p:nvPr>
            <p:ph type="title"/>
          </p:nvPr>
        </p:nvSpPr>
        <p:spPr/>
        <p:txBody>
          <a:bodyPr/>
          <a:lstStyle/>
          <a:p>
            <a:r>
              <a:rPr lang="en-US" dirty="0" smtClean="0"/>
              <a:t>DAP Reporting Results: Additional </a:t>
            </a:r>
            <a:r>
              <a:rPr lang="en-US" dirty="0" err="1" smtClean="0"/>
              <a:t>Reqs</a:t>
            </a:r>
            <a:endParaRPr lang="en-US" dirty="0" smtClean="0"/>
          </a:p>
        </p:txBody>
      </p:sp>
      <p:sp>
        <p:nvSpPr>
          <p:cNvPr id="69635" name="Rectangle 20"/>
          <p:cNvSpPr>
            <a:spLocks noGrp="1" noChangeArrowheads="1"/>
          </p:cNvSpPr>
          <p:nvPr>
            <p:ph idx="1"/>
          </p:nvPr>
        </p:nvSpPr>
        <p:spPr>
          <a:xfrm>
            <a:off x="457200" y="1066799"/>
            <a:ext cx="8229600" cy="5059363"/>
          </a:xfrm>
        </p:spPr>
        <p:txBody>
          <a:bodyPr/>
          <a:lstStyle/>
          <a:p>
            <a:pPr marL="0" indent="0">
              <a:buNone/>
            </a:pPr>
            <a:r>
              <a:rPr lang="en-US" dirty="0" smtClean="0"/>
              <a:t>Data Sheets/Test Reports shall contain*</a:t>
            </a:r>
          </a:p>
          <a:p>
            <a:pPr lvl="1">
              <a:spcAft>
                <a:spcPts val="600"/>
              </a:spcAft>
            </a:pPr>
            <a:r>
              <a:rPr lang="en-US" sz="1600" dirty="0" smtClean="0"/>
              <a:t>Testing staff signature</a:t>
            </a:r>
          </a:p>
          <a:p>
            <a:pPr lvl="1">
              <a:spcAft>
                <a:spcPts val="600"/>
              </a:spcAft>
            </a:pPr>
            <a:r>
              <a:rPr lang="en-US" sz="1600" dirty="0" smtClean="0"/>
              <a:t>Correlation to equipment</a:t>
            </a:r>
          </a:p>
          <a:p>
            <a:pPr lvl="1">
              <a:spcAft>
                <a:spcPts val="600"/>
              </a:spcAft>
            </a:pPr>
            <a:r>
              <a:rPr lang="en-US" sz="1600" dirty="0" smtClean="0"/>
              <a:t>Environmental conditions (whether or not there is a location on data sheet)</a:t>
            </a:r>
          </a:p>
          <a:p>
            <a:pPr lvl="1">
              <a:spcAft>
                <a:spcPts val="600"/>
              </a:spcAft>
            </a:pPr>
            <a:r>
              <a:rPr lang="en-US" sz="1600" dirty="0" smtClean="0"/>
              <a:t>Deviations in methods or conditions</a:t>
            </a:r>
          </a:p>
          <a:p>
            <a:pPr lvl="1">
              <a:spcAft>
                <a:spcPts val="600"/>
              </a:spcAft>
            </a:pPr>
            <a:r>
              <a:rPr lang="en-US" sz="1600" dirty="0" smtClean="0"/>
              <a:t>Calculations (including unit conversions)</a:t>
            </a:r>
          </a:p>
          <a:p>
            <a:pPr lvl="1">
              <a:spcAft>
                <a:spcPts val="600"/>
              </a:spcAft>
            </a:pPr>
            <a:r>
              <a:rPr lang="en-US" sz="1600" dirty="0" smtClean="0"/>
              <a:t>Other information needed by UL for data interpretation (photos, drawings, etc.)</a:t>
            </a:r>
          </a:p>
          <a:p>
            <a:pPr lvl="1">
              <a:spcAft>
                <a:spcPts val="600"/>
              </a:spcAft>
            </a:pPr>
            <a:r>
              <a:rPr lang="en-US" sz="1600" dirty="0" smtClean="0"/>
              <a:t>Opinions and interpretations</a:t>
            </a:r>
          </a:p>
          <a:p>
            <a:pPr>
              <a:spcBef>
                <a:spcPts val="1200"/>
              </a:spcBef>
              <a:spcAft>
                <a:spcPts val="600"/>
              </a:spcAft>
            </a:pPr>
            <a:r>
              <a:rPr lang="en-US" dirty="0" smtClean="0"/>
              <a:t>Test reports not complying with 00-OP-C0025  will be returned for rework.</a:t>
            </a:r>
          </a:p>
        </p:txBody>
      </p:sp>
      <p:sp>
        <p:nvSpPr>
          <p:cNvPr id="6" name="Text Box 14"/>
          <p:cNvSpPr txBox="1">
            <a:spLocks noChangeArrowheads="1"/>
          </p:cNvSpPr>
          <p:nvPr/>
        </p:nvSpPr>
        <p:spPr bwMode="auto">
          <a:xfrm>
            <a:off x="712041" y="5105591"/>
            <a:ext cx="8077200"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marL="342900" indent="-342900" eaLnBrk="0" hangingPunct="0">
              <a:defRPr sz="2400">
                <a:solidFill>
                  <a:schemeClr val="tx1"/>
                </a:solidFill>
                <a:latin typeface="Times New Roman" charset="0"/>
              </a:defRPr>
            </a:lvl1pPr>
            <a:lvl2pPr marL="219075" indent="-104775"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algn="ctr" eaLnBrk="0" fontAlgn="base" hangingPunct="0">
              <a:spcBef>
                <a:spcPct val="0"/>
              </a:spcBef>
              <a:spcAft>
                <a:spcPct val="0"/>
              </a:spcAft>
              <a:defRPr sz="2400">
                <a:solidFill>
                  <a:schemeClr val="tx1"/>
                </a:solidFill>
                <a:latin typeface="Times New Roman" charset="0"/>
              </a:defRPr>
            </a:lvl6pPr>
            <a:lvl7pPr marL="2971800" indent="-228600" algn="ctr" eaLnBrk="0" fontAlgn="base" hangingPunct="0">
              <a:spcBef>
                <a:spcPct val="0"/>
              </a:spcBef>
              <a:spcAft>
                <a:spcPct val="0"/>
              </a:spcAft>
              <a:defRPr sz="2400">
                <a:solidFill>
                  <a:schemeClr val="tx1"/>
                </a:solidFill>
                <a:latin typeface="Times New Roman" charset="0"/>
              </a:defRPr>
            </a:lvl7pPr>
            <a:lvl8pPr marL="3429000" indent="-228600" algn="ctr" eaLnBrk="0" fontAlgn="base" hangingPunct="0">
              <a:spcBef>
                <a:spcPct val="0"/>
              </a:spcBef>
              <a:spcAft>
                <a:spcPct val="0"/>
              </a:spcAft>
              <a:defRPr sz="2400">
                <a:solidFill>
                  <a:schemeClr val="tx1"/>
                </a:solidFill>
                <a:latin typeface="Times New Roman" charset="0"/>
              </a:defRPr>
            </a:lvl8pPr>
            <a:lvl9pPr marL="3886200" indent="-228600" algn="ctr" eaLnBrk="0" fontAlgn="base" hangingPunct="0">
              <a:spcBef>
                <a:spcPct val="0"/>
              </a:spcBef>
              <a:spcAft>
                <a:spcPct val="0"/>
              </a:spcAft>
              <a:defRPr sz="2400">
                <a:solidFill>
                  <a:schemeClr val="tx1"/>
                </a:solidFill>
                <a:latin typeface="Times New Roman" charset="0"/>
              </a:defRPr>
            </a:lvl9pPr>
          </a:lstStyle>
          <a:p>
            <a:pPr marL="114300" lvl="1" indent="0" eaLnBrk="1" hangingPunct="1">
              <a:lnSpc>
                <a:spcPct val="80000"/>
              </a:lnSpc>
              <a:spcBef>
                <a:spcPct val="20000"/>
              </a:spcBef>
              <a:buClr>
                <a:schemeClr val="tx1"/>
              </a:buClr>
            </a:pPr>
            <a:r>
              <a:rPr lang="en-US" sz="1400" b="1" dirty="0" smtClean="0">
                <a:latin typeface="Arial" charset="0"/>
              </a:rPr>
              <a:t>*Refer </a:t>
            </a:r>
            <a:r>
              <a:rPr lang="en-US" sz="1400" b="1" dirty="0">
                <a:latin typeface="Arial" charset="0"/>
              </a:rPr>
              <a:t>to </a:t>
            </a:r>
            <a:r>
              <a:rPr lang="en-US" sz="1400" b="1" dirty="0" smtClean="0">
                <a:latin typeface="Arial" charset="0"/>
              </a:rPr>
              <a:t>ISO/IEC17025, clause </a:t>
            </a:r>
            <a:r>
              <a:rPr lang="en-US" sz="1400" b="1" dirty="0">
                <a:latin typeface="Arial" charset="0"/>
              </a:rPr>
              <a:t>5.10.2 </a:t>
            </a:r>
            <a:r>
              <a:rPr lang="en-US" sz="1400" b="1" dirty="0" smtClean="0">
                <a:latin typeface="Arial" charset="0"/>
              </a:rPr>
              <a:t>for </a:t>
            </a:r>
            <a:r>
              <a:rPr lang="en-US" sz="1400" b="1" dirty="0">
                <a:latin typeface="Arial" charset="0"/>
              </a:rPr>
              <a:t>full text of above and refer </a:t>
            </a:r>
            <a:r>
              <a:rPr lang="en-US" sz="1400" b="1" dirty="0" smtClean="0">
                <a:latin typeface="Arial" charset="0"/>
              </a:rPr>
              <a:t>to</a:t>
            </a:r>
          </a:p>
          <a:p>
            <a:pPr marL="114300" lvl="1" indent="0" eaLnBrk="1" hangingPunct="1">
              <a:lnSpc>
                <a:spcPct val="80000"/>
              </a:lnSpc>
              <a:spcBef>
                <a:spcPct val="20000"/>
              </a:spcBef>
              <a:buClr>
                <a:schemeClr val="tx1"/>
              </a:buClr>
            </a:pPr>
            <a:r>
              <a:rPr lang="en-US" sz="1400" b="1" dirty="0" smtClean="0">
                <a:latin typeface="Arial" charset="0"/>
              </a:rPr>
              <a:t>00-OP-C0025 for complete </a:t>
            </a:r>
            <a:r>
              <a:rPr lang="en-US" sz="1400" b="1" dirty="0">
                <a:latin typeface="Arial" charset="0"/>
              </a:rPr>
              <a:t>list of items required by </a:t>
            </a:r>
            <a:r>
              <a:rPr lang="en-US" sz="1400" b="1" dirty="0" smtClean="0">
                <a:latin typeface="Arial" charset="0"/>
              </a:rPr>
              <a:t>UL.</a:t>
            </a:r>
            <a:endParaRPr lang="en-US" sz="1400" dirty="0">
              <a:latin typeface="Arial" charset="0"/>
            </a:endParaRPr>
          </a:p>
        </p:txBody>
      </p:sp>
    </p:spTree>
    <p:custDataLst>
      <p:tags r:id="rId1"/>
    </p:custDataLst>
    <p:extLst>
      <p:ext uri="{BB962C8B-B14F-4D97-AF65-F5344CB8AC3E}">
        <p14:creationId xmlns:p14="http://schemas.microsoft.com/office/powerpoint/2010/main" val="176297654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
          <p:cNvSpPr>
            <a:spLocks noGrp="1" noChangeArrowheads="1"/>
          </p:cNvSpPr>
          <p:nvPr>
            <p:ph type="title"/>
          </p:nvPr>
        </p:nvSpPr>
        <p:spPr/>
        <p:txBody>
          <a:bodyPr/>
          <a:lstStyle/>
          <a:p>
            <a:pPr eaLnBrk="1" hangingPunct="1"/>
            <a:r>
              <a:rPr lang="en-US" dirty="0" smtClean="0"/>
              <a:t>Key Components of the Data Sheet Package</a:t>
            </a:r>
          </a:p>
        </p:txBody>
      </p:sp>
      <p:sp>
        <p:nvSpPr>
          <p:cNvPr id="70659" name="Rectangle 11"/>
          <p:cNvSpPr>
            <a:spLocks noGrp="1" noChangeArrowheads="1"/>
          </p:cNvSpPr>
          <p:nvPr>
            <p:ph idx="1"/>
          </p:nvPr>
        </p:nvSpPr>
        <p:spPr>
          <a:xfrm>
            <a:off x="457200" y="1219199"/>
            <a:ext cx="8229600" cy="4906963"/>
          </a:xfrm>
        </p:spPr>
        <p:txBody>
          <a:bodyPr/>
          <a:lstStyle/>
          <a:p>
            <a:pPr eaLnBrk="1" hangingPunct="1">
              <a:spcBef>
                <a:spcPts val="1200"/>
              </a:spcBef>
              <a:spcAft>
                <a:spcPts val="1200"/>
              </a:spcAft>
            </a:pPr>
            <a:r>
              <a:rPr lang="en-US" dirty="0" smtClean="0"/>
              <a:t>Cover pages</a:t>
            </a:r>
          </a:p>
          <a:p>
            <a:pPr eaLnBrk="1" hangingPunct="1">
              <a:spcBef>
                <a:spcPts val="1200"/>
              </a:spcBef>
              <a:spcAft>
                <a:spcPts val="1200"/>
              </a:spcAft>
            </a:pPr>
            <a:r>
              <a:rPr lang="en-US" dirty="0" smtClean="0"/>
              <a:t>Test data sheet pages</a:t>
            </a:r>
          </a:p>
          <a:p>
            <a:pPr eaLnBrk="1" hangingPunct="1">
              <a:spcBef>
                <a:spcPts val="1200"/>
              </a:spcBef>
              <a:spcAft>
                <a:spcPts val="1200"/>
              </a:spcAft>
            </a:pPr>
            <a:r>
              <a:rPr lang="en-US" dirty="0" smtClean="0"/>
              <a:t>00-OP-C0025 </a:t>
            </a:r>
          </a:p>
          <a:p>
            <a:pPr eaLnBrk="1" hangingPunct="1"/>
            <a:endParaRPr lang="en-US" sz="1800" dirty="0" smtClean="0"/>
          </a:p>
          <a:p>
            <a:pPr eaLnBrk="1" hangingPunct="1">
              <a:buFont typeface="Wingdings" pitchFamily="2" charset="2"/>
              <a:buNone/>
            </a:pPr>
            <a:endParaRPr lang="en-US" sz="1800" dirty="0" smtClean="0"/>
          </a:p>
        </p:txBody>
      </p:sp>
      <p:sp>
        <p:nvSpPr>
          <p:cNvPr id="70660"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algn="ctr" eaLnBrk="0" fontAlgn="base" hangingPunct="0">
              <a:spcBef>
                <a:spcPct val="0"/>
              </a:spcBef>
              <a:spcAft>
                <a:spcPct val="0"/>
              </a:spcAft>
              <a:defRPr sz="2400">
                <a:solidFill>
                  <a:schemeClr val="tx1"/>
                </a:solidFill>
                <a:latin typeface="Times New Roman" charset="0"/>
              </a:defRPr>
            </a:lvl6pPr>
            <a:lvl7pPr marL="2971800" indent="-228600" algn="ctr" eaLnBrk="0" fontAlgn="base" hangingPunct="0">
              <a:spcBef>
                <a:spcPct val="0"/>
              </a:spcBef>
              <a:spcAft>
                <a:spcPct val="0"/>
              </a:spcAft>
              <a:defRPr sz="2400">
                <a:solidFill>
                  <a:schemeClr val="tx1"/>
                </a:solidFill>
                <a:latin typeface="Times New Roman" charset="0"/>
              </a:defRPr>
            </a:lvl7pPr>
            <a:lvl8pPr marL="3429000" indent="-228600" algn="ctr" eaLnBrk="0" fontAlgn="base" hangingPunct="0">
              <a:spcBef>
                <a:spcPct val="0"/>
              </a:spcBef>
              <a:spcAft>
                <a:spcPct val="0"/>
              </a:spcAft>
              <a:defRPr sz="2400">
                <a:solidFill>
                  <a:schemeClr val="tx1"/>
                </a:solidFill>
                <a:latin typeface="Times New Roman" charset="0"/>
              </a:defRPr>
            </a:lvl8pPr>
            <a:lvl9pPr marL="3886200" indent="-228600" algn="ctr" eaLnBrk="0" fontAlgn="base" hangingPunct="0">
              <a:spcBef>
                <a:spcPct val="0"/>
              </a:spcBef>
              <a:spcAft>
                <a:spcPct val="0"/>
              </a:spcAft>
              <a:defRPr sz="2400">
                <a:solidFill>
                  <a:schemeClr val="tx1"/>
                </a:solidFill>
                <a:latin typeface="Times New Roman" charset="0"/>
              </a:defRPr>
            </a:lvl9pPr>
          </a:lstStyle>
          <a:p>
            <a:pPr eaLnBrk="1" hangingPunct="1"/>
            <a:r>
              <a:rPr lang="en-US" sz="1400" dirty="0" smtClean="0">
                <a:latin typeface="Arial" charset="0"/>
              </a:rPr>
              <a:t>Slide </a:t>
            </a:r>
            <a:fld id="{180DDA64-3221-4C92-BF11-761ABF098531}" type="slidenum">
              <a:rPr lang="en-US" sz="1400" smtClean="0">
                <a:latin typeface="Arial" charset="0"/>
              </a:rPr>
              <a:pPr eaLnBrk="1" hangingPunct="1"/>
              <a:t>57</a:t>
            </a:fld>
            <a:endParaRPr lang="en-US" sz="1400" dirty="0" smtClean="0">
              <a:latin typeface="Arial" charset="0"/>
            </a:endParaRPr>
          </a:p>
        </p:txBody>
      </p:sp>
      <p:grpSp>
        <p:nvGrpSpPr>
          <p:cNvPr id="70661" name="Group 4"/>
          <p:cNvGrpSpPr>
            <a:grpSpLocks/>
          </p:cNvGrpSpPr>
          <p:nvPr/>
        </p:nvGrpSpPr>
        <p:grpSpPr bwMode="auto">
          <a:xfrm rot="1991429">
            <a:off x="6926263" y="3349625"/>
            <a:ext cx="1374775" cy="1289050"/>
            <a:chOff x="3787" y="1178"/>
            <a:chExt cx="1699" cy="1545"/>
          </a:xfrm>
        </p:grpSpPr>
        <p:pic>
          <p:nvPicPr>
            <p:cNvPr id="70662"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87" y="1178"/>
              <a:ext cx="1591" cy="1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3"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497857">
              <a:off x="4594" y="1523"/>
              <a:ext cx="892" cy="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ustDataLst>
      <p:tags r:id="rId1"/>
    </p:custDataLst>
    <p:extLst>
      <p:ext uri="{BB962C8B-B14F-4D97-AF65-F5344CB8AC3E}">
        <p14:creationId xmlns:p14="http://schemas.microsoft.com/office/powerpoint/2010/main" val="282771856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r>
              <a:rPr lang="en-US" dirty="0" smtClean="0"/>
              <a:t>Data Sheet Package: All Pages</a:t>
            </a:r>
          </a:p>
        </p:txBody>
      </p:sp>
      <p:graphicFrame>
        <p:nvGraphicFramePr>
          <p:cNvPr id="14" name="Object 0"/>
          <p:cNvGraphicFramePr>
            <a:graphicFrameLocks noGrp="1" noChangeAspect="1"/>
          </p:cNvGraphicFramePr>
          <p:nvPr>
            <p:ph sz="half" idx="2"/>
            <p:extLst>
              <p:ext uri="{D42A27DB-BD31-4B8C-83A1-F6EECF244321}">
                <p14:modId xmlns:p14="http://schemas.microsoft.com/office/powerpoint/2010/main" val="2142131639"/>
              </p:ext>
            </p:extLst>
          </p:nvPr>
        </p:nvGraphicFramePr>
        <p:xfrm>
          <a:off x="3948113" y="1038225"/>
          <a:ext cx="4883150" cy="4822825"/>
        </p:xfrm>
        <a:graphic>
          <a:graphicData uri="http://schemas.openxmlformats.org/presentationml/2006/ole">
            <mc:AlternateContent xmlns:mc="http://schemas.openxmlformats.org/markup-compatibility/2006">
              <mc:Choice xmlns:v="urn:schemas-microsoft-com:vml" Requires="v">
                <p:oleObj spid="_x0000_s6159" name="Document" r:id="rId5" imgW="6231636" imgH="6152388" progId="Word.Document.8">
                  <p:embed/>
                </p:oleObj>
              </mc:Choice>
              <mc:Fallback>
                <p:oleObj name="Document" r:id="rId5" imgW="6231636" imgH="6152388"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l="809" t="2490" r="809" b="6030"/>
                      <a:stretch>
                        <a:fillRect/>
                      </a:stretch>
                    </p:blipFill>
                    <p:spPr bwMode="auto">
                      <a:xfrm>
                        <a:off x="3948113" y="1038225"/>
                        <a:ext cx="4883150" cy="48228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Line 5"/>
          <p:cNvSpPr>
            <a:spLocks noChangeShapeType="1"/>
          </p:cNvSpPr>
          <p:nvPr/>
        </p:nvSpPr>
        <p:spPr bwMode="auto">
          <a:xfrm flipV="1">
            <a:off x="3657600" y="1524000"/>
            <a:ext cx="257175" cy="231775"/>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8" name="Rectangle 3"/>
          <p:cNvSpPr>
            <a:spLocks noGrp="1" noChangeArrowheads="1"/>
          </p:cNvSpPr>
          <p:nvPr>
            <p:ph sz="half" idx="1"/>
          </p:nvPr>
        </p:nvSpPr>
        <p:spPr>
          <a:xfrm>
            <a:off x="457199" y="881744"/>
            <a:ext cx="3252787" cy="5244420"/>
          </a:xfrm>
        </p:spPr>
        <p:txBody>
          <a:bodyPr>
            <a:normAutofit/>
          </a:bodyPr>
          <a:lstStyle/>
          <a:p>
            <a:endParaRPr lang="en-US" dirty="0" smtClean="0"/>
          </a:p>
          <a:p>
            <a:pPr lvl="1">
              <a:spcBef>
                <a:spcPts val="1200"/>
              </a:spcBef>
              <a:spcAft>
                <a:spcPts val="1200"/>
              </a:spcAft>
            </a:pPr>
            <a:r>
              <a:rPr lang="en-US" dirty="0" smtClean="0"/>
              <a:t>Applicant File Number (optional)</a:t>
            </a:r>
          </a:p>
          <a:p>
            <a:pPr lvl="1">
              <a:spcBef>
                <a:spcPts val="1200"/>
              </a:spcBef>
              <a:spcAft>
                <a:spcPts val="1200"/>
              </a:spcAft>
            </a:pPr>
            <a:r>
              <a:rPr lang="en-US" dirty="0" smtClean="0"/>
              <a:t>Project Number (or equivalent unique identification)*</a:t>
            </a:r>
          </a:p>
          <a:p>
            <a:pPr lvl="1">
              <a:spcBef>
                <a:spcPts val="1200"/>
              </a:spcBef>
              <a:spcAft>
                <a:spcPts val="1200"/>
              </a:spcAft>
            </a:pPr>
            <a:r>
              <a:rPr lang="en-US" dirty="0" smtClean="0"/>
              <a:t>Page Number – sequentially numbered pages (suggest page X of Y format). </a:t>
            </a:r>
          </a:p>
          <a:p>
            <a:pPr lvl="1">
              <a:spcBef>
                <a:spcPts val="1200"/>
              </a:spcBef>
              <a:spcAft>
                <a:spcPts val="1200"/>
              </a:spcAft>
            </a:pPr>
            <a:r>
              <a:rPr lang="en-US" dirty="0" smtClean="0"/>
              <a:t>Date – use YYYY-MM-DD with exceptions.</a:t>
            </a:r>
          </a:p>
          <a:p>
            <a:pPr marL="173038" lvl="1" indent="0">
              <a:spcBef>
                <a:spcPts val="1200"/>
              </a:spcBef>
              <a:spcAft>
                <a:spcPts val="1200"/>
              </a:spcAft>
              <a:buNone/>
            </a:pPr>
            <a:r>
              <a:rPr lang="en-US" sz="1400" dirty="0" smtClean="0">
                <a:latin typeface="Arial" charset="0"/>
              </a:rPr>
              <a:t>*Contact project </a:t>
            </a:r>
            <a:r>
              <a:rPr lang="en-US" sz="1400" dirty="0">
                <a:latin typeface="Arial" charset="0"/>
              </a:rPr>
              <a:t>handler for </a:t>
            </a:r>
            <a:r>
              <a:rPr lang="en-US" sz="1400" dirty="0" smtClean="0">
                <a:latin typeface="Arial" charset="0"/>
              </a:rPr>
              <a:t>project number. If using </a:t>
            </a:r>
            <a:r>
              <a:rPr lang="en-US" sz="1400" dirty="0" smtClean="0"/>
              <a:t>own </a:t>
            </a:r>
            <a:r>
              <a:rPr lang="en-US" sz="1400" dirty="0"/>
              <a:t>unique </a:t>
            </a:r>
            <a:r>
              <a:rPr lang="en-US" sz="1400" dirty="0" smtClean="0"/>
              <a:t>identifier, must correlate data </a:t>
            </a:r>
            <a:r>
              <a:rPr lang="en-US" sz="1400" dirty="0"/>
              <a:t>sheets to a UL Project number, to ensure </a:t>
            </a:r>
            <a:r>
              <a:rPr lang="en-US" sz="1400" dirty="0" smtClean="0"/>
              <a:t>traceability.</a:t>
            </a:r>
            <a:endParaRPr lang="en-US" sz="1400" dirty="0"/>
          </a:p>
          <a:p>
            <a:pPr marL="173038" lvl="1" indent="0">
              <a:spcBef>
                <a:spcPts val="1200"/>
              </a:spcBef>
              <a:spcAft>
                <a:spcPts val="1200"/>
              </a:spcAft>
              <a:buNone/>
            </a:pPr>
            <a:endParaRPr lang="en-US" sz="1400" dirty="0">
              <a:latin typeface="Arial" charset="0"/>
            </a:endParaRPr>
          </a:p>
          <a:p>
            <a:pPr lvl="1">
              <a:spcBef>
                <a:spcPts val="1200"/>
              </a:spcBef>
              <a:spcAft>
                <a:spcPts val="1200"/>
              </a:spcAft>
            </a:pPr>
            <a:endParaRPr lang="en-US" dirty="0" smtClean="0"/>
          </a:p>
        </p:txBody>
      </p:sp>
    </p:spTree>
    <p:custDataLst>
      <p:tags r:id="rId2"/>
    </p:custDataLst>
    <p:extLst>
      <p:ext uri="{BB962C8B-B14F-4D97-AF65-F5344CB8AC3E}">
        <p14:creationId xmlns:p14="http://schemas.microsoft.com/office/powerpoint/2010/main" val="141300961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a:xfrm>
            <a:off x="533400" y="304800"/>
            <a:ext cx="8382000" cy="685800"/>
          </a:xfrm>
        </p:spPr>
        <p:txBody>
          <a:bodyPr>
            <a:normAutofit/>
          </a:bodyPr>
          <a:lstStyle/>
          <a:p>
            <a:pPr eaLnBrk="1" hangingPunct="1">
              <a:defRPr/>
            </a:pPr>
            <a:r>
              <a:rPr lang="en-US" dirty="0" smtClean="0"/>
              <a:t>Data Sheet Package: Cover Page</a:t>
            </a:r>
          </a:p>
        </p:txBody>
      </p:sp>
      <p:graphicFrame>
        <p:nvGraphicFramePr>
          <p:cNvPr id="72707" name="Object 0"/>
          <p:cNvGraphicFramePr>
            <a:graphicFrameLocks noGrp="1" noChangeAspect="1"/>
          </p:cNvGraphicFramePr>
          <p:nvPr>
            <p:ph sz="half" idx="1"/>
          </p:nvPr>
        </p:nvGraphicFramePr>
        <p:xfrm>
          <a:off x="266700" y="1143000"/>
          <a:ext cx="4724400" cy="4654550"/>
        </p:xfrm>
        <a:graphic>
          <a:graphicData uri="http://schemas.openxmlformats.org/presentationml/2006/ole">
            <mc:AlternateContent xmlns:mc="http://schemas.openxmlformats.org/markup-compatibility/2006">
              <mc:Choice xmlns:v="urn:schemas-microsoft-com:vml" Requires="v">
                <p:oleObj spid="_x0000_s7196" name="Document" r:id="rId5" imgW="6231636" imgH="6138672" progId="Word.Document.8">
                  <p:embed/>
                </p:oleObj>
              </mc:Choice>
              <mc:Fallback>
                <p:oleObj name="Document" r:id="rId5" imgW="6231636" imgH="6138672"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 y="1143000"/>
                        <a:ext cx="4724400" cy="465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08" name="Object 1"/>
          <p:cNvGraphicFramePr>
            <a:graphicFrameLocks noGrp="1" noChangeAspect="1"/>
          </p:cNvGraphicFramePr>
          <p:nvPr>
            <p:ph sz="quarter" idx="2"/>
            <p:extLst>
              <p:ext uri="{D42A27DB-BD31-4B8C-83A1-F6EECF244321}">
                <p14:modId xmlns:p14="http://schemas.microsoft.com/office/powerpoint/2010/main" val="2153412067"/>
              </p:ext>
            </p:extLst>
          </p:nvPr>
        </p:nvGraphicFramePr>
        <p:xfrm>
          <a:off x="5029200" y="4810125"/>
          <a:ext cx="4000500" cy="1463675"/>
        </p:xfrm>
        <a:graphic>
          <a:graphicData uri="http://schemas.openxmlformats.org/presentationml/2006/ole">
            <mc:AlternateContent xmlns:mc="http://schemas.openxmlformats.org/markup-compatibility/2006">
              <mc:Choice xmlns:v="urn:schemas-microsoft-com:vml" Requires="v">
                <p:oleObj spid="_x0000_s7197" name="Document" r:id="rId7" imgW="6236208" imgH="2281428" progId="Word.Document.8">
                  <p:embed/>
                </p:oleObj>
              </mc:Choice>
              <mc:Fallback>
                <p:oleObj name="Document" r:id="rId7" imgW="6236208" imgH="2281428" progId="Word.Documen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9200" y="4810125"/>
                        <a:ext cx="4000500" cy="14636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09" name="Rectangle 4"/>
          <p:cNvSpPr>
            <a:spLocks noGrp="1" noChangeArrowheads="1"/>
          </p:cNvSpPr>
          <p:nvPr>
            <p:ph sz="quarter" idx="3"/>
          </p:nvPr>
        </p:nvSpPr>
        <p:spPr>
          <a:xfrm>
            <a:off x="5334000" y="1219200"/>
            <a:ext cx="3810000" cy="2819400"/>
          </a:xfrm>
        </p:spPr>
        <p:txBody>
          <a:bodyPr/>
          <a:lstStyle/>
          <a:p>
            <a:pPr eaLnBrk="1" hangingPunct="1">
              <a:lnSpc>
                <a:spcPct val="90000"/>
              </a:lnSpc>
            </a:pPr>
            <a:r>
              <a:rPr lang="en-US" sz="1400" dirty="0" smtClean="0"/>
              <a:t>Total number of pages</a:t>
            </a:r>
          </a:p>
          <a:p>
            <a:pPr eaLnBrk="1" hangingPunct="1">
              <a:lnSpc>
                <a:spcPct val="90000"/>
              </a:lnSpc>
            </a:pPr>
            <a:r>
              <a:rPr lang="en-US" sz="1400" dirty="0" smtClean="0"/>
              <a:t>Test location (Name and full address)</a:t>
            </a:r>
          </a:p>
          <a:p>
            <a:pPr eaLnBrk="1" hangingPunct="1">
              <a:lnSpc>
                <a:spcPct val="90000"/>
              </a:lnSpc>
            </a:pPr>
            <a:r>
              <a:rPr lang="en-US" sz="1400" dirty="0" smtClean="0"/>
              <a:t>Name of applicant</a:t>
            </a:r>
          </a:p>
          <a:p>
            <a:pPr eaLnBrk="1" hangingPunct="1">
              <a:lnSpc>
                <a:spcPct val="90000"/>
              </a:lnSpc>
            </a:pPr>
            <a:r>
              <a:rPr lang="en-US" sz="1400" dirty="0" smtClean="0"/>
              <a:t>Applicable test standard(s) by identification number, edition or issue date and revision date</a:t>
            </a:r>
          </a:p>
          <a:p>
            <a:pPr eaLnBrk="1" hangingPunct="1">
              <a:lnSpc>
                <a:spcPct val="90000"/>
              </a:lnSpc>
            </a:pPr>
            <a:endParaRPr lang="en-US" sz="1400" dirty="0" smtClean="0"/>
          </a:p>
          <a:p>
            <a:pPr eaLnBrk="1" hangingPunct="1">
              <a:lnSpc>
                <a:spcPct val="90000"/>
              </a:lnSpc>
            </a:pPr>
            <a:endParaRPr lang="en-US" sz="1400" dirty="0"/>
          </a:p>
          <a:p>
            <a:pPr eaLnBrk="1" hangingPunct="1">
              <a:lnSpc>
                <a:spcPct val="90000"/>
              </a:lnSpc>
            </a:pPr>
            <a:endParaRPr lang="en-US" sz="1400" dirty="0" smtClean="0"/>
          </a:p>
          <a:p>
            <a:pPr eaLnBrk="1" hangingPunct="1">
              <a:lnSpc>
                <a:spcPct val="90000"/>
              </a:lnSpc>
            </a:pPr>
            <a:endParaRPr lang="en-US" sz="1400" dirty="0"/>
          </a:p>
          <a:p>
            <a:pPr eaLnBrk="1" hangingPunct="1">
              <a:lnSpc>
                <a:spcPct val="90000"/>
              </a:lnSpc>
            </a:pPr>
            <a:r>
              <a:rPr lang="en-US" sz="1400" dirty="0" smtClean="0"/>
              <a:t>List of tests</a:t>
            </a:r>
          </a:p>
          <a:p>
            <a:pPr eaLnBrk="1" hangingPunct="1">
              <a:lnSpc>
                <a:spcPct val="90000"/>
              </a:lnSpc>
            </a:pPr>
            <a:r>
              <a:rPr lang="en-US" sz="1400" dirty="0" smtClean="0"/>
              <a:t>Special instructions (as applicable)</a:t>
            </a:r>
          </a:p>
        </p:txBody>
      </p:sp>
      <p:sp>
        <p:nvSpPr>
          <p:cNvPr id="72710" name="Slide Number Placeholder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algn="ctr" eaLnBrk="0" fontAlgn="base" hangingPunct="0">
              <a:spcBef>
                <a:spcPct val="0"/>
              </a:spcBef>
              <a:spcAft>
                <a:spcPct val="0"/>
              </a:spcAft>
              <a:defRPr sz="2400">
                <a:solidFill>
                  <a:schemeClr val="tx1"/>
                </a:solidFill>
                <a:latin typeface="Times New Roman" charset="0"/>
              </a:defRPr>
            </a:lvl6pPr>
            <a:lvl7pPr marL="2971800" indent="-228600" algn="ctr" eaLnBrk="0" fontAlgn="base" hangingPunct="0">
              <a:spcBef>
                <a:spcPct val="0"/>
              </a:spcBef>
              <a:spcAft>
                <a:spcPct val="0"/>
              </a:spcAft>
              <a:defRPr sz="2400">
                <a:solidFill>
                  <a:schemeClr val="tx1"/>
                </a:solidFill>
                <a:latin typeface="Times New Roman" charset="0"/>
              </a:defRPr>
            </a:lvl7pPr>
            <a:lvl8pPr marL="3429000" indent="-228600" algn="ctr" eaLnBrk="0" fontAlgn="base" hangingPunct="0">
              <a:spcBef>
                <a:spcPct val="0"/>
              </a:spcBef>
              <a:spcAft>
                <a:spcPct val="0"/>
              </a:spcAft>
              <a:defRPr sz="2400">
                <a:solidFill>
                  <a:schemeClr val="tx1"/>
                </a:solidFill>
                <a:latin typeface="Times New Roman" charset="0"/>
              </a:defRPr>
            </a:lvl8pPr>
            <a:lvl9pPr marL="3886200" indent="-228600" algn="ctr" eaLnBrk="0" fontAlgn="base" hangingPunct="0">
              <a:spcBef>
                <a:spcPct val="0"/>
              </a:spcBef>
              <a:spcAft>
                <a:spcPct val="0"/>
              </a:spcAft>
              <a:defRPr sz="2400">
                <a:solidFill>
                  <a:schemeClr val="tx1"/>
                </a:solidFill>
                <a:latin typeface="Times New Roman" charset="0"/>
              </a:defRPr>
            </a:lvl9pPr>
          </a:lstStyle>
          <a:p>
            <a:pPr eaLnBrk="1" hangingPunct="1"/>
            <a:r>
              <a:rPr lang="en-US" sz="1400" dirty="0" smtClean="0">
                <a:latin typeface="Arial" charset="0"/>
              </a:rPr>
              <a:t>Slide </a:t>
            </a:r>
            <a:fld id="{DAF2DA9F-EB02-4A48-9B57-106E3E0142D0}" type="slidenum">
              <a:rPr lang="en-US" sz="1400" smtClean="0">
                <a:latin typeface="Arial" charset="0"/>
              </a:rPr>
              <a:pPr eaLnBrk="1" hangingPunct="1"/>
              <a:t>59</a:t>
            </a:fld>
            <a:endParaRPr lang="en-US" sz="1400" dirty="0" smtClean="0">
              <a:latin typeface="Arial" charset="0"/>
            </a:endParaRPr>
          </a:p>
        </p:txBody>
      </p:sp>
      <p:sp>
        <p:nvSpPr>
          <p:cNvPr id="72711" name="Line 6"/>
          <p:cNvSpPr>
            <a:spLocks noChangeShapeType="1"/>
          </p:cNvSpPr>
          <p:nvPr/>
        </p:nvSpPr>
        <p:spPr bwMode="auto">
          <a:xfrm flipH="1">
            <a:off x="2898775" y="1352550"/>
            <a:ext cx="2554288" cy="4381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72712" name="Line 7"/>
          <p:cNvSpPr>
            <a:spLocks noChangeShapeType="1"/>
          </p:cNvSpPr>
          <p:nvPr/>
        </p:nvSpPr>
        <p:spPr bwMode="auto">
          <a:xfrm flipH="1">
            <a:off x="2895600" y="1793875"/>
            <a:ext cx="2559050" cy="13303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72713" name="Line 8"/>
          <p:cNvSpPr>
            <a:spLocks noChangeShapeType="1"/>
          </p:cNvSpPr>
          <p:nvPr/>
        </p:nvSpPr>
        <p:spPr bwMode="auto">
          <a:xfrm flipH="1">
            <a:off x="2895600" y="1574800"/>
            <a:ext cx="2559050" cy="787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72714" name="Line 9"/>
          <p:cNvSpPr>
            <a:spLocks noChangeShapeType="1"/>
          </p:cNvSpPr>
          <p:nvPr/>
        </p:nvSpPr>
        <p:spPr bwMode="auto">
          <a:xfrm flipH="1">
            <a:off x="3048000" y="2008188"/>
            <a:ext cx="2406650" cy="16494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72715" name="Line 10"/>
          <p:cNvSpPr>
            <a:spLocks noChangeShapeType="1"/>
          </p:cNvSpPr>
          <p:nvPr/>
        </p:nvSpPr>
        <p:spPr bwMode="auto">
          <a:xfrm>
            <a:off x="6629400" y="4114800"/>
            <a:ext cx="222250" cy="6953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Tree>
    <p:custDataLst>
      <p:tags r:id="rId2"/>
    </p:custDataLst>
    <p:extLst>
      <p:ext uri="{BB962C8B-B14F-4D97-AF65-F5344CB8AC3E}">
        <p14:creationId xmlns:p14="http://schemas.microsoft.com/office/powerpoint/2010/main" val="2301719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268356" y="2819400"/>
            <a:ext cx="8534400" cy="13716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b="1" dirty="0" smtClean="0">
                <a:solidFill>
                  <a:schemeClr val="accent6">
                    <a:lumMod val="75000"/>
                  </a:schemeClr>
                </a:solidFill>
                <a:latin typeface="Arial" pitchFamily="34" charset="0"/>
                <a:cs typeface="Arial" pitchFamily="34" charset="0"/>
              </a:rPr>
              <a:t>Instructor Led Modules</a:t>
            </a:r>
          </a:p>
        </p:txBody>
      </p:sp>
      <p:sp>
        <p:nvSpPr>
          <p:cNvPr id="18436" name="Rectangle 18435"/>
          <p:cNvSpPr/>
          <p:nvPr/>
        </p:nvSpPr>
        <p:spPr>
          <a:xfrm>
            <a:off x="268356" y="990600"/>
            <a:ext cx="8534400" cy="13716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b="1" dirty="0" smtClean="0">
                <a:solidFill>
                  <a:schemeClr val="accent6">
                    <a:lumMod val="75000"/>
                  </a:schemeClr>
                </a:solidFill>
                <a:latin typeface="Arial" pitchFamily="34" charset="0"/>
                <a:cs typeface="Arial" pitchFamily="34" charset="0"/>
              </a:rPr>
              <a:t>eLearning Module Topics</a:t>
            </a:r>
          </a:p>
        </p:txBody>
      </p:sp>
      <p:sp>
        <p:nvSpPr>
          <p:cNvPr id="18434" name="Title 1"/>
          <p:cNvSpPr>
            <a:spLocks noGrp="1"/>
          </p:cNvSpPr>
          <p:nvPr>
            <p:ph type="title"/>
          </p:nvPr>
        </p:nvSpPr>
        <p:spPr/>
        <p:txBody>
          <a:bodyPr/>
          <a:lstStyle/>
          <a:p>
            <a:pPr eaLnBrk="1" hangingPunct="1"/>
            <a:r>
              <a:rPr lang="en-US" altLang="zh-TW" dirty="0" smtClean="0">
                <a:latin typeface="Arial" pitchFamily="34" charset="0"/>
                <a:ea typeface="Geneva"/>
                <a:cs typeface="Geneva"/>
              </a:rPr>
              <a:t>Course Map</a:t>
            </a:r>
            <a:endParaRPr lang="en-US" altLang="en-US" dirty="0" smtClean="0">
              <a:latin typeface="Arial" pitchFamily="34" charset="0"/>
              <a:ea typeface="Geneva"/>
              <a:cs typeface="Geneva"/>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Slide Number Placeholder 1"/>
          <p:cNvSpPr>
            <a:spLocks noGrp="1"/>
          </p:cNvSpPr>
          <p:nvPr>
            <p:ph type="sldNum" sz="quarter" idx="10"/>
          </p:nvPr>
        </p:nvSpPr>
        <p:spPr/>
        <p:txBody>
          <a:bodyPr/>
          <a:lstStyle/>
          <a:p>
            <a:pPr>
              <a:defRPr/>
            </a:pPr>
            <a:fld id="{67A9FC22-6F7A-4F80-8D6C-ACD7C319FF91}" type="slidenum">
              <a:rPr lang="en-US" smtClean="0"/>
              <a:pPr>
                <a:defRPr/>
              </a:pPr>
              <a:t>6</a:t>
            </a:fld>
            <a:endParaRPr lang="en-US"/>
          </a:p>
        </p:txBody>
      </p:sp>
      <p:sp>
        <p:nvSpPr>
          <p:cNvPr id="6" name="Rounded Rectangle 5"/>
          <p:cNvSpPr/>
          <p:nvPr/>
        </p:nvSpPr>
        <p:spPr>
          <a:xfrm>
            <a:off x="572870" y="1394352"/>
            <a:ext cx="1250573" cy="764907"/>
          </a:xfrm>
          <a:prstGeom prst="roundRect">
            <a:avLst/>
          </a:prstGeom>
          <a:solidFill>
            <a:schemeClr val="accent5">
              <a:lumMod val="40000"/>
              <a:lumOff val="60000"/>
            </a:schemeClr>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pitchFamily="34" charset="0"/>
                <a:cs typeface="Arial" pitchFamily="34" charset="0"/>
              </a:rPr>
              <a:t>What is DAP?</a:t>
            </a:r>
          </a:p>
        </p:txBody>
      </p:sp>
      <p:sp>
        <p:nvSpPr>
          <p:cNvPr id="7" name="Rounded Rectangle 6"/>
          <p:cNvSpPr/>
          <p:nvPr/>
        </p:nvSpPr>
        <p:spPr>
          <a:xfrm>
            <a:off x="2249460" y="1394352"/>
            <a:ext cx="1250573" cy="764907"/>
          </a:xfrm>
          <a:prstGeom prst="roundRect">
            <a:avLst/>
          </a:prstGeom>
          <a:solidFill>
            <a:schemeClr val="accent5">
              <a:lumMod val="40000"/>
              <a:lumOff val="60000"/>
            </a:schemeClr>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marL="6350" lvl="1" algn="ctr"/>
            <a:r>
              <a:rPr lang="en-US" sz="1200" dirty="0" smtClean="0">
                <a:solidFill>
                  <a:schemeClr val="tx1"/>
                </a:solidFill>
              </a:rPr>
              <a:t>The DAP Programs</a:t>
            </a:r>
            <a:endParaRPr lang="en-US" sz="1200" dirty="0">
              <a:solidFill>
                <a:schemeClr val="tx1"/>
              </a:solidFill>
            </a:endParaRPr>
          </a:p>
        </p:txBody>
      </p:sp>
      <p:sp>
        <p:nvSpPr>
          <p:cNvPr id="8" name="Rounded Rectangle 7"/>
          <p:cNvSpPr/>
          <p:nvPr/>
        </p:nvSpPr>
        <p:spPr>
          <a:xfrm>
            <a:off x="5574035" y="1394352"/>
            <a:ext cx="1250573" cy="764907"/>
          </a:xfrm>
          <a:prstGeom prst="roundRect">
            <a:avLst/>
          </a:prstGeom>
          <a:solidFill>
            <a:schemeClr val="accent5">
              <a:lumMod val="40000"/>
              <a:lumOff val="60000"/>
            </a:schemeClr>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marL="6350" lvl="1" algn="ctr"/>
            <a:r>
              <a:rPr lang="en-US" sz="1200" dirty="0" smtClean="0">
                <a:solidFill>
                  <a:schemeClr val="tx1"/>
                </a:solidFill>
              </a:rPr>
              <a:t>Authorized Signatories</a:t>
            </a:r>
            <a:endParaRPr lang="en-US" sz="1200" dirty="0">
              <a:solidFill>
                <a:schemeClr val="tx1"/>
              </a:solidFill>
            </a:endParaRPr>
          </a:p>
        </p:txBody>
      </p:sp>
      <p:sp>
        <p:nvSpPr>
          <p:cNvPr id="9" name="Rounded Rectangle 8"/>
          <p:cNvSpPr/>
          <p:nvPr/>
        </p:nvSpPr>
        <p:spPr>
          <a:xfrm>
            <a:off x="3941641" y="1394352"/>
            <a:ext cx="1260718" cy="764907"/>
          </a:xfrm>
          <a:prstGeom prst="roundRect">
            <a:avLst/>
          </a:prstGeom>
          <a:solidFill>
            <a:schemeClr val="accent5">
              <a:lumMod val="40000"/>
              <a:lumOff val="60000"/>
            </a:schemeClr>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marL="6350" lvl="1" algn="ctr"/>
            <a:r>
              <a:rPr lang="en-US" sz="1200" dirty="0" smtClean="0">
                <a:solidFill>
                  <a:schemeClr val="tx1"/>
                </a:solidFill>
              </a:rPr>
              <a:t>DAP General Requirements</a:t>
            </a:r>
            <a:endParaRPr lang="en-US" sz="1200" dirty="0">
              <a:solidFill>
                <a:schemeClr val="tx1"/>
              </a:solidFill>
            </a:endParaRPr>
          </a:p>
        </p:txBody>
      </p:sp>
      <p:sp>
        <p:nvSpPr>
          <p:cNvPr id="10" name="Rounded Rectangle 9"/>
          <p:cNvSpPr/>
          <p:nvPr/>
        </p:nvSpPr>
        <p:spPr>
          <a:xfrm>
            <a:off x="7299702" y="1394351"/>
            <a:ext cx="1250573" cy="764907"/>
          </a:xfrm>
          <a:prstGeom prst="roundRect">
            <a:avLst/>
          </a:prstGeom>
          <a:solidFill>
            <a:schemeClr val="accent5">
              <a:lumMod val="40000"/>
              <a:lumOff val="60000"/>
            </a:schemeClr>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marL="6350" lvl="1" algn="ctr"/>
            <a:r>
              <a:rPr lang="en-US" sz="1200" dirty="0" smtClean="0">
                <a:solidFill>
                  <a:schemeClr val="tx1"/>
                </a:solidFill>
              </a:rPr>
              <a:t>UL Knowledge Solutions</a:t>
            </a:r>
            <a:endParaRPr lang="en-US" sz="1200" dirty="0">
              <a:solidFill>
                <a:schemeClr val="tx1"/>
              </a:solidFill>
            </a:endParaRPr>
          </a:p>
        </p:txBody>
      </p:sp>
      <p:cxnSp>
        <p:nvCxnSpPr>
          <p:cNvPr id="11" name="Straight Arrow Connector 10"/>
          <p:cNvCxnSpPr>
            <a:stCxn id="6" idx="3"/>
            <a:endCxn id="7" idx="1"/>
          </p:cNvCxnSpPr>
          <p:nvPr/>
        </p:nvCxnSpPr>
        <p:spPr>
          <a:xfrm>
            <a:off x="1823443" y="1776806"/>
            <a:ext cx="42601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7" idx="3"/>
            <a:endCxn id="9" idx="1"/>
          </p:cNvCxnSpPr>
          <p:nvPr/>
        </p:nvCxnSpPr>
        <p:spPr>
          <a:xfrm>
            <a:off x="3500033" y="1776806"/>
            <a:ext cx="44160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9" idx="3"/>
            <a:endCxn id="8" idx="1"/>
          </p:cNvCxnSpPr>
          <p:nvPr/>
        </p:nvCxnSpPr>
        <p:spPr>
          <a:xfrm>
            <a:off x="5202359" y="1776806"/>
            <a:ext cx="37167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8" idx="3"/>
            <a:endCxn id="10" idx="1"/>
          </p:cNvCxnSpPr>
          <p:nvPr/>
        </p:nvCxnSpPr>
        <p:spPr>
          <a:xfrm flipV="1">
            <a:off x="6824608" y="1776805"/>
            <a:ext cx="475094"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Elbow Connector 15"/>
          <p:cNvCxnSpPr>
            <a:stCxn id="10" idx="3"/>
          </p:cNvCxnSpPr>
          <p:nvPr/>
        </p:nvCxnSpPr>
        <p:spPr>
          <a:xfrm flipH="1">
            <a:off x="572869" y="1776805"/>
            <a:ext cx="7977406" cy="1842236"/>
          </a:xfrm>
          <a:prstGeom prst="bentConnector5">
            <a:avLst>
              <a:gd name="adj1" fmla="val -2011"/>
              <a:gd name="adj2" fmla="val 50000"/>
              <a:gd name="adj3" fmla="val 102524"/>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Rounded Rectangle 16"/>
          <p:cNvSpPr/>
          <p:nvPr/>
        </p:nvSpPr>
        <p:spPr>
          <a:xfrm>
            <a:off x="2301494" y="3243214"/>
            <a:ext cx="1250573" cy="764907"/>
          </a:xfrm>
          <a:prstGeom prst="roundRect">
            <a:avLst/>
          </a:prstGeom>
          <a:solidFill>
            <a:schemeClr val="accent5">
              <a:lumMod val="40000"/>
              <a:lumOff val="60000"/>
            </a:schemeClr>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marL="6350" lvl="1" algn="ctr"/>
            <a:r>
              <a:rPr lang="en-US" sz="1200" dirty="0" smtClean="0">
                <a:solidFill>
                  <a:schemeClr val="tx1"/>
                </a:solidFill>
              </a:rPr>
              <a:t>eLearning Review Q&amp;A</a:t>
            </a:r>
            <a:endParaRPr lang="en-US" sz="1200" dirty="0">
              <a:solidFill>
                <a:schemeClr val="tx1"/>
              </a:solidFill>
            </a:endParaRPr>
          </a:p>
        </p:txBody>
      </p:sp>
      <p:sp>
        <p:nvSpPr>
          <p:cNvPr id="19" name="Rounded Rectangle 18"/>
          <p:cNvSpPr/>
          <p:nvPr/>
        </p:nvSpPr>
        <p:spPr>
          <a:xfrm>
            <a:off x="3993675" y="3243214"/>
            <a:ext cx="1260718" cy="764907"/>
          </a:xfrm>
          <a:prstGeom prst="roundRect">
            <a:avLst/>
          </a:prstGeom>
          <a:solidFill>
            <a:schemeClr val="accent5">
              <a:lumMod val="40000"/>
              <a:lumOff val="60000"/>
            </a:schemeClr>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marL="6350" lvl="1" algn="ctr"/>
            <a:r>
              <a:rPr lang="en-US" sz="1200" dirty="0" smtClean="0">
                <a:solidFill>
                  <a:schemeClr val="tx1"/>
                </a:solidFill>
              </a:rPr>
              <a:t>DAP Requirements using ISO/IEC 17025</a:t>
            </a:r>
            <a:endParaRPr lang="en-US" sz="1200" dirty="0">
              <a:solidFill>
                <a:schemeClr val="tx1"/>
              </a:solidFill>
            </a:endParaRPr>
          </a:p>
        </p:txBody>
      </p:sp>
      <p:cxnSp>
        <p:nvCxnSpPr>
          <p:cNvPr id="21" name="Straight Arrow Connector 20"/>
          <p:cNvCxnSpPr>
            <a:endCxn id="17" idx="1"/>
          </p:cNvCxnSpPr>
          <p:nvPr/>
        </p:nvCxnSpPr>
        <p:spPr>
          <a:xfrm>
            <a:off x="1823442" y="3619041"/>
            <a:ext cx="478052" cy="66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7" idx="3"/>
            <a:endCxn id="19" idx="1"/>
          </p:cNvCxnSpPr>
          <p:nvPr/>
        </p:nvCxnSpPr>
        <p:spPr>
          <a:xfrm>
            <a:off x="3552067" y="3625668"/>
            <a:ext cx="44160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Rounded Rectangle 22"/>
          <p:cNvSpPr/>
          <p:nvPr/>
        </p:nvSpPr>
        <p:spPr>
          <a:xfrm>
            <a:off x="572870" y="3236587"/>
            <a:ext cx="1250573" cy="764907"/>
          </a:xfrm>
          <a:prstGeom prst="roundRect">
            <a:avLst/>
          </a:prstGeom>
          <a:solidFill>
            <a:schemeClr val="accent5"/>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marL="6350" lvl="1" algn="ctr"/>
            <a:r>
              <a:rPr lang="en-US" sz="1200" dirty="0" smtClean="0">
                <a:solidFill>
                  <a:schemeClr val="tx1"/>
                </a:solidFill>
              </a:rPr>
              <a:t>Detailed Requirements Introduction</a:t>
            </a:r>
            <a:endParaRPr lang="en-US" sz="1200" dirty="0">
              <a:solidFill>
                <a:schemeClr val="tx1"/>
              </a:solidFill>
            </a:endParaRPr>
          </a:p>
        </p:txBody>
      </p:sp>
    </p:spTree>
    <p:custDataLst>
      <p:tags r:id="rId1"/>
    </p:custDataLst>
    <p:extLst>
      <p:ext uri="{BB962C8B-B14F-4D97-AF65-F5344CB8AC3E}">
        <p14:creationId xmlns:p14="http://schemas.microsoft.com/office/powerpoint/2010/main" val="101065757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smtClean="0"/>
              <a:t>Data Sheet Package: </a:t>
            </a:r>
            <a:br>
              <a:rPr lang="en-US" dirty="0" smtClean="0"/>
            </a:br>
            <a:r>
              <a:rPr lang="en-US" dirty="0" smtClean="0"/>
              <a:t>List of Tests for Multiple Standards </a:t>
            </a:r>
          </a:p>
        </p:txBody>
      </p:sp>
      <p:sp>
        <p:nvSpPr>
          <p:cNvPr id="73731" name="Rectangle 3"/>
          <p:cNvSpPr>
            <a:spLocks noGrp="1" noChangeArrowheads="1"/>
          </p:cNvSpPr>
          <p:nvPr>
            <p:ph idx="1"/>
          </p:nvPr>
        </p:nvSpPr>
        <p:spPr>
          <a:xfrm>
            <a:off x="457200" y="1142999"/>
            <a:ext cx="8229600" cy="4983163"/>
          </a:xfrm>
        </p:spPr>
        <p:txBody>
          <a:bodyPr/>
          <a:lstStyle/>
          <a:p>
            <a:endParaRPr lang="en-US" dirty="0" smtClean="0"/>
          </a:p>
          <a:p>
            <a:pPr marL="0" indent="0">
              <a:buNone/>
            </a:pPr>
            <a:r>
              <a:rPr lang="en-US" dirty="0" smtClean="0"/>
              <a:t>If the product is investigated to more than one standard: </a:t>
            </a:r>
          </a:p>
          <a:p>
            <a:pPr lvl="1">
              <a:spcBef>
                <a:spcPts val="1200"/>
              </a:spcBef>
            </a:pPr>
            <a:r>
              <a:rPr lang="en-US" dirty="0" smtClean="0"/>
              <a:t>Identify standards</a:t>
            </a:r>
          </a:p>
          <a:p>
            <a:pPr lvl="1"/>
            <a:r>
              <a:rPr lang="en-US" dirty="0" smtClean="0"/>
              <a:t>Correlate list of tests performed to each standard </a:t>
            </a:r>
          </a:p>
        </p:txBody>
      </p:sp>
      <p:sp>
        <p:nvSpPr>
          <p:cNvPr id="73732" name="Slide Number Placeholder 4"/>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algn="ctr" eaLnBrk="0" fontAlgn="base" hangingPunct="0">
              <a:spcBef>
                <a:spcPct val="0"/>
              </a:spcBef>
              <a:spcAft>
                <a:spcPct val="0"/>
              </a:spcAft>
              <a:defRPr sz="2400">
                <a:solidFill>
                  <a:schemeClr val="tx1"/>
                </a:solidFill>
                <a:latin typeface="Times New Roman" charset="0"/>
              </a:defRPr>
            </a:lvl6pPr>
            <a:lvl7pPr marL="2971800" indent="-228600" algn="ctr" eaLnBrk="0" fontAlgn="base" hangingPunct="0">
              <a:spcBef>
                <a:spcPct val="0"/>
              </a:spcBef>
              <a:spcAft>
                <a:spcPct val="0"/>
              </a:spcAft>
              <a:defRPr sz="2400">
                <a:solidFill>
                  <a:schemeClr val="tx1"/>
                </a:solidFill>
                <a:latin typeface="Times New Roman" charset="0"/>
              </a:defRPr>
            </a:lvl7pPr>
            <a:lvl8pPr marL="3429000" indent="-228600" algn="ctr" eaLnBrk="0" fontAlgn="base" hangingPunct="0">
              <a:spcBef>
                <a:spcPct val="0"/>
              </a:spcBef>
              <a:spcAft>
                <a:spcPct val="0"/>
              </a:spcAft>
              <a:defRPr sz="2400">
                <a:solidFill>
                  <a:schemeClr val="tx1"/>
                </a:solidFill>
                <a:latin typeface="Times New Roman" charset="0"/>
              </a:defRPr>
            </a:lvl8pPr>
            <a:lvl9pPr marL="3886200" indent="-228600" algn="ctr" eaLnBrk="0" fontAlgn="base" hangingPunct="0">
              <a:spcBef>
                <a:spcPct val="0"/>
              </a:spcBef>
              <a:spcAft>
                <a:spcPct val="0"/>
              </a:spcAft>
              <a:defRPr sz="2400">
                <a:solidFill>
                  <a:schemeClr val="tx1"/>
                </a:solidFill>
                <a:latin typeface="Times New Roman" charset="0"/>
              </a:defRPr>
            </a:lvl9pPr>
          </a:lstStyle>
          <a:p>
            <a:r>
              <a:rPr lang="en-US" sz="1400" dirty="0" smtClean="0">
                <a:latin typeface="Arial" charset="0"/>
              </a:rPr>
              <a:t>Slide </a:t>
            </a:r>
            <a:fld id="{4801EDB5-8A83-4D5F-9105-497DE2ED2971}" type="slidenum">
              <a:rPr lang="en-US" sz="1400" smtClean="0">
                <a:latin typeface="Arial" charset="0"/>
              </a:rPr>
              <a:pPr/>
              <a:t>60</a:t>
            </a:fld>
            <a:endParaRPr lang="en-US" sz="1400" dirty="0" smtClean="0">
              <a:latin typeface="Arial" charset="0"/>
            </a:endParaRPr>
          </a:p>
        </p:txBody>
      </p:sp>
      <p:graphicFrame>
        <p:nvGraphicFramePr>
          <p:cNvPr id="7" name="Group 4"/>
          <p:cNvGraphicFramePr>
            <a:graphicFrameLocks/>
          </p:cNvGraphicFramePr>
          <p:nvPr>
            <p:extLst>
              <p:ext uri="{D42A27DB-BD31-4B8C-83A1-F6EECF244321}">
                <p14:modId xmlns:p14="http://schemas.microsoft.com/office/powerpoint/2010/main" val="602588336"/>
              </p:ext>
            </p:extLst>
          </p:nvPr>
        </p:nvGraphicFramePr>
        <p:xfrm>
          <a:off x="252413" y="3048000"/>
          <a:ext cx="8586787" cy="1524000"/>
        </p:xfrm>
        <a:graphic>
          <a:graphicData uri="http://schemas.openxmlformats.org/drawingml/2006/table">
            <a:tbl>
              <a:tblPr/>
              <a:tblGrid>
                <a:gridCol w="774205"/>
                <a:gridCol w="630097"/>
                <a:gridCol w="3731520"/>
                <a:gridCol w="3450965"/>
              </a:tblGrid>
              <a:tr h="15240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cs typeface="Times New Roman" pitchFamily="18" charset="0"/>
                        </a:rPr>
                        <a:t>1</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ea typeface="Arial Unicode MS" pitchFamily="34" charset="-128"/>
                          <a:cs typeface="Arial Unicode MS" pitchFamily="34" charset="-128"/>
                        </a:rPr>
                        <a:t>✓</a:t>
                      </a:r>
                      <a:endParaRPr kumimoji="0" lang="en-US" sz="1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cs typeface="Times New Roman" pitchFamily="18" charset="0"/>
                        </a:rPr>
                        <a:t>TRANSFORMER OVERHEATING TEST (Mains supply transformers Overheating, CAN/CSA 22.2 No. 601.1):</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cs typeface="Times New Roman" pitchFamily="18" charset="0"/>
                        </a:rPr>
                        <a:t>Same test with different name.</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ustDataLst>
      <p:tags r:id="rId1"/>
    </p:custDataLst>
    <p:extLst>
      <p:ext uri="{BB962C8B-B14F-4D97-AF65-F5344CB8AC3E}">
        <p14:creationId xmlns:p14="http://schemas.microsoft.com/office/powerpoint/2010/main" val="219520073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dirty="0" smtClean="0"/>
              <a:t>Data Sheet Package: </a:t>
            </a:r>
            <a:br>
              <a:rPr lang="en-US" dirty="0" smtClean="0"/>
            </a:br>
            <a:r>
              <a:rPr lang="en-US" dirty="0" smtClean="0"/>
              <a:t>List of Tests for Multiple Standards – continued  </a:t>
            </a:r>
          </a:p>
        </p:txBody>
      </p:sp>
      <p:sp>
        <p:nvSpPr>
          <p:cNvPr id="74755" name="Rectangle 3"/>
          <p:cNvSpPr>
            <a:spLocks noGrp="1" noChangeArrowheads="1"/>
          </p:cNvSpPr>
          <p:nvPr>
            <p:ph idx="1"/>
          </p:nvPr>
        </p:nvSpPr>
        <p:spPr>
          <a:xfrm>
            <a:off x="457200" y="1524000"/>
            <a:ext cx="8229600" cy="4602162"/>
          </a:xfrm>
        </p:spPr>
        <p:txBody>
          <a:bodyPr/>
          <a:lstStyle/>
          <a:p>
            <a:pPr marL="0" indent="0">
              <a:buNone/>
            </a:pPr>
            <a:r>
              <a:rPr lang="en-US" dirty="0" smtClean="0"/>
              <a:t>If titles of related tests among involved standards are different:</a:t>
            </a:r>
          </a:p>
          <a:p>
            <a:pPr lvl="1">
              <a:spcBef>
                <a:spcPts val="1200"/>
              </a:spcBef>
            </a:pPr>
            <a:r>
              <a:rPr lang="en-US" dirty="0" smtClean="0"/>
              <a:t>Correlate between the titles </a:t>
            </a:r>
          </a:p>
          <a:p>
            <a:pPr lvl="1">
              <a:spcBef>
                <a:spcPts val="1200"/>
              </a:spcBef>
            </a:pPr>
            <a:r>
              <a:rPr lang="en-US" dirty="0" smtClean="0"/>
              <a:t>Identify applicable clauses from each standard  </a:t>
            </a:r>
          </a:p>
        </p:txBody>
      </p:sp>
      <p:sp>
        <p:nvSpPr>
          <p:cNvPr id="74756" name="Slide Number Placeholder 4"/>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algn="ctr" eaLnBrk="0" fontAlgn="base" hangingPunct="0">
              <a:spcBef>
                <a:spcPct val="0"/>
              </a:spcBef>
              <a:spcAft>
                <a:spcPct val="0"/>
              </a:spcAft>
              <a:defRPr sz="2400">
                <a:solidFill>
                  <a:schemeClr val="tx1"/>
                </a:solidFill>
                <a:latin typeface="Times New Roman" charset="0"/>
              </a:defRPr>
            </a:lvl6pPr>
            <a:lvl7pPr marL="2971800" indent="-228600" algn="ctr" eaLnBrk="0" fontAlgn="base" hangingPunct="0">
              <a:spcBef>
                <a:spcPct val="0"/>
              </a:spcBef>
              <a:spcAft>
                <a:spcPct val="0"/>
              </a:spcAft>
              <a:defRPr sz="2400">
                <a:solidFill>
                  <a:schemeClr val="tx1"/>
                </a:solidFill>
                <a:latin typeface="Times New Roman" charset="0"/>
              </a:defRPr>
            </a:lvl7pPr>
            <a:lvl8pPr marL="3429000" indent="-228600" algn="ctr" eaLnBrk="0" fontAlgn="base" hangingPunct="0">
              <a:spcBef>
                <a:spcPct val="0"/>
              </a:spcBef>
              <a:spcAft>
                <a:spcPct val="0"/>
              </a:spcAft>
              <a:defRPr sz="2400">
                <a:solidFill>
                  <a:schemeClr val="tx1"/>
                </a:solidFill>
                <a:latin typeface="Times New Roman" charset="0"/>
              </a:defRPr>
            </a:lvl8pPr>
            <a:lvl9pPr marL="3886200" indent="-228600" algn="ctr" eaLnBrk="0" fontAlgn="base" hangingPunct="0">
              <a:spcBef>
                <a:spcPct val="0"/>
              </a:spcBef>
              <a:spcAft>
                <a:spcPct val="0"/>
              </a:spcAft>
              <a:defRPr sz="2400">
                <a:solidFill>
                  <a:schemeClr val="tx1"/>
                </a:solidFill>
                <a:latin typeface="Times New Roman" charset="0"/>
              </a:defRPr>
            </a:lvl9pPr>
          </a:lstStyle>
          <a:p>
            <a:r>
              <a:rPr lang="en-US" sz="1400" dirty="0" smtClean="0">
                <a:latin typeface="Arial" charset="0"/>
              </a:rPr>
              <a:t>Slide </a:t>
            </a:r>
            <a:fld id="{9B40002B-19AE-4C77-9726-D5CFDA31385A}" type="slidenum">
              <a:rPr lang="en-US" sz="1400" smtClean="0">
                <a:latin typeface="Arial" charset="0"/>
              </a:rPr>
              <a:pPr/>
              <a:t>61</a:t>
            </a:fld>
            <a:endParaRPr lang="en-US" sz="1400" dirty="0" smtClean="0">
              <a:latin typeface="Arial" charset="0"/>
            </a:endParaRPr>
          </a:p>
        </p:txBody>
      </p:sp>
      <p:graphicFrame>
        <p:nvGraphicFramePr>
          <p:cNvPr id="11" name="Group 4"/>
          <p:cNvGraphicFramePr>
            <a:graphicFrameLocks/>
          </p:cNvGraphicFramePr>
          <p:nvPr>
            <p:extLst>
              <p:ext uri="{D42A27DB-BD31-4B8C-83A1-F6EECF244321}">
                <p14:modId xmlns:p14="http://schemas.microsoft.com/office/powerpoint/2010/main" val="3384535383"/>
              </p:ext>
            </p:extLst>
          </p:nvPr>
        </p:nvGraphicFramePr>
        <p:xfrm>
          <a:off x="238125" y="3214688"/>
          <a:ext cx="8524875" cy="1509712"/>
        </p:xfrm>
        <a:graphic>
          <a:graphicData uri="http://schemas.openxmlformats.org/drawingml/2006/table">
            <a:tbl>
              <a:tblPr/>
              <a:tblGrid>
                <a:gridCol w="6346365"/>
                <a:gridCol w="2178510"/>
              </a:tblGrid>
              <a:tr h="779447">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cs typeface="Times New Roman" pitchFamily="18" charset="0"/>
                        </a:rPr>
                        <a:t>TRANSFORMER OVERHEATING TEST: </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cs typeface="Times New Roman" pitchFamily="18" charset="0"/>
                        </a:rPr>
                        <a:t>Sec. 14</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026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cs typeface="Times New Roman" pitchFamily="18" charset="0"/>
                        </a:rPr>
                        <a:t>Mains supply transformers Overheating (CAN/CSA C22.2 No 601.1):</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cs typeface="Times New Roman" pitchFamily="18" charset="0"/>
                        </a:rPr>
                        <a:t>57.9.1 a)&amp; 57.9.1 b)</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ustDataLst>
      <p:tags r:id="rId1"/>
    </p:custDataLst>
    <p:extLst>
      <p:ext uri="{BB962C8B-B14F-4D97-AF65-F5344CB8AC3E}">
        <p14:creationId xmlns:p14="http://schemas.microsoft.com/office/powerpoint/2010/main" val="128143106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5"/>
          <p:cNvSpPr>
            <a:spLocks noGrp="1" noChangeArrowheads="1"/>
          </p:cNvSpPr>
          <p:nvPr>
            <p:ph type="title"/>
          </p:nvPr>
        </p:nvSpPr>
        <p:spPr/>
        <p:txBody>
          <a:bodyPr>
            <a:noAutofit/>
          </a:bodyPr>
          <a:lstStyle/>
          <a:p>
            <a:pPr eaLnBrk="1" hangingPunct="1">
              <a:defRPr/>
            </a:pPr>
            <a:r>
              <a:rPr lang="en-US" dirty="0" smtClean="0"/>
              <a:t>Data Sheet Package: </a:t>
            </a:r>
            <a:br>
              <a:rPr lang="en-US" dirty="0" smtClean="0"/>
            </a:br>
            <a:r>
              <a:rPr lang="en-US" dirty="0" smtClean="0"/>
              <a:t>List of Tests for Multiple Standards – continued  </a:t>
            </a:r>
          </a:p>
        </p:txBody>
      </p:sp>
      <p:sp>
        <p:nvSpPr>
          <p:cNvPr id="75779" name="Rectangle 6"/>
          <p:cNvSpPr>
            <a:spLocks noGrp="1" noChangeArrowheads="1"/>
          </p:cNvSpPr>
          <p:nvPr>
            <p:ph idx="1"/>
          </p:nvPr>
        </p:nvSpPr>
        <p:spPr>
          <a:xfrm>
            <a:off x="457200" y="1447800"/>
            <a:ext cx="8229600" cy="4678362"/>
          </a:xfrm>
        </p:spPr>
        <p:txBody>
          <a:bodyPr/>
          <a:lstStyle/>
          <a:p>
            <a:pPr marL="0" indent="0">
              <a:buNone/>
            </a:pPr>
            <a:r>
              <a:rPr lang="en-US" dirty="0" smtClean="0"/>
              <a:t>When a test method in one standard is representative of test method(s) in other standard(s):</a:t>
            </a:r>
          </a:p>
          <a:p>
            <a:pPr lvl="2">
              <a:spcBef>
                <a:spcPts val="1800"/>
              </a:spcBef>
              <a:buFont typeface="Arial" pitchFamily="34" charset="0"/>
              <a:buChar char="•"/>
            </a:pPr>
            <a:r>
              <a:rPr lang="en-US" sz="1800" dirty="0" smtClean="0"/>
              <a:t>Record representation clearly under test method used. </a:t>
            </a:r>
          </a:p>
          <a:p>
            <a:pPr lvl="2">
              <a:spcBef>
                <a:spcPts val="1800"/>
              </a:spcBef>
              <a:buFont typeface="Arial" pitchFamily="34" charset="0"/>
              <a:buChar char="•"/>
            </a:pPr>
            <a:r>
              <a:rPr lang="en-US" sz="1800" dirty="0" smtClean="0"/>
              <a:t>Correlate </a:t>
            </a:r>
            <a:r>
              <a:rPr lang="en-US" sz="1800" dirty="0"/>
              <a:t>between single test performed and the test(s) it represents.</a:t>
            </a:r>
          </a:p>
          <a:p>
            <a:pPr lvl="2">
              <a:spcBef>
                <a:spcPts val="1800"/>
              </a:spcBef>
              <a:buFont typeface="Arial" pitchFamily="34" charset="0"/>
              <a:buChar char="•"/>
            </a:pPr>
            <a:endParaRPr lang="en-US" sz="1800" dirty="0" smtClean="0"/>
          </a:p>
          <a:p>
            <a:pPr lvl="1" eaLnBrk="1" hangingPunct="1"/>
            <a:endParaRPr lang="en-US" dirty="0" smtClean="0"/>
          </a:p>
          <a:p>
            <a:pPr lvl="1" eaLnBrk="1" hangingPunct="1"/>
            <a:endParaRPr lang="en-US" dirty="0" smtClean="0"/>
          </a:p>
          <a:p>
            <a:pPr lvl="1" eaLnBrk="1" hangingPunct="1"/>
            <a:endParaRPr lang="en-US" dirty="0" smtClean="0"/>
          </a:p>
          <a:p>
            <a:pPr lvl="1" eaLnBrk="1" hangingPunct="1"/>
            <a:endParaRPr lang="en-US" dirty="0" smtClean="0"/>
          </a:p>
        </p:txBody>
      </p:sp>
      <p:sp>
        <p:nvSpPr>
          <p:cNvPr id="75780"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algn="ctr" eaLnBrk="0" fontAlgn="base" hangingPunct="0">
              <a:spcBef>
                <a:spcPct val="0"/>
              </a:spcBef>
              <a:spcAft>
                <a:spcPct val="0"/>
              </a:spcAft>
              <a:defRPr sz="2400">
                <a:solidFill>
                  <a:schemeClr val="tx1"/>
                </a:solidFill>
                <a:latin typeface="Times New Roman" charset="0"/>
              </a:defRPr>
            </a:lvl6pPr>
            <a:lvl7pPr marL="2971800" indent="-228600" algn="ctr" eaLnBrk="0" fontAlgn="base" hangingPunct="0">
              <a:spcBef>
                <a:spcPct val="0"/>
              </a:spcBef>
              <a:spcAft>
                <a:spcPct val="0"/>
              </a:spcAft>
              <a:defRPr sz="2400">
                <a:solidFill>
                  <a:schemeClr val="tx1"/>
                </a:solidFill>
                <a:latin typeface="Times New Roman" charset="0"/>
              </a:defRPr>
            </a:lvl7pPr>
            <a:lvl8pPr marL="3429000" indent="-228600" algn="ctr" eaLnBrk="0" fontAlgn="base" hangingPunct="0">
              <a:spcBef>
                <a:spcPct val="0"/>
              </a:spcBef>
              <a:spcAft>
                <a:spcPct val="0"/>
              </a:spcAft>
              <a:defRPr sz="2400">
                <a:solidFill>
                  <a:schemeClr val="tx1"/>
                </a:solidFill>
                <a:latin typeface="Times New Roman" charset="0"/>
              </a:defRPr>
            </a:lvl8pPr>
            <a:lvl9pPr marL="3886200" indent="-228600" algn="ctr" eaLnBrk="0" fontAlgn="base" hangingPunct="0">
              <a:spcBef>
                <a:spcPct val="0"/>
              </a:spcBef>
              <a:spcAft>
                <a:spcPct val="0"/>
              </a:spcAft>
              <a:defRPr sz="2400">
                <a:solidFill>
                  <a:schemeClr val="tx1"/>
                </a:solidFill>
                <a:latin typeface="Times New Roman" charset="0"/>
              </a:defRPr>
            </a:lvl9pPr>
          </a:lstStyle>
          <a:p>
            <a:pPr eaLnBrk="1" hangingPunct="1"/>
            <a:r>
              <a:rPr lang="en-US" sz="1400" dirty="0" smtClean="0">
                <a:latin typeface="Arial" charset="0"/>
              </a:rPr>
              <a:t>Slide </a:t>
            </a:r>
            <a:fld id="{35B9B42E-120D-4EC8-8B70-727E12B0B1DB}" type="slidenum">
              <a:rPr lang="en-US" sz="1400" smtClean="0">
                <a:latin typeface="Arial" charset="0"/>
              </a:rPr>
              <a:pPr eaLnBrk="1" hangingPunct="1"/>
              <a:t>62</a:t>
            </a:fld>
            <a:endParaRPr lang="en-US" sz="1400" dirty="0" smtClean="0">
              <a:latin typeface="Arial" charset="0"/>
            </a:endParaRPr>
          </a:p>
        </p:txBody>
      </p:sp>
      <p:sp>
        <p:nvSpPr>
          <p:cNvPr id="75781" name="Rectangle 4"/>
          <p:cNvSpPr>
            <a:spLocks noChangeArrowheads="1"/>
          </p:cNvSpPr>
          <p:nvPr/>
        </p:nvSpPr>
        <p:spPr bwMode="auto">
          <a:xfrm>
            <a:off x="1084262" y="3412242"/>
            <a:ext cx="6442973" cy="120032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eaLnBrk="0" hangingPunct="0"/>
            <a:r>
              <a:rPr lang="en-US" dirty="0"/>
              <a:t>[x] </a:t>
            </a:r>
            <a:r>
              <a:rPr lang="en-US" sz="1800" dirty="0"/>
              <a:t>The following tests conducted in accordance with UL 60601-1 were </a:t>
            </a:r>
            <a:r>
              <a:rPr lang="en-US" sz="1800" dirty="0" smtClean="0"/>
              <a:t>considered </a:t>
            </a:r>
            <a:r>
              <a:rPr lang="en-US" sz="1800" dirty="0"/>
              <a:t>representative of the same tests required by Canadian Standard, </a:t>
            </a:r>
            <a:r>
              <a:rPr lang="en-US" sz="1800" dirty="0" smtClean="0"/>
              <a:t>CAN/CSA-C22.2 </a:t>
            </a:r>
            <a:r>
              <a:rPr lang="en-US" sz="1800" dirty="0"/>
              <a:t>No. 601.1-M90.</a:t>
            </a:r>
          </a:p>
        </p:txBody>
      </p:sp>
    </p:spTree>
    <p:custDataLst>
      <p:tags r:id="rId1"/>
    </p:custDataLst>
    <p:extLst>
      <p:ext uri="{BB962C8B-B14F-4D97-AF65-F5344CB8AC3E}">
        <p14:creationId xmlns:p14="http://schemas.microsoft.com/office/powerpoint/2010/main" val="106398164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21"/>
          <p:cNvSpPr>
            <a:spLocks noGrp="1" noChangeArrowheads="1"/>
          </p:cNvSpPr>
          <p:nvPr>
            <p:ph type="title"/>
          </p:nvPr>
        </p:nvSpPr>
        <p:spPr/>
        <p:txBody>
          <a:bodyPr/>
          <a:lstStyle/>
          <a:p>
            <a:r>
              <a:rPr lang="en-US" dirty="0" smtClean="0"/>
              <a:t>Data Sheet Package: </a:t>
            </a:r>
            <a:br>
              <a:rPr lang="en-US" dirty="0" smtClean="0"/>
            </a:br>
            <a:r>
              <a:rPr lang="en-US" dirty="0" smtClean="0"/>
              <a:t>Additional Required Information</a:t>
            </a:r>
          </a:p>
        </p:txBody>
      </p:sp>
      <p:sp>
        <p:nvSpPr>
          <p:cNvPr id="76803" name="Rectangle 22"/>
          <p:cNvSpPr>
            <a:spLocks noGrp="1" noChangeArrowheads="1"/>
          </p:cNvSpPr>
          <p:nvPr>
            <p:ph idx="1"/>
          </p:nvPr>
        </p:nvSpPr>
        <p:spPr>
          <a:xfrm>
            <a:off x="457200" y="1142999"/>
            <a:ext cx="8229600" cy="4983163"/>
          </a:xfrm>
        </p:spPr>
        <p:txBody>
          <a:bodyPr/>
          <a:lstStyle/>
          <a:p>
            <a:endParaRPr lang="en-US" dirty="0" smtClean="0"/>
          </a:p>
          <a:p>
            <a:pPr marL="0" indent="0">
              <a:buNone/>
            </a:pPr>
            <a:r>
              <a:rPr lang="en-US" dirty="0" smtClean="0"/>
              <a:t>Environmental condition statements:</a:t>
            </a:r>
          </a:p>
          <a:p>
            <a:pPr lvl="2"/>
            <a:endParaRPr lang="en-US" dirty="0" smtClean="0"/>
          </a:p>
          <a:p>
            <a:pPr lvl="2"/>
            <a:r>
              <a:rPr lang="en-US" dirty="0" smtClean="0"/>
              <a:t>“</a:t>
            </a:r>
            <a:r>
              <a:rPr lang="en-US" sz="1800" dirty="0" smtClean="0"/>
              <a:t>Unless specified otherwise in the individual Methods, the tests shall be conducted under the following environmental conditions. Confirmation of these conditions shall be recorded at the time the test is conducted.” (followed by the conditions).</a:t>
            </a:r>
          </a:p>
          <a:p>
            <a:pPr lvl="2"/>
            <a:endParaRPr lang="en-US" sz="1800" dirty="0" smtClean="0"/>
          </a:p>
          <a:p>
            <a:pPr lvl="2"/>
            <a:endParaRPr lang="en-US" sz="1800" dirty="0"/>
          </a:p>
          <a:p>
            <a:pPr lvl="2"/>
            <a:endParaRPr lang="en-US" sz="1800" dirty="0" smtClean="0"/>
          </a:p>
          <a:p>
            <a:pPr lvl="2"/>
            <a:endParaRPr lang="en-US" sz="1800" dirty="0" smtClean="0"/>
          </a:p>
          <a:p>
            <a:pPr lvl="2"/>
            <a:r>
              <a:rPr lang="en-US" sz="1800" dirty="0" smtClean="0"/>
              <a:t>Or indicate, “</a:t>
            </a:r>
            <a:r>
              <a:rPr lang="en-US" sz="1800" dirty="0"/>
              <a:t>No general environmental conditions are specified in the Standard(s)or have been identified that could affect the test results or </a:t>
            </a:r>
            <a:r>
              <a:rPr lang="en-US" sz="1800" dirty="0" smtClean="0"/>
              <a:t>measurements.”, if applicable.</a:t>
            </a:r>
          </a:p>
          <a:p>
            <a:endParaRPr lang="en-US" sz="1800" dirty="0" smtClean="0"/>
          </a:p>
        </p:txBody>
      </p:sp>
      <p:pic>
        <p:nvPicPr>
          <p:cNvPr id="1853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581400"/>
            <a:ext cx="6781800" cy="844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2109296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050"/>
          <p:cNvSpPr>
            <a:spLocks noGrp="1" noChangeArrowheads="1"/>
          </p:cNvSpPr>
          <p:nvPr>
            <p:ph type="title"/>
          </p:nvPr>
        </p:nvSpPr>
        <p:spPr/>
        <p:txBody>
          <a:bodyPr/>
          <a:lstStyle/>
          <a:p>
            <a:r>
              <a:rPr lang="en-US" dirty="0" smtClean="0"/>
              <a:t>Data Sheet Package: </a:t>
            </a:r>
            <a:br>
              <a:rPr lang="en-US" dirty="0" smtClean="0"/>
            </a:br>
            <a:r>
              <a:rPr lang="en-US" dirty="0" smtClean="0"/>
              <a:t>Additional Required Information – continued </a:t>
            </a:r>
          </a:p>
        </p:txBody>
      </p:sp>
      <p:sp>
        <p:nvSpPr>
          <p:cNvPr id="77827" name="Rectangle 2051"/>
          <p:cNvSpPr>
            <a:spLocks noGrp="1" noChangeArrowheads="1"/>
          </p:cNvSpPr>
          <p:nvPr>
            <p:ph idx="1"/>
          </p:nvPr>
        </p:nvSpPr>
        <p:spPr>
          <a:xfrm>
            <a:off x="457200" y="1371600"/>
            <a:ext cx="8382000" cy="4830763"/>
          </a:xfrm>
        </p:spPr>
        <p:txBody>
          <a:bodyPr/>
          <a:lstStyle/>
          <a:p>
            <a:pPr marL="0" indent="0">
              <a:buNone/>
            </a:pPr>
            <a:r>
              <a:rPr lang="en-US" dirty="0" smtClean="0"/>
              <a:t>Sample information</a:t>
            </a:r>
          </a:p>
          <a:p>
            <a:pPr lvl="1">
              <a:spcBef>
                <a:spcPts val="1200"/>
              </a:spcBef>
            </a:pPr>
            <a:r>
              <a:rPr lang="en-US" dirty="0" smtClean="0"/>
              <a:t>Unique ID, especially when multiple samples of same model/type are tested</a:t>
            </a:r>
          </a:p>
          <a:p>
            <a:pPr lvl="1">
              <a:spcBef>
                <a:spcPts val="1200"/>
              </a:spcBef>
            </a:pPr>
            <a:r>
              <a:rPr lang="en-US" dirty="0" smtClean="0"/>
              <a:t>Sample source</a:t>
            </a:r>
          </a:p>
          <a:p>
            <a:pPr lvl="1"/>
            <a:r>
              <a:rPr lang="en-US" dirty="0" smtClean="0"/>
              <a:t>Clear correlation to test results</a:t>
            </a:r>
          </a:p>
          <a:p>
            <a:pPr lvl="1"/>
            <a:endParaRPr lang="en-US" dirty="0" smtClean="0"/>
          </a:p>
          <a:p>
            <a:pPr lvl="1"/>
            <a:endParaRPr lang="en-US" dirty="0" smtClean="0"/>
          </a:p>
          <a:p>
            <a:endParaRPr lang="en-US" dirty="0" smtClean="0"/>
          </a:p>
          <a:p>
            <a:endParaRPr lang="en-US" dirty="0" smtClean="0"/>
          </a:p>
          <a:p>
            <a:endParaRPr lang="en-US" dirty="0" smtClean="0"/>
          </a:p>
        </p:txBody>
      </p:sp>
      <p:sp>
        <p:nvSpPr>
          <p:cNvPr id="7782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algn="ctr" eaLnBrk="0" fontAlgn="base" hangingPunct="0">
              <a:spcBef>
                <a:spcPct val="0"/>
              </a:spcBef>
              <a:spcAft>
                <a:spcPct val="0"/>
              </a:spcAft>
              <a:defRPr sz="2400">
                <a:solidFill>
                  <a:schemeClr val="tx1"/>
                </a:solidFill>
                <a:latin typeface="Times New Roman" charset="0"/>
              </a:defRPr>
            </a:lvl6pPr>
            <a:lvl7pPr marL="2971800" indent="-228600" algn="ctr" eaLnBrk="0" fontAlgn="base" hangingPunct="0">
              <a:spcBef>
                <a:spcPct val="0"/>
              </a:spcBef>
              <a:spcAft>
                <a:spcPct val="0"/>
              </a:spcAft>
              <a:defRPr sz="2400">
                <a:solidFill>
                  <a:schemeClr val="tx1"/>
                </a:solidFill>
                <a:latin typeface="Times New Roman" charset="0"/>
              </a:defRPr>
            </a:lvl7pPr>
            <a:lvl8pPr marL="3429000" indent="-228600" algn="ctr" eaLnBrk="0" fontAlgn="base" hangingPunct="0">
              <a:spcBef>
                <a:spcPct val="0"/>
              </a:spcBef>
              <a:spcAft>
                <a:spcPct val="0"/>
              </a:spcAft>
              <a:defRPr sz="2400">
                <a:solidFill>
                  <a:schemeClr val="tx1"/>
                </a:solidFill>
                <a:latin typeface="Times New Roman" charset="0"/>
              </a:defRPr>
            </a:lvl8pPr>
            <a:lvl9pPr marL="3886200" indent="-228600" algn="ctr" eaLnBrk="0" fontAlgn="base" hangingPunct="0">
              <a:spcBef>
                <a:spcPct val="0"/>
              </a:spcBef>
              <a:spcAft>
                <a:spcPct val="0"/>
              </a:spcAft>
              <a:defRPr sz="2400">
                <a:solidFill>
                  <a:schemeClr val="tx1"/>
                </a:solidFill>
                <a:latin typeface="Times New Roman" charset="0"/>
              </a:defRPr>
            </a:lvl9pPr>
          </a:lstStyle>
          <a:p>
            <a:r>
              <a:rPr lang="en-US" sz="1400" dirty="0" smtClean="0">
                <a:latin typeface="Arial" charset="0"/>
              </a:rPr>
              <a:t>Slide </a:t>
            </a:r>
            <a:fld id="{DBC03859-4FD4-44F3-A15F-087077D49E19}" type="slidenum">
              <a:rPr lang="en-US" sz="1400" smtClean="0">
                <a:latin typeface="Arial" charset="0"/>
              </a:rPr>
              <a:pPr/>
              <a:t>64</a:t>
            </a:fld>
            <a:endParaRPr lang="en-US" sz="1400" dirty="0" smtClean="0">
              <a:latin typeface="Arial" charset="0"/>
            </a:endParaRPr>
          </a:p>
        </p:txBody>
      </p:sp>
      <p:graphicFrame>
        <p:nvGraphicFramePr>
          <p:cNvPr id="77829" name="Object 11"/>
          <p:cNvGraphicFramePr>
            <a:graphicFrameLocks noChangeAspect="1"/>
          </p:cNvGraphicFramePr>
          <p:nvPr>
            <p:extLst>
              <p:ext uri="{D42A27DB-BD31-4B8C-83A1-F6EECF244321}">
                <p14:modId xmlns:p14="http://schemas.microsoft.com/office/powerpoint/2010/main" val="3641800612"/>
              </p:ext>
            </p:extLst>
          </p:nvPr>
        </p:nvGraphicFramePr>
        <p:xfrm>
          <a:off x="228600" y="3048000"/>
          <a:ext cx="8763666" cy="3124200"/>
        </p:xfrm>
        <a:graphic>
          <a:graphicData uri="http://schemas.openxmlformats.org/presentationml/2006/ole">
            <mc:AlternateContent xmlns:mc="http://schemas.openxmlformats.org/markup-compatibility/2006">
              <mc:Choice xmlns:v="urn:schemas-microsoft-com:vml" Requires="v">
                <p:oleObj spid="_x0000_s8207" name="Document" r:id="rId5" imgW="6235366" imgH="1779875" progId="Word.Document.8">
                  <p:embed/>
                </p:oleObj>
              </mc:Choice>
              <mc:Fallback>
                <p:oleObj name="Document" r:id="rId5" imgW="6235366" imgH="1779875"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3048000"/>
                        <a:ext cx="8763666" cy="3124200"/>
                      </a:xfrm>
                      <a:prstGeom prst="rect">
                        <a:avLst/>
                      </a:prstGeom>
                      <a:noFill/>
                      <a:ln w="12700">
                        <a:solidFill>
                          <a:schemeClr val="tx1"/>
                        </a:solidFill>
                        <a:miter lim="800000"/>
                        <a:headEnd/>
                        <a:tailEnd/>
                      </a:ln>
                      <a:effectLst/>
                      <a:extLst/>
                    </p:spPr>
                  </p:pic>
                </p:oleObj>
              </mc:Fallback>
            </mc:AlternateContent>
          </a:graphicData>
        </a:graphic>
      </p:graphicFrame>
    </p:spTree>
    <p:custDataLst>
      <p:tags r:id="rId2"/>
    </p:custDataLst>
    <p:extLst>
      <p:ext uri="{BB962C8B-B14F-4D97-AF65-F5344CB8AC3E}">
        <p14:creationId xmlns:p14="http://schemas.microsoft.com/office/powerpoint/2010/main" val="148585543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5"/>
          <p:cNvSpPr>
            <a:spLocks noGrp="1" noChangeArrowheads="1"/>
          </p:cNvSpPr>
          <p:nvPr>
            <p:ph type="title"/>
          </p:nvPr>
        </p:nvSpPr>
        <p:spPr/>
        <p:txBody>
          <a:bodyPr/>
          <a:lstStyle/>
          <a:p>
            <a:r>
              <a:rPr lang="en-US" dirty="0" smtClean="0"/>
              <a:t>Data Sheet Package: Test Equipment</a:t>
            </a:r>
          </a:p>
        </p:txBody>
      </p:sp>
      <p:sp>
        <p:nvSpPr>
          <p:cNvPr id="79875" name="Rectangle 6"/>
          <p:cNvSpPr>
            <a:spLocks noGrp="1" noChangeArrowheads="1"/>
          </p:cNvSpPr>
          <p:nvPr>
            <p:ph idx="1"/>
          </p:nvPr>
        </p:nvSpPr>
        <p:spPr>
          <a:xfrm>
            <a:off x="457200" y="990599"/>
            <a:ext cx="8229600" cy="5135563"/>
          </a:xfrm>
        </p:spPr>
        <p:txBody>
          <a:bodyPr/>
          <a:lstStyle/>
          <a:p>
            <a:r>
              <a:rPr lang="en-US" dirty="0" smtClean="0"/>
              <a:t>Identify </a:t>
            </a:r>
            <a:r>
              <a:rPr lang="en-US" sz="2000" dirty="0" smtClean="0"/>
              <a:t>equipment used for test:</a:t>
            </a:r>
          </a:p>
          <a:p>
            <a:pPr lvl="2">
              <a:spcBef>
                <a:spcPts val="1200"/>
              </a:spcBef>
            </a:pPr>
            <a:r>
              <a:rPr lang="en-US" sz="1600" dirty="0" smtClean="0"/>
              <a:t>Calibrated instruments</a:t>
            </a:r>
          </a:p>
          <a:p>
            <a:pPr lvl="2"/>
            <a:r>
              <a:rPr lang="en-US" sz="1600" dirty="0" smtClean="0"/>
              <a:t>Non-calibrated test support resources (impact balls, probes, alcoves, etc.)</a:t>
            </a:r>
          </a:p>
          <a:p>
            <a:pPr>
              <a:spcBef>
                <a:spcPts val="1200"/>
              </a:spcBef>
            </a:pPr>
            <a:r>
              <a:rPr lang="en-US" dirty="0"/>
              <a:t>Unique identification</a:t>
            </a:r>
          </a:p>
          <a:p>
            <a:pPr lvl="2">
              <a:spcBef>
                <a:spcPts val="1200"/>
              </a:spcBef>
            </a:pPr>
            <a:r>
              <a:rPr lang="en-US" dirty="0"/>
              <a:t>Identify source of equipment if any is rented</a:t>
            </a:r>
          </a:p>
          <a:p>
            <a:pPr>
              <a:spcBef>
                <a:spcPts val="1200"/>
              </a:spcBef>
            </a:pPr>
            <a:r>
              <a:rPr lang="en-US" sz="2000" dirty="0" smtClean="0"/>
              <a:t>Instrument type</a:t>
            </a:r>
          </a:p>
          <a:p>
            <a:pPr>
              <a:spcBef>
                <a:spcPts val="1200"/>
              </a:spcBef>
            </a:pPr>
            <a:r>
              <a:rPr lang="en-US" dirty="0" smtClean="0"/>
              <a:t>Correlation to test</a:t>
            </a:r>
            <a:endParaRPr lang="en-US" sz="2000" dirty="0" smtClean="0"/>
          </a:p>
          <a:p>
            <a:pPr>
              <a:spcBef>
                <a:spcPts val="1200"/>
              </a:spcBef>
            </a:pPr>
            <a:r>
              <a:rPr lang="en-US" sz="2000" dirty="0" smtClean="0"/>
              <a:t>Range or function</a:t>
            </a:r>
          </a:p>
          <a:p>
            <a:pPr>
              <a:spcBef>
                <a:spcPts val="1200"/>
              </a:spcBef>
            </a:pPr>
            <a:r>
              <a:rPr lang="en-US" sz="2000" dirty="0" smtClean="0"/>
              <a:t>Last </a:t>
            </a:r>
            <a:r>
              <a:rPr lang="en-US" sz="2000" u="sng" dirty="0" smtClean="0"/>
              <a:t>and</a:t>
            </a:r>
            <a:r>
              <a:rPr lang="en-US" sz="2000" dirty="0" smtClean="0"/>
              <a:t> next calibration date</a:t>
            </a:r>
          </a:p>
        </p:txBody>
      </p:sp>
      <p:sp>
        <p:nvSpPr>
          <p:cNvPr id="79876"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algn="ctr" eaLnBrk="0" fontAlgn="base" hangingPunct="0">
              <a:spcBef>
                <a:spcPct val="0"/>
              </a:spcBef>
              <a:spcAft>
                <a:spcPct val="0"/>
              </a:spcAft>
              <a:defRPr sz="2400">
                <a:solidFill>
                  <a:schemeClr val="tx1"/>
                </a:solidFill>
                <a:latin typeface="Times New Roman" charset="0"/>
              </a:defRPr>
            </a:lvl6pPr>
            <a:lvl7pPr marL="2971800" indent="-228600" algn="ctr" eaLnBrk="0" fontAlgn="base" hangingPunct="0">
              <a:spcBef>
                <a:spcPct val="0"/>
              </a:spcBef>
              <a:spcAft>
                <a:spcPct val="0"/>
              </a:spcAft>
              <a:defRPr sz="2400">
                <a:solidFill>
                  <a:schemeClr val="tx1"/>
                </a:solidFill>
                <a:latin typeface="Times New Roman" charset="0"/>
              </a:defRPr>
            </a:lvl7pPr>
            <a:lvl8pPr marL="3429000" indent="-228600" algn="ctr" eaLnBrk="0" fontAlgn="base" hangingPunct="0">
              <a:spcBef>
                <a:spcPct val="0"/>
              </a:spcBef>
              <a:spcAft>
                <a:spcPct val="0"/>
              </a:spcAft>
              <a:defRPr sz="2400">
                <a:solidFill>
                  <a:schemeClr val="tx1"/>
                </a:solidFill>
                <a:latin typeface="Times New Roman" charset="0"/>
              </a:defRPr>
            </a:lvl8pPr>
            <a:lvl9pPr marL="3886200" indent="-228600" algn="ctr" eaLnBrk="0" fontAlgn="base" hangingPunct="0">
              <a:spcBef>
                <a:spcPct val="0"/>
              </a:spcBef>
              <a:spcAft>
                <a:spcPct val="0"/>
              </a:spcAft>
              <a:defRPr sz="2400">
                <a:solidFill>
                  <a:schemeClr val="tx1"/>
                </a:solidFill>
                <a:latin typeface="Times New Roman" charset="0"/>
              </a:defRPr>
            </a:lvl9pPr>
          </a:lstStyle>
          <a:p>
            <a:r>
              <a:rPr lang="en-US" sz="1400" dirty="0" smtClean="0">
                <a:latin typeface="Arial" charset="0"/>
              </a:rPr>
              <a:t>Slide </a:t>
            </a:r>
            <a:fld id="{EDC062D9-FC31-4307-B58A-D59220E2A654}" type="slidenum">
              <a:rPr lang="en-US" sz="1400" smtClean="0">
                <a:latin typeface="Arial" charset="0"/>
              </a:rPr>
              <a:pPr/>
              <a:t>65</a:t>
            </a:fld>
            <a:endParaRPr lang="en-US" sz="1400" dirty="0" smtClean="0">
              <a:latin typeface="Arial" charset="0"/>
            </a:endParaRPr>
          </a:p>
        </p:txBody>
      </p:sp>
    </p:spTree>
    <p:custDataLst>
      <p:tags r:id="rId1"/>
    </p:custDataLst>
    <p:extLst>
      <p:ext uri="{BB962C8B-B14F-4D97-AF65-F5344CB8AC3E}">
        <p14:creationId xmlns:p14="http://schemas.microsoft.com/office/powerpoint/2010/main" val="47611112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dirty="0" smtClean="0"/>
              <a:t>Data Sheet Package: Test Equipment Example</a:t>
            </a:r>
          </a:p>
        </p:txBody>
      </p:sp>
      <p:sp>
        <p:nvSpPr>
          <p:cNvPr id="78852"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algn="ctr" eaLnBrk="0" fontAlgn="base" hangingPunct="0">
              <a:spcBef>
                <a:spcPct val="0"/>
              </a:spcBef>
              <a:spcAft>
                <a:spcPct val="0"/>
              </a:spcAft>
              <a:defRPr sz="2400">
                <a:solidFill>
                  <a:schemeClr val="tx1"/>
                </a:solidFill>
                <a:latin typeface="Times New Roman" charset="0"/>
              </a:defRPr>
            </a:lvl6pPr>
            <a:lvl7pPr marL="2971800" indent="-228600" algn="ctr" eaLnBrk="0" fontAlgn="base" hangingPunct="0">
              <a:spcBef>
                <a:spcPct val="0"/>
              </a:spcBef>
              <a:spcAft>
                <a:spcPct val="0"/>
              </a:spcAft>
              <a:defRPr sz="2400">
                <a:solidFill>
                  <a:schemeClr val="tx1"/>
                </a:solidFill>
                <a:latin typeface="Times New Roman" charset="0"/>
              </a:defRPr>
            </a:lvl7pPr>
            <a:lvl8pPr marL="3429000" indent="-228600" algn="ctr" eaLnBrk="0" fontAlgn="base" hangingPunct="0">
              <a:spcBef>
                <a:spcPct val="0"/>
              </a:spcBef>
              <a:spcAft>
                <a:spcPct val="0"/>
              </a:spcAft>
              <a:defRPr sz="2400">
                <a:solidFill>
                  <a:schemeClr val="tx1"/>
                </a:solidFill>
                <a:latin typeface="Times New Roman" charset="0"/>
              </a:defRPr>
            </a:lvl8pPr>
            <a:lvl9pPr marL="3886200" indent="-228600" algn="ctr" eaLnBrk="0" fontAlgn="base" hangingPunct="0">
              <a:spcBef>
                <a:spcPct val="0"/>
              </a:spcBef>
              <a:spcAft>
                <a:spcPct val="0"/>
              </a:spcAft>
              <a:defRPr sz="2400">
                <a:solidFill>
                  <a:schemeClr val="tx1"/>
                </a:solidFill>
                <a:latin typeface="Times New Roman" charset="0"/>
              </a:defRPr>
            </a:lvl9pPr>
          </a:lstStyle>
          <a:p>
            <a:r>
              <a:rPr lang="en-US" sz="1400" dirty="0" smtClean="0">
                <a:latin typeface="Arial" charset="0"/>
              </a:rPr>
              <a:t>Slide </a:t>
            </a:r>
            <a:fld id="{C9600F35-29C1-43B4-8C07-E5B7533B86EC}" type="slidenum">
              <a:rPr lang="en-US" sz="1400" smtClean="0">
                <a:latin typeface="Arial" charset="0"/>
              </a:rPr>
              <a:pPr/>
              <a:t>66</a:t>
            </a:fld>
            <a:endParaRPr lang="en-US" sz="1400" dirty="0" smtClean="0">
              <a:latin typeface="Arial" charset="0"/>
            </a:endParaRPr>
          </a:p>
        </p:txBody>
      </p:sp>
      <p:sp>
        <p:nvSpPr>
          <p:cNvPr id="78853" name="Rectangle 4"/>
          <p:cNvSpPr>
            <a:spLocks noChangeArrowheads="1"/>
          </p:cNvSpPr>
          <p:nvPr/>
        </p:nvSpPr>
        <p:spPr bwMode="auto">
          <a:xfrm>
            <a:off x="1519238" y="1781175"/>
            <a:ext cx="56229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endParaRPr lang="en-US" dirty="0"/>
          </a:p>
        </p:txBody>
      </p:sp>
      <p:graphicFrame>
        <p:nvGraphicFramePr>
          <p:cNvPr id="78854" name="Object 4"/>
          <p:cNvGraphicFramePr>
            <a:graphicFrameLocks noChangeAspect="1"/>
          </p:cNvGraphicFramePr>
          <p:nvPr>
            <p:extLst>
              <p:ext uri="{D42A27DB-BD31-4B8C-83A1-F6EECF244321}">
                <p14:modId xmlns:p14="http://schemas.microsoft.com/office/powerpoint/2010/main" val="111325043"/>
              </p:ext>
            </p:extLst>
          </p:nvPr>
        </p:nvGraphicFramePr>
        <p:xfrm>
          <a:off x="609600" y="1143000"/>
          <a:ext cx="7932169" cy="4693347"/>
        </p:xfrm>
        <a:graphic>
          <a:graphicData uri="http://schemas.openxmlformats.org/presentationml/2006/ole">
            <mc:AlternateContent xmlns:mc="http://schemas.openxmlformats.org/markup-compatibility/2006">
              <mc:Choice xmlns:v="urn:schemas-microsoft-com:vml" Requires="v">
                <p:oleObj spid="_x0000_s9231" name="Document" r:id="rId5" imgW="6141720" imgH="3308604" progId="Word.Document.8">
                  <p:embed/>
                </p:oleObj>
              </mc:Choice>
              <mc:Fallback>
                <p:oleObj name="Document" r:id="rId5" imgW="6141720" imgH="3308604"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1143000"/>
                        <a:ext cx="7932169" cy="4693347"/>
                      </a:xfrm>
                      <a:prstGeom prst="rect">
                        <a:avLst/>
                      </a:prstGeom>
                      <a:noFill/>
                      <a:ln>
                        <a:noFill/>
                      </a:ln>
                      <a:extLst/>
                    </p:spPr>
                  </p:pic>
                </p:oleObj>
              </mc:Fallback>
            </mc:AlternateContent>
          </a:graphicData>
        </a:graphic>
      </p:graphicFrame>
    </p:spTree>
    <p:custDataLst>
      <p:tags r:id="rId2"/>
    </p:custDataLst>
    <p:extLst>
      <p:ext uri="{BB962C8B-B14F-4D97-AF65-F5344CB8AC3E}">
        <p14:creationId xmlns:p14="http://schemas.microsoft.com/office/powerpoint/2010/main" val="164971123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8"/>
          <p:cNvSpPr>
            <a:spLocks noGrp="1" noChangeArrowheads="1"/>
          </p:cNvSpPr>
          <p:nvPr>
            <p:ph type="title"/>
          </p:nvPr>
        </p:nvSpPr>
        <p:spPr/>
        <p:txBody>
          <a:bodyPr/>
          <a:lstStyle/>
          <a:p>
            <a:pPr eaLnBrk="1" hangingPunct="1"/>
            <a:r>
              <a:rPr lang="en-US" dirty="0" smtClean="0"/>
              <a:t>Test Methods</a:t>
            </a:r>
          </a:p>
        </p:txBody>
      </p:sp>
      <p:sp>
        <p:nvSpPr>
          <p:cNvPr id="80899" name="Rectangle 9"/>
          <p:cNvSpPr>
            <a:spLocks noGrp="1" noChangeArrowheads="1"/>
          </p:cNvSpPr>
          <p:nvPr>
            <p:ph idx="1"/>
          </p:nvPr>
        </p:nvSpPr>
        <p:spPr>
          <a:xfrm>
            <a:off x="457200" y="1066799"/>
            <a:ext cx="8229600" cy="5059363"/>
          </a:xfrm>
        </p:spPr>
        <p:txBody>
          <a:bodyPr/>
          <a:lstStyle/>
          <a:p>
            <a:pPr>
              <a:spcBef>
                <a:spcPts val="1200"/>
              </a:spcBef>
              <a:spcAft>
                <a:spcPts val="0"/>
              </a:spcAft>
            </a:pPr>
            <a:r>
              <a:rPr lang="en-US" dirty="0" smtClean="0"/>
              <a:t>Deviations need to record</a:t>
            </a:r>
            <a:r>
              <a:rPr lang="en-US" sz="2000" dirty="0" smtClean="0"/>
              <a:t>:</a:t>
            </a:r>
          </a:p>
          <a:p>
            <a:pPr lvl="2">
              <a:spcBef>
                <a:spcPts val="1200"/>
              </a:spcBef>
              <a:spcAft>
                <a:spcPts val="600"/>
              </a:spcAft>
              <a:buFont typeface="Arial" pitchFamily="34" charset="0"/>
              <a:buChar char="‒"/>
            </a:pPr>
            <a:r>
              <a:rPr lang="en-US" sz="2000" dirty="0" smtClean="0"/>
              <a:t>Technical reason</a:t>
            </a:r>
          </a:p>
          <a:p>
            <a:pPr lvl="2">
              <a:spcAft>
                <a:spcPts val="600"/>
              </a:spcAft>
              <a:buFont typeface="Arial" pitchFamily="34" charset="0"/>
              <a:buChar char="‒"/>
            </a:pPr>
            <a:r>
              <a:rPr lang="en-US" sz="2000" dirty="0" smtClean="0"/>
              <a:t>UL Reviewer &amp; date of approval</a:t>
            </a:r>
            <a:endParaRPr lang="en-US" sz="2000" dirty="0"/>
          </a:p>
          <a:p>
            <a:pPr lvl="2">
              <a:spcAft>
                <a:spcPts val="600"/>
              </a:spcAft>
              <a:buFont typeface="Arial" pitchFamily="34" charset="0"/>
              <a:buChar char="‒"/>
            </a:pPr>
            <a:r>
              <a:rPr lang="en-US" sz="2000" dirty="0" smtClean="0"/>
              <a:t>Lab staff initials &amp; date</a:t>
            </a:r>
          </a:p>
          <a:p>
            <a:pPr marL="173038" lvl="1" indent="0" eaLnBrk="1" hangingPunct="1">
              <a:spcBef>
                <a:spcPts val="1200"/>
              </a:spcBef>
              <a:spcAft>
                <a:spcPts val="1200"/>
              </a:spcAft>
              <a:buNone/>
            </a:pPr>
            <a:r>
              <a:rPr lang="en-US" sz="1800" dirty="0" smtClean="0"/>
              <a:t>“The location of the transformer made this measurement very difficult to make. Jack Todd and Jim Smith of UL on 8/13/12 confirmed that the cold resistance of the winding measurement was not required by the Standard and did not need to be provided. </a:t>
            </a:r>
            <a:r>
              <a:rPr lang="en-US" sz="1800" b="1" dirty="0" smtClean="0"/>
              <a:t>SG </a:t>
            </a:r>
            <a:r>
              <a:rPr lang="en-US" b="1" dirty="0" smtClean="0"/>
              <a:t>2012-08-13</a:t>
            </a:r>
            <a:endParaRPr lang="en-US" sz="1800" b="1" dirty="0" smtClean="0"/>
          </a:p>
          <a:p>
            <a:pPr eaLnBrk="1" hangingPunct="1">
              <a:spcBef>
                <a:spcPts val="1200"/>
              </a:spcBef>
              <a:spcAft>
                <a:spcPts val="1200"/>
              </a:spcAft>
            </a:pPr>
            <a:r>
              <a:rPr lang="en-US" sz="2000" dirty="0" smtClean="0"/>
              <a:t>Complete all test results sections in the data sheet</a:t>
            </a:r>
          </a:p>
          <a:p>
            <a:pPr>
              <a:spcBef>
                <a:spcPts val="1200"/>
              </a:spcBef>
              <a:spcAft>
                <a:spcPts val="1200"/>
              </a:spcAft>
            </a:pPr>
            <a:r>
              <a:rPr lang="en-US" sz="2000" dirty="0" smtClean="0"/>
              <a:t>Unused </a:t>
            </a:r>
            <a:r>
              <a:rPr lang="en-US" dirty="0"/>
              <a:t>fields marked “N/A</a:t>
            </a:r>
            <a:r>
              <a:rPr lang="en-US" dirty="0" smtClean="0"/>
              <a:t>”, </a:t>
            </a:r>
            <a:r>
              <a:rPr lang="en-US" sz="2000" dirty="0" smtClean="0"/>
              <a:t>sections lined-out,</a:t>
            </a:r>
            <a:r>
              <a:rPr lang="en-US" dirty="0"/>
              <a:t> </a:t>
            </a:r>
            <a:r>
              <a:rPr lang="en-US" sz="2000" dirty="0" smtClean="0"/>
              <a:t>or “X” across page, initial and date</a:t>
            </a:r>
          </a:p>
          <a:p>
            <a:pPr eaLnBrk="1" hangingPunct="1">
              <a:spcBef>
                <a:spcPts val="1200"/>
              </a:spcBef>
              <a:spcAft>
                <a:spcPts val="1200"/>
              </a:spcAft>
            </a:pPr>
            <a:endParaRPr lang="en-US" sz="2000" dirty="0" smtClean="0"/>
          </a:p>
        </p:txBody>
      </p:sp>
      <p:sp>
        <p:nvSpPr>
          <p:cNvPr id="80900"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algn="ctr" eaLnBrk="0" fontAlgn="base" hangingPunct="0">
              <a:spcBef>
                <a:spcPct val="0"/>
              </a:spcBef>
              <a:spcAft>
                <a:spcPct val="0"/>
              </a:spcAft>
              <a:defRPr sz="2400">
                <a:solidFill>
                  <a:schemeClr val="tx1"/>
                </a:solidFill>
                <a:latin typeface="Times New Roman" charset="0"/>
              </a:defRPr>
            </a:lvl6pPr>
            <a:lvl7pPr marL="2971800" indent="-228600" algn="ctr" eaLnBrk="0" fontAlgn="base" hangingPunct="0">
              <a:spcBef>
                <a:spcPct val="0"/>
              </a:spcBef>
              <a:spcAft>
                <a:spcPct val="0"/>
              </a:spcAft>
              <a:defRPr sz="2400">
                <a:solidFill>
                  <a:schemeClr val="tx1"/>
                </a:solidFill>
                <a:latin typeface="Times New Roman" charset="0"/>
              </a:defRPr>
            </a:lvl7pPr>
            <a:lvl8pPr marL="3429000" indent="-228600" algn="ctr" eaLnBrk="0" fontAlgn="base" hangingPunct="0">
              <a:spcBef>
                <a:spcPct val="0"/>
              </a:spcBef>
              <a:spcAft>
                <a:spcPct val="0"/>
              </a:spcAft>
              <a:defRPr sz="2400">
                <a:solidFill>
                  <a:schemeClr val="tx1"/>
                </a:solidFill>
                <a:latin typeface="Times New Roman" charset="0"/>
              </a:defRPr>
            </a:lvl8pPr>
            <a:lvl9pPr marL="3886200" indent="-228600" algn="ctr" eaLnBrk="0" fontAlgn="base" hangingPunct="0">
              <a:spcBef>
                <a:spcPct val="0"/>
              </a:spcBef>
              <a:spcAft>
                <a:spcPct val="0"/>
              </a:spcAft>
              <a:defRPr sz="2400">
                <a:solidFill>
                  <a:schemeClr val="tx1"/>
                </a:solidFill>
                <a:latin typeface="Times New Roman" charset="0"/>
              </a:defRPr>
            </a:lvl9pPr>
          </a:lstStyle>
          <a:p>
            <a:pPr eaLnBrk="1" hangingPunct="1"/>
            <a:r>
              <a:rPr lang="en-US" sz="1400" smtClean="0">
                <a:latin typeface="Arial" charset="0"/>
              </a:rPr>
              <a:t>Slide </a:t>
            </a:r>
            <a:fld id="{D77437CE-8C63-4F89-A744-E62713E83B76}" type="slidenum">
              <a:rPr lang="en-US" sz="1400" smtClean="0">
                <a:latin typeface="Arial" charset="0"/>
              </a:rPr>
              <a:pPr eaLnBrk="1" hangingPunct="1"/>
              <a:t>67</a:t>
            </a:fld>
            <a:endParaRPr lang="en-US" sz="1400" smtClean="0">
              <a:latin typeface="Arial" charset="0"/>
            </a:endParaRPr>
          </a:p>
        </p:txBody>
      </p:sp>
    </p:spTree>
    <p:custDataLst>
      <p:tags r:id="rId1"/>
    </p:custDataLst>
    <p:extLst>
      <p:ext uri="{BB962C8B-B14F-4D97-AF65-F5344CB8AC3E}">
        <p14:creationId xmlns:p14="http://schemas.microsoft.com/office/powerpoint/2010/main" val="348492083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30"/>
          <p:cNvSpPr>
            <a:spLocks noGrp="1" noChangeArrowheads="1"/>
          </p:cNvSpPr>
          <p:nvPr>
            <p:ph type="title"/>
          </p:nvPr>
        </p:nvSpPr>
        <p:spPr/>
        <p:txBody>
          <a:bodyPr/>
          <a:lstStyle/>
          <a:p>
            <a:pPr eaLnBrk="1" hangingPunct="1"/>
            <a:r>
              <a:rPr lang="en-US" smtClean="0"/>
              <a:t>Test Methods – continued </a:t>
            </a:r>
          </a:p>
        </p:txBody>
      </p:sp>
      <p:sp>
        <p:nvSpPr>
          <p:cNvPr id="81923" name="Rectangle 1031"/>
          <p:cNvSpPr>
            <a:spLocks noGrp="1" noChangeArrowheads="1"/>
          </p:cNvSpPr>
          <p:nvPr>
            <p:ph idx="1"/>
          </p:nvPr>
        </p:nvSpPr>
        <p:spPr>
          <a:xfrm>
            <a:off x="457200" y="1142999"/>
            <a:ext cx="8229600" cy="4983163"/>
          </a:xfrm>
        </p:spPr>
        <p:txBody>
          <a:bodyPr/>
          <a:lstStyle/>
          <a:p>
            <a:pPr eaLnBrk="1" hangingPunct="1"/>
            <a:r>
              <a:rPr lang="en-US" dirty="0" smtClean="0"/>
              <a:t>Record actual values.</a:t>
            </a:r>
          </a:p>
          <a:p>
            <a:pPr marL="0" indent="0" eaLnBrk="1" hangingPunct="1">
              <a:buNone/>
            </a:pPr>
            <a:endParaRPr lang="en-US" dirty="0" smtClean="0"/>
          </a:p>
          <a:p>
            <a:pPr eaLnBrk="1" hangingPunct="1"/>
            <a:r>
              <a:rPr lang="en-US" dirty="0" smtClean="0"/>
              <a:t>When pre-printed results are provided, select applicable response.  </a:t>
            </a:r>
          </a:p>
          <a:p>
            <a:pPr marL="0" indent="0" eaLnBrk="1" hangingPunct="1">
              <a:spcBef>
                <a:spcPts val="1200"/>
              </a:spcBef>
              <a:buNone/>
            </a:pPr>
            <a:r>
              <a:rPr lang="en-US" dirty="0" smtClean="0"/>
              <a:t>NOTE:  Strikethrough, in this case, does not require initials or date. </a:t>
            </a:r>
          </a:p>
          <a:p>
            <a:pPr marL="173038" lvl="1" indent="0" eaLnBrk="1" hangingPunct="1">
              <a:spcBef>
                <a:spcPts val="1800"/>
              </a:spcBef>
              <a:buNone/>
            </a:pPr>
            <a:r>
              <a:rPr lang="en-US" dirty="0" smtClean="0"/>
              <a:t>Example:</a:t>
            </a:r>
          </a:p>
          <a:p>
            <a:pPr lvl="2" eaLnBrk="1" hangingPunct="1"/>
            <a:r>
              <a:rPr lang="en-US" b="1" dirty="0" smtClean="0"/>
              <a:t>[X]</a:t>
            </a:r>
            <a:r>
              <a:rPr lang="en-US" dirty="0" smtClean="0"/>
              <a:t> There was no indication of breakdown.</a:t>
            </a:r>
          </a:p>
          <a:p>
            <a:pPr lvl="2" eaLnBrk="1" hangingPunct="1"/>
            <a:r>
              <a:rPr lang="en-US" dirty="0" smtClean="0"/>
              <a:t>[  ] Breakdown occurred.</a:t>
            </a:r>
          </a:p>
          <a:p>
            <a:pPr marL="173038" lvl="1" indent="0">
              <a:spcBef>
                <a:spcPts val="1200"/>
              </a:spcBef>
              <a:buNone/>
            </a:pPr>
            <a:r>
              <a:rPr lang="en-US" dirty="0" smtClean="0"/>
              <a:t>OR,</a:t>
            </a:r>
          </a:p>
          <a:p>
            <a:pPr lvl="2" eaLnBrk="1" hangingPunct="1">
              <a:spcAft>
                <a:spcPts val="1200"/>
              </a:spcAft>
            </a:pPr>
            <a:r>
              <a:rPr lang="en-US" dirty="0" smtClean="0"/>
              <a:t>Breakdown [</a:t>
            </a:r>
            <a:r>
              <a:rPr lang="en-US" strike="sngStrike" dirty="0" smtClean="0"/>
              <a:t> occurred </a:t>
            </a:r>
            <a:r>
              <a:rPr lang="en-US" dirty="0" smtClean="0"/>
              <a:t>] [ did not occur ].</a:t>
            </a:r>
          </a:p>
          <a:p>
            <a:pPr eaLnBrk="1" hangingPunct="1">
              <a:spcBef>
                <a:spcPts val="1800"/>
              </a:spcBef>
            </a:pPr>
            <a:r>
              <a:rPr lang="en-US" dirty="0" smtClean="0"/>
              <a:t>Check limits and results obtained to determine if test passes or fails.</a:t>
            </a:r>
          </a:p>
        </p:txBody>
      </p:sp>
      <p:sp>
        <p:nvSpPr>
          <p:cNvPr id="8192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algn="ctr" eaLnBrk="0" fontAlgn="base" hangingPunct="0">
              <a:spcBef>
                <a:spcPct val="0"/>
              </a:spcBef>
              <a:spcAft>
                <a:spcPct val="0"/>
              </a:spcAft>
              <a:defRPr sz="2400">
                <a:solidFill>
                  <a:schemeClr val="tx1"/>
                </a:solidFill>
                <a:latin typeface="Times New Roman" charset="0"/>
              </a:defRPr>
            </a:lvl6pPr>
            <a:lvl7pPr marL="2971800" indent="-228600" algn="ctr" eaLnBrk="0" fontAlgn="base" hangingPunct="0">
              <a:spcBef>
                <a:spcPct val="0"/>
              </a:spcBef>
              <a:spcAft>
                <a:spcPct val="0"/>
              </a:spcAft>
              <a:defRPr sz="2400">
                <a:solidFill>
                  <a:schemeClr val="tx1"/>
                </a:solidFill>
                <a:latin typeface="Times New Roman" charset="0"/>
              </a:defRPr>
            </a:lvl7pPr>
            <a:lvl8pPr marL="3429000" indent="-228600" algn="ctr" eaLnBrk="0" fontAlgn="base" hangingPunct="0">
              <a:spcBef>
                <a:spcPct val="0"/>
              </a:spcBef>
              <a:spcAft>
                <a:spcPct val="0"/>
              </a:spcAft>
              <a:defRPr sz="2400">
                <a:solidFill>
                  <a:schemeClr val="tx1"/>
                </a:solidFill>
                <a:latin typeface="Times New Roman" charset="0"/>
              </a:defRPr>
            </a:lvl8pPr>
            <a:lvl9pPr marL="3886200" indent="-228600" algn="ctr" eaLnBrk="0" fontAlgn="base" hangingPunct="0">
              <a:spcBef>
                <a:spcPct val="0"/>
              </a:spcBef>
              <a:spcAft>
                <a:spcPct val="0"/>
              </a:spcAft>
              <a:defRPr sz="2400">
                <a:solidFill>
                  <a:schemeClr val="tx1"/>
                </a:solidFill>
                <a:latin typeface="Times New Roman" charset="0"/>
              </a:defRPr>
            </a:lvl9pPr>
          </a:lstStyle>
          <a:p>
            <a:pPr eaLnBrk="1" hangingPunct="1"/>
            <a:r>
              <a:rPr lang="en-US" sz="1400" smtClean="0">
                <a:latin typeface="Arial" charset="0"/>
              </a:rPr>
              <a:t>Slide </a:t>
            </a:r>
            <a:fld id="{D960266D-1C7D-4156-8B67-CBF54D2EFBD4}" type="slidenum">
              <a:rPr lang="en-US" sz="1400" smtClean="0">
                <a:latin typeface="Arial" charset="0"/>
              </a:rPr>
              <a:pPr eaLnBrk="1" hangingPunct="1"/>
              <a:t>68</a:t>
            </a:fld>
            <a:endParaRPr lang="en-US" sz="1400" smtClean="0">
              <a:latin typeface="Arial" charset="0"/>
            </a:endParaRPr>
          </a:p>
        </p:txBody>
      </p:sp>
    </p:spTree>
    <p:custDataLst>
      <p:tags r:id="rId1"/>
    </p:custDataLst>
    <p:extLst>
      <p:ext uri="{BB962C8B-B14F-4D97-AF65-F5344CB8AC3E}">
        <p14:creationId xmlns:p14="http://schemas.microsoft.com/office/powerpoint/2010/main" val="285289320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
          <p:cNvSpPr>
            <a:spLocks noGrp="1" noChangeArrowheads="1"/>
          </p:cNvSpPr>
          <p:nvPr>
            <p:ph type="title"/>
          </p:nvPr>
        </p:nvSpPr>
        <p:spPr/>
        <p:txBody>
          <a:bodyPr/>
          <a:lstStyle/>
          <a:p>
            <a:r>
              <a:rPr lang="en-US" smtClean="0"/>
              <a:t>General Requirements for Recording Data</a:t>
            </a:r>
          </a:p>
        </p:txBody>
      </p:sp>
      <p:sp>
        <p:nvSpPr>
          <p:cNvPr id="82947" name="Rectangle 11"/>
          <p:cNvSpPr>
            <a:spLocks noGrp="1" noChangeArrowheads="1"/>
          </p:cNvSpPr>
          <p:nvPr>
            <p:ph idx="1"/>
          </p:nvPr>
        </p:nvSpPr>
        <p:spPr>
          <a:xfrm>
            <a:off x="457200" y="990599"/>
            <a:ext cx="8229600" cy="5135563"/>
          </a:xfrm>
        </p:spPr>
        <p:txBody>
          <a:bodyPr/>
          <a:lstStyle/>
          <a:p>
            <a:r>
              <a:rPr lang="en-US" sz="2000" dirty="0" smtClean="0"/>
              <a:t>Record accurately, clearly and objectively at time data is obtained.  </a:t>
            </a:r>
          </a:p>
          <a:p>
            <a:pPr>
              <a:spcBef>
                <a:spcPts val="1800"/>
              </a:spcBef>
            </a:pPr>
            <a:r>
              <a:rPr lang="en-US" dirty="0"/>
              <a:t>Indicate units for numerical data.</a:t>
            </a:r>
          </a:p>
          <a:p>
            <a:pPr>
              <a:spcBef>
                <a:spcPts val="1800"/>
              </a:spcBef>
            </a:pPr>
            <a:r>
              <a:rPr lang="en-US" dirty="0" smtClean="0"/>
              <a:t>Label intermediate data with:</a:t>
            </a:r>
          </a:p>
          <a:p>
            <a:pPr lvl="2"/>
            <a:r>
              <a:rPr lang="en-US" sz="1800" dirty="0"/>
              <a:t>test </a:t>
            </a:r>
            <a:r>
              <a:rPr lang="en-US" sz="1800" dirty="0" smtClean="0"/>
              <a:t>title</a:t>
            </a:r>
          </a:p>
          <a:p>
            <a:pPr lvl="2">
              <a:spcBef>
                <a:spcPts val="0"/>
              </a:spcBef>
            </a:pPr>
            <a:r>
              <a:rPr lang="en-US" sz="1800" dirty="0" smtClean="0"/>
              <a:t>date </a:t>
            </a:r>
            <a:r>
              <a:rPr lang="en-US" sz="1800" dirty="0"/>
              <a:t>or a </a:t>
            </a:r>
            <a:r>
              <a:rPr lang="en-US" sz="1800" dirty="0" smtClean="0"/>
              <a:t>period of test</a:t>
            </a:r>
          </a:p>
          <a:p>
            <a:pPr lvl="2">
              <a:spcBef>
                <a:spcPts val="0"/>
              </a:spcBef>
            </a:pPr>
            <a:r>
              <a:rPr lang="en-US" sz="1800" dirty="0" smtClean="0"/>
              <a:t>range</a:t>
            </a:r>
            <a:r>
              <a:rPr lang="en-US" sz="1800" dirty="0"/>
              <a:t>, </a:t>
            </a:r>
            <a:r>
              <a:rPr lang="en-US" sz="1800" dirty="0" smtClean="0"/>
              <a:t>speed </a:t>
            </a:r>
          </a:p>
          <a:p>
            <a:pPr lvl="2">
              <a:spcBef>
                <a:spcPts val="0"/>
              </a:spcBef>
            </a:pPr>
            <a:r>
              <a:rPr lang="en-US" sz="1800" dirty="0" smtClean="0"/>
              <a:t>file number</a:t>
            </a:r>
          </a:p>
          <a:p>
            <a:pPr lvl="2">
              <a:spcBef>
                <a:spcPts val="0"/>
              </a:spcBef>
            </a:pPr>
            <a:r>
              <a:rPr lang="en-US" sz="1800" dirty="0" smtClean="0"/>
              <a:t>project number</a:t>
            </a:r>
          </a:p>
          <a:p>
            <a:pPr lvl="2">
              <a:spcBef>
                <a:spcPts val="0"/>
              </a:spcBef>
            </a:pPr>
            <a:r>
              <a:rPr lang="en-US" sz="1800" dirty="0" smtClean="0"/>
              <a:t>page number</a:t>
            </a:r>
            <a:endParaRPr lang="en-US" sz="1800" dirty="0"/>
          </a:p>
        </p:txBody>
      </p:sp>
      <p:sp>
        <p:nvSpPr>
          <p:cNvPr id="8294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algn="ctr" eaLnBrk="0" fontAlgn="base" hangingPunct="0">
              <a:spcBef>
                <a:spcPct val="0"/>
              </a:spcBef>
              <a:spcAft>
                <a:spcPct val="0"/>
              </a:spcAft>
              <a:defRPr sz="2400">
                <a:solidFill>
                  <a:schemeClr val="tx1"/>
                </a:solidFill>
                <a:latin typeface="Times New Roman" charset="0"/>
              </a:defRPr>
            </a:lvl6pPr>
            <a:lvl7pPr marL="2971800" indent="-228600" algn="ctr" eaLnBrk="0" fontAlgn="base" hangingPunct="0">
              <a:spcBef>
                <a:spcPct val="0"/>
              </a:spcBef>
              <a:spcAft>
                <a:spcPct val="0"/>
              </a:spcAft>
              <a:defRPr sz="2400">
                <a:solidFill>
                  <a:schemeClr val="tx1"/>
                </a:solidFill>
                <a:latin typeface="Times New Roman" charset="0"/>
              </a:defRPr>
            </a:lvl7pPr>
            <a:lvl8pPr marL="3429000" indent="-228600" algn="ctr" eaLnBrk="0" fontAlgn="base" hangingPunct="0">
              <a:spcBef>
                <a:spcPct val="0"/>
              </a:spcBef>
              <a:spcAft>
                <a:spcPct val="0"/>
              </a:spcAft>
              <a:defRPr sz="2400">
                <a:solidFill>
                  <a:schemeClr val="tx1"/>
                </a:solidFill>
                <a:latin typeface="Times New Roman" charset="0"/>
              </a:defRPr>
            </a:lvl8pPr>
            <a:lvl9pPr marL="3886200" indent="-228600" algn="ctr" eaLnBrk="0" fontAlgn="base" hangingPunct="0">
              <a:spcBef>
                <a:spcPct val="0"/>
              </a:spcBef>
              <a:spcAft>
                <a:spcPct val="0"/>
              </a:spcAft>
              <a:defRPr sz="2400">
                <a:solidFill>
                  <a:schemeClr val="tx1"/>
                </a:solidFill>
                <a:latin typeface="Times New Roman" charset="0"/>
              </a:defRPr>
            </a:lvl9pPr>
          </a:lstStyle>
          <a:p>
            <a:r>
              <a:rPr lang="en-US" sz="1400" smtClean="0">
                <a:latin typeface="Arial" charset="0"/>
              </a:rPr>
              <a:t>Slide </a:t>
            </a:r>
            <a:fld id="{56CF10A9-516F-4E96-B35B-4BCB7C719B73}" type="slidenum">
              <a:rPr lang="en-US" sz="1400" smtClean="0">
                <a:latin typeface="Arial" charset="0"/>
              </a:rPr>
              <a:pPr/>
              <a:t>69</a:t>
            </a:fld>
            <a:endParaRPr lang="en-US" sz="1400" smtClean="0">
              <a:latin typeface="Arial" charset="0"/>
            </a:endParaRPr>
          </a:p>
        </p:txBody>
      </p:sp>
      <p:graphicFrame>
        <p:nvGraphicFramePr>
          <p:cNvPr id="82949" name="Object 0"/>
          <p:cNvGraphicFramePr>
            <a:graphicFrameLocks noChangeAspect="1"/>
          </p:cNvGraphicFramePr>
          <p:nvPr>
            <p:extLst>
              <p:ext uri="{D42A27DB-BD31-4B8C-83A1-F6EECF244321}">
                <p14:modId xmlns:p14="http://schemas.microsoft.com/office/powerpoint/2010/main" val="2970476578"/>
              </p:ext>
            </p:extLst>
          </p:nvPr>
        </p:nvGraphicFramePr>
        <p:xfrm>
          <a:off x="4004609" y="2310606"/>
          <a:ext cx="4910791" cy="2206625"/>
        </p:xfrm>
        <a:graphic>
          <a:graphicData uri="http://schemas.openxmlformats.org/presentationml/2006/ole">
            <mc:AlternateContent xmlns:mc="http://schemas.openxmlformats.org/markup-compatibility/2006">
              <mc:Choice xmlns:v="urn:schemas-microsoft-com:vml" Requires="v">
                <p:oleObj spid="_x0000_s10255" name="Document" r:id="rId5" imgW="5644495" imgH="2361500" progId="Word.Document.8">
                  <p:embed/>
                </p:oleObj>
              </mc:Choice>
              <mc:Fallback>
                <p:oleObj name="Document" r:id="rId5" imgW="5644495" imgH="236150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4609" y="2310606"/>
                        <a:ext cx="4910791" cy="2206625"/>
                      </a:xfrm>
                      <a:prstGeom prst="rect">
                        <a:avLst/>
                      </a:prstGeom>
                      <a:noFill/>
                      <a:ln>
                        <a:noFill/>
                      </a:ln>
                      <a:effectLst/>
                      <a:extLst/>
                    </p:spPr>
                  </p:pic>
                </p:oleObj>
              </mc:Fallback>
            </mc:AlternateContent>
          </a:graphicData>
        </a:graphic>
      </p:graphicFrame>
      <p:pic>
        <p:nvPicPr>
          <p:cNvPr id="82950"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57600" y="4391025"/>
            <a:ext cx="5257800" cy="175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1" name="Picture 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71800" y="4243387"/>
            <a:ext cx="654050"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52" name="Text Box 7"/>
          <p:cNvSpPr txBox="1">
            <a:spLocks noChangeArrowheads="1"/>
          </p:cNvSpPr>
          <p:nvPr/>
        </p:nvSpPr>
        <p:spPr bwMode="auto">
          <a:xfrm>
            <a:off x="5257800" y="3276600"/>
            <a:ext cx="765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algn="ctr" eaLnBrk="0" fontAlgn="base" hangingPunct="0">
              <a:spcBef>
                <a:spcPct val="0"/>
              </a:spcBef>
              <a:spcAft>
                <a:spcPct val="0"/>
              </a:spcAft>
              <a:defRPr sz="2400">
                <a:solidFill>
                  <a:schemeClr val="tx1"/>
                </a:solidFill>
                <a:latin typeface="Times New Roman" charset="0"/>
              </a:defRPr>
            </a:lvl6pPr>
            <a:lvl7pPr marL="2971800" indent="-228600" algn="ctr" eaLnBrk="0" fontAlgn="base" hangingPunct="0">
              <a:spcBef>
                <a:spcPct val="0"/>
              </a:spcBef>
              <a:spcAft>
                <a:spcPct val="0"/>
              </a:spcAft>
              <a:defRPr sz="2400">
                <a:solidFill>
                  <a:schemeClr val="tx1"/>
                </a:solidFill>
                <a:latin typeface="Times New Roman" charset="0"/>
              </a:defRPr>
            </a:lvl7pPr>
            <a:lvl8pPr marL="3429000" indent="-228600" algn="ctr" eaLnBrk="0" fontAlgn="base" hangingPunct="0">
              <a:spcBef>
                <a:spcPct val="0"/>
              </a:spcBef>
              <a:spcAft>
                <a:spcPct val="0"/>
              </a:spcAft>
              <a:defRPr sz="2400">
                <a:solidFill>
                  <a:schemeClr val="tx1"/>
                </a:solidFill>
                <a:latin typeface="Times New Roman" charset="0"/>
              </a:defRPr>
            </a:lvl8pPr>
            <a:lvl9pPr marL="3886200" indent="-228600" algn="ctr" eaLnBrk="0" fontAlgn="base" hangingPunct="0">
              <a:spcBef>
                <a:spcPct val="0"/>
              </a:spcBef>
              <a:spcAft>
                <a:spcPct val="0"/>
              </a:spcAft>
              <a:defRPr sz="2400">
                <a:solidFill>
                  <a:schemeClr val="tx1"/>
                </a:solidFill>
                <a:latin typeface="Times New Roman" charset="0"/>
              </a:defRPr>
            </a:lvl9pPr>
          </a:lstStyle>
          <a:p>
            <a:pPr eaLnBrk="1" hangingPunct="1"/>
            <a:r>
              <a:rPr lang="en-US" sz="1200" b="1" dirty="0">
                <a:latin typeface="Monotype Corsiva" pitchFamily="66" charset="0"/>
              </a:rPr>
              <a:t>Sven Golly</a:t>
            </a:r>
          </a:p>
        </p:txBody>
      </p:sp>
      <p:sp>
        <p:nvSpPr>
          <p:cNvPr id="82953" name="Text Box 8"/>
          <p:cNvSpPr txBox="1">
            <a:spLocks noChangeArrowheads="1"/>
          </p:cNvSpPr>
          <p:nvPr/>
        </p:nvSpPr>
        <p:spPr bwMode="auto">
          <a:xfrm>
            <a:off x="2057400" y="4990306"/>
            <a:ext cx="12588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algn="ctr" eaLnBrk="0" fontAlgn="base" hangingPunct="0">
              <a:spcBef>
                <a:spcPct val="0"/>
              </a:spcBef>
              <a:spcAft>
                <a:spcPct val="0"/>
              </a:spcAft>
              <a:defRPr sz="2400">
                <a:solidFill>
                  <a:schemeClr val="tx1"/>
                </a:solidFill>
                <a:latin typeface="Times New Roman" charset="0"/>
              </a:defRPr>
            </a:lvl6pPr>
            <a:lvl7pPr marL="2971800" indent="-228600" algn="ctr" eaLnBrk="0" fontAlgn="base" hangingPunct="0">
              <a:spcBef>
                <a:spcPct val="0"/>
              </a:spcBef>
              <a:spcAft>
                <a:spcPct val="0"/>
              </a:spcAft>
              <a:defRPr sz="2400">
                <a:solidFill>
                  <a:schemeClr val="tx1"/>
                </a:solidFill>
                <a:latin typeface="Times New Roman" charset="0"/>
              </a:defRPr>
            </a:lvl7pPr>
            <a:lvl8pPr marL="3429000" indent="-228600" algn="ctr" eaLnBrk="0" fontAlgn="base" hangingPunct="0">
              <a:spcBef>
                <a:spcPct val="0"/>
              </a:spcBef>
              <a:spcAft>
                <a:spcPct val="0"/>
              </a:spcAft>
              <a:defRPr sz="2400">
                <a:solidFill>
                  <a:schemeClr val="tx1"/>
                </a:solidFill>
                <a:latin typeface="Times New Roman" charset="0"/>
              </a:defRPr>
            </a:lvl8pPr>
            <a:lvl9pPr marL="3886200" indent="-228600" algn="ctr" eaLnBrk="0" fontAlgn="base" hangingPunct="0">
              <a:spcBef>
                <a:spcPct val="0"/>
              </a:spcBef>
              <a:spcAft>
                <a:spcPct val="0"/>
              </a:spcAft>
              <a:defRPr sz="2400">
                <a:solidFill>
                  <a:schemeClr val="tx1"/>
                </a:solidFill>
                <a:latin typeface="Times New Roman" charset="0"/>
              </a:defRPr>
            </a:lvl9pPr>
          </a:lstStyle>
          <a:p>
            <a:pPr eaLnBrk="1" hangingPunct="1"/>
            <a:r>
              <a:rPr lang="en-US" sz="1200" dirty="0">
                <a:latin typeface="Arial" charset="0"/>
              </a:rPr>
              <a:t>Temperature (</a:t>
            </a:r>
            <a:r>
              <a:rPr lang="en-US" sz="1200" baseline="30000" dirty="0">
                <a:latin typeface="Arial" charset="0"/>
              </a:rPr>
              <a:t>0</a:t>
            </a:r>
            <a:r>
              <a:rPr lang="en-US" sz="1200" dirty="0">
                <a:latin typeface="Arial" charset="0"/>
              </a:rPr>
              <a:t>C)</a:t>
            </a:r>
          </a:p>
        </p:txBody>
      </p:sp>
      <p:sp>
        <p:nvSpPr>
          <p:cNvPr id="82954" name="Text Box 9"/>
          <p:cNvSpPr txBox="1">
            <a:spLocks noChangeArrowheads="1"/>
          </p:cNvSpPr>
          <p:nvPr/>
        </p:nvSpPr>
        <p:spPr bwMode="auto">
          <a:xfrm>
            <a:off x="5438775" y="6142038"/>
            <a:ext cx="1168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algn="ctr" eaLnBrk="0" fontAlgn="base" hangingPunct="0">
              <a:spcBef>
                <a:spcPct val="0"/>
              </a:spcBef>
              <a:spcAft>
                <a:spcPct val="0"/>
              </a:spcAft>
              <a:defRPr sz="2400">
                <a:solidFill>
                  <a:schemeClr val="tx1"/>
                </a:solidFill>
                <a:latin typeface="Times New Roman" charset="0"/>
              </a:defRPr>
            </a:lvl6pPr>
            <a:lvl7pPr marL="2971800" indent="-228600" algn="ctr" eaLnBrk="0" fontAlgn="base" hangingPunct="0">
              <a:spcBef>
                <a:spcPct val="0"/>
              </a:spcBef>
              <a:spcAft>
                <a:spcPct val="0"/>
              </a:spcAft>
              <a:defRPr sz="2400">
                <a:solidFill>
                  <a:schemeClr val="tx1"/>
                </a:solidFill>
                <a:latin typeface="Times New Roman" charset="0"/>
              </a:defRPr>
            </a:lvl7pPr>
            <a:lvl8pPr marL="3429000" indent="-228600" algn="ctr" eaLnBrk="0" fontAlgn="base" hangingPunct="0">
              <a:spcBef>
                <a:spcPct val="0"/>
              </a:spcBef>
              <a:spcAft>
                <a:spcPct val="0"/>
              </a:spcAft>
              <a:defRPr sz="2400">
                <a:solidFill>
                  <a:schemeClr val="tx1"/>
                </a:solidFill>
                <a:latin typeface="Times New Roman" charset="0"/>
              </a:defRPr>
            </a:lvl8pPr>
            <a:lvl9pPr marL="3886200" indent="-228600" algn="ctr" eaLnBrk="0" fontAlgn="base" hangingPunct="0">
              <a:spcBef>
                <a:spcPct val="0"/>
              </a:spcBef>
              <a:spcAft>
                <a:spcPct val="0"/>
              </a:spcAft>
              <a:defRPr sz="2400">
                <a:solidFill>
                  <a:schemeClr val="tx1"/>
                </a:solidFill>
                <a:latin typeface="Times New Roman" charset="0"/>
              </a:defRPr>
            </a:lvl9pPr>
          </a:lstStyle>
          <a:p>
            <a:pPr eaLnBrk="1" hangingPunct="1"/>
            <a:r>
              <a:rPr lang="en-US" sz="1200" dirty="0">
                <a:latin typeface="Arial" charset="0"/>
              </a:rPr>
              <a:t>Time ( seconds)</a:t>
            </a:r>
          </a:p>
        </p:txBody>
      </p:sp>
    </p:spTree>
    <p:custDataLst>
      <p:tags r:id="rId2"/>
    </p:custDataLst>
    <p:extLst>
      <p:ext uri="{BB962C8B-B14F-4D97-AF65-F5344CB8AC3E}">
        <p14:creationId xmlns:p14="http://schemas.microsoft.com/office/powerpoint/2010/main" val="6880602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itle 1"/>
          <p:cNvSpPr>
            <a:spLocks noGrp="1"/>
          </p:cNvSpPr>
          <p:nvPr>
            <p:ph type="title"/>
          </p:nvPr>
        </p:nvSpPr>
        <p:spPr/>
        <p:txBody>
          <a:bodyPr/>
          <a:lstStyle/>
          <a:p>
            <a:pPr eaLnBrk="1" hangingPunct="1"/>
            <a:r>
              <a:rPr lang="en-US" altLang="en-US" dirty="0" smtClean="0">
                <a:latin typeface="Arial" pitchFamily="34" charset="0"/>
                <a:ea typeface="Geneva"/>
                <a:cs typeface="Geneva"/>
              </a:rPr>
              <a:t>Questions</a:t>
            </a:r>
          </a:p>
        </p:txBody>
      </p:sp>
      <p:pic>
        <p:nvPicPr>
          <p:cNvPr id="150531" name="Content Placeholder 3" descr="question mark.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30500" y="1587500"/>
            <a:ext cx="3683000"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pPr>
              <a:defRPr/>
            </a:pPr>
            <a:fld id="{4BC641EE-5819-4E9A-97A3-CEB4248E52CF}" type="slidenum">
              <a:rPr lang="en-US" smtClean="0"/>
              <a:pPr>
                <a:defRPr/>
              </a:pPr>
              <a:t>7</a:t>
            </a:fld>
            <a:endParaRPr lang="en-US"/>
          </a:p>
        </p:txBody>
      </p:sp>
    </p:spTree>
    <p:custDataLst>
      <p:tags r:id="rId1"/>
    </p:custData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4"/>
          <p:cNvSpPr>
            <a:spLocks noGrp="1" noChangeArrowheads="1"/>
          </p:cNvSpPr>
          <p:nvPr>
            <p:ph type="title"/>
          </p:nvPr>
        </p:nvSpPr>
        <p:spPr/>
        <p:txBody>
          <a:bodyPr/>
          <a:lstStyle/>
          <a:p>
            <a:r>
              <a:rPr lang="en-US" dirty="0" smtClean="0"/>
              <a:t>General Requirements for Recording Data – continued </a:t>
            </a:r>
          </a:p>
        </p:txBody>
      </p:sp>
      <p:sp>
        <p:nvSpPr>
          <p:cNvPr id="83971" name="Rectangle 5"/>
          <p:cNvSpPr>
            <a:spLocks noGrp="1" noChangeArrowheads="1"/>
          </p:cNvSpPr>
          <p:nvPr>
            <p:ph idx="1"/>
          </p:nvPr>
        </p:nvSpPr>
        <p:spPr>
          <a:xfrm>
            <a:off x="457200" y="1524000"/>
            <a:ext cx="8229600" cy="4602162"/>
          </a:xfrm>
        </p:spPr>
        <p:txBody>
          <a:bodyPr/>
          <a:lstStyle/>
          <a:p>
            <a:r>
              <a:rPr lang="en-US" dirty="0" smtClean="0"/>
              <a:t>Record date of test on every page with data. </a:t>
            </a:r>
            <a:endParaRPr lang="en-US" sz="1800" dirty="0"/>
          </a:p>
          <a:p>
            <a:pPr lvl="1">
              <a:buFont typeface="Arial" pitchFamily="34" charset="0"/>
              <a:buChar char="‒"/>
            </a:pPr>
            <a:r>
              <a:rPr lang="en-US" dirty="0" smtClean="0"/>
              <a:t>Record start and end date, where applicable</a:t>
            </a:r>
          </a:p>
          <a:p>
            <a:pPr>
              <a:spcBef>
                <a:spcPts val="1200"/>
              </a:spcBef>
            </a:pPr>
            <a:r>
              <a:rPr lang="en-US" dirty="0" smtClean="0"/>
              <a:t>Use black or dark blue ink if manual recording</a:t>
            </a:r>
          </a:p>
          <a:p>
            <a:pPr marL="0" indent="0">
              <a:spcBef>
                <a:spcPts val="1200"/>
              </a:spcBef>
              <a:buNone/>
            </a:pPr>
            <a:endParaRPr lang="en-US" dirty="0" smtClean="0"/>
          </a:p>
          <a:p>
            <a:pPr marL="0" indent="0">
              <a:spcBef>
                <a:spcPts val="1200"/>
              </a:spcBef>
              <a:buNone/>
            </a:pPr>
            <a:r>
              <a:rPr lang="en-US" dirty="0" smtClean="0"/>
              <a:t>If electronic,</a:t>
            </a:r>
          </a:p>
          <a:p>
            <a:pPr>
              <a:spcBef>
                <a:spcPts val="1200"/>
              </a:spcBef>
            </a:pPr>
            <a:r>
              <a:rPr lang="en-US" dirty="0" smtClean="0"/>
              <a:t>Do not use highlighting, shading or background coloring</a:t>
            </a:r>
          </a:p>
          <a:p>
            <a:pPr>
              <a:spcBef>
                <a:spcPts val="1200"/>
              </a:spcBef>
            </a:pPr>
            <a:r>
              <a:rPr lang="en-US" dirty="0" smtClean="0"/>
              <a:t>Minimize margin notes </a:t>
            </a:r>
          </a:p>
          <a:p>
            <a:pPr>
              <a:spcBef>
                <a:spcPts val="1200"/>
              </a:spcBef>
            </a:pPr>
            <a:r>
              <a:rPr lang="en-US" dirty="0" smtClean="0"/>
              <a:t>Do not use embedded objects unless information contained in object is fully visible without opening it. </a:t>
            </a:r>
          </a:p>
        </p:txBody>
      </p:sp>
    </p:spTree>
    <p:custDataLst>
      <p:tags r:id="rId1"/>
    </p:custDataLst>
    <p:extLst>
      <p:ext uri="{BB962C8B-B14F-4D97-AF65-F5344CB8AC3E}">
        <p14:creationId xmlns:p14="http://schemas.microsoft.com/office/powerpoint/2010/main" val="31216931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smtClean="0"/>
              <a:t>Making Changes or Corrections </a:t>
            </a:r>
          </a:p>
        </p:txBody>
      </p:sp>
      <p:sp>
        <p:nvSpPr>
          <p:cNvPr id="10245" name="Rectangle 3"/>
          <p:cNvSpPr>
            <a:spLocks noGrp="1" noChangeArrowheads="1"/>
          </p:cNvSpPr>
          <p:nvPr>
            <p:ph idx="1"/>
          </p:nvPr>
        </p:nvSpPr>
        <p:spPr/>
        <p:txBody>
          <a:bodyPr>
            <a:normAutofit/>
          </a:bodyPr>
          <a:lstStyle/>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endParaRPr lang="en-US" dirty="0"/>
          </a:p>
          <a:p>
            <a:pPr eaLnBrk="1" hangingPunct="1">
              <a:defRPr/>
            </a:pPr>
            <a:endParaRPr lang="en-US" dirty="0" smtClean="0"/>
          </a:p>
          <a:p>
            <a:pPr eaLnBrk="1" hangingPunct="1">
              <a:spcBef>
                <a:spcPts val="1200"/>
              </a:spcBef>
              <a:defRPr/>
            </a:pPr>
            <a:r>
              <a:rPr lang="en-US" dirty="0" smtClean="0"/>
              <a:t>Neatly line out error</a:t>
            </a:r>
          </a:p>
          <a:p>
            <a:pPr eaLnBrk="1" hangingPunct="1">
              <a:spcBef>
                <a:spcPts val="1200"/>
              </a:spcBef>
              <a:defRPr/>
            </a:pPr>
            <a:r>
              <a:rPr lang="en-US" dirty="0" smtClean="0"/>
              <a:t>Record correct information</a:t>
            </a:r>
          </a:p>
          <a:p>
            <a:pPr eaLnBrk="1" hangingPunct="1">
              <a:spcBef>
                <a:spcPts val="1200"/>
              </a:spcBef>
              <a:defRPr/>
            </a:pPr>
            <a:r>
              <a:rPr lang="en-US" dirty="0" smtClean="0"/>
              <a:t>Initial and date the change</a:t>
            </a:r>
          </a:p>
          <a:p>
            <a:pPr eaLnBrk="1" hangingPunct="1">
              <a:spcBef>
                <a:spcPts val="1200"/>
              </a:spcBef>
              <a:defRPr/>
            </a:pPr>
            <a:r>
              <a:rPr lang="en-US" dirty="0" smtClean="0"/>
              <a:t>Provide reason for the change</a:t>
            </a:r>
          </a:p>
          <a:p>
            <a:pPr eaLnBrk="1" hangingPunct="1">
              <a:spcBef>
                <a:spcPts val="1200"/>
              </a:spcBef>
              <a:defRPr/>
            </a:pPr>
            <a:r>
              <a:rPr lang="en-US" dirty="0" smtClean="0"/>
              <a:t>Do not obliterate original text</a:t>
            </a:r>
          </a:p>
          <a:p>
            <a:pPr lvl="1" eaLnBrk="1" hangingPunct="1">
              <a:buFont typeface="Arial" pitchFamily="34" charset="0"/>
              <a:buChar char="‒"/>
              <a:defRPr/>
            </a:pPr>
            <a:r>
              <a:rPr lang="en-US" dirty="0" smtClean="0"/>
              <a:t>NO erase marks, correction tape, liquid, </a:t>
            </a:r>
          </a:p>
          <a:p>
            <a:pPr lvl="1" eaLnBrk="1" hangingPunct="1">
              <a:buFont typeface="Arial" pitchFamily="34" charset="0"/>
              <a:buChar char="‒"/>
              <a:defRPr/>
            </a:pPr>
            <a:r>
              <a:rPr lang="en-US" dirty="0" smtClean="0"/>
              <a:t>NO highlights, overwriting</a:t>
            </a:r>
          </a:p>
        </p:txBody>
      </p:sp>
      <p:sp>
        <p:nvSpPr>
          <p:cNvPr id="86020"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algn="ctr" eaLnBrk="0" fontAlgn="base" hangingPunct="0">
              <a:spcBef>
                <a:spcPct val="0"/>
              </a:spcBef>
              <a:spcAft>
                <a:spcPct val="0"/>
              </a:spcAft>
              <a:defRPr sz="2400">
                <a:solidFill>
                  <a:schemeClr val="tx1"/>
                </a:solidFill>
                <a:latin typeface="Times New Roman" charset="0"/>
              </a:defRPr>
            </a:lvl6pPr>
            <a:lvl7pPr marL="2971800" indent="-228600" algn="ctr" eaLnBrk="0" fontAlgn="base" hangingPunct="0">
              <a:spcBef>
                <a:spcPct val="0"/>
              </a:spcBef>
              <a:spcAft>
                <a:spcPct val="0"/>
              </a:spcAft>
              <a:defRPr sz="2400">
                <a:solidFill>
                  <a:schemeClr val="tx1"/>
                </a:solidFill>
                <a:latin typeface="Times New Roman" charset="0"/>
              </a:defRPr>
            </a:lvl7pPr>
            <a:lvl8pPr marL="3429000" indent="-228600" algn="ctr" eaLnBrk="0" fontAlgn="base" hangingPunct="0">
              <a:spcBef>
                <a:spcPct val="0"/>
              </a:spcBef>
              <a:spcAft>
                <a:spcPct val="0"/>
              </a:spcAft>
              <a:defRPr sz="2400">
                <a:solidFill>
                  <a:schemeClr val="tx1"/>
                </a:solidFill>
                <a:latin typeface="Times New Roman" charset="0"/>
              </a:defRPr>
            </a:lvl8pPr>
            <a:lvl9pPr marL="3886200" indent="-228600" algn="ctr" eaLnBrk="0" fontAlgn="base" hangingPunct="0">
              <a:spcBef>
                <a:spcPct val="0"/>
              </a:spcBef>
              <a:spcAft>
                <a:spcPct val="0"/>
              </a:spcAft>
              <a:defRPr sz="2400">
                <a:solidFill>
                  <a:schemeClr val="tx1"/>
                </a:solidFill>
                <a:latin typeface="Times New Roman" charset="0"/>
              </a:defRPr>
            </a:lvl9pPr>
          </a:lstStyle>
          <a:p>
            <a:pPr eaLnBrk="1" hangingPunct="1"/>
            <a:r>
              <a:rPr lang="en-US" sz="1400" smtClean="0">
                <a:latin typeface="Arial" charset="0"/>
              </a:rPr>
              <a:t>Slide </a:t>
            </a:r>
            <a:fld id="{BC4A632E-A43A-4B57-B2B0-790FB53F18F1}" type="slidenum">
              <a:rPr lang="en-US" sz="1400" smtClean="0">
                <a:latin typeface="Arial" charset="0"/>
              </a:rPr>
              <a:pPr eaLnBrk="1" hangingPunct="1"/>
              <a:t>71</a:t>
            </a:fld>
            <a:endParaRPr lang="en-US" sz="1400" smtClean="0">
              <a:latin typeface="Arial" charset="0"/>
            </a:endParaRPr>
          </a:p>
        </p:txBody>
      </p:sp>
      <p:graphicFrame>
        <p:nvGraphicFramePr>
          <p:cNvPr id="86021" name="Object 0"/>
          <p:cNvGraphicFramePr>
            <a:graphicFrameLocks noChangeAspect="1"/>
          </p:cNvGraphicFramePr>
          <p:nvPr/>
        </p:nvGraphicFramePr>
        <p:xfrm>
          <a:off x="812800" y="1135063"/>
          <a:ext cx="7107238" cy="1673225"/>
        </p:xfrm>
        <a:graphic>
          <a:graphicData uri="http://schemas.openxmlformats.org/presentationml/2006/ole">
            <mc:AlternateContent xmlns:mc="http://schemas.openxmlformats.org/markup-compatibility/2006">
              <mc:Choice xmlns:v="urn:schemas-microsoft-com:vml" Requires="v">
                <p:oleObj spid="_x0000_s11279" name="Document" r:id="rId5" imgW="6102176" imgH="1436384" progId="Word.Document.8">
                  <p:embed/>
                </p:oleObj>
              </mc:Choice>
              <mc:Fallback>
                <p:oleObj name="Document" r:id="rId5" imgW="6102176" imgH="1436384"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2800" y="1135063"/>
                        <a:ext cx="7107238" cy="1673225"/>
                      </a:xfrm>
                      <a:prstGeom prst="rect">
                        <a:avLst/>
                      </a:prstGeom>
                      <a:noFill/>
                      <a:ln>
                        <a:noFill/>
                      </a:ln>
                      <a:effectLst/>
                      <a:extLst/>
                    </p:spPr>
                  </p:pic>
                </p:oleObj>
              </mc:Fallback>
            </mc:AlternateContent>
          </a:graphicData>
        </a:graphic>
      </p:graphicFrame>
      <p:sp>
        <p:nvSpPr>
          <p:cNvPr id="86022" name="Text Box 15"/>
          <p:cNvSpPr txBox="1">
            <a:spLocks noChangeArrowheads="1"/>
          </p:cNvSpPr>
          <p:nvPr/>
        </p:nvSpPr>
        <p:spPr bwMode="auto">
          <a:xfrm>
            <a:off x="4187825" y="1638300"/>
            <a:ext cx="11464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algn="ctr" eaLnBrk="0" fontAlgn="base" hangingPunct="0">
              <a:spcBef>
                <a:spcPct val="0"/>
              </a:spcBef>
              <a:spcAft>
                <a:spcPct val="0"/>
              </a:spcAft>
              <a:defRPr sz="2400">
                <a:solidFill>
                  <a:schemeClr val="tx1"/>
                </a:solidFill>
                <a:latin typeface="Times New Roman" charset="0"/>
              </a:defRPr>
            </a:lvl6pPr>
            <a:lvl7pPr marL="2971800" indent="-228600" algn="ctr" eaLnBrk="0" fontAlgn="base" hangingPunct="0">
              <a:spcBef>
                <a:spcPct val="0"/>
              </a:spcBef>
              <a:spcAft>
                <a:spcPct val="0"/>
              </a:spcAft>
              <a:defRPr sz="2400">
                <a:solidFill>
                  <a:schemeClr val="tx1"/>
                </a:solidFill>
                <a:latin typeface="Times New Roman" charset="0"/>
              </a:defRPr>
            </a:lvl7pPr>
            <a:lvl8pPr marL="3429000" indent="-228600" algn="ctr" eaLnBrk="0" fontAlgn="base" hangingPunct="0">
              <a:spcBef>
                <a:spcPct val="0"/>
              </a:spcBef>
              <a:spcAft>
                <a:spcPct val="0"/>
              </a:spcAft>
              <a:defRPr sz="2400">
                <a:solidFill>
                  <a:schemeClr val="tx1"/>
                </a:solidFill>
                <a:latin typeface="Times New Roman" charset="0"/>
              </a:defRPr>
            </a:lvl8pPr>
            <a:lvl9pPr marL="3886200" indent="-228600" algn="ctr" eaLnBrk="0" fontAlgn="base" hangingPunct="0">
              <a:spcBef>
                <a:spcPct val="0"/>
              </a:spcBef>
              <a:spcAft>
                <a:spcPct val="0"/>
              </a:spcAft>
              <a:defRPr sz="2400">
                <a:solidFill>
                  <a:schemeClr val="tx1"/>
                </a:solidFill>
                <a:latin typeface="Times New Roman" charset="0"/>
              </a:defRPr>
            </a:lvl9pPr>
          </a:lstStyle>
          <a:p>
            <a:pPr eaLnBrk="1" hangingPunct="1"/>
            <a:r>
              <a:rPr lang="en-US" sz="1400" i="1" dirty="0">
                <a:latin typeface="Monotype Corsiva" pitchFamily="66" charset="0"/>
              </a:rPr>
              <a:t>SG </a:t>
            </a:r>
            <a:r>
              <a:rPr lang="en-US" sz="1400" i="1" dirty="0" smtClean="0">
                <a:latin typeface="Monotype Corsiva" pitchFamily="66" charset="0"/>
              </a:rPr>
              <a:t>2007-08-13</a:t>
            </a:r>
            <a:endParaRPr lang="en-US" sz="1400" i="1" dirty="0">
              <a:latin typeface="Monotype Corsiva" pitchFamily="66" charset="0"/>
            </a:endParaRPr>
          </a:p>
        </p:txBody>
      </p:sp>
      <p:sp>
        <p:nvSpPr>
          <p:cNvPr id="86023" name="Line 16"/>
          <p:cNvSpPr>
            <a:spLocks noChangeShapeType="1"/>
          </p:cNvSpPr>
          <p:nvPr/>
        </p:nvSpPr>
        <p:spPr bwMode="auto">
          <a:xfrm>
            <a:off x="2819400" y="1760257"/>
            <a:ext cx="274637"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24" name="Text Box 17"/>
          <p:cNvSpPr txBox="1">
            <a:spLocks noChangeArrowheads="1"/>
          </p:cNvSpPr>
          <p:nvPr/>
        </p:nvSpPr>
        <p:spPr bwMode="auto">
          <a:xfrm>
            <a:off x="3479800" y="1606368"/>
            <a:ext cx="558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algn="ctr" eaLnBrk="0" fontAlgn="base" hangingPunct="0">
              <a:spcBef>
                <a:spcPct val="0"/>
              </a:spcBef>
              <a:spcAft>
                <a:spcPct val="0"/>
              </a:spcAft>
              <a:defRPr sz="2400">
                <a:solidFill>
                  <a:schemeClr val="tx1"/>
                </a:solidFill>
                <a:latin typeface="Times New Roman" charset="0"/>
              </a:defRPr>
            </a:lvl6pPr>
            <a:lvl7pPr marL="2971800" indent="-228600" algn="ctr" eaLnBrk="0" fontAlgn="base" hangingPunct="0">
              <a:spcBef>
                <a:spcPct val="0"/>
              </a:spcBef>
              <a:spcAft>
                <a:spcPct val="0"/>
              </a:spcAft>
              <a:defRPr sz="2400">
                <a:solidFill>
                  <a:schemeClr val="tx1"/>
                </a:solidFill>
                <a:latin typeface="Times New Roman" charset="0"/>
              </a:defRPr>
            </a:lvl7pPr>
            <a:lvl8pPr marL="3429000" indent="-228600" algn="ctr" eaLnBrk="0" fontAlgn="base" hangingPunct="0">
              <a:spcBef>
                <a:spcPct val="0"/>
              </a:spcBef>
              <a:spcAft>
                <a:spcPct val="0"/>
              </a:spcAft>
              <a:defRPr sz="2400">
                <a:solidFill>
                  <a:schemeClr val="tx1"/>
                </a:solidFill>
                <a:latin typeface="Times New Roman" charset="0"/>
              </a:defRPr>
            </a:lvl8pPr>
            <a:lvl9pPr marL="3886200" indent="-228600" algn="ctr" eaLnBrk="0" fontAlgn="base" hangingPunct="0">
              <a:spcBef>
                <a:spcPct val="0"/>
              </a:spcBef>
              <a:spcAft>
                <a:spcPct val="0"/>
              </a:spcAft>
              <a:defRPr sz="2400">
                <a:solidFill>
                  <a:schemeClr val="tx1"/>
                </a:solidFill>
                <a:latin typeface="Times New Roman" charset="0"/>
              </a:defRPr>
            </a:lvl9pPr>
          </a:lstStyle>
          <a:p>
            <a:pPr eaLnBrk="1" hangingPunct="1"/>
            <a:r>
              <a:rPr lang="en-US" sz="1400" dirty="0">
                <a:latin typeface="Monotype Corsiva" pitchFamily="66" charset="0"/>
              </a:rPr>
              <a:t>850</a:t>
            </a:r>
          </a:p>
        </p:txBody>
      </p:sp>
    </p:spTree>
    <p:custDataLst>
      <p:tags r:id="rId2"/>
    </p:custDataLst>
    <p:extLst>
      <p:ext uri="{BB962C8B-B14F-4D97-AF65-F5344CB8AC3E}">
        <p14:creationId xmlns:p14="http://schemas.microsoft.com/office/powerpoint/2010/main" val="200693085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smtClean="0"/>
              <a:t>Making Changes or Corrections – continued </a:t>
            </a:r>
          </a:p>
        </p:txBody>
      </p:sp>
      <p:sp>
        <p:nvSpPr>
          <p:cNvPr id="87043" name="Rectangle 3"/>
          <p:cNvSpPr>
            <a:spLocks noGrp="1" noChangeArrowheads="1"/>
          </p:cNvSpPr>
          <p:nvPr>
            <p:ph idx="1"/>
          </p:nvPr>
        </p:nvSpPr>
        <p:spPr>
          <a:xfrm>
            <a:off x="497447" y="1066800"/>
            <a:ext cx="8229600" cy="4983163"/>
          </a:xfrm>
        </p:spPr>
        <p:txBody>
          <a:bodyPr/>
          <a:lstStyle/>
          <a:p>
            <a:pPr marL="0" indent="0" eaLnBrk="1" hangingPunct="1">
              <a:buNone/>
            </a:pPr>
            <a:r>
              <a:rPr lang="en-US" dirty="0" smtClean="0">
                <a:cs typeface="Times New Roman" charset="0"/>
              </a:rPr>
              <a:t>Electronic datasheets</a:t>
            </a:r>
          </a:p>
          <a:p>
            <a:pPr marL="401638" lvl="1" indent="-285750">
              <a:spcBef>
                <a:spcPts val="1200"/>
              </a:spcBef>
              <a:spcAft>
                <a:spcPts val="1200"/>
              </a:spcAft>
              <a:buClr>
                <a:schemeClr val="tx2"/>
              </a:buClr>
            </a:pPr>
            <a:r>
              <a:rPr lang="en-US" dirty="0" smtClean="0">
                <a:cs typeface="Times New Roman" charset="0"/>
              </a:rPr>
              <a:t>Use </a:t>
            </a:r>
            <a:r>
              <a:rPr lang="en-US" dirty="0">
                <a:cs typeface="Times New Roman" charset="0"/>
              </a:rPr>
              <a:t>“strike-through” format in MS </a:t>
            </a:r>
            <a:r>
              <a:rPr lang="en-US" dirty="0" smtClean="0">
                <a:cs typeface="Times New Roman" charset="0"/>
              </a:rPr>
              <a:t>Word</a:t>
            </a:r>
          </a:p>
          <a:p>
            <a:pPr marL="401638" lvl="1" indent="-285750">
              <a:spcBef>
                <a:spcPts val="1200"/>
              </a:spcBef>
              <a:spcAft>
                <a:spcPts val="1200"/>
              </a:spcAft>
              <a:buClr>
                <a:schemeClr val="tx2"/>
              </a:buClr>
            </a:pPr>
            <a:r>
              <a:rPr lang="en-US" dirty="0" smtClean="0">
                <a:cs typeface="Times New Roman" charset="0"/>
              </a:rPr>
              <a:t>Do </a:t>
            </a:r>
            <a:r>
              <a:rPr lang="en-US" b="1" dirty="0" smtClean="0">
                <a:cs typeface="Times New Roman" charset="0"/>
              </a:rPr>
              <a:t>NOT</a:t>
            </a:r>
            <a:r>
              <a:rPr lang="en-US" dirty="0" smtClean="0">
                <a:cs typeface="Times New Roman" charset="0"/>
              </a:rPr>
              <a:t> use “track changes”</a:t>
            </a:r>
            <a:endParaRPr lang="en-US" dirty="0">
              <a:cs typeface="Times New Roman" charset="0"/>
            </a:endParaRPr>
          </a:p>
          <a:p>
            <a:pPr marL="0" indent="0" eaLnBrk="1" hangingPunct="1">
              <a:spcBef>
                <a:spcPts val="1200"/>
              </a:spcBef>
              <a:spcAft>
                <a:spcPts val="1200"/>
              </a:spcAft>
              <a:buNone/>
            </a:pPr>
            <a:r>
              <a:rPr lang="en-US" dirty="0" smtClean="0"/>
              <a:t>Insert text directly or use “insert Text Box” to add explanations.</a:t>
            </a:r>
          </a:p>
          <a:p>
            <a:pPr lvl="1" eaLnBrk="1" hangingPunct="1">
              <a:spcBef>
                <a:spcPts val="1200"/>
              </a:spcBef>
              <a:spcAft>
                <a:spcPts val="1200"/>
              </a:spcAft>
              <a:buClr>
                <a:schemeClr val="tx2"/>
              </a:buClr>
            </a:pPr>
            <a:r>
              <a:rPr lang="en-US" dirty="0" smtClean="0"/>
              <a:t>Other text is not covered</a:t>
            </a:r>
          </a:p>
          <a:p>
            <a:pPr lvl="1" eaLnBrk="1" hangingPunct="1">
              <a:spcBef>
                <a:spcPts val="1200"/>
              </a:spcBef>
              <a:spcAft>
                <a:spcPts val="1200"/>
              </a:spcAft>
              <a:buClr>
                <a:schemeClr val="tx2"/>
              </a:buClr>
            </a:pPr>
            <a:r>
              <a:rPr lang="en-US" dirty="0" smtClean="0"/>
              <a:t>Do </a:t>
            </a:r>
            <a:r>
              <a:rPr lang="en-US" b="1" dirty="0" smtClean="0"/>
              <a:t>NOT </a:t>
            </a:r>
            <a:r>
              <a:rPr lang="en-US" dirty="0" smtClean="0"/>
              <a:t>use “Insert Comments” feature</a:t>
            </a:r>
          </a:p>
          <a:p>
            <a:pPr marL="0" indent="0" eaLnBrk="1" hangingPunct="1">
              <a:buNone/>
            </a:pPr>
            <a:endParaRPr lang="en-US" dirty="0" smtClean="0"/>
          </a:p>
          <a:p>
            <a:pPr marL="0" indent="0" eaLnBrk="1" hangingPunct="1">
              <a:buNone/>
            </a:pPr>
            <a:r>
              <a:rPr lang="en-US" dirty="0" smtClean="0"/>
              <a:t>Example:</a:t>
            </a:r>
          </a:p>
        </p:txBody>
      </p:sp>
      <p:sp>
        <p:nvSpPr>
          <p:cNvPr id="8704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algn="ctr" eaLnBrk="0" fontAlgn="base" hangingPunct="0">
              <a:spcBef>
                <a:spcPct val="0"/>
              </a:spcBef>
              <a:spcAft>
                <a:spcPct val="0"/>
              </a:spcAft>
              <a:defRPr sz="2400">
                <a:solidFill>
                  <a:schemeClr val="tx1"/>
                </a:solidFill>
                <a:latin typeface="Times New Roman" charset="0"/>
              </a:defRPr>
            </a:lvl6pPr>
            <a:lvl7pPr marL="2971800" indent="-228600" algn="ctr" eaLnBrk="0" fontAlgn="base" hangingPunct="0">
              <a:spcBef>
                <a:spcPct val="0"/>
              </a:spcBef>
              <a:spcAft>
                <a:spcPct val="0"/>
              </a:spcAft>
              <a:defRPr sz="2400">
                <a:solidFill>
                  <a:schemeClr val="tx1"/>
                </a:solidFill>
                <a:latin typeface="Times New Roman" charset="0"/>
              </a:defRPr>
            </a:lvl7pPr>
            <a:lvl8pPr marL="3429000" indent="-228600" algn="ctr" eaLnBrk="0" fontAlgn="base" hangingPunct="0">
              <a:spcBef>
                <a:spcPct val="0"/>
              </a:spcBef>
              <a:spcAft>
                <a:spcPct val="0"/>
              </a:spcAft>
              <a:defRPr sz="2400">
                <a:solidFill>
                  <a:schemeClr val="tx1"/>
                </a:solidFill>
                <a:latin typeface="Times New Roman" charset="0"/>
              </a:defRPr>
            </a:lvl8pPr>
            <a:lvl9pPr marL="3886200" indent="-228600" algn="ctr" eaLnBrk="0" fontAlgn="base" hangingPunct="0">
              <a:spcBef>
                <a:spcPct val="0"/>
              </a:spcBef>
              <a:spcAft>
                <a:spcPct val="0"/>
              </a:spcAft>
              <a:defRPr sz="2400">
                <a:solidFill>
                  <a:schemeClr val="tx1"/>
                </a:solidFill>
                <a:latin typeface="Times New Roman" charset="0"/>
              </a:defRPr>
            </a:lvl9pPr>
          </a:lstStyle>
          <a:p>
            <a:pPr eaLnBrk="1" hangingPunct="1"/>
            <a:r>
              <a:rPr lang="en-US" sz="1400" smtClean="0">
                <a:latin typeface="Arial" charset="0"/>
              </a:rPr>
              <a:t>Slide </a:t>
            </a:r>
            <a:fld id="{DD5B5AF9-2FA3-40C1-8167-3FE6CA47D442}" type="slidenum">
              <a:rPr lang="en-US" sz="1400" smtClean="0">
                <a:latin typeface="Arial" charset="0"/>
              </a:rPr>
              <a:pPr eaLnBrk="1" hangingPunct="1"/>
              <a:t>72</a:t>
            </a:fld>
            <a:endParaRPr lang="en-US" sz="1400" smtClean="0">
              <a:latin typeface="Arial" charset="0"/>
            </a:endParaRPr>
          </a:p>
        </p:txBody>
      </p:sp>
      <p:sp>
        <p:nvSpPr>
          <p:cNvPr id="87045" name="Text Box 10"/>
          <p:cNvSpPr txBox="1">
            <a:spLocks noChangeArrowheads="1"/>
          </p:cNvSpPr>
          <p:nvPr/>
        </p:nvSpPr>
        <p:spPr bwMode="auto">
          <a:xfrm>
            <a:off x="1467151" y="5338859"/>
            <a:ext cx="34769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algn="ctr" eaLnBrk="0" fontAlgn="base" hangingPunct="0">
              <a:spcBef>
                <a:spcPct val="0"/>
              </a:spcBef>
              <a:spcAft>
                <a:spcPct val="0"/>
              </a:spcAft>
              <a:defRPr sz="2400">
                <a:solidFill>
                  <a:schemeClr val="tx1"/>
                </a:solidFill>
                <a:latin typeface="Times New Roman" charset="0"/>
              </a:defRPr>
            </a:lvl6pPr>
            <a:lvl7pPr marL="2971800" indent="-228600" algn="ctr" eaLnBrk="0" fontAlgn="base" hangingPunct="0">
              <a:spcBef>
                <a:spcPct val="0"/>
              </a:spcBef>
              <a:spcAft>
                <a:spcPct val="0"/>
              </a:spcAft>
              <a:defRPr sz="2400">
                <a:solidFill>
                  <a:schemeClr val="tx1"/>
                </a:solidFill>
                <a:latin typeface="Times New Roman" charset="0"/>
              </a:defRPr>
            </a:lvl7pPr>
            <a:lvl8pPr marL="3429000" indent="-228600" algn="ctr" eaLnBrk="0" fontAlgn="base" hangingPunct="0">
              <a:spcBef>
                <a:spcPct val="0"/>
              </a:spcBef>
              <a:spcAft>
                <a:spcPct val="0"/>
              </a:spcAft>
              <a:defRPr sz="2400">
                <a:solidFill>
                  <a:schemeClr val="tx1"/>
                </a:solidFill>
                <a:latin typeface="Times New Roman" charset="0"/>
              </a:defRPr>
            </a:lvl8pPr>
            <a:lvl9pPr marL="3886200" indent="-228600" algn="ctr" eaLnBrk="0" fontAlgn="base" hangingPunct="0">
              <a:spcBef>
                <a:spcPct val="0"/>
              </a:spcBef>
              <a:spcAft>
                <a:spcPct val="0"/>
              </a:spcAft>
              <a:defRPr sz="2400">
                <a:solidFill>
                  <a:schemeClr val="tx1"/>
                </a:solidFill>
                <a:latin typeface="Times New Roman" charset="0"/>
              </a:defRPr>
            </a:lvl9pPr>
          </a:lstStyle>
          <a:p>
            <a:pPr eaLnBrk="1" hangingPunct="1"/>
            <a:r>
              <a:rPr lang="en-US" sz="1400" dirty="0">
                <a:latin typeface="Arial" charset="0"/>
              </a:rPr>
              <a:t>Maximum Voltage             5 </a:t>
            </a:r>
            <a:r>
              <a:rPr lang="en-US" sz="1400" dirty="0" err="1">
                <a:latin typeface="Arial" charset="0"/>
              </a:rPr>
              <a:t>vdc</a:t>
            </a:r>
            <a:r>
              <a:rPr lang="en-US" sz="1400" dirty="0">
                <a:latin typeface="Arial" charset="0"/>
              </a:rPr>
              <a:t>             </a:t>
            </a:r>
            <a:r>
              <a:rPr lang="en-US" sz="1400" dirty="0" smtClean="0">
                <a:latin typeface="Arial" charset="0"/>
              </a:rPr>
              <a:t> </a:t>
            </a:r>
            <a:endParaRPr lang="en-US" sz="1400" dirty="0">
              <a:latin typeface="Arial" charset="0"/>
            </a:endParaRPr>
          </a:p>
        </p:txBody>
      </p:sp>
      <p:sp>
        <p:nvSpPr>
          <p:cNvPr id="87046" name="Text Box 11"/>
          <p:cNvSpPr txBox="1">
            <a:spLocks noChangeArrowheads="1"/>
          </p:cNvSpPr>
          <p:nvPr/>
        </p:nvSpPr>
        <p:spPr bwMode="auto">
          <a:xfrm>
            <a:off x="3223570" y="5181600"/>
            <a:ext cx="9108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algn="ctr" eaLnBrk="0" fontAlgn="base" hangingPunct="0">
              <a:spcBef>
                <a:spcPct val="0"/>
              </a:spcBef>
              <a:spcAft>
                <a:spcPct val="0"/>
              </a:spcAft>
              <a:defRPr sz="2400">
                <a:solidFill>
                  <a:schemeClr val="tx1"/>
                </a:solidFill>
                <a:latin typeface="Times New Roman" charset="0"/>
              </a:defRPr>
            </a:lvl6pPr>
            <a:lvl7pPr marL="2971800" indent="-228600" algn="ctr" eaLnBrk="0" fontAlgn="base" hangingPunct="0">
              <a:spcBef>
                <a:spcPct val="0"/>
              </a:spcBef>
              <a:spcAft>
                <a:spcPct val="0"/>
              </a:spcAft>
              <a:defRPr sz="2400">
                <a:solidFill>
                  <a:schemeClr val="tx1"/>
                </a:solidFill>
                <a:latin typeface="Times New Roman" charset="0"/>
              </a:defRPr>
            </a:lvl7pPr>
            <a:lvl8pPr marL="3429000" indent="-228600" algn="ctr" eaLnBrk="0" fontAlgn="base" hangingPunct="0">
              <a:spcBef>
                <a:spcPct val="0"/>
              </a:spcBef>
              <a:spcAft>
                <a:spcPct val="0"/>
              </a:spcAft>
              <a:defRPr sz="2400">
                <a:solidFill>
                  <a:schemeClr val="tx1"/>
                </a:solidFill>
                <a:latin typeface="Times New Roman" charset="0"/>
              </a:defRPr>
            </a:lvl8pPr>
            <a:lvl9pPr marL="3886200" indent="-228600" algn="ctr" eaLnBrk="0" fontAlgn="base" hangingPunct="0">
              <a:spcBef>
                <a:spcPct val="0"/>
              </a:spcBef>
              <a:spcAft>
                <a:spcPct val="0"/>
              </a:spcAft>
              <a:defRPr sz="2400">
                <a:solidFill>
                  <a:schemeClr val="tx1"/>
                </a:solidFill>
                <a:latin typeface="Times New Roman" charset="0"/>
              </a:defRPr>
            </a:lvl9pPr>
          </a:lstStyle>
          <a:p>
            <a:pPr eaLnBrk="1" hangingPunct="1"/>
            <a:r>
              <a:rPr lang="en-US" sz="1400" dirty="0" smtClean="0">
                <a:latin typeface="Arial" charset="0"/>
              </a:rPr>
              <a:t>4.98 </a:t>
            </a:r>
            <a:r>
              <a:rPr lang="en-US" sz="1400" dirty="0" err="1" smtClean="0">
                <a:latin typeface="Arial" charset="0"/>
              </a:rPr>
              <a:t>vdc</a:t>
            </a:r>
            <a:r>
              <a:rPr lang="en-US" sz="1400" dirty="0" smtClean="0">
                <a:latin typeface="Arial" charset="0"/>
              </a:rPr>
              <a:t> </a:t>
            </a:r>
          </a:p>
        </p:txBody>
      </p:sp>
      <p:sp>
        <p:nvSpPr>
          <p:cNvPr id="87047" name="Text Box 12"/>
          <p:cNvSpPr txBox="1">
            <a:spLocks noChangeArrowheads="1"/>
          </p:cNvSpPr>
          <p:nvPr/>
        </p:nvSpPr>
        <p:spPr bwMode="auto">
          <a:xfrm>
            <a:off x="4381318" y="5118894"/>
            <a:ext cx="1317990" cy="64633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algn="ctr" eaLnBrk="0" fontAlgn="base" hangingPunct="0">
              <a:spcBef>
                <a:spcPct val="0"/>
              </a:spcBef>
              <a:spcAft>
                <a:spcPct val="0"/>
              </a:spcAft>
              <a:defRPr sz="2400">
                <a:solidFill>
                  <a:schemeClr val="tx1"/>
                </a:solidFill>
                <a:latin typeface="Times New Roman" charset="0"/>
              </a:defRPr>
            </a:lvl6pPr>
            <a:lvl7pPr marL="2971800" indent="-228600" algn="ctr" eaLnBrk="0" fontAlgn="base" hangingPunct="0">
              <a:spcBef>
                <a:spcPct val="0"/>
              </a:spcBef>
              <a:spcAft>
                <a:spcPct val="0"/>
              </a:spcAft>
              <a:defRPr sz="2400">
                <a:solidFill>
                  <a:schemeClr val="tx1"/>
                </a:solidFill>
                <a:latin typeface="Times New Roman" charset="0"/>
              </a:defRPr>
            </a:lvl7pPr>
            <a:lvl8pPr marL="3429000" indent="-228600" algn="ctr" eaLnBrk="0" fontAlgn="base" hangingPunct="0">
              <a:spcBef>
                <a:spcPct val="0"/>
              </a:spcBef>
              <a:spcAft>
                <a:spcPct val="0"/>
              </a:spcAft>
              <a:defRPr sz="2400">
                <a:solidFill>
                  <a:schemeClr val="tx1"/>
                </a:solidFill>
                <a:latin typeface="Times New Roman" charset="0"/>
              </a:defRPr>
            </a:lvl8pPr>
            <a:lvl9pPr marL="3886200" indent="-228600" algn="ctr" eaLnBrk="0" fontAlgn="base" hangingPunct="0">
              <a:spcBef>
                <a:spcPct val="0"/>
              </a:spcBef>
              <a:spcAft>
                <a:spcPct val="0"/>
              </a:spcAft>
              <a:defRPr sz="2400">
                <a:solidFill>
                  <a:schemeClr val="tx1"/>
                </a:solidFill>
                <a:latin typeface="Times New Roman" charset="0"/>
              </a:defRPr>
            </a:lvl9pPr>
          </a:lstStyle>
          <a:p>
            <a:pPr eaLnBrk="1" hangingPunct="1"/>
            <a:r>
              <a:rPr lang="en-US" sz="1200" dirty="0">
                <a:latin typeface="Arial" charset="0"/>
              </a:rPr>
              <a:t>RAF </a:t>
            </a:r>
            <a:r>
              <a:rPr lang="en-US" sz="1200" dirty="0" smtClean="0">
                <a:latin typeface="Arial" charset="0"/>
              </a:rPr>
              <a:t>2005-10-26</a:t>
            </a:r>
            <a:endParaRPr lang="en-US" sz="1200" dirty="0">
              <a:latin typeface="Arial" charset="0"/>
            </a:endParaRPr>
          </a:p>
          <a:p>
            <a:pPr eaLnBrk="1" hangingPunct="1"/>
            <a:r>
              <a:rPr lang="en-US" sz="1200" dirty="0">
                <a:latin typeface="Arial" charset="0"/>
              </a:rPr>
              <a:t>Used more </a:t>
            </a:r>
          </a:p>
          <a:p>
            <a:pPr eaLnBrk="1" hangingPunct="1"/>
            <a:r>
              <a:rPr lang="en-US" sz="1200" dirty="0">
                <a:latin typeface="Arial" charset="0"/>
              </a:rPr>
              <a:t>accurate </a:t>
            </a:r>
            <a:r>
              <a:rPr lang="en-US" sz="1200" dirty="0" smtClean="0">
                <a:latin typeface="Arial" charset="0"/>
              </a:rPr>
              <a:t>voltage</a:t>
            </a:r>
            <a:endParaRPr lang="en-US" sz="1200" dirty="0">
              <a:latin typeface="Arial" charset="0"/>
            </a:endParaRPr>
          </a:p>
        </p:txBody>
      </p:sp>
      <p:sp>
        <p:nvSpPr>
          <p:cNvPr id="87049" name="Line 14"/>
          <p:cNvSpPr>
            <a:spLocks noChangeShapeType="1"/>
          </p:cNvSpPr>
          <p:nvPr/>
        </p:nvSpPr>
        <p:spPr bwMode="auto">
          <a:xfrm flipV="1">
            <a:off x="3205640" y="5621335"/>
            <a:ext cx="910828" cy="4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ustDataLst>
      <p:tags r:id="rId1"/>
    </p:custDataLst>
    <p:extLst>
      <p:ext uri="{BB962C8B-B14F-4D97-AF65-F5344CB8AC3E}">
        <p14:creationId xmlns:p14="http://schemas.microsoft.com/office/powerpoint/2010/main" val="229537632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4"/>
          <p:cNvSpPr>
            <a:spLocks noGrp="1" noChangeArrowheads="1"/>
          </p:cNvSpPr>
          <p:nvPr>
            <p:ph type="title"/>
          </p:nvPr>
        </p:nvSpPr>
        <p:spPr/>
        <p:txBody>
          <a:bodyPr/>
          <a:lstStyle/>
          <a:p>
            <a:r>
              <a:rPr lang="en-US" dirty="0" smtClean="0"/>
              <a:t>Repeat Testing</a:t>
            </a:r>
          </a:p>
        </p:txBody>
      </p:sp>
      <p:sp>
        <p:nvSpPr>
          <p:cNvPr id="88067" name="Rectangle 5"/>
          <p:cNvSpPr>
            <a:spLocks noGrp="1" noChangeArrowheads="1"/>
          </p:cNvSpPr>
          <p:nvPr>
            <p:ph idx="1"/>
          </p:nvPr>
        </p:nvSpPr>
        <p:spPr>
          <a:xfrm>
            <a:off x="457200" y="1142999"/>
            <a:ext cx="8229600" cy="4983163"/>
          </a:xfrm>
        </p:spPr>
        <p:txBody>
          <a:bodyPr/>
          <a:lstStyle/>
          <a:p>
            <a:pPr marL="0" indent="0">
              <a:buNone/>
            </a:pPr>
            <a:r>
              <a:rPr lang="en-US" dirty="0" smtClean="0"/>
              <a:t>Test repeated due to non-compliant results:</a:t>
            </a:r>
          </a:p>
          <a:p>
            <a:pPr lvl="1">
              <a:buClr>
                <a:schemeClr val="tx2"/>
              </a:buClr>
            </a:pPr>
            <a:r>
              <a:rPr lang="en-US" dirty="0" smtClean="0"/>
              <a:t>Note non-compliance </a:t>
            </a:r>
          </a:p>
          <a:p>
            <a:pPr lvl="1">
              <a:buClr>
                <a:schemeClr val="tx2"/>
              </a:buClr>
            </a:pPr>
            <a:r>
              <a:rPr lang="en-US" dirty="0"/>
              <a:t>Sample information </a:t>
            </a:r>
            <a:r>
              <a:rPr lang="en-US" dirty="0" smtClean="0"/>
              <a:t>identifies </a:t>
            </a:r>
            <a:r>
              <a:rPr lang="en-US" dirty="0"/>
              <a:t>revised </a:t>
            </a:r>
            <a:r>
              <a:rPr lang="en-US" dirty="0" smtClean="0"/>
              <a:t>sample construction </a:t>
            </a:r>
            <a:r>
              <a:rPr lang="en-US" dirty="0"/>
              <a:t>for repeat </a:t>
            </a:r>
            <a:r>
              <a:rPr lang="en-US" dirty="0" smtClean="0"/>
              <a:t>test</a:t>
            </a:r>
            <a:endParaRPr lang="en-US" dirty="0"/>
          </a:p>
          <a:p>
            <a:pPr lvl="1">
              <a:buClr>
                <a:schemeClr val="tx2"/>
              </a:buClr>
            </a:pPr>
            <a:r>
              <a:rPr lang="en-US" dirty="0" smtClean="0"/>
              <a:t>Reference repeat testing </a:t>
            </a:r>
          </a:p>
          <a:p>
            <a:pPr marL="173038" lvl="1" indent="0">
              <a:buNone/>
            </a:pPr>
            <a:endParaRPr lang="en-US" dirty="0" smtClean="0"/>
          </a:p>
          <a:p>
            <a:pPr marL="57150" indent="0">
              <a:buNone/>
            </a:pPr>
            <a:r>
              <a:rPr lang="en-US" dirty="0" smtClean="0"/>
              <a:t>Example: </a:t>
            </a:r>
          </a:p>
          <a:p>
            <a:pPr marL="57150" indent="0">
              <a:buNone/>
            </a:pPr>
            <a:r>
              <a:rPr lang="en-US" dirty="0" smtClean="0"/>
              <a:t>“Noncompliant test results, see ___ for testing of revised construction.”</a:t>
            </a:r>
          </a:p>
          <a:p>
            <a:pPr lvl="1"/>
            <a:endParaRPr lang="en-US" dirty="0" smtClean="0"/>
          </a:p>
          <a:p>
            <a:pPr marL="0" indent="0">
              <a:buNone/>
            </a:pPr>
            <a:r>
              <a:rPr lang="en-US" dirty="0" smtClean="0"/>
              <a:t>Tests repeated for any other reason: </a:t>
            </a:r>
          </a:p>
          <a:p>
            <a:pPr lvl="1">
              <a:buClr>
                <a:schemeClr val="tx2"/>
              </a:buClr>
            </a:pPr>
            <a:r>
              <a:rPr lang="en-US" dirty="0" smtClean="0"/>
              <a:t>Use error correction method (single line, initial, date)</a:t>
            </a:r>
          </a:p>
          <a:p>
            <a:pPr lvl="1">
              <a:buClr>
                <a:schemeClr val="tx2"/>
              </a:buClr>
            </a:pPr>
            <a:r>
              <a:rPr lang="en-US" dirty="0" smtClean="0"/>
              <a:t>Note reason</a:t>
            </a:r>
          </a:p>
        </p:txBody>
      </p:sp>
      <p:sp>
        <p:nvSpPr>
          <p:cNvPr id="8806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algn="ctr" eaLnBrk="0" fontAlgn="base" hangingPunct="0">
              <a:spcBef>
                <a:spcPct val="0"/>
              </a:spcBef>
              <a:spcAft>
                <a:spcPct val="0"/>
              </a:spcAft>
              <a:defRPr sz="2400">
                <a:solidFill>
                  <a:schemeClr val="tx1"/>
                </a:solidFill>
                <a:latin typeface="Times New Roman" charset="0"/>
              </a:defRPr>
            </a:lvl6pPr>
            <a:lvl7pPr marL="2971800" indent="-228600" algn="ctr" eaLnBrk="0" fontAlgn="base" hangingPunct="0">
              <a:spcBef>
                <a:spcPct val="0"/>
              </a:spcBef>
              <a:spcAft>
                <a:spcPct val="0"/>
              </a:spcAft>
              <a:defRPr sz="2400">
                <a:solidFill>
                  <a:schemeClr val="tx1"/>
                </a:solidFill>
                <a:latin typeface="Times New Roman" charset="0"/>
              </a:defRPr>
            </a:lvl7pPr>
            <a:lvl8pPr marL="3429000" indent="-228600" algn="ctr" eaLnBrk="0" fontAlgn="base" hangingPunct="0">
              <a:spcBef>
                <a:spcPct val="0"/>
              </a:spcBef>
              <a:spcAft>
                <a:spcPct val="0"/>
              </a:spcAft>
              <a:defRPr sz="2400">
                <a:solidFill>
                  <a:schemeClr val="tx1"/>
                </a:solidFill>
                <a:latin typeface="Times New Roman" charset="0"/>
              </a:defRPr>
            </a:lvl8pPr>
            <a:lvl9pPr marL="3886200" indent="-228600" algn="ctr" eaLnBrk="0" fontAlgn="base" hangingPunct="0">
              <a:spcBef>
                <a:spcPct val="0"/>
              </a:spcBef>
              <a:spcAft>
                <a:spcPct val="0"/>
              </a:spcAft>
              <a:defRPr sz="2400">
                <a:solidFill>
                  <a:schemeClr val="tx1"/>
                </a:solidFill>
                <a:latin typeface="Times New Roman" charset="0"/>
              </a:defRPr>
            </a:lvl9pPr>
          </a:lstStyle>
          <a:p>
            <a:r>
              <a:rPr lang="en-US" sz="1400" smtClean="0">
                <a:latin typeface="Arial" charset="0"/>
              </a:rPr>
              <a:t>Slide </a:t>
            </a:r>
            <a:fld id="{53C56CE6-4864-4C29-BBE1-3E37B1BCB794}" type="slidenum">
              <a:rPr lang="en-US" sz="1400" smtClean="0">
                <a:latin typeface="Arial" charset="0"/>
              </a:rPr>
              <a:pPr/>
              <a:t>73</a:t>
            </a:fld>
            <a:endParaRPr lang="en-US" sz="1400" smtClean="0">
              <a:latin typeface="Arial" charset="0"/>
            </a:endParaRPr>
          </a:p>
        </p:txBody>
      </p:sp>
    </p:spTree>
    <p:custDataLst>
      <p:tags r:id="rId1"/>
    </p:custDataLst>
    <p:extLst>
      <p:ext uri="{BB962C8B-B14F-4D97-AF65-F5344CB8AC3E}">
        <p14:creationId xmlns:p14="http://schemas.microsoft.com/office/powerpoint/2010/main" val="173200981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2"/>
          <p:cNvSpPr>
            <a:spLocks noGrp="1" noChangeArrowheads="1"/>
          </p:cNvSpPr>
          <p:nvPr>
            <p:ph type="title"/>
          </p:nvPr>
        </p:nvSpPr>
        <p:spPr/>
        <p:txBody>
          <a:bodyPr/>
          <a:lstStyle/>
          <a:p>
            <a:r>
              <a:rPr lang="en-US" smtClean="0"/>
              <a:t>Nonconforming Results</a:t>
            </a:r>
          </a:p>
        </p:txBody>
      </p:sp>
      <p:sp>
        <p:nvSpPr>
          <p:cNvPr id="129028" name="Rectangle 3"/>
          <p:cNvSpPr>
            <a:spLocks noGrp="1" noChangeArrowheads="1"/>
          </p:cNvSpPr>
          <p:nvPr>
            <p:ph idx="1"/>
          </p:nvPr>
        </p:nvSpPr>
        <p:spPr>
          <a:xfrm>
            <a:off x="457200" y="990599"/>
            <a:ext cx="8229600" cy="5135563"/>
          </a:xfrm>
        </p:spPr>
        <p:txBody>
          <a:bodyPr/>
          <a:lstStyle/>
          <a:p>
            <a:pPr>
              <a:spcBef>
                <a:spcPts val="1200"/>
              </a:spcBef>
              <a:spcAft>
                <a:spcPts val="1200"/>
              </a:spcAft>
            </a:pPr>
            <a:r>
              <a:rPr lang="en-US" dirty="0" smtClean="0"/>
              <a:t>Nonconformance occurs when the test does not meet requirements of the test method in standard (different from non-compliance)</a:t>
            </a:r>
          </a:p>
          <a:p>
            <a:pPr>
              <a:spcBef>
                <a:spcPts val="1200"/>
              </a:spcBef>
              <a:spcAft>
                <a:spcPts val="1200"/>
              </a:spcAft>
            </a:pPr>
            <a:r>
              <a:rPr lang="en-US" dirty="0" smtClean="0"/>
              <a:t>In the case of a nonconformance:</a:t>
            </a:r>
          </a:p>
          <a:p>
            <a:pPr lvl="1">
              <a:spcAft>
                <a:spcPts val="600"/>
              </a:spcAft>
            </a:pPr>
            <a:r>
              <a:rPr lang="en-US" dirty="0"/>
              <a:t>Contact the UL Project Handler (PH) and Reviewer (L3)</a:t>
            </a:r>
          </a:p>
          <a:p>
            <a:pPr lvl="1">
              <a:spcAft>
                <a:spcPts val="600"/>
              </a:spcAft>
            </a:pPr>
            <a:r>
              <a:rPr lang="en-US" dirty="0"/>
              <a:t>The Reviewer should review and approve acceptance of the deviation before testing proceeds</a:t>
            </a:r>
          </a:p>
          <a:p>
            <a:pPr lvl="1">
              <a:spcAft>
                <a:spcPts val="600"/>
              </a:spcAft>
            </a:pPr>
            <a:r>
              <a:rPr lang="en-US" dirty="0"/>
              <a:t>Record changes for any deviation from the test method or program</a:t>
            </a:r>
          </a:p>
          <a:p>
            <a:pPr lvl="1">
              <a:spcAft>
                <a:spcPts val="600"/>
              </a:spcAft>
            </a:pPr>
            <a:r>
              <a:rPr lang="en-US" dirty="0"/>
              <a:t>Initial, date, and provide the name of the PH or L3 who authorized the change</a:t>
            </a:r>
          </a:p>
          <a:p>
            <a:pPr>
              <a:spcBef>
                <a:spcPts val="1200"/>
              </a:spcBef>
              <a:spcAft>
                <a:spcPts val="1200"/>
              </a:spcAft>
            </a:pPr>
            <a:r>
              <a:rPr lang="en-US" dirty="0" smtClean="0"/>
              <a:t>Examples:</a:t>
            </a:r>
          </a:p>
          <a:p>
            <a:pPr lvl="1"/>
            <a:r>
              <a:rPr lang="en-US" dirty="0" smtClean="0"/>
              <a:t>Ambient Conditions out of the range specified </a:t>
            </a:r>
          </a:p>
          <a:p>
            <a:pPr lvl="1"/>
            <a:r>
              <a:rPr lang="en-US" dirty="0" smtClean="0"/>
              <a:t>Power Outage</a:t>
            </a:r>
          </a:p>
        </p:txBody>
      </p:sp>
      <p:sp>
        <p:nvSpPr>
          <p:cNvPr id="4" name="Slide Number Placeholder 3"/>
          <p:cNvSpPr>
            <a:spLocks noGrp="1"/>
          </p:cNvSpPr>
          <p:nvPr>
            <p:ph type="sldNum" sz="quarter" idx="10"/>
          </p:nvPr>
        </p:nvSpPr>
        <p:spPr/>
        <p:txBody>
          <a:bodyPr/>
          <a:lstStyle/>
          <a:p>
            <a:r>
              <a:rPr lang="en-US" smtClean="0"/>
              <a:t>Slide </a:t>
            </a:r>
            <a:fld id="{57EB2BBA-41F5-4D0A-985C-FF1B7029BE05}" type="slidenum">
              <a:rPr lang="en-US" smtClean="0"/>
              <a:pPr/>
              <a:t>74</a:t>
            </a:fld>
            <a:endParaRPr lang="en-US"/>
          </a:p>
        </p:txBody>
      </p:sp>
    </p:spTree>
    <p:custDataLst>
      <p:tags r:id="rId1"/>
    </p:custDataLst>
    <p:extLst>
      <p:ext uri="{BB962C8B-B14F-4D97-AF65-F5344CB8AC3E}">
        <p14:creationId xmlns:p14="http://schemas.microsoft.com/office/powerpoint/2010/main" val="354995068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Grp="1" noChangeArrowheads="1"/>
          </p:cNvSpPr>
          <p:nvPr>
            <p:ph type="title"/>
          </p:nvPr>
        </p:nvSpPr>
        <p:spPr/>
        <p:txBody>
          <a:bodyPr/>
          <a:lstStyle/>
          <a:p>
            <a:r>
              <a:rPr lang="en-US" smtClean="0"/>
              <a:t>Responsibilities of DAP Participant Staff </a:t>
            </a:r>
          </a:p>
        </p:txBody>
      </p:sp>
      <p:sp>
        <p:nvSpPr>
          <p:cNvPr id="89091" name="Rectangle 5"/>
          <p:cNvSpPr>
            <a:spLocks noGrp="1" noChangeArrowheads="1"/>
          </p:cNvSpPr>
          <p:nvPr>
            <p:ph idx="1"/>
          </p:nvPr>
        </p:nvSpPr>
        <p:spPr>
          <a:xfrm>
            <a:off x="457200" y="1066800"/>
            <a:ext cx="8229600" cy="5059362"/>
          </a:xfrm>
        </p:spPr>
        <p:txBody>
          <a:bodyPr/>
          <a:lstStyle/>
          <a:p>
            <a:pPr>
              <a:spcBef>
                <a:spcPts val="1200"/>
              </a:spcBef>
              <a:spcAft>
                <a:spcPts val="1200"/>
              </a:spcAft>
            </a:pPr>
            <a:r>
              <a:rPr lang="en-US" dirty="0" smtClean="0"/>
              <a:t>Ensure </a:t>
            </a:r>
            <a:r>
              <a:rPr lang="en-US" dirty="0"/>
              <a:t>DAP datasheets meet document control (4.3). record control (4.13), test report (5.10.2) requirements, and 00-OP-C0025.</a:t>
            </a:r>
            <a:endParaRPr lang="en-US" sz="2000" dirty="0"/>
          </a:p>
          <a:p>
            <a:pPr>
              <a:spcBef>
                <a:spcPts val="1200"/>
              </a:spcBef>
              <a:spcAft>
                <a:spcPts val="1200"/>
              </a:spcAft>
            </a:pPr>
            <a:r>
              <a:rPr lang="en-US" sz="2000" dirty="0" smtClean="0"/>
              <a:t>Record all test parameters on data sheet:</a:t>
            </a:r>
          </a:p>
          <a:p>
            <a:pPr lvl="2"/>
            <a:r>
              <a:rPr lang="en-US" sz="1600" dirty="0" smtClean="0"/>
              <a:t>Samples </a:t>
            </a:r>
            <a:r>
              <a:rPr lang="en-US" dirty="0" smtClean="0"/>
              <a:t>with c</a:t>
            </a:r>
            <a:r>
              <a:rPr lang="en-US" sz="1600" dirty="0" smtClean="0"/>
              <a:t>orrelation to test</a:t>
            </a:r>
          </a:p>
          <a:p>
            <a:pPr lvl="2"/>
            <a:r>
              <a:rPr lang="en-US" sz="1600" dirty="0" smtClean="0"/>
              <a:t>Test equipment</a:t>
            </a:r>
            <a:r>
              <a:rPr lang="en-US" dirty="0"/>
              <a:t> </a:t>
            </a:r>
            <a:r>
              <a:rPr lang="en-US" dirty="0" smtClean="0"/>
              <a:t>with </a:t>
            </a:r>
            <a:r>
              <a:rPr lang="en-US" sz="1600" dirty="0" smtClean="0"/>
              <a:t>correlation to test</a:t>
            </a:r>
          </a:p>
          <a:p>
            <a:pPr lvl="2"/>
            <a:r>
              <a:rPr lang="en-US" sz="1600" dirty="0" smtClean="0"/>
              <a:t>Equipment information</a:t>
            </a:r>
          </a:p>
          <a:p>
            <a:pPr lvl="2"/>
            <a:r>
              <a:rPr lang="en-US" sz="1600" dirty="0" smtClean="0"/>
              <a:t>Environmental conditions </a:t>
            </a:r>
          </a:p>
          <a:p>
            <a:pPr lvl="2"/>
            <a:r>
              <a:rPr lang="en-US" sz="1600" dirty="0" smtClean="0"/>
              <a:t>Data recorded at time of observation</a:t>
            </a:r>
          </a:p>
          <a:p>
            <a:pPr marL="344488" lvl="2" indent="0">
              <a:buNone/>
            </a:pPr>
            <a:endParaRPr lang="en-US" sz="1600" dirty="0" smtClean="0"/>
          </a:p>
          <a:p>
            <a:pPr>
              <a:spcBef>
                <a:spcPts val="1200"/>
              </a:spcBef>
              <a:spcAft>
                <a:spcPts val="1200"/>
              </a:spcAft>
            </a:pPr>
            <a:r>
              <a:rPr lang="en-US" dirty="0"/>
              <a:t>Conduct tests in accordance with </a:t>
            </a:r>
            <a:r>
              <a:rPr lang="en-US" dirty="0" smtClean="0"/>
              <a:t>standard.</a:t>
            </a:r>
            <a:endParaRPr lang="en-US" dirty="0"/>
          </a:p>
          <a:p>
            <a:pPr>
              <a:spcBef>
                <a:spcPts val="1200"/>
              </a:spcBef>
              <a:spcAft>
                <a:spcPts val="1200"/>
              </a:spcAft>
            </a:pPr>
            <a:r>
              <a:rPr lang="en-US" sz="2000" dirty="0" smtClean="0"/>
              <a:t>Ensure intermediate data </a:t>
            </a:r>
            <a:r>
              <a:rPr lang="en-US" dirty="0" smtClean="0"/>
              <a:t>is</a:t>
            </a:r>
            <a:r>
              <a:rPr lang="en-US" sz="2000" dirty="0" smtClean="0"/>
              <a:t> properly labeled.</a:t>
            </a:r>
          </a:p>
          <a:p>
            <a:pPr>
              <a:spcBef>
                <a:spcPts val="1200"/>
              </a:spcBef>
              <a:spcAft>
                <a:spcPts val="1200"/>
              </a:spcAft>
            </a:pPr>
            <a:r>
              <a:rPr lang="en-US" dirty="0"/>
              <a:t>Proper error </a:t>
            </a:r>
            <a:r>
              <a:rPr lang="en-US" dirty="0" smtClean="0"/>
              <a:t>corrections.</a:t>
            </a:r>
            <a:endParaRPr lang="en-US" dirty="0"/>
          </a:p>
        </p:txBody>
      </p:sp>
      <p:sp>
        <p:nvSpPr>
          <p:cNvPr id="89092"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algn="ctr" eaLnBrk="0" fontAlgn="base" hangingPunct="0">
              <a:spcBef>
                <a:spcPct val="0"/>
              </a:spcBef>
              <a:spcAft>
                <a:spcPct val="0"/>
              </a:spcAft>
              <a:defRPr sz="2400">
                <a:solidFill>
                  <a:schemeClr val="tx1"/>
                </a:solidFill>
                <a:latin typeface="Times New Roman" charset="0"/>
              </a:defRPr>
            </a:lvl6pPr>
            <a:lvl7pPr marL="2971800" indent="-228600" algn="ctr" eaLnBrk="0" fontAlgn="base" hangingPunct="0">
              <a:spcBef>
                <a:spcPct val="0"/>
              </a:spcBef>
              <a:spcAft>
                <a:spcPct val="0"/>
              </a:spcAft>
              <a:defRPr sz="2400">
                <a:solidFill>
                  <a:schemeClr val="tx1"/>
                </a:solidFill>
                <a:latin typeface="Times New Roman" charset="0"/>
              </a:defRPr>
            </a:lvl7pPr>
            <a:lvl8pPr marL="3429000" indent="-228600" algn="ctr" eaLnBrk="0" fontAlgn="base" hangingPunct="0">
              <a:spcBef>
                <a:spcPct val="0"/>
              </a:spcBef>
              <a:spcAft>
                <a:spcPct val="0"/>
              </a:spcAft>
              <a:defRPr sz="2400">
                <a:solidFill>
                  <a:schemeClr val="tx1"/>
                </a:solidFill>
                <a:latin typeface="Times New Roman" charset="0"/>
              </a:defRPr>
            </a:lvl8pPr>
            <a:lvl9pPr marL="3886200" indent="-228600" algn="ctr" eaLnBrk="0" fontAlgn="base" hangingPunct="0">
              <a:spcBef>
                <a:spcPct val="0"/>
              </a:spcBef>
              <a:spcAft>
                <a:spcPct val="0"/>
              </a:spcAft>
              <a:defRPr sz="2400">
                <a:solidFill>
                  <a:schemeClr val="tx1"/>
                </a:solidFill>
                <a:latin typeface="Times New Roman" charset="0"/>
              </a:defRPr>
            </a:lvl9pPr>
          </a:lstStyle>
          <a:p>
            <a:r>
              <a:rPr lang="en-US" sz="1400" smtClean="0">
                <a:latin typeface="Arial" charset="0"/>
              </a:rPr>
              <a:t>Slide </a:t>
            </a:r>
            <a:fld id="{74779D9D-31B7-4DBD-9E80-F57C74B79A88}" type="slidenum">
              <a:rPr lang="en-US" sz="1400" smtClean="0">
                <a:latin typeface="Arial" charset="0"/>
              </a:rPr>
              <a:pPr/>
              <a:t>75</a:t>
            </a:fld>
            <a:endParaRPr lang="en-US" sz="1400" smtClean="0">
              <a:latin typeface="Arial" charset="0"/>
            </a:endParaRPr>
          </a:p>
        </p:txBody>
      </p:sp>
    </p:spTree>
    <p:custDataLst>
      <p:tags r:id="rId1"/>
    </p:custDataLst>
    <p:extLst>
      <p:ext uri="{BB962C8B-B14F-4D97-AF65-F5344CB8AC3E}">
        <p14:creationId xmlns:p14="http://schemas.microsoft.com/office/powerpoint/2010/main" val="290157332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smtClean="0"/>
              <a:t> DAP Authorized Laboratory Signatory</a:t>
            </a:r>
            <a:endParaRPr lang="en-US" i="1" smtClean="0"/>
          </a:p>
        </p:txBody>
      </p:sp>
      <p:sp>
        <p:nvSpPr>
          <p:cNvPr id="91139" name="Rectangle 3"/>
          <p:cNvSpPr>
            <a:spLocks noGrp="1" noChangeArrowheads="1"/>
          </p:cNvSpPr>
          <p:nvPr>
            <p:ph idx="1"/>
          </p:nvPr>
        </p:nvSpPr>
        <p:spPr>
          <a:xfrm>
            <a:off x="457200" y="1066799"/>
            <a:ext cx="8229600" cy="5059363"/>
          </a:xfrm>
        </p:spPr>
        <p:txBody>
          <a:bodyPr/>
          <a:lstStyle/>
          <a:p>
            <a:pPr eaLnBrk="1" hangingPunct="1">
              <a:spcBef>
                <a:spcPts val="1800"/>
              </a:spcBef>
              <a:spcAft>
                <a:spcPts val="1800"/>
              </a:spcAft>
            </a:pPr>
            <a:r>
              <a:rPr lang="en-US" dirty="0" smtClean="0">
                <a:solidFill>
                  <a:srgbClr val="000000"/>
                </a:solidFill>
              </a:rPr>
              <a:t>DAP labs designate and document Authorized Signatory for COMPLETED data </a:t>
            </a:r>
            <a:r>
              <a:rPr lang="en-US" dirty="0">
                <a:solidFill>
                  <a:srgbClr val="000000"/>
                </a:solidFill>
              </a:rPr>
              <a:t>s</a:t>
            </a:r>
            <a:r>
              <a:rPr lang="en-US" dirty="0" smtClean="0">
                <a:solidFill>
                  <a:srgbClr val="000000"/>
                </a:solidFill>
              </a:rPr>
              <a:t>heet packages sent to UL</a:t>
            </a:r>
            <a:r>
              <a:rPr lang="en-US" baseline="30000" dirty="0" smtClean="0">
                <a:solidFill>
                  <a:srgbClr val="000000"/>
                </a:solidFill>
              </a:rPr>
              <a:t>1</a:t>
            </a:r>
            <a:r>
              <a:rPr lang="en-US" dirty="0" smtClean="0">
                <a:solidFill>
                  <a:srgbClr val="000000"/>
                </a:solidFill>
              </a:rPr>
              <a:t> </a:t>
            </a:r>
          </a:p>
          <a:p>
            <a:pPr eaLnBrk="1" hangingPunct="1">
              <a:spcBef>
                <a:spcPts val="1800"/>
              </a:spcBef>
              <a:spcAft>
                <a:spcPts val="1800"/>
              </a:spcAft>
            </a:pPr>
            <a:r>
              <a:rPr lang="en-US" dirty="0" smtClean="0">
                <a:solidFill>
                  <a:srgbClr val="000000"/>
                </a:solidFill>
              </a:rPr>
              <a:t>The Authorized Signatory’s signature and date on cover page attests that entire datasheet package meets 00-OP-C0025 and all other applicable DAP requirements</a:t>
            </a:r>
            <a:r>
              <a:rPr lang="en-US" baseline="30000" dirty="0" smtClean="0">
                <a:solidFill>
                  <a:srgbClr val="000000"/>
                </a:solidFill>
              </a:rPr>
              <a:t>2.</a:t>
            </a:r>
          </a:p>
          <a:p>
            <a:pPr eaLnBrk="1" hangingPunct="1">
              <a:spcBef>
                <a:spcPts val="1800"/>
              </a:spcBef>
              <a:spcAft>
                <a:spcPts val="1800"/>
              </a:spcAft>
            </a:pPr>
            <a:r>
              <a:rPr lang="en-US" dirty="0" smtClean="0">
                <a:solidFill>
                  <a:srgbClr val="000000"/>
                </a:solidFill>
              </a:rPr>
              <a:t>A client lab may have more than one Authorized Signatory.</a:t>
            </a:r>
            <a:endParaRPr lang="en-US" baseline="30000" dirty="0" smtClean="0">
              <a:solidFill>
                <a:srgbClr val="000000"/>
              </a:solidFill>
            </a:endParaRPr>
          </a:p>
          <a:p>
            <a:pPr marL="0" indent="0" algn="ctr" eaLnBrk="1" hangingPunct="1">
              <a:spcBef>
                <a:spcPts val="600"/>
              </a:spcBef>
              <a:spcAft>
                <a:spcPts val="1800"/>
              </a:spcAft>
              <a:buNone/>
            </a:pPr>
            <a:r>
              <a:rPr lang="en-US" dirty="0" smtClean="0">
                <a:solidFill>
                  <a:srgbClr val="000000"/>
                </a:solidFill>
              </a:rPr>
              <a:t>00-OP-C0401</a:t>
            </a:r>
          </a:p>
        </p:txBody>
      </p:sp>
      <p:sp>
        <p:nvSpPr>
          <p:cNvPr id="91140"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algn="ctr" eaLnBrk="0" fontAlgn="base" hangingPunct="0">
              <a:spcBef>
                <a:spcPct val="0"/>
              </a:spcBef>
              <a:spcAft>
                <a:spcPct val="0"/>
              </a:spcAft>
              <a:defRPr sz="2400">
                <a:solidFill>
                  <a:schemeClr val="tx1"/>
                </a:solidFill>
                <a:latin typeface="Times New Roman" charset="0"/>
              </a:defRPr>
            </a:lvl6pPr>
            <a:lvl7pPr marL="2971800" indent="-228600" algn="ctr" eaLnBrk="0" fontAlgn="base" hangingPunct="0">
              <a:spcBef>
                <a:spcPct val="0"/>
              </a:spcBef>
              <a:spcAft>
                <a:spcPct val="0"/>
              </a:spcAft>
              <a:defRPr sz="2400">
                <a:solidFill>
                  <a:schemeClr val="tx1"/>
                </a:solidFill>
                <a:latin typeface="Times New Roman" charset="0"/>
              </a:defRPr>
            </a:lvl7pPr>
            <a:lvl8pPr marL="3429000" indent="-228600" algn="ctr" eaLnBrk="0" fontAlgn="base" hangingPunct="0">
              <a:spcBef>
                <a:spcPct val="0"/>
              </a:spcBef>
              <a:spcAft>
                <a:spcPct val="0"/>
              </a:spcAft>
              <a:defRPr sz="2400">
                <a:solidFill>
                  <a:schemeClr val="tx1"/>
                </a:solidFill>
                <a:latin typeface="Times New Roman" charset="0"/>
              </a:defRPr>
            </a:lvl8pPr>
            <a:lvl9pPr marL="3886200" indent="-228600" algn="ctr" eaLnBrk="0" fontAlgn="base" hangingPunct="0">
              <a:spcBef>
                <a:spcPct val="0"/>
              </a:spcBef>
              <a:spcAft>
                <a:spcPct val="0"/>
              </a:spcAft>
              <a:defRPr sz="2400">
                <a:solidFill>
                  <a:schemeClr val="tx1"/>
                </a:solidFill>
                <a:latin typeface="Times New Roman" charset="0"/>
              </a:defRPr>
            </a:lvl9pPr>
          </a:lstStyle>
          <a:p>
            <a:pPr eaLnBrk="1" hangingPunct="1"/>
            <a:r>
              <a:rPr lang="en-US" sz="1400" smtClean="0">
                <a:latin typeface="Arial" charset="0"/>
              </a:rPr>
              <a:t>Slide </a:t>
            </a:r>
            <a:fld id="{5F49D0CB-DADD-4972-B09B-ED050DC16678}" type="slidenum">
              <a:rPr lang="en-US" sz="1400" smtClean="0">
                <a:latin typeface="Arial" charset="0"/>
              </a:rPr>
              <a:pPr eaLnBrk="1" hangingPunct="1"/>
              <a:t>76</a:t>
            </a:fld>
            <a:endParaRPr lang="en-US" sz="1400" smtClean="0">
              <a:latin typeface="Arial" charset="0"/>
            </a:endParaRPr>
          </a:p>
        </p:txBody>
      </p:sp>
      <p:sp>
        <p:nvSpPr>
          <p:cNvPr id="91142" name="Text Box 6"/>
          <p:cNvSpPr txBox="1">
            <a:spLocks noChangeArrowheads="1"/>
          </p:cNvSpPr>
          <p:nvPr/>
        </p:nvSpPr>
        <p:spPr bwMode="auto">
          <a:xfrm>
            <a:off x="1143000" y="5347156"/>
            <a:ext cx="686593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tIns="0" bIns="0">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algn="ctr" eaLnBrk="0" fontAlgn="base" hangingPunct="0">
              <a:spcBef>
                <a:spcPct val="0"/>
              </a:spcBef>
              <a:spcAft>
                <a:spcPct val="0"/>
              </a:spcAft>
              <a:defRPr sz="2400">
                <a:solidFill>
                  <a:schemeClr val="tx1"/>
                </a:solidFill>
                <a:latin typeface="Times New Roman" charset="0"/>
              </a:defRPr>
            </a:lvl6pPr>
            <a:lvl7pPr marL="2971800" indent="-228600" algn="ctr" eaLnBrk="0" fontAlgn="base" hangingPunct="0">
              <a:spcBef>
                <a:spcPct val="0"/>
              </a:spcBef>
              <a:spcAft>
                <a:spcPct val="0"/>
              </a:spcAft>
              <a:defRPr sz="2400">
                <a:solidFill>
                  <a:schemeClr val="tx1"/>
                </a:solidFill>
                <a:latin typeface="Times New Roman" charset="0"/>
              </a:defRPr>
            </a:lvl7pPr>
            <a:lvl8pPr marL="3429000" indent="-228600" algn="ctr" eaLnBrk="0" fontAlgn="base" hangingPunct="0">
              <a:spcBef>
                <a:spcPct val="0"/>
              </a:spcBef>
              <a:spcAft>
                <a:spcPct val="0"/>
              </a:spcAft>
              <a:defRPr sz="2400">
                <a:solidFill>
                  <a:schemeClr val="tx1"/>
                </a:solidFill>
                <a:latin typeface="Times New Roman" charset="0"/>
              </a:defRPr>
            </a:lvl8pPr>
            <a:lvl9pPr marL="3886200" indent="-228600" algn="ctr" eaLnBrk="0" fontAlgn="base" hangingPunct="0">
              <a:spcBef>
                <a:spcPct val="0"/>
              </a:spcBef>
              <a:spcAft>
                <a:spcPct val="0"/>
              </a:spcAft>
              <a:defRPr sz="2400">
                <a:solidFill>
                  <a:schemeClr val="tx1"/>
                </a:solidFill>
                <a:latin typeface="Times New Roman" charset="0"/>
              </a:defRPr>
            </a:lvl9pPr>
          </a:lstStyle>
          <a:p>
            <a:pPr eaLnBrk="1" hangingPunct="1">
              <a:spcBef>
                <a:spcPct val="50000"/>
              </a:spcBef>
            </a:pPr>
            <a:r>
              <a:rPr lang="en-US" sz="1400" baseline="30000" dirty="0">
                <a:latin typeface="Arial" charset="0"/>
              </a:rPr>
              <a:t>2</a:t>
            </a:r>
            <a:r>
              <a:rPr lang="en-US" sz="1400" dirty="0">
                <a:latin typeface="Arial" charset="0"/>
              </a:rPr>
              <a:t>ISO/IEC 17025 requirement, </a:t>
            </a:r>
            <a:r>
              <a:rPr lang="en-US" sz="1400" dirty="0" smtClean="0">
                <a:latin typeface="Arial" charset="0"/>
              </a:rPr>
              <a:t>clauses 4.3, 4.13, 5.10.2</a:t>
            </a:r>
            <a:endParaRPr lang="en-US" sz="1400" dirty="0">
              <a:latin typeface="Arial" charset="0"/>
            </a:endParaRPr>
          </a:p>
        </p:txBody>
      </p:sp>
      <p:sp>
        <p:nvSpPr>
          <p:cNvPr id="91143" name="Text Box 7"/>
          <p:cNvSpPr txBox="1">
            <a:spLocks noChangeArrowheads="1"/>
          </p:cNvSpPr>
          <p:nvPr/>
        </p:nvSpPr>
        <p:spPr bwMode="auto">
          <a:xfrm>
            <a:off x="1143000" y="5105400"/>
            <a:ext cx="68659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tIns="0" bIns="0">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algn="ctr" eaLnBrk="0" fontAlgn="base" hangingPunct="0">
              <a:spcBef>
                <a:spcPct val="0"/>
              </a:spcBef>
              <a:spcAft>
                <a:spcPct val="0"/>
              </a:spcAft>
              <a:defRPr sz="2400">
                <a:solidFill>
                  <a:schemeClr val="tx1"/>
                </a:solidFill>
                <a:latin typeface="Times New Roman" charset="0"/>
              </a:defRPr>
            </a:lvl6pPr>
            <a:lvl7pPr marL="2971800" indent="-228600" algn="ctr" eaLnBrk="0" fontAlgn="base" hangingPunct="0">
              <a:spcBef>
                <a:spcPct val="0"/>
              </a:spcBef>
              <a:spcAft>
                <a:spcPct val="0"/>
              </a:spcAft>
              <a:defRPr sz="2400">
                <a:solidFill>
                  <a:schemeClr val="tx1"/>
                </a:solidFill>
                <a:latin typeface="Times New Roman" charset="0"/>
              </a:defRPr>
            </a:lvl7pPr>
            <a:lvl8pPr marL="3429000" indent="-228600" algn="ctr" eaLnBrk="0" fontAlgn="base" hangingPunct="0">
              <a:spcBef>
                <a:spcPct val="0"/>
              </a:spcBef>
              <a:spcAft>
                <a:spcPct val="0"/>
              </a:spcAft>
              <a:defRPr sz="2400">
                <a:solidFill>
                  <a:schemeClr val="tx1"/>
                </a:solidFill>
                <a:latin typeface="Times New Roman" charset="0"/>
              </a:defRPr>
            </a:lvl8pPr>
            <a:lvl9pPr marL="3886200" indent="-228600" algn="ctr" eaLnBrk="0" fontAlgn="base" hangingPunct="0">
              <a:spcBef>
                <a:spcPct val="0"/>
              </a:spcBef>
              <a:spcAft>
                <a:spcPct val="0"/>
              </a:spcAft>
              <a:defRPr sz="2400">
                <a:solidFill>
                  <a:schemeClr val="tx1"/>
                </a:solidFill>
                <a:latin typeface="Times New Roman" charset="0"/>
              </a:defRPr>
            </a:lvl9pPr>
          </a:lstStyle>
          <a:p>
            <a:pPr eaLnBrk="1" hangingPunct="1">
              <a:spcBef>
                <a:spcPct val="50000"/>
              </a:spcBef>
            </a:pPr>
            <a:r>
              <a:rPr lang="en-US" sz="1400" baseline="30000" dirty="0">
                <a:latin typeface="Arial" charset="0"/>
              </a:rPr>
              <a:t>1</a:t>
            </a:r>
            <a:r>
              <a:rPr lang="en-US" sz="1400" dirty="0">
                <a:latin typeface="Arial" charset="0"/>
              </a:rPr>
              <a:t>ISO/IEC 17025 requirement, clause 5.2.5</a:t>
            </a:r>
          </a:p>
        </p:txBody>
      </p:sp>
    </p:spTree>
    <p:custDataLst>
      <p:tags r:id="rId1"/>
    </p:custDataLst>
    <p:extLst>
      <p:ext uri="{BB962C8B-B14F-4D97-AF65-F5344CB8AC3E}">
        <p14:creationId xmlns:p14="http://schemas.microsoft.com/office/powerpoint/2010/main" val="14584142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9"/>
          <p:cNvSpPr>
            <a:spLocks noGrp="1" noChangeArrowheads="1"/>
          </p:cNvSpPr>
          <p:nvPr>
            <p:ph type="title"/>
          </p:nvPr>
        </p:nvSpPr>
        <p:spPr/>
        <p:txBody>
          <a:bodyPr>
            <a:normAutofit/>
          </a:bodyPr>
          <a:lstStyle/>
          <a:p>
            <a:r>
              <a:rPr lang="en-US" dirty="0"/>
              <a:t>Activity 3: Data Recording and Reporting</a:t>
            </a:r>
          </a:p>
        </p:txBody>
      </p:sp>
      <p:sp>
        <p:nvSpPr>
          <p:cNvPr id="92163" name="Rectangle 10"/>
          <p:cNvSpPr>
            <a:spLocks noGrp="1" noChangeArrowheads="1"/>
          </p:cNvSpPr>
          <p:nvPr>
            <p:ph idx="1"/>
          </p:nvPr>
        </p:nvSpPr>
        <p:spPr>
          <a:xfrm>
            <a:off x="533400" y="1295400"/>
            <a:ext cx="5562600" cy="4541838"/>
          </a:xfrm>
        </p:spPr>
        <p:txBody>
          <a:bodyPr/>
          <a:lstStyle/>
          <a:p>
            <a:pPr marL="381000" indent="-381000" eaLnBrk="1" hangingPunct="1">
              <a:buFont typeface="Wingdings" pitchFamily="2" charset="2"/>
              <a:buNone/>
            </a:pPr>
            <a:r>
              <a:rPr lang="en-US" dirty="0" smtClean="0"/>
              <a:t>Directions:</a:t>
            </a:r>
          </a:p>
          <a:p>
            <a:pPr marL="0" indent="0" eaLnBrk="1" hangingPunct="1">
              <a:spcBef>
                <a:spcPts val="1200"/>
              </a:spcBef>
              <a:buNone/>
            </a:pPr>
            <a:r>
              <a:rPr lang="en-US" sz="1800" dirty="0" smtClean="0"/>
              <a:t>Divide into small teams. See DAP Activities handout.</a:t>
            </a:r>
          </a:p>
          <a:p>
            <a:pPr marL="684212" indent="-342900">
              <a:spcBef>
                <a:spcPts val="1200"/>
              </a:spcBef>
            </a:pPr>
            <a:r>
              <a:rPr lang="en-US" sz="1600" dirty="0" smtClean="0"/>
              <a:t>You work at ABC Corporation CTDP lab.</a:t>
            </a:r>
          </a:p>
          <a:p>
            <a:pPr marL="684212" indent="-342900">
              <a:spcBef>
                <a:spcPts val="1200"/>
              </a:spcBef>
            </a:pPr>
            <a:r>
              <a:rPr lang="en-US" sz="1600" dirty="0" smtClean="0"/>
              <a:t>You, the </a:t>
            </a:r>
            <a:r>
              <a:rPr lang="en-US" altLang="zh-CN" sz="1600" dirty="0" smtClean="0">
                <a:ea typeface="SimSun" pitchFamily="2" charset="-122"/>
              </a:rPr>
              <a:t>lab authorized signatory, are </a:t>
            </a:r>
            <a:r>
              <a:rPr lang="en-US" sz="1600" dirty="0" smtClean="0"/>
              <a:t>requested to review datasheets before submission to UL.</a:t>
            </a:r>
          </a:p>
          <a:p>
            <a:pPr marL="0" indent="0" eaLnBrk="1" hangingPunct="1">
              <a:buNone/>
            </a:pPr>
            <a:endParaRPr lang="en-US" sz="1800" dirty="0" smtClean="0"/>
          </a:p>
          <a:p>
            <a:pPr marL="0" indent="0" eaLnBrk="1" hangingPunct="1">
              <a:buNone/>
            </a:pPr>
            <a:r>
              <a:rPr lang="en-US" sz="1800" dirty="0" smtClean="0"/>
              <a:t>Use 00-OP-C0025 to determine the following:</a:t>
            </a:r>
          </a:p>
          <a:p>
            <a:pPr marL="684212" indent="-342900">
              <a:spcBef>
                <a:spcPts val="1200"/>
              </a:spcBef>
            </a:pPr>
            <a:r>
              <a:rPr lang="en-US" sz="1600" dirty="0" smtClean="0"/>
              <a:t>Is any information on the data sheet package missing?  What?</a:t>
            </a:r>
          </a:p>
          <a:p>
            <a:pPr marL="684212" indent="-342900">
              <a:spcBef>
                <a:spcPts val="1200"/>
              </a:spcBef>
            </a:pPr>
            <a:r>
              <a:rPr lang="en-US" sz="1600" dirty="0" smtClean="0"/>
              <a:t>Is all data recorded correctly?</a:t>
            </a:r>
          </a:p>
          <a:p>
            <a:pPr marL="0" indent="0" eaLnBrk="1" hangingPunct="1">
              <a:buNone/>
            </a:pPr>
            <a:endParaRPr lang="en-US" sz="1800" dirty="0" smtClean="0"/>
          </a:p>
          <a:p>
            <a:pPr marL="0" indent="0" eaLnBrk="1" hangingPunct="1">
              <a:buNone/>
            </a:pPr>
            <a:r>
              <a:rPr lang="en-US" sz="1800" dirty="0" smtClean="0"/>
              <a:t>Team – 30 minutes</a:t>
            </a:r>
          </a:p>
          <a:p>
            <a:pPr marL="0" indent="0" eaLnBrk="1" hangingPunct="1">
              <a:buNone/>
            </a:pPr>
            <a:r>
              <a:rPr lang="en-US" sz="1800" dirty="0" smtClean="0"/>
              <a:t>Class Debrief – 15 minutes</a:t>
            </a:r>
            <a:endParaRPr lang="en-US" sz="1800" dirty="0"/>
          </a:p>
        </p:txBody>
      </p:sp>
      <p:sp>
        <p:nvSpPr>
          <p:cNvPr id="9216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algn="ctr" eaLnBrk="0" fontAlgn="base" hangingPunct="0">
              <a:spcBef>
                <a:spcPct val="0"/>
              </a:spcBef>
              <a:spcAft>
                <a:spcPct val="0"/>
              </a:spcAft>
              <a:defRPr sz="2400">
                <a:solidFill>
                  <a:schemeClr val="tx1"/>
                </a:solidFill>
                <a:latin typeface="Times New Roman" charset="0"/>
              </a:defRPr>
            </a:lvl6pPr>
            <a:lvl7pPr marL="2971800" indent="-228600" algn="ctr" eaLnBrk="0" fontAlgn="base" hangingPunct="0">
              <a:spcBef>
                <a:spcPct val="0"/>
              </a:spcBef>
              <a:spcAft>
                <a:spcPct val="0"/>
              </a:spcAft>
              <a:defRPr sz="2400">
                <a:solidFill>
                  <a:schemeClr val="tx1"/>
                </a:solidFill>
                <a:latin typeface="Times New Roman" charset="0"/>
              </a:defRPr>
            </a:lvl7pPr>
            <a:lvl8pPr marL="3429000" indent="-228600" algn="ctr" eaLnBrk="0" fontAlgn="base" hangingPunct="0">
              <a:spcBef>
                <a:spcPct val="0"/>
              </a:spcBef>
              <a:spcAft>
                <a:spcPct val="0"/>
              </a:spcAft>
              <a:defRPr sz="2400">
                <a:solidFill>
                  <a:schemeClr val="tx1"/>
                </a:solidFill>
                <a:latin typeface="Times New Roman" charset="0"/>
              </a:defRPr>
            </a:lvl8pPr>
            <a:lvl9pPr marL="3886200" indent="-228600" algn="ctr" eaLnBrk="0" fontAlgn="base" hangingPunct="0">
              <a:spcBef>
                <a:spcPct val="0"/>
              </a:spcBef>
              <a:spcAft>
                <a:spcPct val="0"/>
              </a:spcAft>
              <a:defRPr sz="2400">
                <a:solidFill>
                  <a:schemeClr val="tx1"/>
                </a:solidFill>
                <a:latin typeface="Times New Roman" charset="0"/>
              </a:defRPr>
            </a:lvl9pPr>
          </a:lstStyle>
          <a:p>
            <a:pPr eaLnBrk="1" hangingPunct="1"/>
            <a:r>
              <a:rPr lang="en-US" sz="1400" smtClean="0">
                <a:latin typeface="Arial" charset="0"/>
              </a:rPr>
              <a:t>Slide </a:t>
            </a:r>
            <a:fld id="{57C1C5C2-86A7-4385-9A83-F184717D65AF}" type="slidenum">
              <a:rPr lang="en-US" sz="1400" smtClean="0">
                <a:latin typeface="Arial" charset="0"/>
              </a:rPr>
              <a:pPr eaLnBrk="1" hangingPunct="1"/>
              <a:t>77</a:t>
            </a:fld>
            <a:endParaRPr lang="en-US" sz="1400" smtClean="0">
              <a:latin typeface="Arial" charset="0"/>
            </a:endParaRPr>
          </a:p>
        </p:txBody>
      </p:sp>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16451" t="2993" r="14156" b="27528"/>
          <a:stretch/>
        </p:blipFill>
        <p:spPr>
          <a:xfrm>
            <a:off x="5867400" y="3048000"/>
            <a:ext cx="3124200" cy="2758440"/>
          </a:xfrm>
          <a:prstGeom prst="rect">
            <a:avLst/>
          </a:prstGeom>
        </p:spPr>
      </p:pic>
    </p:spTree>
    <p:custDataLst>
      <p:tags r:id="rId1"/>
    </p:custDataLst>
    <p:extLst>
      <p:ext uri="{BB962C8B-B14F-4D97-AF65-F5344CB8AC3E}">
        <p14:creationId xmlns:p14="http://schemas.microsoft.com/office/powerpoint/2010/main" val="3720063073"/>
      </p:ext>
    </p:extLst>
  </p:cSld>
  <p:clrMapOvr>
    <a:masterClrMapping/>
  </p:clrMapOvr>
  <p:transition>
    <p:dissolv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1"/>
          <p:cNvSpPr>
            <a:spLocks noGrp="1" noChangeArrowheads="1"/>
          </p:cNvSpPr>
          <p:nvPr>
            <p:ph type="title"/>
          </p:nvPr>
        </p:nvSpPr>
        <p:spPr/>
        <p:txBody>
          <a:bodyPr/>
          <a:lstStyle/>
          <a:p>
            <a:pPr eaLnBrk="1" hangingPunct="1"/>
            <a:r>
              <a:rPr lang="en-US" dirty="0" smtClean="0"/>
              <a:t>Data Recording and Reporting Review</a:t>
            </a:r>
          </a:p>
        </p:txBody>
      </p:sp>
      <p:sp>
        <p:nvSpPr>
          <p:cNvPr id="93189" name="Rectangle 12"/>
          <p:cNvSpPr>
            <a:spLocks noGrp="1" noChangeArrowheads="1"/>
          </p:cNvSpPr>
          <p:nvPr>
            <p:ph idx="1"/>
          </p:nvPr>
        </p:nvSpPr>
        <p:spPr>
          <a:xfrm>
            <a:off x="457200" y="1066799"/>
            <a:ext cx="8229600" cy="5059363"/>
          </a:xfrm>
        </p:spPr>
        <p:txBody>
          <a:bodyPr/>
          <a:lstStyle/>
          <a:p>
            <a:pPr eaLnBrk="1" hangingPunct="1">
              <a:spcBef>
                <a:spcPts val="1200"/>
              </a:spcBef>
              <a:spcAft>
                <a:spcPts val="1200"/>
              </a:spcAft>
            </a:pPr>
            <a:r>
              <a:rPr lang="en-US" dirty="0" smtClean="0"/>
              <a:t>Key components of cover pages and data sheets</a:t>
            </a:r>
          </a:p>
          <a:p>
            <a:pPr eaLnBrk="1" hangingPunct="1">
              <a:spcBef>
                <a:spcPts val="1200"/>
              </a:spcBef>
              <a:spcAft>
                <a:spcPts val="1200"/>
              </a:spcAft>
            </a:pPr>
            <a:r>
              <a:rPr lang="en-US" dirty="0" smtClean="0"/>
              <a:t>How to complete the data sheets correctly</a:t>
            </a:r>
          </a:p>
          <a:p>
            <a:pPr eaLnBrk="1" hangingPunct="1">
              <a:spcBef>
                <a:spcPts val="1200"/>
              </a:spcBef>
              <a:spcAft>
                <a:spcPts val="1200"/>
              </a:spcAft>
            </a:pPr>
            <a:r>
              <a:rPr lang="en-US" dirty="0" smtClean="0"/>
              <a:t>Responsibilities in recording data during test</a:t>
            </a:r>
          </a:p>
          <a:p>
            <a:pPr eaLnBrk="1" hangingPunct="1">
              <a:spcBef>
                <a:spcPts val="1200"/>
              </a:spcBef>
              <a:spcAft>
                <a:spcPts val="1200"/>
              </a:spcAft>
            </a:pPr>
            <a:r>
              <a:rPr lang="en-US" dirty="0" smtClean="0"/>
              <a:t>Making changes or corrections</a:t>
            </a:r>
          </a:p>
          <a:p>
            <a:pPr eaLnBrk="1" hangingPunct="1">
              <a:spcBef>
                <a:spcPts val="1200"/>
              </a:spcBef>
              <a:spcAft>
                <a:spcPts val="1200"/>
              </a:spcAft>
            </a:pPr>
            <a:r>
              <a:rPr lang="en-US" dirty="0" smtClean="0"/>
              <a:t>Datasheets sent to UL that do not comply with DR&amp;R </a:t>
            </a:r>
            <a:br>
              <a:rPr lang="en-US" dirty="0" smtClean="0"/>
            </a:br>
            <a:r>
              <a:rPr lang="en-US" dirty="0" smtClean="0"/>
              <a:t>requirements will be returned to the DAP Participant for correction.</a:t>
            </a:r>
          </a:p>
          <a:p>
            <a:pPr eaLnBrk="1" hangingPunct="1">
              <a:spcBef>
                <a:spcPts val="1200"/>
              </a:spcBef>
              <a:spcAft>
                <a:spcPts val="1200"/>
              </a:spcAft>
            </a:pPr>
            <a:endParaRPr lang="en-US" dirty="0" smtClean="0"/>
          </a:p>
        </p:txBody>
      </p:sp>
      <p:sp>
        <p:nvSpPr>
          <p:cNvPr id="9318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algn="ctr" eaLnBrk="0" fontAlgn="base" hangingPunct="0">
              <a:spcBef>
                <a:spcPct val="0"/>
              </a:spcBef>
              <a:spcAft>
                <a:spcPct val="0"/>
              </a:spcAft>
              <a:defRPr sz="2400">
                <a:solidFill>
                  <a:schemeClr val="tx1"/>
                </a:solidFill>
                <a:latin typeface="Times New Roman" charset="0"/>
              </a:defRPr>
            </a:lvl6pPr>
            <a:lvl7pPr marL="2971800" indent="-228600" algn="ctr" eaLnBrk="0" fontAlgn="base" hangingPunct="0">
              <a:spcBef>
                <a:spcPct val="0"/>
              </a:spcBef>
              <a:spcAft>
                <a:spcPct val="0"/>
              </a:spcAft>
              <a:defRPr sz="2400">
                <a:solidFill>
                  <a:schemeClr val="tx1"/>
                </a:solidFill>
                <a:latin typeface="Times New Roman" charset="0"/>
              </a:defRPr>
            </a:lvl7pPr>
            <a:lvl8pPr marL="3429000" indent="-228600" algn="ctr" eaLnBrk="0" fontAlgn="base" hangingPunct="0">
              <a:spcBef>
                <a:spcPct val="0"/>
              </a:spcBef>
              <a:spcAft>
                <a:spcPct val="0"/>
              </a:spcAft>
              <a:defRPr sz="2400">
                <a:solidFill>
                  <a:schemeClr val="tx1"/>
                </a:solidFill>
                <a:latin typeface="Times New Roman" charset="0"/>
              </a:defRPr>
            </a:lvl8pPr>
            <a:lvl9pPr marL="3886200" indent="-228600" algn="ctr" eaLnBrk="0" fontAlgn="base" hangingPunct="0">
              <a:spcBef>
                <a:spcPct val="0"/>
              </a:spcBef>
              <a:spcAft>
                <a:spcPct val="0"/>
              </a:spcAft>
              <a:defRPr sz="2400">
                <a:solidFill>
                  <a:schemeClr val="tx1"/>
                </a:solidFill>
                <a:latin typeface="Times New Roman" charset="0"/>
              </a:defRPr>
            </a:lvl9pPr>
          </a:lstStyle>
          <a:p>
            <a:pPr eaLnBrk="1" hangingPunct="1"/>
            <a:r>
              <a:rPr lang="en-US" sz="1400" smtClean="0">
                <a:latin typeface="Arial" charset="0"/>
              </a:rPr>
              <a:t>Slide </a:t>
            </a:r>
            <a:fld id="{535801AD-A4D1-4251-BC4F-C65D479A0EA3}" type="slidenum">
              <a:rPr lang="en-US" sz="1400" smtClean="0">
                <a:latin typeface="Arial" charset="0"/>
              </a:rPr>
              <a:pPr eaLnBrk="1" hangingPunct="1"/>
              <a:t>78</a:t>
            </a:fld>
            <a:endParaRPr lang="en-US" sz="1400" smtClean="0">
              <a:latin typeface="Arial" charset="0"/>
            </a:endParaRPr>
          </a:p>
        </p:txBody>
      </p:sp>
    </p:spTree>
    <p:custDataLst>
      <p:tags r:id="rId1"/>
    </p:custDataLst>
    <p:extLst>
      <p:ext uri="{BB962C8B-B14F-4D97-AF65-F5344CB8AC3E}">
        <p14:creationId xmlns:p14="http://schemas.microsoft.com/office/powerpoint/2010/main" val="3265722387"/>
      </p:ext>
    </p:extLst>
  </p:cSld>
  <p:clrMapOvr>
    <a:masterClrMapping/>
  </p:clrMapOvr>
  <p:transition>
    <p:dissolv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4"/>
          <p:cNvSpPr>
            <a:spLocks noGrp="1" noChangeArrowheads="1"/>
          </p:cNvSpPr>
          <p:nvPr>
            <p:ph type="title"/>
          </p:nvPr>
        </p:nvSpPr>
        <p:spPr/>
        <p:txBody>
          <a:bodyPr/>
          <a:lstStyle/>
          <a:p>
            <a:pPr eaLnBrk="1" hangingPunct="1"/>
            <a:r>
              <a:rPr lang="en-US" dirty="0"/>
              <a:t> Data Recording and Reporting Review</a:t>
            </a:r>
            <a:endParaRPr lang="en-US" dirty="0" smtClean="0"/>
          </a:p>
        </p:txBody>
      </p:sp>
      <p:sp>
        <p:nvSpPr>
          <p:cNvPr id="94211" name="Rectangle 15"/>
          <p:cNvSpPr>
            <a:spLocks noGrp="1" noChangeArrowheads="1"/>
          </p:cNvSpPr>
          <p:nvPr>
            <p:ph idx="1"/>
          </p:nvPr>
        </p:nvSpPr>
        <p:spPr>
          <a:xfrm>
            <a:off x="457200" y="1066799"/>
            <a:ext cx="8229600" cy="5059363"/>
          </a:xfrm>
        </p:spPr>
        <p:txBody>
          <a:bodyPr/>
          <a:lstStyle/>
          <a:p>
            <a:pPr eaLnBrk="1" hangingPunct="1"/>
            <a:r>
              <a:rPr lang="en-US" dirty="0" smtClean="0"/>
              <a:t>Key to DAP Data Recording and Reporting requirements:</a:t>
            </a:r>
          </a:p>
          <a:p>
            <a:pPr lvl="1" eaLnBrk="1" hangingPunct="1">
              <a:spcBef>
                <a:spcPts val="1200"/>
              </a:spcBef>
            </a:pPr>
            <a:r>
              <a:rPr lang="en-US" dirty="0" smtClean="0"/>
              <a:t>Test methods and validation</a:t>
            </a:r>
          </a:p>
          <a:p>
            <a:pPr lvl="1" eaLnBrk="1" hangingPunct="1"/>
            <a:r>
              <a:rPr lang="en-US" dirty="0" smtClean="0"/>
              <a:t>Provide complete information</a:t>
            </a:r>
          </a:p>
          <a:p>
            <a:pPr lvl="1" eaLnBrk="1" hangingPunct="1"/>
            <a:r>
              <a:rPr lang="en-US" dirty="0" smtClean="0"/>
              <a:t>UL authorized deviations</a:t>
            </a:r>
          </a:p>
          <a:p>
            <a:pPr lvl="1" eaLnBrk="1" hangingPunct="1"/>
            <a:r>
              <a:rPr lang="en-US" dirty="0" smtClean="0"/>
              <a:t>Control of data, documents, records</a:t>
            </a:r>
          </a:p>
          <a:p>
            <a:pPr eaLnBrk="1" hangingPunct="1">
              <a:spcBef>
                <a:spcPts val="1800"/>
              </a:spcBef>
              <a:spcAft>
                <a:spcPts val="1200"/>
              </a:spcAft>
            </a:pPr>
            <a:r>
              <a:rPr lang="en-US" dirty="0"/>
              <a:t>Data recording and reporting errors is “</a:t>
            </a:r>
            <a:r>
              <a:rPr lang="en-US" dirty="0" smtClean="0"/>
              <a:t>non-conforming test </a:t>
            </a:r>
            <a:r>
              <a:rPr lang="en-US" dirty="0"/>
              <a:t>work” as defined by </a:t>
            </a:r>
            <a:r>
              <a:rPr lang="en-US" dirty="0" smtClean="0"/>
              <a:t>ISO/IEC </a:t>
            </a:r>
            <a:r>
              <a:rPr lang="en-US" dirty="0"/>
              <a:t>17025, clause 4.9. </a:t>
            </a:r>
            <a:endParaRPr lang="en-US" dirty="0" smtClean="0"/>
          </a:p>
          <a:p>
            <a:pPr eaLnBrk="1" hangingPunct="1">
              <a:spcBef>
                <a:spcPts val="1200"/>
              </a:spcBef>
              <a:spcAft>
                <a:spcPts val="1200"/>
              </a:spcAft>
            </a:pPr>
            <a:r>
              <a:rPr lang="en-US" dirty="0" smtClean="0"/>
              <a:t>The Authorized Signatory is the final review for data sheet </a:t>
            </a:r>
            <a:br>
              <a:rPr lang="en-US" dirty="0" smtClean="0"/>
            </a:br>
            <a:r>
              <a:rPr lang="en-US" dirty="0" smtClean="0"/>
              <a:t>package submitted to UL</a:t>
            </a:r>
          </a:p>
          <a:p>
            <a:pPr eaLnBrk="1" hangingPunct="1">
              <a:spcBef>
                <a:spcPts val="1200"/>
              </a:spcBef>
              <a:spcAft>
                <a:spcPts val="1200"/>
              </a:spcAft>
            </a:pPr>
            <a:endParaRPr lang="en-US" dirty="0" smtClean="0"/>
          </a:p>
          <a:p>
            <a:pPr lvl="1" eaLnBrk="1" hangingPunct="1"/>
            <a:endParaRPr lang="en-US" sz="1600" dirty="0" smtClean="0"/>
          </a:p>
        </p:txBody>
      </p:sp>
      <p:sp>
        <p:nvSpPr>
          <p:cNvPr id="94212"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algn="ctr" eaLnBrk="0" fontAlgn="base" hangingPunct="0">
              <a:spcBef>
                <a:spcPct val="0"/>
              </a:spcBef>
              <a:spcAft>
                <a:spcPct val="0"/>
              </a:spcAft>
              <a:defRPr sz="2400">
                <a:solidFill>
                  <a:schemeClr val="tx1"/>
                </a:solidFill>
                <a:latin typeface="Times New Roman" charset="0"/>
              </a:defRPr>
            </a:lvl6pPr>
            <a:lvl7pPr marL="2971800" indent="-228600" algn="ctr" eaLnBrk="0" fontAlgn="base" hangingPunct="0">
              <a:spcBef>
                <a:spcPct val="0"/>
              </a:spcBef>
              <a:spcAft>
                <a:spcPct val="0"/>
              </a:spcAft>
              <a:defRPr sz="2400">
                <a:solidFill>
                  <a:schemeClr val="tx1"/>
                </a:solidFill>
                <a:latin typeface="Times New Roman" charset="0"/>
              </a:defRPr>
            </a:lvl7pPr>
            <a:lvl8pPr marL="3429000" indent="-228600" algn="ctr" eaLnBrk="0" fontAlgn="base" hangingPunct="0">
              <a:spcBef>
                <a:spcPct val="0"/>
              </a:spcBef>
              <a:spcAft>
                <a:spcPct val="0"/>
              </a:spcAft>
              <a:defRPr sz="2400">
                <a:solidFill>
                  <a:schemeClr val="tx1"/>
                </a:solidFill>
                <a:latin typeface="Times New Roman" charset="0"/>
              </a:defRPr>
            </a:lvl8pPr>
            <a:lvl9pPr marL="3886200" indent="-228600" algn="ctr" eaLnBrk="0" fontAlgn="base" hangingPunct="0">
              <a:spcBef>
                <a:spcPct val="0"/>
              </a:spcBef>
              <a:spcAft>
                <a:spcPct val="0"/>
              </a:spcAft>
              <a:defRPr sz="2400">
                <a:solidFill>
                  <a:schemeClr val="tx1"/>
                </a:solidFill>
                <a:latin typeface="Times New Roman" charset="0"/>
              </a:defRPr>
            </a:lvl9pPr>
          </a:lstStyle>
          <a:p>
            <a:pPr eaLnBrk="1" hangingPunct="1"/>
            <a:r>
              <a:rPr lang="en-US" sz="1400" smtClean="0">
                <a:latin typeface="Arial" charset="0"/>
              </a:rPr>
              <a:t>Slide </a:t>
            </a:r>
            <a:fld id="{00963DB4-47D4-429A-9647-74C6E0C4A6E0}" type="slidenum">
              <a:rPr lang="en-US" sz="1400" smtClean="0">
                <a:latin typeface="Arial" charset="0"/>
              </a:rPr>
              <a:pPr eaLnBrk="1" hangingPunct="1"/>
              <a:t>79</a:t>
            </a:fld>
            <a:endParaRPr lang="en-US" sz="1400" smtClean="0">
              <a:latin typeface="Arial" charset="0"/>
            </a:endParaRPr>
          </a:p>
        </p:txBody>
      </p:sp>
      <p:pic>
        <p:nvPicPr>
          <p:cNvPr id="94213" name="Picture 4" descr="j017486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08914" y="4648200"/>
            <a:ext cx="1930400" cy="1616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184285390"/>
      </p:ext>
    </p:extLst>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268356" y="2819400"/>
            <a:ext cx="8534400" cy="13716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b="1" dirty="0" smtClean="0">
                <a:solidFill>
                  <a:schemeClr val="accent6">
                    <a:lumMod val="75000"/>
                  </a:schemeClr>
                </a:solidFill>
                <a:latin typeface="Arial" pitchFamily="34" charset="0"/>
                <a:cs typeface="Arial" pitchFamily="34" charset="0"/>
              </a:rPr>
              <a:t>Instructor Led Modules</a:t>
            </a:r>
          </a:p>
        </p:txBody>
      </p:sp>
      <p:sp>
        <p:nvSpPr>
          <p:cNvPr id="18436" name="Rectangle 18435"/>
          <p:cNvSpPr/>
          <p:nvPr/>
        </p:nvSpPr>
        <p:spPr>
          <a:xfrm>
            <a:off x="268356" y="990600"/>
            <a:ext cx="8534400" cy="13716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b="1" dirty="0" smtClean="0">
                <a:solidFill>
                  <a:schemeClr val="accent6">
                    <a:lumMod val="75000"/>
                  </a:schemeClr>
                </a:solidFill>
                <a:latin typeface="Arial" pitchFamily="34" charset="0"/>
                <a:cs typeface="Arial" pitchFamily="34" charset="0"/>
              </a:rPr>
              <a:t>eLearning Module Topics</a:t>
            </a:r>
          </a:p>
        </p:txBody>
      </p:sp>
      <p:sp>
        <p:nvSpPr>
          <p:cNvPr id="18434" name="Title 1"/>
          <p:cNvSpPr>
            <a:spLocks noGrp="1"/>
          </p:cNvSpPr>
          <p:nvPr>
            <p:ph type="title"/>
          </p:nvPr>
        </p:nvSpPr>
        <p:spPr/>
        <p:txBody>
          <a:bodyPr/>
          <a:lstStyle/>
          <a:p>
            <a:pPr eaLnBrk="1" hangingPunct="1"/>
            <a:r>
              <a:rPr lang="en-US" altLang="zh-TW" dirty="0" smtClean="0">
                <a:latin typeface="Arial" pitchFamily="34" charset="0"/>
                <a:ea typeface="Geneva"/>
                <a:cs typeface="Geneva"/>
              </a:rPr>
              <a:t>Course Map</a:t>
            </a:r>
            <a:endParaRPr lang="en-US" altLang="en-US" dirty="0" smtClean="0">
              <a:latin typeface="Arial" pitchFamily="34" charset="0"/>
              <a:ea typeface="Geneva"/>
              <a:cs typeface="Geneva"/>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Slide Number Placeholder 1"/>
          <p:cNvSpPr>
            <a:spLocks noGrp="1"/>
          </p:cNvSpPr>
          <p:nvPr>
            <p:ph type="sldNum" sz="quarter" idx="10"/>
          </p:nvPr>
        </p:nvSpPr>
        <p:spPr/>
        <p:txBody>
          <a:bodyPr/>
          <a:lstStyle/>
          <a:p>
            <a:pPr>
              <a:defRPr/>
            </a:pPr>
            <a:fld id="{67A9FC22-6F7A-4F80-8D6C-ACD7C319FF91}" type="slidenum">
              <a:rPr lang="en-US" smtClean="0"/>
              <a:pPr>
                <a:defRPr/>
              </a:pPr>
              <a:t>8</a:t>
            </a:fld>
            <a:endParaRPr lang="en-US"/>
          </a:p>
        </p:txBody>
      </p:sp>
      <p:sp>
        <p:nvSpPr>
          <p:cNvPr id="6" name="Rounded Rectangle 5"/>
          <p:cNvSpPr/>
          <p:nvPr/>
        </p:nvSpPr>
        <p:spPr>
          <a:xfrm>
            <a:off x="572870" y="1394352"/>
            <a:ext cx="1250573" cy="764907"/>
          </a:xfrm>
          <a:prstGeom prst="roundRect">
            <a:avLst/>
          </a:prstGeom>
          <a:solidFill>
            <a:schemeClr val="accent5">
              <a:lumMod val="40000"/>
              <a:lumOff val="60000"/>
            </a:schemeClr>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pitchFamily="34" charset="0"/>
                <a:cs typeface="Arial" pitchFamily="34" charset="0"/>
              </a:rPr>
              <a:t>What is DAP?</a:t>
            </a:r>
          </a:p>
        </p:txBody>
      </p:sp>
      <p:sp>
        <p:nvSpPr>
          <p:cNvPr id="7" name="Rounded Rectangle 6"/>
          <p:cNvSpPr/>
          <p:nvPr/>
        </p:nvSpPr>
        <p:spPr>
          <a:xfrm>
            <a:off x="2249460" y="1394352"/>
            <a:ext cx="1250573" cy="764907"/>
          </a:xfrm>
          <a:prstGeom prst="roundRect">
            <a:avLst/>
          </a:prstGeom>
          <a:solidFill>
            <a:schemeClr val="accent5">
              <a:lumMod val="40000"/>
              <a:lumOff val="60000"/>
            </a:schemeClr>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marL="6350" lvl="1" algn="ctr"/>
            <a:r>
              <a:rPr lang="en-US" sz="1200" dirty="0" smtClean="0">
                <a:solidFill>
                  <a:schemeClr val="tx1"/>
                </a:solidFill>
              </a:rPr>
              <a:t>The DAP Programs</a:t>
            </a:r>
            <a:endParaRPr lang="en-US" sz="1200" dirty="0">
              <a:solidFill>
                <a:schemeClr val="tx1"/>
              </a:solidFill>
            </a:endParaRPr>
          </a:p>
        </p:txBody>
      </p:sp>
      <p:sp>
        <p:nvSpPr>
          <p:cNvPr id="8" name="Rounded Rectangle 7"/>
          <p:cNvSpPr/>
          <p:nvPr/>
        </p:nvSpPr>
        <p:spPr>
          <a:xfrm>
            <a:off x="5574035" y="1394352"/>
            <a:ext cx="1250573" cy="764907"/>
          </a:xfrm>
          <a:prstGeom prst="roundRect">
            <a:avLst/>
          </a:prstGeom>
          <a:solidFill>
            <a:schemeClr val="accent5">
              <a:lumMod val="40000"/>
              <a:lumOff val="60000"/>
            </a:schemeClr>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marL="6350" lvl="1" algn="ctr"/>
            <a:r>
              <a:rPr lang="en-US" sz="1200" dirty="0" smtClean="0">
                <a:solidFill>
                  <a:schemeClr val="tx1"/>
                </a:solidFill>
              </a:rPr>
              <a:t>Authorized Signatories</a:t>
            </a:r>
            <a:endParaRPr lang="en-US" sz="1200" dirty="0">
              <a:solidFill>
                <a:schemeClr val="tx1"/>
              </a:solidFill>
            </a:endParaRPr>
          </a:p>
        </p:txBody>
      </p:sp>
      <p:sp>
        <p:nvSpPr>
          <p:cNvPr id="9" name="Rounded Rectangle 8"/>
          <p:cNvSpPr/>
          <p:nvPr/>
        </p:nvSpPr>
        <p:spPr>
          <a:xfrm>
            <a:off x="3941641" y="1394352"/>
            <a:ext cx="1260718" cy="764907"/>
          </a:xfrm>
          <a:prstGeom prst="roundRect">
            <a:avLst/>
          </a:prstGeom>
          <a:solidFill>
            <a:schemeClr val="accent5">
              <a:lumMod val="40000"/>
              <a:lumOff val="60000"/>
            </a:schemeClr>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marL="6350" lvl="1" algn="ctr"/>
            <a:r>
              <a:rPr lang="en-US" sz="1200" dirty="0" smtClean="0">
                <a:solidFill>
                  <a:schemeClr val="tx1"/>
                </a:solidFill>
              </a:rPr>
              <a:t>DAP General Requirements</a:t>
            </a:r>
            <a:endParaRPr lang="en-US" sz="1200" dirty="0">
              <a:solidFill>
                <a:schemeClr val="tx1"/>
              </a:solidFill>
            </a:endParaRPr>
          </a:p>
        </p:txBody>
      </p:sp>
      <p:sp>
        <p:nvSpPr>
          <p:cNvPr id="10" name="Rounded Rectangle 9"/>
          <p:cNvSpPr/>
          <p:nvPr/>
        </p:nvSpPr>
        <p:spPr>
          <a:xfrm>
            <a:off x="7299702" y="1394351"/>
            <a:ext cx="1250573" cy="764907"/>
          </a:xfrm>
          <a:prstGeom prst="roundRect">
            <a:avLst/>
          </a:prstGeom>
          <a:solidFill>
            <a:schemeClr val="accent5">
              <a:lumMod val="40000"/>
              <a:lumOff val="60000"/>
            </a:schemeClr>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marL="6350" lvl="1" algn="ctr"/>
            <a:r>
              <a:rPr lang="en-US" sz="1200" dirty="0" smtClean="0">
                <a:solidFill>
                  <a:schemeClr val="tx1"/>
                </a:solidFill>
              </a:rPr>
              <a:t>UL Knowledge Solutions</a:t>
            </a:r>
            <a:endParaRPr lang="en-US" sz="1200" dirty="0">
              <a:solidFill>
                <a:schemeClr val="tx1"/>
              </a:solidFill>
            </a:endParaRPr>
          </a:p>
        </p:txBody>
      </p:sp>
      <p:cxnSp>
        <p:nvCxnSpPr>
          <p:cNvPr id="11" name="Straight Arrow Connector 10"/>
          <p:cNvCxnSpPr>
            <a:stCxn id="6" idx="3"/>
            <a:endCxn id="7" idx="1"/>
          </p:cNvCxnSpPr>
          <p:nvPr/>
        </p:nvCxnSpPr>
        <p:spPr>
          <a:xfrm>
            <a:off x="1823443" y="1776806"/>
            <a:ext cx="42601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7" idx="3"/>
            <a:endCxn id="9" idx="1"/>
          </p:cNvCxnSpPr>
          <p:nvPr/>
        </p:nvCxnSpPr>
        <p:spPr>
          <a:xfrm>
            <a:off x="3500033" y="1776806"/>
            <a:ext cx="44160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9" idx="3"/>
            <a:endCxn id="8" idx="1"/>
          </p:cNvCxnSpPr>
          <p:nvPr/>
        </p:nvCxnSpPr>
        <p:spPr>
          <a:xfrm>
            <a:off x="5202359" y="1776806"/>
            <a:ext cx="37167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8" idx="3"/>
            <a:endCxn id="10" idx="1"/>
          </p:cNvCxnSpPr>
          <p:nvPr/>
        </p:nvCxnSpPr>
        <p:spPr>
          <a:xfrm flipV="1">
            <a:off x="6824608" y="1776805"/>
            <a:ext cx="475094"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Elbow Connector 15"/>
          <p:cNvCxnSpPr>
            <a:stCxn id="10" idx="3"/>
          </p:cNvCxnSpPr>
          <p:nvPr/>
        </p:nvCxnSpPr>
        <p:spPr>
          <a:xfrm flipH="1">
            <a:off x="572869" y="1776805"/>
            <a:ext cx="7977406" cy="1842236"/>
          </a:xfrm>
          <a:prstGeom prst="bentConnector5">
            <a:avLst>
              <a:gd name="adj1" fmla="val -2011"/>
              <a:gd name="adj2" fmla="val 50000"/>
              <a:gd name="adj3" fmla="val 102524"/>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Rounded Rectangle 16"/>
          <p:cNvSpPr/>
          <p:nvPr/>
        </p:nvSpPr>
        <p:spPr>
          <a:xfrm>
            <a:off x="2301494" y="3243214"/>
            <a:ext cx="1250573" cy="764907"/>
          </a:xfrm>
          <a:prstGeom prst="roundRect">
            <a:avLst/>
          </a:prstGeom>
          <a:solidFill>
            <a:schemeClr val="accent5"/>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marL="6350" lvl="1" algn="ctr"/>
            <a:r>
              <a:rPr lang="en-US" sz="1200" dirty="0" smtClean="0">
                <a:solidFill>
                  <a:schemeClr val="tx1"/>
                </a:solidFill>
              </a:rPr>
              <a:t>eLearning Review Q&amp;A</a:t>
            </a:r>
            <a:endParaRPr lang="en-US" sz="1200" dirty="0">
              <a:solidFill>
                <a:schemeClr val="tx1"/>
              </a:solidFill>
            </a:endParaRPr>
          </a:p>
        </p:txBody>
      </p:sp>
      <p:sp>
        <p:nvSpPr>
          <p:cNvPr id="19" name="Rounded Rectangle 18"/>
          <p:cNvSpPr/>
          <p:nvPr/>
        </p:nvSpPr>
        <p:spPr>
          <a:xfrm>
            <a:off x="3993675" y="3243214"/>
            <a:ext cx="1260718" cy="764907"/>
          </a:xfrm>
          <a:prstGeom prst="roundRect">
            <a:avLst/>
          </a:prstGeom>
          <a:solidFill>
            <a:schemeClr val="accent5">
              <a:lumMod val="40000"/>
              <a:lumOff val="60000"/>
            </a:schemeClr>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marL="6350" lvl="1" algn="ctr"/>
            <a:r>
              <a:rPr lang="en-US" sz="1200" dirty="0" smtClean="0">
                <a:solidFill>
                  <a:schemeClr val="tx1"/>
                </a:solidFill>
              </a:rPr>
              <a:t>DAP Requirements using ISO/IEC 17025</a:t>
            </a:r>
            <a:endParaRPr lang="en-US" sz="1200" dirty="0">
              <a:solidFill>
                <a:schemeClr val="tx1"/>
              </a:solidFill>
            </a:endParaRPr>
          </a:p>
        </p:txBody>
      </p:sp>
      <p:cxnSp>
        <p:nvCxnSpPr>
          <p:cNvPr id="21" name="Straight Arrow Connector 20"/>
          <p:cNvCxnSpPr>
            <a:endCxn id="17" idx="1"/>
          </p:cNvCxnSpPr>
          <p:nvPr/>
        </p:nvCxnSpPr>
        <p:spPr>
          <a:xfrm>
            <a:off x="1823442" y="3619041"/>
            <a:ext cx="478052" cy="66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7" idx="3"/>
            <a:endCxn id="19" idx="1"/>
          </p:cNvCxnSpPr>
          <p:nvPr/>
        </p:nvCxnSpPr>
        <p:spPr>
          <a:xfrm>
            <a:off x="3552067" y="3625668"/>
            <a:ext cx="44160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Rounded Rectangle 22"/>
          <p:cNvSpPr/>
          <p:nvPr/>
        </p:nvSpPr>
        <p:spPr>
          <a:xfrm>
            <a:off x="572870" y="3236587"/>
            <a:ext cx="1250573" cy="764907"/>
          </a:xfrm>
          <a:prstGeom prst="roundRect">
            <a:avLst/>
          </a:prstGeom>
          <a:solidFill>
            <a:schemeClr val="accent5">
              <a:lumMod val="40000"/>
              <a:lumOff val="60000"/>
            </a:schemeClr>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marL="6350" lvl="1" algn="ctr"/>
            <a:r>
              <a:rPr lang="en-US" sz="1200" dirty="0" smtClean="0">
                <a:solidFill>
                  <a:schemeClr val="tx1"/>
                </a:solidFill>
              </a:rPr>
              <a:t>Detailed Requirements Introduction</a:t>
            </a:r>
            <a:endParaRPr lang="en-US" sz="1200" dirty="0">
              <a:solidFill>
                <a:schemeClr val="tx1"/>
              </a:solidFill>
            </a:endParaRPr>
          </a:p>
        </p:txBody>
      </p:sp>
    </p:spTree>
    <p:custDataLst>
      <p:tags r:id="rId1"/>
    </p:custDataLst>
    <p:extLst>
      <p:ext uri="{BB962C8B-B14F-4D97-AF65-F5344CB8AC3E}">
        <p14:creationId xmlns:p14="http://schemas.microsoft.com/office/powerpoint/2010/main" val="319605616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smtClean="0"/>
              <a:t>DAP Requirements Summary</a:t>
            </a:r>
          </a:p>
        </p:txBody>
      </p:sp>
      <p:sp>
        <p:nvSpPr>
          <p:cNvPr id="60420" name="Rectangle 3"/>
          <p:cNvSpPr>
            <a:spLocks noGrp="1" noChangeArrowheads="1"/>
          </p:cNvSpPr>
          <p:nvPr>
            <p:ph idx="1"/>
          </p:nvPr>
        </p:nvSpPr>
        <p:spPr/>
        <p:txBody>
          <a:bodyPr/>
          <a:lstStyle/>
          <a:p>
            <a:pPr>
              <a:spcBef>
                <a:spcPts val="1200"/>
              </a:spcBef>
              <a:spcAft>
                <a:spcPts val="1200"/>
              </a:spcAft>
            </a:pPr>
            <a:r>
              <a:rPr lang="en-US" dirty="0" smtClean="0"/>
              <a:t>ISO/IEC 17025 addresses both testing and calibration lab services.</a:t>
            </a:r>
          </a:p>
          <a:p>
            <a:pPr>
              <a:spcBef>
                <a:spcPts val="1200"/>
              </a:spcBef>
              <a:spcAft>
                <a:spcPts val="1200"/>
              </a:spcAft>
            </a:pPr>
            <a:r>
              <a:rPr lang="en-US" dirty="0" smtClean="0"/>
              <a:t>UL developed client guide documents to ensure consistent application of technical requirements.</a:t>
            </a:r>
          </a:p>
          <a:p>
            <a:pPr>
              <a:spcBef>
                <a:spcPts val="1200"/>
              </a:spcBef>
              <a:spcAft>
                <a:spcPts val="1200"/>
              </a:spcAft>
            </a:pPr>
            <a:r>
              <a:rPr lang="en-US" dirty="0" smtClean="0"/>
              <a:t>UL’s adoption of ISO/IEC 17025 into the Data Acceptance Program is required to meet accreditation criteria.</a:t>
            </a:r>
          </a:p>
        </p:txBody>
      </p:sp>
    </p:spTree>
    <p:custDataLst>
      <p:tags r:id="rId1"/>
    </p:custDataLst>
    <p:extLst>
      <p:ext uri="{BB962C8B-B14F-4D97-AF65-F5344CB8AC3E}">
        <p14:creationId xmlns:p14="http://schemas.microsoft.com/office/powerpoint/2010/main" val="291460300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itle 1"/>
          <p:cNvSpPr>
            <a:spLocks noGrp="1"/>
          </p:cNvSpPr>
          <p:nvPr>
            <p:ph type="title"/>
          </p:nvPr>
        </p:nvSpPr>
        <p:spPr/>
        <p:txBody>
          <a:bodyPr/>
          <a:lstStyle/>
          <a:p>
            <a:pPr eaLnBrk="1" hangingPunct="1"/>
            <a:r>
              <a:rPr lang="en-US" altLang="en-US" smtClean="0">
                <a:latin typeface="Arial" pitchFamily="34" charset="0"/>
                <a:ea typeface="Geneva"/>
                <a:cs typeface="Geneva"/>
              </a:rPr>
              <a:t>Discussion and Questions</a:t>
            </a:r>
          </a:p>
        </p:txBody>
      </p:sp>
      <p:pic>
        <p:nvPicPr>
          <p:cNvPr id="150531" name="Content Placeholder 3" descr="question mark.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30500" y="1587500"/>
            <a:ext cx="3683000"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pPr>
              <a:defRPr/>
            </a:pPr>
            <a:fld id="{4BC641EE-5819-4E9A-97A3-CEB4248E52CF}" type="slidenum">
              <a:rPr lang="en-US" smtClean="0"/>
              <a:pPr>
                <a:defRPr/>
              </a:pPr>
              <a:t>81</a:t>
            </a:fld>
            <a:endParaRPr lang="en-US"/>
          </a:p>
        </p:txBody>
      </p:sp>
    </p:spTree>
    <p:custDataLst>
      <p:tags r:id="rId1"/>
    </p:custDataLst>
    <p:extLst>
      <p:ext uri="{BB962C8B-B14F-4D97-AF65-F5344CB8AC3E}">
        <p14:creationId xmlns:p14="http://schemas.microsoft.com/office/powerpoint/2010/main" val="170083318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457200" y="488950"/>
            <a:ext cx="5486400" cy="1144588"/>
          </a:xfrm>
        </p:spPr>
        <p:txBody>
          <a:bodyPr/>
          <a:lstStyle/>
          <a:p>
            <a:pPr eaLnBrk="1" hangingPunct="1"/>
            <a:r>
              <a:rPr lang="en-US" altLang="en-US" smtClean="0">
                <a:latin typeface="Arial" pitchFamily="34" charset="0"/>
                <a:ea typeface="Geneva"/>
                <a:cs typeface="Geneva"/>
              </a:rPr>
              <a:t>Thank You.  Stay SAFE!</a:t>
            </a:r>
          </a:p>
        </p:txBody>
      </p:sp>
      <p:sp>
        <p:nvSpPr>
          <p:cNvPr id="151555" name="Rectangle 3"/>
          <p:cNvSpPr>
            <a:spLocks noGrp="1" noChangeArrowheads="1"/>
          </p:cNvSpPr>
          <p:nvPr>
            <p:ph idx="4294967295"/>
          </p:nvPr>
        </p:nvSpPr>
        <p:spPr>
          <a:xfrm>
            <a:off x="533400" y="1600200"/>
            <a:ext cx="7696200" cy="4525963"/>
          </a:xfrm>
        </p:spPr>
        <p:txBody>
          <a:bodyPr/>
          <a:lstStyle/>
          <a:p>
            <a:pPr marL="0" indent="0" algn="ctr" eaLnBrk="1" hangingPunct="1">
              <a:buFont typeface="Wingdings" pitchFamily="2" charset="2"/>
              <a:buNone/>
            </a:pPr>
            <a:endParaRPr lang="en-US" altLang="en-US" dirty="0" smtClean="0">
              <a:solidFill>
                <a:schemeClr val="bg1"/>
              </a:solidFill>
              <a:latin typeface="Arial" pitchFamily="34" charset="0"/>
              <a:ea typeface="Geneva"/>
              <a:cs typeface="Geneva"/>
            </a:endParaRPr>
          </a:p>
          <a:p>
            <a:pPr marL="0" indent="0" algn="ctr" eaLnBrk="1" hangingPunct="1">
              <a:buFont typeface="Wingdings" pitchFamily="2" charset="2"/>
              <a:buNone/>
            </a:pPr>
            <a:endParaRPr lang="en-US" altLang="en-US" dirty="0" smtClean="0">
              <a:solidFill>
                <a:schemeClr val="bg1"/>
              </a:solidFill>
              <a:latin typeface="Arial" pitchFamily="34" charset="0"/>
              <a:ea typeface="Geneva"/>
              <a:cs typeface="Geneva"/>
            </a:endParaRPr>
          </a:p>
          <a:p>
            <a:pPr marL="0" indent="0" algn="ctr" eaLnBrk="1" hangingPunct="1">
              <a:buFont typeface="Wingdings" pitchFamily="2" charset="2"/>
              <a:buNone/>
            </a:pPr>
            <a:endParaRPr lang="en-US" altLang="en-US" dirty="0" smtClean="0">
              <a:solidFill>
                <a:schemeClr val="bg1"/>
              </a:solidFill>
              <a:latin typeface="Arial" pitchFamily="34" charset="0"/>
              <a:ea typeface="Geneva"/>
              <a:cs typeface="Geneva"/>
            </a:endParaRPr>
          </a:p>
          <a:p>
            <a:pPr marL="0" indent="0" algn="ctr" eaLnBrk="1" hangingPunct="1">
              <a:buFont typeface="Wingdings" pitchFamily="2" charset="2"/>
              <a:buNone/>
            </a:pPr>
            <a:r>
              <a:rPr lang="en-US" altLang="en-US" sz="2800" b="1" dirty="0" smtClean="0">
                <a:solidFill>
                  <a:schemeClr val="bg1"/>
                </a:solidFill>
                <a:latin typeface="Arial" pitchFamily="34" charset="0"/>
                <a:ea typeface="Geneva"/>
                <a:cs typeface="Geneva"/>
              </a:rPr>
              <a:t>For more information on this and additional topics, please visit:</a:t>
            </a:r>
            <a:r>
              <a:rPr lang="en-US" altLang="en-US" sz="2800" dirty="0" smtClean="0">
                <a:solidFill>
                  <a:schemeClr val="bg1"/>
                </a:solidFill>
                <a:latin typeface="Arial" pitchFamily="34" charset="0"/>
                <a:ea typeface="Geneva"/>
                <a:cs typeface="Geneva"/>
              </a:rPr>
              <a:t/>
            </a:r>
            <a:br>
              <a:rPr lang="en-US" altLang="en-US" sz="2800" dirty="0" smtClean="0">
                <a:solidFill>
                  <a:schemeClr val="bg1"/>
                </a:solidFill>
                <a:latin typeface="Arial" pitchFamily="34" charset="0"/>
                <a:ea typeface="Geneva"/>
                <a:cs typeface="Geneva"/>
              </a:rPr>
            </a:br>
            <a:endParaRPr lang="en-US" altLang="en-US" sz="2800" dirty="0" smtClean="0">
              <a:solidFill>
                <a:schemeClr val="bg1"/>
              </a:solidFill>
              <a:latin typeface="Arial" pitchFamily="34" charset="0"/>
              <a:ea typeface="Geneva"/>
              <a:cs typeface="Geneva"/>
            </a:endParaRPr>
          </a:p>
          <a:p>
            <a:pPr marL="0" indent="0" algn="ctr" eaLnBrk="1" hangingPunct="1">
              <a:buFont typeface="Wingdings" pitchFamily="2" charset="2"/>
              <a:buNone/>
            </a:pPr>
            <a:r>
              <a:rPr lang="en-US" altLang="en-US" sz="2800" b="1" dirty="0" smtClean="0">
                <a:solidFill>
                  <a:schemeClr val="bg1"/>
                </a:solidFill>
                <a:latin typeface="Arial" pitchFamily="34" charset="0"/>
                <a:ea typeface="Geneva"/>
                <a:cs typeface="Geneva"/>
              </a:rPr>
              <a:t>www.UL.com/LMS</a:t>
            </a:r>
            <a:br>
              <a:rPr lang="en-US" altLang="en-US" sz="2800" b="1" dirty="0" smtClean="0">
                <a:solidFill>
                  <a:schemeClr val="bg1"/>
                </a:solidFill>
                <a:latin typeface="Arial" pitchFamily="34" charset="0"/>
                <a:ea typeface="Geneva"/>
                <a:cs typeface="Geneva"/>
              </a:rPr>
            </a:br>
            <a:r>
              <a:rPr lang="en-US" altLang="en-US" sz="2800" dirty="0" smtClean="0">
                <a:solidFill>
                  <a:schemeClr val="bg1"/>
                </a:solidFill>
                <a:latin typeface="Arial" pitchFamily="34" charset="0"/>
                <a:ea typeface="Geneva"/>
                <a:cs typeface="Geneva"/>
              </a:rPr>
              <a:t>or call </a:t>
            </a:r>
          </a:p>
          <a:p>
            <a:pPr marL="0" indent="0" algn="ctr" eaLnBrk="1" hangingPunct="1">
              <a:buFont typeface="Wingdings" pitchFamily="2" charset="2"/>
              <a:buNone/>
            </a:pPr>
            <a:r>
              <a:rPr lang="en-US" altLang="en-US" sz="2800" b="1" dirty="0" smtClean="0">
                <a:solidFill>
                  <a:schemeClr val="bg1"/>
                </a:solidFill>
                <a:latin typeface="Arial" pitchFamily="34" charset="0"/>
                <a:ea typeface="Geneva"/>
                <a:cs typeface="Geneva"/>
              </a:rPr>
              <a:t>1.888.503.5536 </a:t>
            </a:r>
          </a:p>
        </p:txBody>
      </p:sp>
    </p:spTree>
    <p:custDataLst>
      <p:tags r:id="rId1"/>
    </p:custDataLst>
    <p:extLst>
      <p:ext uri="{BB962C8B-B14F-4D97-AF65-F5344CB8AC3E}">
        <p14:creationId xmlns:p14="http://schemas.microsoft.com/office/powerpoint/2010/main" val="238069784"/>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457199" y="2533650"/>
            <a:ext cx="5802923" cy="1400175"/>
          </a:xfrm>
        </p:spPr>
        <p:txBody>
          <a:bodyPr/>
          <a:lstStyle/>
          <a:p>
            <a:pPr eaLnBrk="1" hangingPunct="1"/>
            <a:r>
              <a:rPr lang="en-US" dirty="0" smtClean="0">
                <a:latin typeface="Arial" charset="0"/>
                <a:ea typeface="Geneva" charset="0"/>
              </a:rPr>
              <a:t>DAP Overview eLearning Review</a:t>
            </a:r>
            <a:endParaRPr lang="en-US" altLang="en-US" dirty="0" smtClean="0">
              <a:latin typeface="Arial" pitchFamily="34" charset="0"/>
              <a:ea typeface="Geneva"/>
              <a:cs typeface="Geneva"/>
            </a:endParaRPr>
          </a:p>
        </p:txBody>
      </p:sp>
      <p:sp>
        <p:nvSpPr>
          <p:cNvPr id="2" name="Subtitle 1"/>
          <p:cNvSpPr>
            <a:spLocks noGrp="1"/>
          </p:cNvSpPr>
          <p:nvPr>
            <p:ph type="subTitle" idx="1"/>
          </p:nvPr>
        </p:nvSpPr>
        <p:spPr/>
        <p:txBody>
          <a:bodyPr/>
          <a:lstStyle/>
          <a:p>
            <a:endParaRPr lang="en-US"/>
          </a:p>
        </p:txBody>
      </p:sp>
    </p:spTree>
    <p:custDataLst>
      <p:tags r:id="rId1"/>
    </p:custDataLst>
    <p:extLst>
      <p:ext uri="{BB962C8B-B14F-4D97-AF65-F5344CB8AC3E}">
        <p14:creationId xmlns:p14="http://schemas.microsoft.com/office/powerpoint/2010/main" val="170571392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35490\AppData\Local\Temp\articulate\presenter\imgtemp\K6XbHn0l_files\slide0001_image001.png"/>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35490\AppData\Local\Temp\articulate\presenter\imgtemp\k0pMdM4w_files\slide0001_image001.png"/>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35490\AppData\Local\Temp\articulate\presenter\imgtemp\o6uMT9lx_files\slide0001_image001.png"/>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3"/>
  <p:tag name="ARTICULATE_HIDE_SLIDE" val="1"/>
  <p:tag name="ARTICULATE_PLAYLIST_ID" val="-1"/>
  <p:tag name="ARTICULATE_LOCK_SLIDE" val="0"/>
  <p:tag name="ARTICULATE_SLIDE_GUID" val="00e46446-261a-4d8e-9630-a8b0cf08d038"/>
  <p:tag name="ARTICULATE_SLIDE_NAV" val="34"/>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UL 2011">
  <a:themeElements>
    <a:clrScheme name="UL 2011 Branding">
      <a:dk1>
        <a:srgbClr val="000000"/>
      </a:dk1>
      <a:lt1>
        <a:sysClr val="window" lastClr="FFFFFF"/>
      </a:lt1>
      <a:dk2>
        <a:srgbClr val="C20632"/>
      </a:dk2>
      <a:lt2>
        <a:srgbClr val="675545"/>
      </a:lt2>
      <a:accent1>
        <a:srgbClr val="AB9C8F"/>
      </a:accent1>
      <a:accent2>
        <a:srgbClr val="CBC0B7"/>
      </a:accent2>
      <a:accent3>
        <a:srgbClr val="55BAB7"/>
      </a:accent3>
      <a:accent4>
        <a:srgbClr val="8FD400"/>
      </a:accent4>
      <a:accent5>
        <a:srgbClr val="FFD451"/>
      </a:accent5>
      <a:accent6>
        <a:srgbClr val="007987"/>
      </a:accent6>
      <a:hlink>
        <a:srgbClr val="3D9B35"/>
      </a:hlink>
      <a:folHlink>
        <a:srgbClr val="EF82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UL 2011</Template>
  <TotalTime>646</TotalTime>
  <Words>7728</Words>
  <Application>Microsoft Office PowerPoint</Application>
  <PresentationFormat>On-screen Show (4:3)</PresentationFormat>
  <Paragraphs>1205</Paragraphs>
  <Slides>82</Slides>
  <Notes>82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82</vt:i4>
      </vt:variant>
    </vt:vector>
  </HeadingPairs>
  <TitlesOfParts>
    <vt:vector size="85" baseType="lpstr">
      <vt:lpstr>UL 2011</vt:lpstr>
      <vt:lpstr>Document</vt:lpstr>
      <vt:lpstr>Worksheet</vt:lpstr>
      <vt:lpstr>Data Acceptance Program Detailed Requirements</vt:lpstr>
      <vt:lpstr>Instructor Introduction</vt:lpstr>
      <vt:lpstr>Participant Introductions</vt:lpstr>
      <vt:lpstr>Administrative</vt:lpstr>
      <vt:lpstr>Course Purpose</vt:lpstr>
      <vt:lpstr>Course Map</vt:lpstr>
      <vt:lpstr>Questions</vt:lpstr>
      <vt:lpstr>Course Map</vt:lpstr>
      <vt:lpstr>DAP Overview eLearning Review</vt:lpstr>
      <vt:lpstr>Topic 1: What is DAP?   </vt:lpstr>
      <vt:lpstr>Review</vt:lpstr>
      <vt:lpstr>Topic 2: Types of Data Acceptance Programs   </vt:lpstr>
      <vt:lpstr>Review</vt:lpstr>
      <vt:lpstr>Topic 3: Data Acceptance Program Requirements for Participation   </vt:lpstr>
      <vt:lpstr>Review</vt:lpstr>
      <vt:lpstr>Topic 4: DAP Authorized Signatory Responsibilities   </vt:lpstr>
      <vt:lpstr>Review</vt:lpstr>
      <vt:lpstr>Topic 5: UL Knowledge Solutions for DAP clients   </vt:lpstr>
      <vt:lpstr>Review</vt:lpstr>
      <vt:lpstr>Discussion and Questions</vt:lpstr>
      <vt:lpstr>DAP Requirements using ISO/IEC 17025</vt:lpstr>
      <vt:lpstr>Course Map</vt:lpstr>
      <vt:lpstr>Module Objectives</vt:lpstr>
      <vt:lpstr>What is ISO/IEC 17025?</vt:lpstr>
      <vt:lpstr>ISO Terminology</vt:lpstr>
      <vt:lpstr>Scope</vt:lpstr>
      <vt:lpstr>References and Terms and Definitions</vt:lpstr>
      <vt:lpstr>Section 4: Management Requirements</vt:lpstr>
      <vt:lpstr>4.1 Organization / 4.2 Management System</vt:lpstr>
      <vt:lpstr>4.3 Document Control*</vt:lpstr>
      <vt:lpstr>4.6 Purchasing services &amp; supplies*</vt:lpstr>
      <vt:lpstr>4.6 Purchasing services &amp; supplies*</vt:lpstr>
      <vt:lpstr>What to Inspect for Consumables </vt:lpstr>
      <vt:lpstr>Activity 1: Purchasing Services and Supplies</vt:lpstr>
      <vt:lpstr>What to do if the Consumable Does Not Meet Requirements?  </vt:lpstr>
      <vt:lpstr>4.9 Control of nonconforming testing and/or calibration work*</vt:lpstr>
      <vt:lpstr>4.11 Corrective Action*</vt:lpstr>
      <vt:lpstr>4.12 Preventive Actions</vt:lpstr>
      <vt:lpstr>4.13 Control of Records*</vt:lpstr>
      <vt:lpstr>4.15 Management Review</vt:lpstr>
      <vt:lpstr>Section 5: Technical Requirements</vt:lpstr>
      <vt:lpstr>5.2 Personnel* </vt:lpstr>
      <vt:lpstr>5.3 Accommodations &amp; Environmental Conditions* </vt:lpstr>
      <vt:lpstr>5.3 Accommodations &amp; Environmental Conditions* </vt:lpstr>
      <vt:lpstr>5.4 Test &amp; Calibration Methods &amp; Method Validation* </vt:lpstr>
      <vt:lpstr>5.5 Equipment* </vt:lpstr>
      <vt:lpstr>5.5 Equipment * </vt:lpstr>
      <vt:lpstr>5.6 Measurement Traceability*</vt:lpstr>
      <vt:lpstr>5.6 Measurement Traceability*</vt:lpstr>
      <vt:lpstr>Accreditation Endorsements – Example of some ILAC MRA signatories, 00-OP-C0032</vt:lpstr>
      <vt:lpstr>Activity 2: Reviewing Calibration Certificates</vt:lpstr>
      <vt:lpstr>5.8 Handing of Test &amp; Calibration Items*</vt:lpstr>
      <vt:lpstr>DAP Technical Records: Clauses 4.13.2, 5.10</vt:lpstr>
      <vt:lpstr>DAP Technical Records - continued</vt:lpstr>
      <vt:lpstr>DAP Reporting Results: Requirements</vt:lpstr>
      <vt:lpstr>DAP Reporting Results: Additional Reqs</vt:lpstr>
      <vt:lpstr>Key Components of the Data Sheet Package</vt:lpstr>
      <vt:lpstr>Data Sheet Package: All Pages</vt:lpstr>
      <vt:lpstr>Data Sheet Package: Cover Page</vt:lpstr>
      <vt:lpstr>Data Sheet Package:  List of Tests for Multiple Standards </vt:lpstr>
      <vt:lpstr>Data Sheet Package:  List of Tests for Multiple Standards – continued  </vt:lpstr>
      <vt:lpstr>Data Sheet Package:  List of Tests for Multiple Standards – continued  </vt:lpstr>
      <vt:lpstr>Data Sheet Package:  Additional Required Information</vt:lpstr>
      <vt:lpstr>Data Sheet Package:  Additional Required Information – continued </vt:lpstr>
      <vt:lpstr>Data Sheet Package: Test Equipment</vt:lpstr>
      <vt:lpstr>Data Sheet Package: Test Equipment Example</vt:lpstr>
      <vt:lpstr>Test Methods</vt:lpstr>
      <vt:lpstr>Test Methods – continued </vt:lpstr>
      <vt:lpstr>General Requirements for Recording Data</vt:lpstr>
      <vt:lpstr>General Requirements for Recording Data – continued </vt:lpstr>
      <vt:lpstr>Making Changes or Corrections </vt:lpstr>
      <vt:lpstr>Making Changes or Corrections – continued </vt:lpstr>
      <vt:lpstr>Repeat Testing</vt:lpstr>
      <vt:lpstr>Nonconforming Results</vt:lpstr>
      <vt:lpstr>Responsibilities of DAP Participant Staff </vt:lpstr>
      <vt:lpstr> DAP Authorized Laboratory Signatory</vt:lpstr>
      <vt:lpstr>Activity 3: Data Recording and Reporting</vt:lpstr>
      <vt:lpstr>Data Recording and Reporting Review</vt:lpstr>
      <vt:lpstr> Data Recording and Reporting Review</vt:lpstr>
      <vt:lpstr>DAP Requirements Summary</vt:lpstr>
      <vt:lpstr>Discussion and Questions</vt:lpstr>
      <vt:lpstr>Thank You.  Stay SAFE!</vt:lpstr>
    </vt:vector>
  </TitlesOfParts>
  <Company>Underwriters Laboratories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IEC 62368-1</dc:title>
  <dc:creator>Chris Lazzerini</dc:creator>
  <cp:lastModifiedBy>Cheryl Adams</cp:lastModifiedBy>
  <cp:revision>71</cp:revision>
  <cp:lastPrinted>2012-01-05T21:01:29Z</cp:lastPrinted>
  <dcterms:created xsi:type="dcterms:W3CDTF">2010-10-12T14:44:32Z</dcterms:created>
  <dcterms:modified xsi:type="dcterms:W3CDTF">2015-10-08T12:52:48Z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D4956A2D-E64D-4BCA-9EE3-C697C218507B</vt:lpwstr>
  </property>
  <property fmtid="{D5CDD505-2E9C-101B-9397-08002B2CF9AE}" pid="3" name="ArticulatePath">
    <vt:lpwstr>M1-IEC_62368-1_Course_Introduction_v1</vt:lpwstr>
  </property>
</Properties>
</file>