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</p:sldIdLst>
  <p:sldSz cx="7772400" cy="10058400"/>
  <p:notesSz cx="7315200" cy="96012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93232" autoAdjust="0"/>
  </p:normalViewPr>
  <p:slideViewPr>
    <p:cSldViewPr>
      <p:cViewPr varScale="1">
        <p:scale>
          <a:sx n="67" d="100"/>
          <a:sy n="67" d="100"/>
        </p:scale>
        <p:origin x="-2136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080" y="182880"/>
            <a:ext cx="1554480" cy="969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" y="182880"/>
            <a:ext cx="5577840" cy="969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72440" y="9322647"/>
            <a:ext cx="181356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819400" y="9322647"/>
            <a:ext cx="284988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9" y="5923280"/>
            <a:ext cx="5214125" cy="1452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457199" y="3011008"/>
            <a:ext cx="5214125" cy="2353472"/>
          </a:xfrm>
        </p:spPr>
        <p:txBody>
          <a:bodyPr/>
          <a:lstStyle>
            <a:lvl1pPr algn="l"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31" y="8652807"/>
            <a:ext cx="1342432" cy="110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5255" y="9322647"/>
            <a:ext cx="1813560" cy="402336"/>
          </a:xfrm>
          <a:prstGeom prst="rect">
            <a:avLst/>
          </a:prstGeom>
        </p:spPr>
        <p:txBody>
          <a:bodyPr/>
          <a:lstStyle/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7813" y="92942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9220647"/>
            <a:ext cx="835797" cy="6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495" y="7376164"/>
            <a:ext cx="7338060" cy="2463189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495" y="223520"/>
            <a:ext cx="7338060" cy="692912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" y="894080"/>
            <a:ext cx="6671310" cy="514096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543802"/>
            <a:ext cx="2601408" cy="21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5606321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2" y="1600200"/>
            <a:ext cx="4952998" cy="7452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1" y="7458837"/>
            <a:ext cx="1962151" cy="160896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UL,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300" dirty="0" smtClean="0"/>
              <a:t>Congratulations!</a:t>
            </a:r>
            <a:endParaRPr lang="en-US" sz="2000" spc="300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4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34582" y="1600200"/>
            <a:ext cx="5052058" cy="7452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UL,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300" dirty="0" smtClean="0"/>
              <a:t>Congratulations!</a:t>
            </a:r>
            <a:endParaRPr lang="en-US" sz="2000" spc="3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405670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58837"/>
            <a:ext cx="1962151" cy="1608963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405670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58837"/>
            <a:ext cx="1962151" cy="1608963"/>
          </a:xfrm>
          <a:prstGeom prst="rect">
            <a:avLst/>
          </a:prstGeom>
        </p:spPr>
      </p:pic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2"/>
            <a:ext cx="4998721" cy="7696198"/>
          </a:xfrm>
        </p:spPr>
        <p:txBody>
          <a:bodyPr>
            <a:noAutofit/>
          </a:bodyPr>
          <a:lstStyle>
            <a:lvl1pPr marL="4572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9772" y="94604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29771" y="1355466"/>
            <a:ext cx="2208629" cy="809333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798" y="1078468"/>
            <a:ext cx="205740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Instructor Notes</a:t>
            </a:r>
            <a:endParaRPr 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smtClean="0"/>
              <a:t>Click to edit Master text styles</a:t>
            </a:r>
          </a:p>
          <a:p>
            <a:pPr marL="45720" lvl="1" indent="0">
              <a:buNone/>
            </a:pPr>
            <a:r>
              <a:rPr lang="en-US" smtClean="0"/>
              <a:t>Second level</a:t>
            </a:r>
          </a:p>
          <a:p>
            <a:pPr marL="45720" lvl="2" indent="0">
              <a:buNone/>
            </a:pPr>
            <a:r>
              <a:rPr lang="en-US" smtClean="0"/>
              <a:t>Third level</a:t>
            </a:r>
          </a:p>
          <a:p>
            <a:pPr marL="45720" lvl="3" indent="0">
              <a:buNone/>
            </a:pPr>
            <a:r>
              <a:rPr lang="en-US" smtClean="0"/>
              <a:t>Fourth level</a:t>
            </a:r>
          </a:p>
          <a:p>
            <a:pPr marL="45720" lvl="4" indent="0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228603" y="1043052"/>
            <a:ext cx="2113382" cy="8177149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4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5305301" y="1355467"/>
            <a:ext cx="2131819" cy="809333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5381500" y="1078468"/>
            <a:ext cx="205562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Instructor Notes</a:t>
            </a:r>
            <a:endParaRPr 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4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smtClean="0"/>
              <a:t>Click to edit Master text styles</a:t>
            </a:r>
          </a:p>
          <a:p>
            <a:pPr marL="45720" lvl="1" indent="0">
              <a:buNone/>
            </a:pPr>
            <a:r>
              <a:rPr lang="en-US" smtClean="0"/>
              <a:t>Second level</a:t>
            </a:r>
          </a:p>
          <a:p>
            <a:pPr marL="45720" lvl="2" indent="0">
              <a:buNone/>
            </a:pPr>
            <a:r>
              <a:rPr lang="en-US" smtClean="0"/>
              <a:t>Third level</a:t>
            </a:r>
          </a:p>
          <a:p>
            <a:pPr marL="45720" lvl="3" indent="0">
              <a:buNone/>
            </a:pPr>
            <a:r>
              <a:rPr lang="en-US" smtClean="0"/>
              <a:t>Fourth level</a:t>
            </a:r>
          </a:p>
          <a:p>
            <a:pPr marL="45720" lvl="4" indent="0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334000" y="1043052"/>
            <a:ext cx="2094721" cy="8177149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8840" y="274320"/>
            <a:ext cx="1582557" cy="9509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" y="274320"/>
            <a:ext cx="5486400" cy="950976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37175" y="9264339"/>
            <a:ext cx="181356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712720" y="9264339"/>
            <a:ext cx="284988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5923280"/>
            <a:ext cx="5212080" cy="1452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57200" y="3011008"/>
            <a:ext cx="5212080" cy="2353472"/>
          </a:xfrm>
        </p:spPr>
        <p:txBody>
          <a:bodyPr/>
          <a:lstStyle>
            <a:lvl1pPr algn="l">
              <a:defRPr sz="4000" spc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2" y="8561367"/>
            <a:ext cx="1342432" cy="110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5255" y="9322647"/>
            <a:ext cx="1813560" cy="402336"/>
          </a:xfrm>
          <a:prstGeom prst="rect">
            <a:avLst/>
          </a:prstGeom>
        </p:spPr>
        <p:txBody>
          <a:bodyPr/>
          <a:lstStyle/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592833" cy="80900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886200" y="979742"/>
            <a:ext cx="3505200" cy="80900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813" y="92942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9220647"/>
            <a:ext cx="835797" cy="6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7048299" y="94536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2699820" y="9514857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237980" y="9519382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9772" y="94604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22921" y="223523"/>
            <a:ext cx="7132320" cy="690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188" y="264166"/>
            <a:ext cx="7088365" cy="608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1"/>
            <a:ext cx="7226642" cy="8061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8440" y="9320784"/>
            <a:ext cx="495521" cy="51409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7E3C0E6A-0545-42C1-A9A7-333A80545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 cap="none" spc="0" baseline="0">
          <a:ln>
            <a:noFill/>
          </a:ln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400" kern="1200" spc="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§"/>
        <a:defRPr sz="12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§"/>
        <a:defRPr sz="11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050" kern="1200" spc="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05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923280"/>
            <a:ext cx="5214125" cy="1452880"/>
          </a:xfrm>
        </p:spPr>
        <p:txBody>
          <a:bodyPr/>
          <a:lstStyle/>
          <a:p>
            <a:r>
              <a:rPr lang="en-US" smtClean="0"/>
              <a:t>Participant Guide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75" y="3011008"/>
            <a:ext cx="5214125" cy="2353472"/>
          </a:xfrm>
        </p:spPr>
        <p:txBody>
          <a:bodyPr/>
          <a:lstStyle/>
          <a:p>
            <a:r>
              <a:rPr lang="en-US" sz="4800" dirty="0" smtClean="0"/>
              <a:t>Northbrook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DAP Lead Auditor Training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en-US" sz="3200" smtClean="0"/>
              <a:t>June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11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LU Modern Blue 2013_PG">
  <a:themeElements>
    <a:clrScheme name="Custom 10">
      <a:dk1>
        <a:srgbClr val="000000"/>
      </a:dk1>
      <a:lt1>
        <a:sysClr val="window" lastClr="FFFFFF"/>
      </a:lt1>
      <a:dk2>
        <a:srgbClr val="002B45"/>
      </a:dk2>
      <a:lt2>
        <a:srgbClr val="FFFFFF"/>
      </a:lt2>
      <a:accent1>
        <a:srgbClr val="007987"/>
      </a:accent1>
      <a:accent2>
        <a:srgbClr val="CBC0B7"/>
      </a:accent2>
      <a:accent3>
        <a:srgbClr val="55BAB7"/>
      </a:accent3>
      <a:accent4>
        <a:srgbClr val="8FD400"/>
      </a:accent4>
      <a:accent5>
        <a:srgbClr val="FFD451"/>
      </a:accent5>
      <a:accent6>
        <a:srgbClr val="007987"/>
      </a:accent6>
      <a:hlink>
        <a:srgbClr val="3D9B35"/>
      </a:hlink>
      <a:folHlink>
        <a:srgbClr val="E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ULU Modern Blue 2013_PG</Template>
  <TotalTime>587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ULU Modern Blue 2013_PG</vt:lpstr>
      <vt:lpstr>Northbrook DAP Lead Auditor Training  June 2016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 to Critical Behaviors for Success</dc:title>
  <dc:creator>Lazzerini, Chris</dc:creator>
  <cp:lastModifiedBy>Ken Berger</cp:lastModifiedBy>
  <cp:revision>64</cp:revision>
  <cp:lastPrinted>2013-04-23T16:22:53Z</cp:lastPrinted>
  <dcterms:created xsi:type="dcterms:W3CDTF">2013-02-21T02:34:15Z</dcterms:created>
  <dcterms:modified xsi:type="dcterms:W3CDTF">2016-06-01T16:31:51Z</dcterms:modified>
</cp:coreProperties>
</file>