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073" r:id="rId1"/>
    <p:sldMasterId id="2147485088" r:id="rId2"/>
    <p:sldMasterId id="2147485103" r:id="rId3"/>
  </p:sldMasterIdLst>
  <p:notesMasterIdLst>
    <p:notesMasterId r:id="rId31"/>
  </p:notesMasterIdLst>
  <p:handoutMasterIdLst>
    <p:handoutMasterId r:id="rId32"/>
  </p:handoutMasterIdLst>
  <p:sldIdLst>
    <p:sldId id="1438" r:id="rId4"/>
    <p:sldId id="1439" r:id="rId5"/>
    <p:sldId id="1440" r:id="rId6"/>
    <p:sldId id="1442" r:id="rId7"/>
    <p:sldId id="1443" r:id="rId8"/>
    <p:sldId id="1444" r:id="rId9"/>
    <p:sldId id="1445" r:id="rId10"/>
    <p:sldId id="1446" r:id="rId11"/>
    <p:sldId id="1447" r:id="rId12"/>
    <p:sldId id="1448" r:id="rId13"/>
    <p:sldId id="1449" r:id="rId14"/>
    <p:sldId id="1450" r:id="rId15"/>
    <p:sldId id="1451" r:id="rId16"/>
    <p:sldId id="1437" r:id="rId17"/>
    <p:sldId id="1404" r:id="rId18"/>
    <p:sldId id="1405" r:id="rId19"/>
    <p:sldId id="1406" r:id="rId20"/>
    <p:sldId id="1407" r:id="rId21"/>
    <p:sldId id="1408" r:id="rId22"/>
    <p:sldId id="1410" r:id="rId23"/>
    <p:sldId id="1413" r:id="rId24"/>
    <p:sldId id="1414" r:id="rId25"/>
    <p:sldId id="1415" r:id="rId26"/>
    <p:sldId id="1417" r:id="rId27"/>
    <p:sldId id="1421" r:id="rId28"/>
    <p:sldId id="1416" r:id="rId29"/>
    <p:sldId id="1412" r:id="rId30"/>
  </p:sldIdLst>
  <p:sldSz cx="9144000" cy="6858000" type="screen4x3"/>
  <p:notesSz cx="7010400" cy="9236075"/>
  <p:custDataLst>
    <p:tags r:id="rId33"/>
  </p:custDataLst>
  <p:kinsoku lang="ja-JP" invalStChars="、。，．・：；？！゛゜ヽヾゝゞ々ー’”）〕］｝〉》」』】°‰′″℃￠％ぁぃぅぇぉっゃゅょゎァィゥェォッャュョヮヵヶ!%),.:;?]}｡｣､･ｧｨｩｪｫｬｭｮｯｰﾞﾟ" invalEndChars="‘“（〔［｛〈《「『【￥＄$([\{｢￡"/>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3399FF"/>
    <a:srgbClr val="0083C4"/>
    <a:srgbClr val="006699"/>
    <a:srgbClr val="6DFF9E"/>
    <a:srgbClr val="DBFFE7"/>
    <a:srgbClr val="BDFFD3"/>
    <a:srgbClr val="B1F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15" autoAdjust="0"/>
    <p:restoredTop sz="75862" autoAdjust="0"/>
  </p:normalViewPr>
  <p:slideViewPr>
    <p:cSldViewPr>
      <p:cViewPr>
        <p:scale>
          <a:sx n="70" d="100"/>
          <a:sy n="70" d="100"/>
        </p:scale>
        <p:origin x="-1733" y="-8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4070"/>
    </p:cViewPr>
  </p:notesTextViewPr>
  <p:sorterViewPr>
    <p:cViewPr>
      <p:scale>
        <a:sx n="90" d="100"/>
        <a:sy n="90" d="100"/>
      </p:scale>
      <p:origin x="0" y="12768"/>
    </p:cViewPr>
  </p:sorterViewPr>
  <p:notesViewPr>
    <p:cSldViewPr>
      <p:cViewPr>
        <p:scale>
          <a:sx n="100" d="100"/>
          <a:sy n="100" d="100"/>
        </p:scale>
        <p:origin x="-966" y="234"/>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22.xml"/><Relationship Id="rId5" Type="http://schemas.openxmlformats.org/officeDocument/2006/relationships/slide" Target="slides/slide18.xml"/><Relationship Id="rId4"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8D77C139-4BC0-4079-A1C9-8ECD7EFF2A8F}" type="presOf" srcId="{ECB33EF2-3F36-4D9B-BF3B-C374E91A646A}" destId="{6201FBED-10DF-432D-9E9D-73CB0F3C4068}" srcOrd="0" destOrd="0" presId="urn:microsoft.com/office/officeart/2005/8/layout/hChevron3"/>
    <dgm:cxn modelId="{974592F4-C9EF-46B1-94BE-BFC69B828755}" type="presOf" srcId="{99139C98-7ED7-44C2-8EC4-CCEB350C8FDC}" destId="{728F2FE6-8A69-4AAE-B2A8-8A74637A5BFF}" srcOrd="0" destOrd="0" presId="urn:microsoft.com/office/officeart/2005/8/layout/hChevron3"/>
    <dgm:cxn modelId="{272C53BF-562A-4E84-8C58-B800D6DA2A99}" type="presOf" srcId="{1DA110C7-7C9D-4FC4-9B64-AB2F61A095F8}" destId="{175F5275-3446-4824-9415-66CAE2F84B3E}" srcOrd="0" destOrd="0" presId="urn:microsoft.com/office/officeart/2005/8/layout/hChevron3"/>
    <dgm:cxn modelId="{8B353378-E4B1-4EA8-82C4-6F1E8E1BC12E}" type="presOf" srcId="{F222A756-D4C0-4EA0-B8A6-10EA71D69DDB}" destId="{A600950E-7A9A-4B33-9675-86A99EDFD716}"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8A8100C3-D773-4B9A-A39D-1F662A541E93}" type="presOf" srcId="{F2FF8015-A138-4ACB-812F-0610BE534839}" destId="{9E7B83D5-D108-4B44-ADAD-9819BCDE2AF1}"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7B645D4F-E8AD-4D0C-889C-B14E501CD423}" type="presOf" srcId="{C268D8F7-6DE6-41FA-9D72-FC958B40A58B}" destId="{BF0B86ED-B34A-4CE2-841E-9FB07564D058}" srcOrd="0" destOrd="0" presId="urn:microsoft.com/office/officeart/2005/8/layout/hChevron3"/>
    <dgm:cxn modelId="{D07BE44E-381F-4D94-97DF-BDAF3720F001}" type="presOf" srcId="{BA59FA5F-6833-41DA-8631-8E40153ECCA7}" destId="{F4EC6C0F-7C5E-4D4C-B5E9-F20402D44343}" srcOrd="0" destOrd="0" presId="urn:microsoft.com/office/officeart/2005/8/layout/hChevron3"/>
    <dgm:cxn modelId="{7F42C7CB-12C0-4958-9743-449B81F8F537}" type="presOf" srcId="{FA0CCFB1-629B-4846-B2C1-F019B70A5695}" destId="{95E0C1B3-FCCF-47E2-9C57-03E06EA46E57}" srcOrd="0" destOrd="0" presId="urn:microsoft.com/office/officeart/2005/8/layout/hChevron3"/>
    <dgm:cxn modelId="{B3E777E2-A3A2-4B15-95F8-38029505522A}" type="presParOf" srcId="{BF0B86ED-B34A-4CE2-841E-9FB07564D058}" destId="{6201FBED-10DF-432D-9E9D-73CB0F3C4068}" srcOrd="0" destOrd="0" presId="urn:microsoft.com/office/officeart/2005/8/layout/hChevron3"/>
    <dgm:cxn modelId="{4C36733B-292F-4215-8F94-7E50656E5C19}" type="presParOf" srcId="{BF0B86ED-B34A-4CE2-841E-9FB07564D058}" destId="{B3116127-5987-4035-81DE-5982E9E8E7FD}" srcOrd="1" destOrd="0" presId="urn:microsoft.com/office/officeart/2005/8/layout/hChevron3"/>
    <dgm:cxn modelId="{1381644A-4FCA-419A-AB92-0052A9EC86CE}" type="presParOf" srcId="{BF0B86ED-B34A-4CE2-841E-9FB07564D058}" destId="{728F2FE6-8A69-4AAE-B2A8-8A74637A5BFF}" srcOrd="2" destOrd="0" presId="urn:microsoft.com/office/officeart/2005/8/layout/hChevron3"/>
    <dgm:cxn modelId="{2DB1A7D8-02E5-4820-8A74-A8F52E9C81BD}" type="presParOf" srcId="{BF0B86ED-B34A-4CE2-841E-9FB07564D058}" destId="{560C2625-759E-46CB-9605-284A60DB0F87}" srcOrd="3" destOrd="0" presId="urn:microsoft.com/office/officeart/2005/8/layout/hChevron3"/>
    <dgm:cxn modelId="{F9002EB7-D501-4A74-A948-5EF35456FB3A}" type="presParOf" srcId="{BF0B86ED-B34A-4CE2-841E-9FB07564D058}" destId="{F4EC6C0F-7C5E-4D4C-B5E9-F20402D44343}" srcOrd="4" destOrd="0" presId="urn:microsoft.com/office/officeart/2005/8/layout/hChevron3"/>
    <dgm:cxn modelId="{28A6A750-B6F2-43CC-960A-8F0BE738F26D}" type="presParOf" srcId="{BF0B86ED-B34A-4CE2-841E-9FB07564D058}" destId="{92EFCD6C-87B6-4071-BD4F-B33AC6F810C8}" srcOrd="5" destOrd="0" presId="urn:microsoft.com/office/officeart/2005/8/layout/hChevron3"/>
    <dgm:cxn modelId="{C61F7D7E-0C43-413D-99EB-0866488EA6A1}" type="presParOf" srcId="{BF0B86ED-B34A-4CE2-841E-9FB07564D058}" destId="{A600950E-7A9A-4B33-9675-86A99EDFD716}" srcOrd="6" destOrd="0" presId="urn:microsoft.com/office/officeart/2005/8/layout/hChevron3"/>
    <dgm:cxn modelId="{3A1FAF05-CCF3-4354-BB67-73E66A281B70}" type="presParOf" srcId="{BF0B86ED-B34A-4CE2-841E-9FB07564D058}" destId="{C7129975-E533-417C-B1E0-7F56EE3A761D}" srcOrd="7" destOrd="0" presId="urn:microsoft.com/office/officeart/2005/8/layout/hChevron3"/>
    <dgm:cxn modelId="{BABAAEAA-7334-407E-8C7C-1573CB8FFF15}" type="presParOf" srcId="{BF0B86ED-B34A-4CE2-841E-9FB07564D058}" destId="{9E7B83D5-D108-4B44-ADAD-9819BCDE2AF1}" srcOrd="8" destOrd="0" presId="urn:microsoft.com/office/officeart/2005/8/layout/hChevron3"/>
    <dgm:cxn modelId="{7AF2AA5F-3E52-449B-80D8-1790150EEF54}" type="presParOf" srcId="{BF0B86ED-B34A-4CE2-841E-9FB07564D058}" destId="{BFE8CBC1-312A-49D6-965C-2141F0B043FD}" srcOrd="9" destOrd="0" presId="urn:microsoft.com/office/officeart/2005/8/layout/hChevron3"/>
    <dgm:cxn modelId="{D1868B60-131E-4535-BA23-176DC1778BC6}" type="presParOf" srcId="{BF0B86ED-B34A-4CE2-841E-9FB07564D058}" destId="{95E0C1B3-FCCF-47E2-9C57-03E06EA46E57}" srcOrd="10" destOrd="0" presId="urn:microsoft.com/office/officeart/2005/8/layout/hChevron3"/>
    <dgm:cxn modelId="{0B01CE78-B884-40D6-AA31-F8059BF80A26}" type="presParOf" srcId="{BF0B86ED-B34A-4CE2-841E-9FB07564D058}" destId="{384D5557-A52E-42CD-9439-A1A0A708B92C}" srcOrd="11" destOrd="0" presId="urn:microsoft.com/office/officeart/2005/8/layout/hChevron3"/>
    <dgm:cxn modelId="{DBCF5614-EBA0-43FB-81C8-73C146E583C5}"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C1DB1E57-A005-45DC-B0E0-E867A8FD11E0}" type="presOf" srcId="{99139C98-7ED7-44C2-8EC4-CCEB350C8FDC}" destId="{728F2FE6-8A69-4AAE-B2A8-8A74637A5BFF}" srcOrd="0" destOrd="0" presId="urn:microsoft.com/office/officeart/2005/8/layout/hChevron3"/>
    <dgm:cxn modelId="{6CEA497B-E952-4D56-8EDF-4C4913F22BE8}" srcId="{C268D8F7-6DE6-41FA-9D72-FC958B40A58B}" destId="{99139C98-7ED7-44C2-8EC4-CCEB350C8FDC}" srcOrd="1" destOrd="0" parTransId="{13C6FB41-A344-4574-A210-6AA3B0FEEA03}" sibTransId="{38287240-F77E-4B75-98DF-A9FF210969E2}"/>
    <dgm:cxn modelId="{E7660F3F-4DCB-4B22-B425-45430AD4D8A4}" type="presOf" srcId="{F2FF8015-A138-4ACB-812F-0610BE534839}" destId="{9E7B83D5-D108-4B44-ADAD-9819BCDE2AF1}" srcOrd="0" destOrd="0" presId="urn:microsoft.com/office/officeart/2005/8/layout/hChevron3"/>
    <dgm:cxn modelId="{4DC10D0F-D297-4E9E-84E2-06C3A63B4FC8}" type="presOf" srcId="{1DA110C7-7C9D-4FC4-9B64-AB2F61A095F8}" destId="{175F5275-3446-4824-9415-66CAE2F84B3E}" srcOrd="0" destOrd="0" presId="urn:microsoft.com/office/officeart/2005/8/layout/hChevron3"/>
    <dgm:cxn modelId="{6F5B788A-F640-4D6C-8358-ACF5CDA4A250}" type="presOf" srcId="{FA0CCFB1-629B-4846-B2C1-F019B70A5695}" destId="{95E0C1B3-FCCF-47E2-9C57-03E06EA46E57}"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3183E639-2B30-44FC-A480-79A17F8FDBBC}" type="presOf" srcId="{BA59FA5F-6833-41DA-8631-8E40153ECCA7}" destId="{F4EC6C0F-7C5E-4D4C-B5E9-F20402D44343}" srcOrd="0" destOrd="0" presId="urn:microsoft.com/office/officeart/2005/8/layout/hChevron3"/>
    <dgm:cxn modelId="{817FB28B-31A2-4EB8-8C31-9B811C859728}" type="presOf" srcId="{C268D8F7-6DE6-41FA-9D72-FC958B40A58B}" destId="{BF0B86ED-B34A-4CE2-841E-9FB07564D058}" srcOrd="0" destOrd="0" presId="urn:microsoft.com/office/officeart/2005/8/layout/hChevron3"/>
    <dgm:cxn modelId="{2B932E0D-306F-4A27-913E-4F5C3B857808}" type="presOf" srcId="{F222A756-D4C0-4EA0-B8A6-10EA71D69DDB}" destId="{A600950E-7A9A-4B33-9675-86A99EDFD716}"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9D32C74C-BF54-4BA4-A62A-454390D7BBD2}" type="presOf" srcId="{ECB33EF2-3F36-4D9B-BF3B-C374E91A646A}" destId="{6201FBED-10DF-432D-9E9D-73CB0F3C4068}" srcOrd="0" destOrd="0" presId="urn:microsoft.com/office/officeart/2005/8/layout/hChevron3"/>
    <dgm:cxn modelId="{8F8FE86B-7EB5-445E-A6E2-BE8A56385A8C}" type="presParOf" srcId="{BF0B86ED-B34A-4CE2-841E-9FB07564D058}" destId="{6201FBED-10DF-432D-9E9D-73CB0F3C4068}" srcOrd="0" destOrd="0" presId="urn:microsoft.com/office/officeart/2005/8/layout/hChevron3"/>
    <dgm:cxn modelId="{4A5B4676-5265-44EE-9605-04CD8B49EE00}" type="presParOf" srcId="{BF0B86ED-B34A-4CE2-841E-9FB07564D058}" destId="{B3116127-5987-4035-81DE-5982E9E8E7FD}" srcOrd="1" destOrd="0" presId="urn:microsoft.com/office/officeart/2005/8/layout/hChevron3"/>
    <dgm:cxn modelId="{D2F52C7C-27A4-4792-8AB9-8FA0BCDB2841}" type="presParOf" srcId="{BF0B86ED-B34A-4CE2-841E-9FB07564D058}" destId="{728F2FE6-8A69-4AAE-B2A8-8A74637A5BFF}" srcOrd="2" destOrd="0" presId="urn:microsoft.com/office/officeart/2005/8/layout/hChevron3"/>
    <dgm:cxn modelId="{9FCF7DF4-5455-4144-8487-1D0281946567}" type="presParOf" srcId="{BF0B86ED-B34A-4CE2-841E-9FB07564D058}" destId="{560C2625-759E-46CB-9605-284A60DB0F87}" srcOrd="3" destOrd="0" presId="urn:microsoft.com/office/officeart/2005/8/layout/hChevron3"/>
    <dgm:cxn modelId="{43602688-D299-45A4-AE3F-FB1E384865AC}" type="presParOf" srcId="{BF0B86ED-B34A-4CE2-841E-9FB07564D058}" destId="{F4EC6C0F-7C5E-4D4C-B5E9-F20402D44343}" srcOrd="4" destOrd="0" presId="urn:microsoft.com/office/officeart/2005/8/layout/hChevron3"/>
    <dgm:cxn modelId="{86D111F0-C722-42D0-98F9-1027D1CE76F1}" type="presParOf" srcId="{BF0B86ED-B34A-4CE2-841E-9FB07564D058}" destId="{92EFCD6C-87B6-4071-BD4F-B33AC6F810C8}" srcOrd="5" destOrd="0" presId="urn:microsoft.com/office/officeart/2005/8/layout/hChevron3"/>
    <dgm:cxn modelId="{1E5E61BB-8BE4-4775-B5D1-85EC08DD16A5}" type="presParOf" srcId="{BF0B86ED-B34A-4CE2-841E-9FB07564D058}" destId="{A600950E-7A9A-4B33-9675-86A99EDFD716}" srcOrd="6" destOrd="0" presId="urn:microsoft.com/office/officeart/2005/8/layout/hChevron3"/>
    <dgm:cxn modelId="{77A725C3-C89C-4D6C-B28D-2CC2BFBEDACF}" type="presParOf" srcId="{BF0B86ED-B34A-4CE2-841E-9FB07564D058}" destId="{C7129975-E533-417C-B1E0-7F56EE3A761D}" srcOrd="7" destOrd="0" presId="urn:microsoft.com/office/officeart/2005/8/layout/hChevron3"/>
    <dgm:cxn modelId="{955A7076-B65E-43F8-99D4-49EDD4133F7C}" type="presParOf" srcId="{BF0B86ED-B34A-4CE2-841E-9FB07564D058}" destId="{9E7B83D5-D108-4B44-ADAD-9819BCDE2AF1}" srcOrd="8" destOrd="0" presId="urn:microsoft.com/office/officeart/2005/8/layout/hChevron3"/>
    <dgm:cxn modelId="{BE28C164-448F-480E-A941-8480DAAC2809}" type="presParOf" srcId="{BF0B86ED-B34A-4CE2-841E-9FB07564D058}" destId="{BFE8CBC1-312A-49D6-965C-2141F0B043FD}" srcOrd="9" destOrd="0" presId="urn:microsoft.com/office/officeart/2005/8/layout/hChevron3"/>
    <dgm:cxn modelId="{1108346B-1BFB-4A9B-A26D-EAD5772A269F}" type="presParOf" srcId="{BF0B86ED-B34A-4CE2-841E-9FB07564D058}" destId="{95E0C1B3-FCCF-47E2-9C57-03E06EA46E57}" srcOrd="10" destOrd="0" presId="urn:microsoft.com/office/officeart/2005/8/layout/hChevron3"/>
    <dgm:cxn modelId="{995C999F-7978-4CF9-893D-0F9C044472BA}" type="presParOf" srcId="{BF0B86ED-B34A-4CE2-841E-9FB07564D058}" destId="{384D5557-A52E-42CD-9439-A1A0A708B92C}" srcOrd="11" destOrd="0" presId="urn:microsoft.com/office/officeart/2005/8/layout/hChevron3"/>
    <dgm:cxn modelId="{C1E46CA2-CBFF-4E86-A39A-6F4583A73B6C}"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53D23B9E-CC66-4C8D-8201-30F5113011E3}" type="presOf" srcId="{1DA110C7-7C9D-4FC4-9B64-AB2F61A095F8}" destId="{175F5275-3446-4824-9415-66CAE2F84B3E}" srcOrd="0" destOrd="0" presId="urn:microsoft.com/office/officeart/2005/8/layout/hChevron3"/>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8C820F7A-3C97-4B8E-892A-80C525989CF4}" type="presOf" srcId="{ECB33EF2-3F36-4D9B-BF3B-C374E91A646A}" destId="{6201FBED-10DF-432D-9E9D-73CB0F3C4068}" srcOrd="0" destOrd="0" presId="urn:microsoft.com/office/officeart/2005/8/layout/hChevron3"/>
    <dgm:cxn modelId="{42C82AD7-11E7-4E9A-B889-4B0489E964F6}" type="presOf" srcId="{F2FF8015-A138-4ACB-812F-0610BE534839}" destId="{9E7B83D5-D108-4B44-ADAD-9819BCDE2AF1}" srcOrd="0" destOrd="0" presId="urn:microsoft.com/office/officeart/2005/8/layout/hChevron3"/>
    <dgm:cxn modelId="{C39E4509-9303-42BD-A3F5-748FA53A1447}" type="presOf" srcId="{99139C98-7ED7-44C2-8EC4-CCEB350C8FDC}" destId="{728F2FE6-8A69-4AAE-B2A8-8A74637A5BFF}" srcOrd="0" destOrd="0" presId="urn:microsoft.com/office/officeart/2005/8/layout/hChevron3"/>
    <dgm:cxn modelId="{D96513BC-3D99-43FB-9297-DAFB78ADB92D}" type="presOf" srcId="{C268D8F7-6DE6-41FA-9D72-FC958B40A58B}" destId="{BF0B86ED-B34A-4CE2-841E-9FB07564D058}"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CDA6E09F-3DA8-4A14-B30E-DDE612ACD22E}" type="presOf" srcId="{F222A756-D4C0-4EA0-B8A6-10EA71D69DDB}" destId="{A600950E-7A9A-4B33-9675-86A99EDFD716}" srcOrd="0" destOrd="0" presId="urn:microsoft.com/office/officeart/2005/8/layout/hChevron3"/>
    <dgm:cxn modelId="{D1F15F44-EE9B-4192-AB78-72DB8AF7591A}" type="presOf" srcId="{BA59FA5F-6833-41DA-8631-8E40153ECCA7}" destId="{F4EC6C0F-7C5E-4D4C-B5E9-F20402D44343}" srcOrd="0" destOrd="0" presId="urn:microsoft.com/office/officeart/2005/8/layout/hChevron3"/>
    <dgm:cxn modelId="{815CC96E-64A0-47AA-8138-F774EAF3E0DD}" type="presOf" srcId="{FA0CCFB1-629B-4846-B2C1-F019B70A5695}" destId="{95E0C1B3-FCCF-47E2-9C57-03E06EA46E57}"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599B15E1-BC41-4088-A729-0C5CA3D45D1D}" type="presParOf" srcId="{BF0B86ED-B34A-4CE2-841E-9FB07564D058}" destId="{6201FBED-10DF-432D-9E9D-73CB0F3C4068}" srcOrd="0" destOrd="0" presId="urn:microsoft.com/office/officeart/2005/8/layout/hChevron3"/>
    <dgm:cxn modelId="{30D64281-473E-415B-B415-AEE0B87899F2}" type="presParOf" srcId="{BF0B86ED-B34A-4CE2-841E-9FB07564D058}" destId="{B3116127-5987-4035-81DE-5982E9E8E7FD}" srcOrd="1" destOrd="0" presId="urn:microsoft.com/office/officeart/2005/8/layout/hChevron3"/>
    <dgm:cxn modelId="{963BA19E-EAA4-4981-8CBA-3D8130B8DD3C}" type="presParOf" srcId="{BF0B86ED-B34A-4CE2-841E-9FB07564D058}" destId="{728F2FE6-8A69-4AAE-B2A8-8A74637A5BFF}" srcOrd="2" destOrd="0" presId="urn:microsoft.com/office/officeart/2005/8/layout/hChevron3"/>
    <dgm:cxn modelId="{E6C08C03-65F2-4B34-BCB7-E3E1149A91E5}" type="presParOf" srcId="{BF0B86ED-B34A-4CE2-841E-9FB07564D058}" destId="{560C2625-759E-46CB-9605-284A60DB0F87}" srcOrd="3" destOrd="0" presId="urn:microsoft.com/office/officeart/2005/8/layout/hChevron3"/>
    <dgm:cxn modelId="{926CC693-3926-4DDA-A386-CAF6FCB252B8}" type="presParOf" srcId="{BF0B86ED-B34A-4CE2-841E-9FB07564D058}" destId="{F4EC6C0F-7C5E-4D4C-B5E9-F20402D44343}" srcOrd="4" destOrd="0" presId="urn:microsoft.com/office/officeart/2005/8/layout/hChevron3"/>
    <dgm:cxn modelId="{C6DB4AA2-1CF2-4C96-962F-57400D0B31E8}" type="presParOf" srcId="{BF0B86ED-B34A-4CE2-841E-9FB07564D058}" destId="{92EFCD6C-87B6-4071-BD4F-B33AC6F810C8}" srcOrd="5" destOrd="0" presId="urn:microsoft.com/office/officeart/2005/8/layout/hChevron3"/>
    <dgm:cxn modelId="{0058F1C9-8F0D-4D47-93F3-E303DA131B91}" type="presParOf" srcId="{BF0B86ED-B34A-4CE2-841E-9FB07564D058}" destId="{A600950E-7A9A-4B33-9675-86A99EDFD716}" srcOrd="6" destOrd="0" presId="urn:microsoft.com/office/officeart/2005/8/layout/hChevron3"/>
    <dgm:cxn modelId="{FCAD6ED4-675A-4D21-9996-9DB150F92042}" type="presParOf" srcId="{BF0B86ED-B34A-4CE2-841E-9FB07564D058}" destId="{C7129975-E533-417C-B1E0-7F56EE3A761D}" srcOrd="7" destOrd="0" presId="urn:microsoft.com/office/officeart/2005/8/layout/hChevron3"/>
    <dgm:cxn modelId="{31ED3D7A-49B4-4F16-B0CB-C9A1723A5038}" type="presParOf" srcId="{BF0B86ED-B34A-4CE2-841E-9FB07564D058}" destId="{9E7B83D5-D108-4B44-ADAD-9819BCDE2AF1}" srcOrd="8" destOrd="0" presId="urn:microsoft.com/office/officeart/2005/8/layout/hChevron3"/>
    <dgm:cxn modelId="{5EAD7B30-4E03-483D-8AFE-4B40FC2352A8}" type="presParOf" srcId="{BF0B86ED-B34A-4CE2-841E-9FB07564D058}" destId="{BFE8CBC1-312A-49D6-965C-2141F0B043FD}" srcOrd="9" destOrd="0" presId="urn:microsoft.com/office/officeart/2005/8/layout/hChevron3"/>
    <dgm:cxn modelId="{2F1ECF90-AC2D-4AF5-B649-D8546BFA7A7A}" type="presParOf" srcId="{BF0B86ED-B34A-4CE2-841E-9FB07564D058}" destId="{95E0C1B3-FCCF-47E2-9C57-03E06EA46E57}" srcOrd="10" destOrd="0" presId="urn:microsoft.com/office/officeart/2005/8/layout/hChevron3"/>
    <dgm:cxn modelId="{142A33E3-8EB4-40A8-B4AE-062B9E3DA770}" type="presParOf" srcId="{BF0B86ED-B34A-4CE2-841E-9FB07564D058}" destId="{384D5557-A52E-42CD-9439-A1A0A708B92C}" srcOrd="11" destOrd="0" presId="urn:microsoft.com/office/officeart/2005/8/layout/hChevron3"/>
    <dgm:cxn modelId="{9F191BC8-F080-4095-8168-BD3DFEA700CE}"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93FAC4AF-C8C0-4860-AF44-E5D59C2D9250}" srcId="{C268D8F7-6DE6-41FA-9D72-FC958B40A58B}" destId="{FA0CCFB1-629B-4846-B2C1-F019B70A5695}" srcOrd="5" destOrd="0" parTransId="{BE3662A9-8B2F-4466-8108-7745FA17C7E8}" sibTransId="{9898A841-06E1-47F4-8A15-5CB7245140CE}"/>
    <dgm:cxn modelId="{DB2346CC-0D5B-4C5A-8CC4-58AF952115DB}" srcId="{C268D8F7-6DE6-41FA-9D72-FC958B40A58B}" destId="{ECB33EF2-3F36-4D9B-BF3B-C374E91A646A}" srcOrd="0" destOrd="0" parTransId="{EF65E80E-E895-4649-852A-34A21E1641D5}" sibTransId="{C96554F8-7BF7-4C2F-8DBE-3D722032513C}"/>
    <dgm:cxn modelId="{13EF54F0-4945-4992-86A9-389B85245754}" type="presOf" srcId="{C268D8F7-6DE6-41FA-9D72-FC958B40A58B}" destId="{BF0B86ED-B34A-4CE2-841E-9FB07564D058}" srcOrd="0" destOrd="0" presId="urn:microsoft.com/office/officeart/2005/8/layout/hChevron3"/>
    <dgm:cxn modelId="{AF045F79-4B4E-4E5F-A26D-965161135F72}" type="presOf" srcId="{BA59FA5F-6833-41DA-8631-8E40153ECCA7}" destId="{F4EC6C0F-7C5E-4D4C-B5E9-F20402D44343}" srcOrd="0" destOrd="0" presId="urn:microsoft.com/office/officeart/2005/8/layout/hChevron3"/>
    <dgm:cxn modelId="{3593BAA8-02D3-4BE0-90F0-06038ED17FBB}" type="presOf" srcId="{F222A756-D4C0-4EA0-B8A6-10EA71D69DDB}" destId="{A600950E-7A9A-4B33-9675-86A99EDFD716}" srcOrd="0" destOrd="0" presId="urn:microsoft.com/office/officeart/2005/8/layout/hChevron3"/>
    <dgm:cxn modelId="{96843D3A-D8A6-40D3-976C-1C67E6A0655B}" type="presOf" srcId="{99139C98-7ED7-44C2-8EC4-CCEB350C8FDC}" destId="{728F2FE6-8A69-4AAE-B2A8-8A74637A5BFF}" srcOrd="0" destOrd="0" presId="urn:microsoft.com/office/officeart/2005/8/layout/hChevron3"/>
    <dgm:cxn modelId="{BDFCF9D9-508D-4567-9717-70AE9D6057BC}" type="presOf" srcId="{F2FF8015-A138-4ACB-812F-0610BE534839}" destId="{9E7B83D5-D108-4B44-ADAD-9819BCDE2AF1}" srcOrd="0" destOrd="0" presId="urn:microsoft.com/office/officeart/2005/8/layout/hChevron3"/>
    <dgm:cxn modelId="{FE7442D6-25DB-411F-8939-8E7C86FBEB27}" type="presOf" srcId="{ECB33EF2-3F36-4D9B-BF3B-C374E91A646A}" destId="{6201FBED-10DF-432D-9E9D-73CB0F3C4068}" srcOrd="0" destOrd="0" presId="urn:microsoft.com/office/officeart/2005/8/layout/hChevron3"/>
    <dgm:cxn modelId="{FE0F9CC8-B3D6-4BCF-B23E-A34F58E2B8F1}" type="presOf" srcId="{FA0CCFB1-629B-4846-B2C1-F019B70A5695}" destId="{95E0C1B3-FCCF-47E2-9C57-03E06EA46E57}" srcOrd="0" destOrd="0" presId="urn:microsoft.com/office/officeart/2005/8/layout/hChevron3"/>
    <dgm:cxn modelId="{728B0E2B-ABB2-414B-874E-FBAE27585EA5}" type="presOf" srcId="{1DA110C7-7C9D-4FC4-9B64-AB2F61A095F8}" destId="{175F5275-3446-4824-9415-66CAE2F84B3E}"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2F9ED7DD-3896-4E98-A1D2-00E6310CF8A8}" type="presParOf" srcId="{BF0B86ED-B34A-4CE2-841E-9FB07564D058}" destId="{6201FBED-10DF-432D-9E9D-73CB0F3C4068}" srcOrd="0" destOrd="0" presId="urn:microsoft.com/office/officeart/2005/8/layout/hChevron3"/>
    <dgm:cxn modelId="{C1A9D4CB-E7F1-459D-A473-B358EA1FED5F}" type="presParOf" srcId="{BF0B86ED-B34A-4CE2-841E-9FB07564D058}" destId="{B3116127-5987-4035-81DE-5982E9E8E7FD}" srcOrd="1" destOrd="0" presId="urn:microsoft.com/office/officeart/2005/8/layout/hChevron3"/>
    <dgm:cxn modelId="{070420FB-D6F2-4812-AFBE-6191ED404F81}" type="presParOf" srcId="{BF0B86ED-B34A-4CE2-841E-9FB07564D058}" destId="{728F2FE6-8A69-4AAE-B2A8-8A74637A5BFF}" srcOrd="2" destOrd="0" presId="urn:microsoft.com/office/officeart/2005/8/layout/hChevron3"/>
    <dgm:cxn modelId="{EE999383-DB4F-419E-9DD5-345D359B74F8}" type="presParOf" srcId="{BF0B86ED-B34A-4CE2-841E-9FB07564D058}" destId="{560C2625-759E-46CB-9605-284A60DB0F87}" srcOrd="3" destOrd="0" presId="urn:microsoft.com/office/officeart/2005/8/layout/hChevron3"/>
    <dgm:cxn modelId="{FFF6E6DF-63A3-4F1C-A4D4-A429C5CD86DC}" type="presParOf" srcId="{BF0B86ED-B34A-4CE2-841E-9FB07564D058}" destId="{F4EC6C0F-7C5E-4D4C-B5E9-F20402D44343}" srcOrd="4" destOrd="0" presId="urn:microsoft.com/office/officeart/2005/8/layout/hChevron3"/>
    <dgm:cxn modelId="{DE2040A0-8000-44B9-88A6-ED40B6FBF13C}" type="presParOf" srcId="{BF0B86ED-B34A-4CE2-841E-9FB07564D058}" destId="{92EFCD6C-87B6-4071-BD4F-B33AC6F810C8}" srcOrd="5" destOrd="0" presId="urn:microsoft.com/office/officeart/2005/8/layout/hChevron3"/>
    <dgm:cxn modelId="{9CA4D3D7-3F3A-4867-8BD2-5109C8B84F8B}" type="presParOf" srcId="{BF0B86ED-B34A-4CE2-841E-9FB07564D058}" destId="{A600950E-7A9A-4B33-9675-86A99EDFD716}" srcOrd="6" destOrd="0" presId="urn:microsoft.com/office/officeart/2005/8/layout/hChevron3"/>
    <dgm:cxn modelId="{42C3498A-AA75-4C97-B4B8-831AEB1C2EFA}" type="presParOf" srcId="{BF0B86ED-B34A-4CE2-841E-9FB07564D058}" destId="{C7129975-E533-417C-B1E0-7F56EE3A761D}" srcOrd="7" destOrd="0" presId="urn:microsoft.com/office/officeart/2005/8/layout/hChevron3"/>
    <dgm:cxn modelId="{9EEFD8D6-BB9C-4AE2-AAC3-09574D99AE2A}" type="presParOf" srcId="{BF0B86ED-B34A-4CE2-841E-9FB07564D058}" destId="{9E7B83D5-D108-4B44-ADAD-9819BCDE2AF1}" srcOrd="8" destOrd="0" presId="urn:microsoft.com/office/officeart/2005/8/layout/hChevron3"/>
    <dgm:cxn modelId="{56AFCC51-B56F-44BE-A658-F2D4642E7649}" type="presParOf" srcId="{BF0B86ED-B34A-4CE2-841E-9FB07564D058}" destId="{BFE8CBC1-312A-49D6-965C-2141F0B043FD}" srcOrd="9" destOrd="0" presId="urn:microsoft.com/office/officeart/2005/8/layout/hChevron3"/>
    <dgm:cxn modelId="{8134CEA8-BE9A-4DA6-9A21-A010A6C77F5D}" type="presParOf" srcId="{BF0B86ED-B34A-4CE2-841E-9FB07564D058}" destId="{95E0C1B3-FCCF-47E2-9C57-03E06EA46E57}" srcOrd="10" destOrd="0" presId="urn:microsoft.com/office/officeart/2005/8/layout/hChevron3"/>
    <dgm:cxn modelId="{EA02B328-2699-47A0-8B9F-632BC0546B0C}" type="presParOf" srcId="{BF0B86ED-B34A-4CE2-841E-9FB07564D058}" destId="{384D5557-A52E-42CD-9439-A1A0A708B92C}" srcOrd="11" destOrd="0" presId="urn:microsoft.com/office/officeart/2005/8/layout/hChevron3"/>
    <dgm:cxn modelId="{973A6E9D-50AB-43D5-91DA-BBA38BFD487D}"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4B9E91-4EA3-4F6D-985C-811C1C987B82}" type="doc">
      <dgm:prSet loTypeId="urn:microsoft.com/office/officeart/2005/8/layout/hierarchy3" loCatId="relationship" qsTypeId="urn:microsoft.com/office/officeart/2005/8/quickstyle/simple3" qsCatId="simple" csTypeId="urn:microsoft.com/office/officeart/2005/8/colors/accent3_3" csCatId="accent3" phldr="1"/>
      <dgm:spPr/>
      <dgm:t>
        <a:bodyPr/>
        <a:lstStyle/>
        <a:p>
          <a:endParaRPr lang="en-US"/>
        </a:p>
      </dgm:t>
    </dgm:pt>
    <dgm:pt modelId="{1826C5D9-F31C-4E13-9C08-4A7F06F4C06F}">
      <dgm:prSet phldrT="[Text]" custT="1"/>
      <dgm:spPr/>
      <dgm:t>
        <a:bodyPr/>
        <a:lstStyle/>
        <a:p>
          <a:r>
            <a:rPr lang="en-US" sz="2000" dirty="0" smtClean="0"/>
            <a:t>DAP Assessment Tool</a:t>
          </a:r>
          <a:endParaRPr lang="en-US" sz="2000" dirty="0"/>
        </a:p>
      </dgm:t>
    </dgm:pt>
    <dgm:pt modelId="{41D8C6B8-6103-4FDD-8691-DB66E6641B04}" type="parTrans" cxnId="{D47E4890-17F5-4124-AD60-9DECCB3387CA}">
      <dgm:prSet/>
      <dgm:spPr/>
      <dgm:t>
        <a:bodyPr/>
        <a:lstStyle/>
        <a:p>
          <a:endParaRPr lang="en-US"/>
        </a:p>
      </dgm:t>
    </dgm:pt>
    <dgm:pt modelId="{1CA4A8C5-9615-4F1A-A5EF-219A5EA91003}" type="sibTrans" cxnId="{D47E4890-17F5-4124-AD60-9DECCB3387CA}">
      <dgm:prSet/>
      <dgm:spPr/>
      <dgm:t>
        <a:bodyPr/>
        <a:lstStyle/>
        <a:p>
          <a:endParaRPr lang="en-US"/>
        </a:p>
      </dgm:t>
    </dgm:pt>
    <dgm:pt modelId="{455815B1-D17C-41F5-B6DA-B90FFDB62E2E}">
      <dgm:prSet phldrT="[Text]" custT="1"/>
      <dgm:spPr/>
      <dgm:t>
        <a:bodyPr/>
        <a:lstStyle/>
        <a:p>
          <a:r>
            <a:rPr lang="en-US" sz="2000" dirty="0" smtClean="0"/>
            <a:t>AVD</a:t>
          </a:r>
          <a:endParaRPr lang="en-US" sz="2000" dirty="0"/>
        </a:p>
      </dgm:t>
    </dgm:pt>
    <dgm:pt modelId="{BE4B6E3E-8014-4CC4-836B-DB1A98F00691}" type="parTrans" cxnId="{32A1E8BA-0684-4498-9B6D-ADCA36CF7BB5}">
      <dgm:prSet/>
      <dgm:spPr/>
      <dgm:t>
        <a:bodyPr/>
        <a:lstStyle/>
        <a:p>
          <a:endParaRPr lang="en-US" sz="2000"/>
        </a:p>
      </dgm:t>
    </dgm:pt>
    <dgm:pt modelId="{6073FDAC-A441-4BE6-AA7E-EB8238D0F912}" type="sibTrans" cxnId="{32A1E8BA-0684-4498-9B6D-ADCA36CF7BB5}">
      <dgm:prSet/>
      <dgm:spPr/>
      <dgm:t>
        <a:bodyPr/>
        <a:lstStyle/>
        <a:p>
          <a:endParaRPr lang="en-US"/>
        </a:p>
      </dgm:t>
    </dgm:pt>
    <dgm:pt modelId="{4685478A-81C0-4B07-BDCF-6352DC01C6D6}">
      <dgm:prSet phldrT="[Text]" custT="1"/>
      <dgm:spPr/>
      <dgm:t>
        <a:bodyPr/>
        <a:lstStyle/>
        <a:p>
          <a:r>
            <a:rPr lang="en-US" sz="2000" dirty="0" smtClean="0"/>
            <a:t>Scope</a:t>
          </a:r>
        </a:p>
      </dgm:t>
    </dgm:pt>
    <dgm:pt modelId="{5597EF67-22FA-4524-B627-C36B7748B65F}" type="parTrans" cxnId="{CA4F7008-CE4C-4C42-A388-CA1086843FB7}">
      <dgm:prSet/>
      <dgm:spPr/>
      <dgm:t>
        <a:bodyPr/>
        <a:lstStyle/>
        <a:p>
          <a:endParaRPr lang="en-US" sz="2000"/>
        </a:p>
      </dgm:t>
    </dgm:pt>
    <dgm:pt modelId="{9FF03DDA-0207-4CD8-952F-A4F91E90C8AB}" type="sibTrans" cxnId="{CA4F7008-CE4C-4C42-A388-CA1086843FB7}">
      <dgm:prSet/>
      <dgm:spPr/>
      <dgm:t>
        <a:bodyPr/>
        <a:lstStyle/>
        <a:p>
          <a:endParaRPr lang="en-US"/>
        </a:p>
      </dgm:t>
    </dgm:pt>
    <dgm:pt modelId="{716E1CB7-7817-4B42-91DB-168F5888AFC7}">
      <dgm:prSet phldrT="[Text]" custT="1"/>
      <dgm:spPr/>
      <dgm:t>
        <a:bodyPr/>
        <a:lstStyle/>
        <a:p>
          <a:r>
            <a:rPr lang="en-US" sz="2000" dirty="0" smtClean="0"/>
            <a:t>Prior NCR report</a:t>
          </a:r>
        </a:p>
      </dgm:t>
    </dgm:pt>
    <dgm:pt modelId="{E5F01625-C4F8-4CAA-803F-EB3322882DA7}" type="parTrans" cxnId="{588F7188-8C03-446B-AA84-35DEF5C97704}">
      <dgm:prSet/>
      <dgm:spPr/>
      <dgm:t>
        <a:bodyPr/>
        <a:lstStyle/>
        <a:p>
          <a:endParaRPr lang="en-US" sz="2000"/>
        </a:p>
      </dgm:t>
    </dgm:pt>
    <dgm:pt modelId="{AAA4743D-E24D-4E94-97F6-0A5BE5CDE9F7}" type="sibTrans" cxnId="{588F7188-8C03-446B-AA84-35DEF5C97704}">
      <dgm:prSet/>
      <dgm:spPr/>
      <dgm:t>
        <a:bodyPr/>
        <a:lstStyle/>
        <a:p>
          <a:endParaRPr lang="en-US"/>
        </a:p>
      </dgm:t>
    </dgm:pt>
    <dgm:pt modelId="{B0BE96E4-F003-4EF1-990C-63243DD23133}">
      <dgm:prSet phldrT="[Text]" custT="1"/>
      <dgm:spPr/>
      <dgm:t>
        <a:bodyPr/>
        <a:lstStyle/>
        <a:p>
          <a:r>
            <a:rPr lang="en-US" sz="2000" dirty="0" smtClean="0"/>
            <a:t>Prior 2 pathnotes</a:t>
          </a:r>
        </a:p>
      </dgm:t>
    </dgm:pt>
    <dgm:pt modelId="{174CEEB6-4D64-4393-957B-11C4E339594E}" type="parTrans" cxnId="{BC45287D-89E6-4419-81AA-63E7FD4CE7FE}">
      <dgm:prSet/>
      <dgm:spPr/>
      <dgm:t>
        <a:bodyPr/>
        <a:lstStyle/>
        <a:p>
          <a:endParaRPr lang="en-US" sz="2000"/>
        </a:p>
      </dgm:t>
    </dgm:pt>
    <dgm:pt modelId="{640B00C4-9BD3-4FBC-8607-12D7F8A41D0B}" type="sibTrans" cxnId="{BC45287D-89E6-4419-81AA-63E7FD4CE7FE}">
      <dgm:prSet/>
      <dgm:spPr/>
      <dgm:t>
        <a:bodyPr/>
        <a:lstStyle/>
        <a:p>
          <a:endParaRPr lang="en-US"/>
        </a:p>
      </dgm:t>
    </dgm:pt>
    <dgm:pt modelId="{68D44ADE-D1DE-479D-905D-2F01177AC60F}">
      <dgm:prSet phldrT="[Text]" custT="1"/>
      <dgm:spPr/>
      <dgm:t>
        <a:bodyPr/>
        <a:lstStyle/>
        <a:p>
          <a:r>
            <a:rPr lang="en-US" sz="2000" dirty="0" smtClean="0"/>
            <a:t>Planning info</a:t>
          </a:r>
        </a:p>
      </dgm:t>
    </dgm:pt>
    <dgm:pt modelId="{FF9BA7C0-D8B9-4B3A-A9F0-9F6F142D6980}" type="parTrans" cxnId="{90DE7D59-DF0D-4A05-B9DC-60022820CBA4}">
      <dgm:prSet/>
      <dgm:spPr/>
      <dgm:t>
        <a:bodyPr/>
        <a:lstStyle/>
        <a:p>
          <a:endParaRPr lang="en-US" sz="2000"/>
        </a:p>
      </dgm:t>
    </dgm:pt>
    <dgm:pt modelId="{0BBBD61E-4084-4DED-A1F6-D128EBAAC75B}" type="sibTrans" cxnId="{90DE7D59-DF0D-4A05-B9DC-60022820CBA4}">
      <dgm:prSet/>
      <dgm:spPr/>
      <dgm:t>
        <a:bodyPr/>
        <a:lstStyle/>
        <a:p>
          <a:endParaRPr lang="en-US"/>
        </a:p>
      </dgm:t>
    </dgm:pt>
    <dgm:pt modelId="{EFEAC9B9-62C2-4EEA-BC2F-31BBB65049CC}">
      <dgm:prSet phldrT="[Text]" custT="1"/>
      <dgm:spPr/>
      <dgm:t>
        <a:bodyPr/>
        <a:lstStyle/>
        <a:p>
          <a:r>
            <a:rPr lang="en-US" sz="2000" dirty="0" smtClean="0"/>
            <a:t>Agenda</a:t>
          </a:r>
          <a:endParaRPr lang="en-US" sz="2000" dirty="0"/>
        </a:p>
      </dgm:t>
    </dgm:pt>
    <dgm:pt modelId="{C07678A1-4C0A-45B8-92D8-92463F7C2165}" type="parTrans" cxnId="{49D18BF1-0DC2-445D-9BB8-C710B8B96342}">
      <dgm:prSet/>
      <dgm:spPr/>
      <dgm:t>
        <a:bodyPr/>
        <a:lstStyle/>
        <a:p>
          <a:endParaRPr lang="en-US"/>
        </a:p>
      </dgm:t>
    </dgm:pt>
    <dgm:pt modelId="{C48E5721-1D99-4007-A1A8-19F221A7C0C9}" type="sibTrans" cxnId="{49D18BF1-0DC2-445D-9BB8-C710B8B96342}">
      <dgm:prSet/>
      <dgm:spPr/>
      <dgm:t>
        <a:bodyPr/>
        <a:lstStyle/>
        <a:p>
          <a:endParaRPr lang="en-US"/>
        </a:p>
      </dgm:t>
    </dgm:pt>
    <dgm:pt modelId="{2C2F31BE-9965-4686-A6E2-A2A62B6E8D1A}">
      <dgm:prSet phldrT="[Text]" custT="1"/>
      <dgm:spPr/>
      <dgm:t>
        <a:bodyPr/>
        <a:lstStyle/>
        <a:p>
          <a:r>
            <a:rPr lang="en-US" sz="2000" dirty="0" smtClean="0"/>
            <a:t>Tool/location</a:t>
          </a:r>
          <a:endParaRPr lang="en-US" sz="2000" dirty="0"/>
        </a:p>
      </dgm:t>
    </dgm:pt>
    <dgm:pt modelId="{5BA11BDF-8B41-45D7-8769-C097BD3F17B0}" type="parTrans" cxnId="{88102BA7-27D3-4B62-8043-6522077E45A5}">
      <dgm:prSet/>
      <dgm:spPr/>
      <dgm:t>
        <a:bodyPr/>
        <a:lstStyle/>
        <a:p>
          <a:endParaRPr lang="en-US"/>
        </a:p>
      </dgm:t>
    </dgm:pt>
    <dgm:pt modelId="{95CAEC04-39D2-46E6-9039-7667FBE5630A}" type="sibTrans" cxnId="{88102BA7-27D3-4B62-8043-6522077E45A5}">
      <dgm:prSet/>
      <dgm:spPr/>
      <dgm:t>
        <a:bodyPr/>
        <a:lstStyle/>
        <a:p>
          <a:endParaRPr lang="en-US"/>
        </a:p>
      </dgm:t>
    </dgm:pt>
    <dgm:pt modelId="{B51D5771-2245-4222-8B42-17FB013369BE}">
      <dgm:prSet phldrT="[Text]" custT="1"/>
      <dgm:spPr/>
      <dgm:t>
        <a:bodyPr/>
        <a:lstStyle/>
        <a:p>
          <a:r>
            <a:rPr lang="en-US" sz="2000" dirty="0" smtClean="0"/>
            <a:t>Flex</a:t>
          </a:r>
          <a:endParaRPr lang="en-US" sz="2000" dirty="0"/>
        </a:p>
      </dgm:t>
    </dgm:pt>
    <dgm:pt modelId="{C7C23A44-1E67-4035-A13A-327EC11D3769}" type="parTrans" cxnId="{7B3CDC46-8399-4509-9EC0-B59FEB72227C}">
      <dgm:prSet/>
      <dgm:spPr/>
      <dgm:t>
        <a:bodyPr/>
        <a:lstStyle/>
        <a:p>
          <a:endParaRPr lang="en-US"/>
        </a:p>
      </dgm:t>
    </dgm:pt>
    <dgm:pt modelId="{9B07FC90-C558-4D0B-A4B1-64CD907A5D8C}" type="sibTrans" cxnId="{7B3CDC46-8399-4509-9EC0-B59FEB72227C}">
      <dgm:prSet/>
      <dgm:spPr/>
      <dgm:t>
        <a:bodyPr/>
        <a:lstStyle/>
        <a:p>
          <a:endParaRPr lang="en-US"/>
        </a:p>
      </dgm:t>
    </dgm:pt>
    <dgm:pt modelId="{18AE47CC-BA31-44CF-B069-B8CA49D6BB65}">
      <dgm:prSet phldrT="[Text]" custT="1"/>
      <dgm:spPr/>
      <dgm:t>
        <a:bodyPr/>
        <a:lstStyle/>
        <a:p>
          <a:r>
            <a:rPr lang="en-US" sz="2000" dirty="0" smtClean="0"/>
            <a:t>DAP Tools*</a:t>
          </a:r>
          <a:endParaRPr lang="en-US" sz="2000" dirty="0"/>
        </a:p>
      </dgm:t>
    </dgm:pt>
    <dgm:pt modelId="{A9F85EEA-EBA7-4367-BF00-0533EA40C5AD}" type="parTrans" cxnId="{BB46BD34-EE79-48EA-8154-24D1C30EA1AE}">
      <dgm:prSet/>
      <dgm:spPr/>
      <dgm:t>
        <a:bodyPr/>
        <a:lstStyle/>
        <a:p>
          <a:endParaRPr lang="en-US"/>
        </a:p>
      </dgm:t>
    </dgm:pt>
    <dgm:pt modelId="{5E9EF51B-A8FE-4490-B748-14F715AFF4F5}" type="sibTrans" cxnId="{BB46BD34-EE79-48EA-8154-24D1C30EA1AE}">
      <dgm:prSet/>
      <dgm:spPr/>
      <dgm:t>
        <a:bodyPr/>
        <a:lstStyle/>
        <a:p>
          <a:endParaRPr lang="en-US"/>
        </a:p>
      </dgm:t>
    </dgm:pt>
    <dgm:pt modelId="{812111AF-3AE8-4E8F-9445-0AFE62A798F2}">
      <dgm:prSet phldrT="[Text]" custT="1"/>
      <dgm:spPr/>
      <dgm:t>
        <a:bodyPr/>
        <a:lstStyle/>
        <a:p>
          <a:r>
            <a:rPr lang="en-US" sz="2000" dirty="0" smtClean="0"/>
            <a:t>DMS</a:t>
          </a:r>
        </a:p>
      </dgm:t>
    </dgm:pt>
    <dgm:pt modelId="{0D409CEE-1CCE-4A1F-BEFC-F6255A0347E7}" type="parTrans" cxnId="{3C6BBBDA-D3B0-4F23-8EAE-D0BA2FA36677}">
      <dgm:prSet/>
      <dgm:spPr/>
      <dgm:t>
        <a:bodyPr/>
        <a:lstStyle/>
        <a:p>
          <a:endParaRPr lang="en-US"/>
        </a:p>
      </dgm:t>
    </dgm:pt>
    <dgm:pt modelId="{09F7386F-00B0-49EF-A7CC-896855746F60}" type="sibTrans" cxnId="{3C6BBBDA-D3B0-4F23-8EAE-D0BA2FA36677}">
      <dgm:prSet/>
      <dgm:spPr/>
      <dgm:t>
        <a:bodyPr/>
        <a:lstStyle/>
        <a:p>
          <a:endParaRPr lang="en-US"/>
        </a:p>
      </dgm:t>
    </dgm:pt>
    <dgm:pt modelId="{80D4B9DA-ACBB-4042-9859-596C83A55F07}">
      <dgm:prSet phldrT="[Text]" custT="1"/>
      <dgm:spPr/>
      <dgm:t>
        <a:bodyPr/>
        <a:lstStyle/>
        <a:p>
          <a:r>
            <a:rPr lang="en-US" sz="2000" dirty="0" smtClean="0"/>
            <a:t>DMS</a:t>
          </a:r>
        </a:p>
      </dgm:t>
    </dgm:pt>
    <dgm:pt modelId="{E50B6216-303C-4883-818B-9D4B62A4A568}" type="parTrans" cxnId="{A95F2B6D-7D28-485C-9C64-29A8EE8BA981}">
      <dgm:prSet/>
      <dgm:spPr/>
      <dgm:t>
        <a:bodyPr/>
        <a:lstStyle/>
        <a:p>
          <a:endParaRPr lang="en-US"/>
        </a:p>
      </dgm:t>
    </dgm:pt>
    <dgm:pt modelId="{7E8476BB-AF42-4079-80E5-A550C186C09D}" type="sibTrans" cxnId="{A95F2B6D-7D28-485C-9C64-29A8EE8BA981}">
      <dgm:prSet/>
      <dgm:spPr/>
      <dgm:t>
        <a:bodyPr/>
        <a:lstStyle/>
        <a:p>
          <a:endParaRPr lang="en-US"/>
        </a:p>
      </dgm:t>
    </dgm:pt>
    <dgm:pt modelId="{9B8F12A5-73DE-46D3-82F2-2C094D8EB587}">
      <dgm:prSet phldrT="[Text]" custT="1"/>
      <dgm:spPr/>
      <dgm:t>
        <a:bodyPr/>
        <a:lstStyle/>
        <a:p>
          <a:r>
            <a:rPr lang="en-US" sz="2000" dirty="0" smtClean="0"/>
            <a:t>Planning Template</a:t>
          </a:r>
        </a:p>
      </dgm:t>
    </dgm:pt>
    <dgm:pt modelId="{34A678F7-9451-4306-86A7-31ED91339AE5}" type="parTrans" cxnId="{D1C302C4-B638-4DDB-B067-EA5C6E75C2CD}">
      <dgm:prSet/>
      <dgm:spPr/>
      <dgm:t>
        <a:bodyPr/>
        <a:lstStyle/>
        <a:p>
          <a:endParaRPr lang="en-US"/>
        </a:p>
      </dgm:t>
    </dgm:pt>
    <dgm:pt modelId="{C8CFF3A4-3DB0-4E0F-B26C-8BE6D128F31F}" type="sibTrans" cxnId="{D1C302C4-B638-4DDB-B067-EA5C6E75C2CD}">
      <dgm:prSet/>
      <dgm:spPr/>
      <dgm:t>
        <a:bodyPr/>
        <a:lstStyle/>
        <a:p>
          <a:endParaRPr lang="en-US"/>
        </a:p>
      </dgm:t>
    </dgm:pt>
    <dgm:pt modelId="{EA4CEF21-1967-4FB2-BAEE-0E5AD676ECC2}" type="pres">
      <dgm:prSet presAssocID="{7C4B9E91-4EA3-4F6D-985C-811C1C987B82}" presName="diagram" presStyleCnt="0">
        <dgm:presLayoutVars>
          <dgm:chPref val="1"/>
          <dgm:dir/>
          <dgm:animOne val="branch"/>
          <dgm:animLvl val="lvl"/>
          <dgm:resizeHandles/>
        </dgm:presLayoutVars>
      </dgm:prSet>
      <dgm:spPr/>
      <dgm:t>
        <a:bodyPr/>
        <a:lstStyle/>
        <a:p>
          <a:endParaRPr lang="en-US"/>
        </a:p>
      </dgm:t>
    </dgm:pt>
    <dgm:pt modelId="{8F217954-E96F-454A-B8F7-C178A9785A8B}" type="pres">
      <dgm:prSet presAssocID="{2C2F31BE-9965-4686-A6E2-A2A62B6E8D1A}" presName="root" presStyleCnt="0"/>
      <dgm:spPr/>
    </dgm:pt>
    <dgm:pt modelId="{2DC1B291-23FB-47EF-8B6B-4BBABEF83228}" type="pres">
      <dgm:prSet presAssocID="{2C2F31BE-9965-4686-A6E2-A2A62B6E8D1A}" presName="rootComposite" presStyleCnt="0"/>
      <dgm:spPr/>
    </dgm:pt>
    <dgm:pt modelId="{7C017D7F-A6B6-4F13-85CB-596D23EA592F}" type="pres">
      <dgm:prSet presAssocID="{2C2F31BE-9965-4686-A6E2-A2A62B6E8D1A}" presName="rootText" presStyleLbl="node1" presStyleIdx="0" presStyleCnt="3" custLinFactNeighborX="-21476"/>
      <dgm:spPr/>
      <dgm:t>
        <a:bodyPr/>
        <a:lstStyle/>
        <a:p>
          <a:endParaRPr lang="en-US"/>
        </a:p>
      </dgm:t>
    </dgm:pt>
    <dgm:pt modelId="{D5D17B98-0ADC-4538-AD73-3D35AB96307F}" type="pres">
      <dgm:prSet presAssocID="{2C2F31BE-9965-4686-A6E2-A2A62B6E8D1A}" presName="rootConnector" presStyleLbl="node1" presStyleIdx="0" presStyleCnt="3"/>
      <dgm:spPr/>
      <dgm:t>
        <a:bodyPr/>
        <a:lstStyle/>
        <a:p>
          <a:endParaRPr lang="en-US"/>
        </a:p>
      </dgm:t>
    </dgm:pt>
    <dgm:pt modelId="{74240BA8-8365-4EDD-987A-71F003BA5F76}" type="pres">
      <dgm:prSet presAssocID="{2C2F31BE-9965-4686-A6E2-A2A62B6E8D1A}" presName="childShape" presStyleCnt="0"/>
      <dgm:spPr/>
    </dgm:pt>
    <dgm:pt modelId="{11301DA2-03FC-4273-92B4-229CC89949C2}" type="pres">
      <dgm:prSet presAssocID="{C7C23A44-1E67-4035-A13A-327EC11D3769}" presName="Name13" presStyleLbl="parChTrans1D2" presStyleIdx="0" presStyleCnt="10"/>
      <dgm:spPr/>
      <dgm:t>
        <a:bodyPr/>
        <a:lstStyle/>
        <a:p>
          <a:endParaRPr lang="en-US"/>
        </a:p>
      </dgm:t>
    </dgm:pt>
    <dgm:pt modelId="{36FB0AA3-2990-4526-AA02-AC117365368A}" type="pres">
      <dgm:prSet presAssocID="{B51D5771-2245-4222-8B42-17FB013369BE}" presName="childText" presStyleLbl="bgAcc1" presStyleIdx="0" presStyleCnt="10" custLinFactNeighborX="-26848">
        <dgm:presLayoutVars>
          <dgm:bulletEnabled val="1"/>
        </dgm:presLayoutVars>
      </dgm:prSet>
      <dgm:spPr/>
      <dgm:t>
        <a:bodyPr/>
        <a:lstStyle/>
        <a:p>
          <a:endParaRPr lang="en-US"/>
        </a:p>
      </dgm:t>
    </dgm:pt>
    <dgm:pt modelId="{0F1D40AE-4F0B-45E5-9DE7-F0328B9FD806}" type="pres">
      <dgm:prSet presAssocID="{A9F85EEA-EBA7-4367-BF00-0533EA40C5AD}" presName="Name13" presStyleLbl="parChTrans1D2" presStyleIdx="1" presStyleCnt="10"/>
      <dgm:spPr/>
      <dgm:t>
        <a:bodyPr/>
        <a:lstStyle/>
        <a:p>
          <a:endParaRPr lang="en-US"/>
        </a:p>
      </dgm:t>
    </dgm:pt>
    <dgm:pt modelId="{B4969E8E-95E1-4F7A-8981-C1358C95B76F}" type="pres">
      <dgm:prSet presAssocID="{18AE47CC-BA31-44CF-B069-B8CA49D6BB65}" presName="childText" presStyleLbl="bgAcc1" presStyleIdx="1" presStyleCnt="10" custScaleX="101031" custLinFactNeighborX="-26848">
        <dgm:presLayoutVars>
          <dgm:bulletEnabled val="1"/>
        </dgm:presLayoutVars>
      </dgm:prSet>
      <dgm:spPr/>
      <dgm:t>
        <a:bodyPr/>
        <a:lstStyle/>
        <a:p>
          <a:endParaRPr lang="en-US"/>
        </a:p>
      </dgm:t>
    </dgm:pt>
    <dgm:pt modelId="{CA58D5C4-4A06-42EF-B94B-59CD20E4AC36}" type="pres">
      <dgm:prSet presAssocID="{0D409CEE-1CCE-4A1F-BEFC-F6255A0347E7}" presName="Name13" presStyleLbl="parChTrans1D2" presStyleIdx="2" presStyleCnt="10"/>
      <dgm:spPr/>
      <dgm:t>
        <a:bodyPr/>
        <a:lstStyle/>
        <a:p>
          <a:endParaRPr lang="en-US"/>
        </a:p>
      </dgm:t>
    </dgm:pt>
    <dgm:pt modelId="{01E8B4C3-39DA-4182-AAB7-D178E390CFD4}" type="pres">
      <dgm:prSet presAssocID="{812111AF-3AE8-4E8F-9445-0AFE62A798F2}" presName="childText" presStyleLbl="bgAcc1" presStyleIdx="2" presStyleCnt="10" custLinFactNeighborX="-26848">
        <dgm:presLayoutVars>
          <dgm:bulletEnabled val="1"/>
        </dgm:presLayoutVars>
      </dgm:prSet>
      <dgm:spPr/>
      <dgm:t>
        <a:bodyPr/>
        <a:lstStyle/>
        <a:p>
          <a:endParaRPr lang="en-US"/>
        </a:p>
      </dgm:t>
    </dgm:pt>
    <dgm:pt modelId="{99744C8F-EC48-460F-9FBB-2C60C743FF49}" type="pres">
      <dgm:prSet presAssocID="{E50B6216-303C-4883-818B-9D4B62A4A568}" presName="Name13" presStyleLbl="parChTrans1D2" presStyleIdx="3" presStyleCnt="10"/>
      <dgm:spPr/>
      <dgm:t>
        <a:bodyPr/>
        <a:lstStyle/>
        <a:p>
          <a:endParaRPr lang="en-US"/>
        </a:p>
      </dgm:t>
    </dgm:pt>
    <dgm:pt modelId="{9F0F4E78-A23E-4048-B90A-4230F2EF1A0B}" type="pres">
      <dgm:prSet presAssocID="{80D4B9DA-ACBB-4042-9859-596C83A55F07}" presName="childText" presStyleLbl="bgAcc1" presStyleIdx="3" presStyleCnt="10" custLinFactNeighborX="-26848">
        <dgm:presLayoutVars>
          <dgm:bulletEnabled val="1"/>
        </dgm:presLayoutVars>
      </dgm:prSet>
      <dgm:spPr/>
      <dgm:t>
        <a:bodyPr/>
        <a:lstStyle/>
        <a:p>
          <a:endParaRPr lang="en-US"/>
        </a:p>
      </dgm:t>
    </dgm:pt>
    <dgm:pt modelId="{3CB632C4-EB1B-4EC0-B970-9211B0166A1A}" type="pres">
      <dgm:prSet presAssocID="{34A678F7-9451-4306-86A7-31ED91339AE5}" presName="Name13" presStyleLbl="parChTrans1D2" presStyleIdx="4" presStyleCnt="10"/>
      <dgm:spPr/>
      <dgm:t>
        <a:bodyPr/>
        <a:lstStyle/>
        <a:p>
          <a:endParaRPr lang="en-US"/>
        </a:p>
      </dgm:t>
    </dgm:pt>
    <dgm:pt modelId="{74942C06-B127-4BBB-9905-ACA33C418284}" type="pres">
      <dgm:prSet presAssocID="{9B8F12A5-73DE-46D3-82F2-2C094D8EB587}" presName="childText" presStyleLbl="bgAcc1" presStyleIdx="4" presStyleCnt="10" custLinFactNeighborX="-26848">
        <dgm:presLayoutVars>
          <dgm:bulletEnabled val="1"/>
        </dgm:presLayoutVars>
      </dgm:prSet>
      <dgm:spPr/>
      <dgm:t>
        <a:bodyPr/>
        <a:lstStyle/>
        <a:p>
          <a:endParaRPr lang="en-US"/>
        </a:p>
      </dgm:t>
    </dgm:pt>
    <dgm:pt modelId="{B209D1EA-0106-4B70-B36E-287D733882FA}" type="pres">
      <dgm:prSet presAssocID="{1826C5D9-F31C-4E13-9C08-4A7F06F4C06F}" presName="root" presStyleCnt="0"/>
      <dgm:spPr/>
    </dgm:pt>
    <dgm:pt modelId="{E81B0535-C27C-41A9-9028-152758E8DF7C}" type="pres">
      <dgm:prSet presAssocID="{1826C5D9-F31C-4E13-9C08-4A7F06F4C06F}" presName="rootComposite" presStyleCnt="0"/>
      <dgm:spPr/>
    </dgm:pt>
    <dgm:pt modelId="{AB962D6B-3D94-42DE-8DF3-BB8FF04F860B}" type="pres">
      <dgm:prSet presAssocID="{1826C5D9-F31C-4E13-9C08-4A7F06F4C06F}" presName="rootText" presStyleLbl="node1" presStyleIdx="1" presStyleCnt="3"/>
      <dgm:spPr/>
      <dgm:t>
        <a:bodyPr/>
        <a:lstStyle/>
        <a:p>
          <a:endParaRPr lang="en-US"/>
        </a:p>
      </dgm:t>
    </dgm:pt>
    <dgm:pt modelId="{68A38885-78F7-449A-B269-BCEF0900979F}" type="pres">
      <dgm:prSet presAssocID="{1826C5D9-F31C-4E13-9C08-4A7F06F4C06F}" presName="rootConnector" presStyleLbl="node1" presStyleIdx="1" presStyleCnt="3"/>
      <dgm:spPr/>
      <dgm:t>
        <a:bodyPr/>
        <a:lstStyle/>
        <a:p>
          <a:endParaRPr lang="en-US"/>
        </a:p>
      </dgm:t>
    </dgm:pt>
    <dgm:pt modelId="{6DCD93D3-BE15-435F-8697-9C2FEAABAB6D}" type="pres">
      <dgm:prSet presAssocID="{1826C5D9-F31C-4E13-9C08-4A7F06F4C06F}" presName="childShape" presStyleCnt="0"/>
      <dgm:spPr/>
    </dgm:pt>
    <dgm:pt modelId="{A20CD2EC-5AA2-4D2B-96C1-E0031063CEA9}" type="pres">
      <dgm:prSet presAssocID="{BE4B6E3E-8014-4CC4-836B-DB1A98F00691}" presName="Name13" presStyleLbl="parChTrans1D2" presStyleIdx="5" presStyleCnt="10"/>
      <dgm:spPr/>
      <dgm:t>
        <a:bodyPr/>
        <a:lstStyle/>
        <a:p>
          <a:endParaRPr lang="en-US"/>
        </a:p>
      </dgm:t>
    </dgm:pt>
    <dgm:pt modelId="{05419316-B224-4580-85A6-05AD1A110019}" type="pres">
      <dgm:prSet presAssocID="{455815B1-D17C-41F5-B6DA-B90FFDB62E2E}" presName="childText" presStyleLbl="bgAcc1" presStyleIdx="5" presStyleCnt="10">
        <dgm:presLayoutVars>
          <dgm:bulletEnabled val="1"/>
        </dgm:presLayoutVars>
      </dgm:prSet>
      <dgm:spPr/>
      <dgm:t>
        <a:bodyPr/>
        <a:lstStyle/>
        <a:p>
          <a:endParaRPr lang="en-US"/>
        </a:p>
      </dgm:t>
    </dgm:pt>
    <dgm:pt modelId="{8A1495D9-F39A-4072-920D-442CD902E160}" type="pres">
      <dgm:prSet presAssocID="{5597EF67-22FA-4524-B627-C36B7748B65F}" presName="Name13" presStyleLbl="parChTrans1D2" presStyleIdx="6" presStyleCnt="10"/>
      <dgm:spPr/>
      <dgm:t>
        <a:bodyPr/>
        <a:lstStyle/>
        <a:p>
          <a:endParaRPr lang="en-US"/>
        </a:p>
      </dgm:t>
    </dgm:pt>
    <dgm:pt modelId="{7012C1AB-9EEC-43EE-BD34-69C20F8D51E8}" type="pres">
      <dgm:prSet presAssocID="{4685478A-81C0-4B07-BDCF-6352DC01C6D6}" presName="childText" presStyleLbl="bgAcc1" presStyleIdx="6" presStyleCnt="10">
        <dgm:presLayoutVars>
          <dgm:bulletEnabled val="1"/>
        </dgm:presLayoutVars>
      </dgm:prSet>
      <dgm:spPr/>
      <dgm:t>
        <a:bodyPr/>
        <a:lstStyle/>
        <a:p>
          <a:endParaRPr lang="en-US"/>
        </a:p>
      </dgm:t>
    </dgm:pt>
    <dgm:pt modelId="{4045EE27-19E7-492A-A40A-25DA443ABAC2}" type="pres">
      <dgm:prSet presAssocID="{E5F01625-C4F8-4CAA-803F-EB3322882DA7}" presName="Name13" presStyleLbl="parChTrans1D2" presStyleIdx="7" presStyleCnt="10"/>
      <dgm:spPr/>
      <dgm:t>
        <a:bodyPr/>
        <a:lstStyle/>
        <a:p>
          <a:endParaRPr lang="en-US"/>
        </a:p>
      </dgm:t>
    </dgm:pt>
    <dgm:pt modelId="{A29A3E14-596C-444C-8971-EA16FEDE3E4A}" type="pres">
      <dgm:prSet presAssocID="{716E1CB7-7817-4B42-91DB-168F5888AFC7}" presName="childText" presStyleLbl="bgAcc1" presStyleIdx="7" presStyleCnt="10">
        <dgm:presLayoutVars>
          <dgm:bulletEnabled val="1"/>
        </dgm:presLayoutVars>
      </dgm:prSet>
      <dgm:spPr/>
      <dgm:t>
        <a:bodyPr/>
        <a:lstStyle/>
        <a:p>
          <a:endParaRPr lang="en-US"/>
        </a:p>
      </dgm:t>
    </dgm:pt>
    <dgm:pt modelId="{ED44901D-A18D-4EC1-ADA2-C0A517F798DA}" type="pres">
      <dgm:prSet presAssocID="{174CEEB6-4D64-4393-957B-11C4E339594E}" presName="Name13" presStyleLbl="parChTrans1D2" presStyleIdx="8" presStyleCnt="10"/>
      <dgm:spPr/>
      <dgm:t>
        <a:bodyPr/>
        <a:lstStyle/>
        <a:p>
          <a:endParaRPr lang="en-US"/>
        </a:p>
      </dgm:t>
    </dgm:pt>
    <dgm:pt modelId="{F909227C-6B97-48DE-B060-7D364BB6F937}" type="pres">
      <dgm:prSet presAssocID="{B0BE96E4-F003-4EF1-990C-63243DD23133}" presName="childText" presStyleLbl="bgAcc1" presStyleIdx="8" presStyleCnt="10">
        <dgm:presLayoutVars>
          <dgm:bulletEnabled val="1"/>
        </dgm:presLayoutVars>
      </dgm:prSet>
      <dgm:spPr/>
      <dgm:t>
        <a:bodyPr/>
        <a:lstStyle/>
        <a:p>
          <a:endParaRPr lang="en-US"/>
        </a:p>
      </dgm:t>
    </dgm:pt>
    <dgm:pt modelId="{56048085-73D5-4DAC-976E-4556A75FFE74}" type="pres">
      <dgm:prSet presAssocID="{FF9BA7C0-D8B9-4B3A-A9F0-9F6F142D6980}" presName="Name13" presStyleLbl="parChTrans1D2" presStyleIdx="9" presStyleCnt="10"/>
      <dgm:spPr/>
      <dgm:t>
        <a:bodyPr/>
        <a:lstStyle/>
        <a:p>
          <a:endParaRPr lang="en-US"/>
        </a:p>
      </dgm:t>
    </dgm:pt>
    <dgm:pt modelId="{6A74B479-B930-44D1-A198-A8850E18441A}" type="pres">
      <dgm:prSet presAssocID="{68D44ADE-D1DE-479D-905D-2F01177AC60F}" presName="childText" presStyleLbl="bgAcc1" presStyleIdx="9" presStyleCnt="10">
        <dgm:presLayoutVars>
          <dgm:bulletEnabled val="1"/>
        </dgm:presLayoutVars>
      </dgm:prSet>
      <dgm:spPr/>
      <dgm:t>
        <a:bodyPr/>
        <a:lstStyle/>
        <a:p>
          <a:endParaRPr lang="en-US"/>
        </a:p>
      </dgm:t>
    </dgm:pt>
    <dgm:pt modelId="{A12AB96E-74C1-480B-9C5C-19E605A0D66A}" type="pres">
      <dgm:prSet presAssocID="{EFEAC9B9-62C2-4EEA-BC2F-31BBB65049CC}" presName="root" presStyleCnt="0"/>
      <dgm:spPr/>
    </dgm:pt>
    <dgm:pt modelId="{54DF0962-FFAD-4ACB-8255-442EDBF4308C}" type="pres">
      <dgm:prSet presAssocID="{EFEAC9B9-62C2-4EEA-BC2F-31BBB65049CC}" presName="rootComposite" presStyleCnt="0"/>
      <dgm:spPr/>
    </dgm:pt>
    <dgm:pt modelId="{6B8EBD8F-9344-4068-99D3-B270FF1FEBF4}" type="pres">
      <dgm:prSet presAssocID="{EFEAC9B9-62C2-4EEA-BC2F-31BBB65049CC}" presName="rootText" presStyleLbl="node1" presStyleIdx="2" presStyleCnt="3" custLinFactY="135797" custLinFactNeighborX="83759" custLinFactNeighborY="200000"/>
      <dgm:spPr/>
      <dgm:t>
        <a:bodyPr/>
        <a:lstStyle/>
        <a:p>
          <a:endParaRPr lang="en-US"/>
        </a:p>
      </dgm:t>
    </dgm:pt>
    <dgm:pt modelId="{1565DF71-A3D7-4F40-9A7A-18E0EB8C81D3}" type="pres">
      <dgm:prSet presAssocID="{EFEAC9B9-62C2-4EEA-BC2F-31BBB65049CC}" presName="rootConnector" presStyleLbl="node1" presStyleIdx="2" presStyleCnt="3"/>
      <dgm:spPr/>
      <dgm:t>
        <a:bodyPr/>
        <a:lstStyle/>
        <a:p>
          <a:endParaRPr lang="en-US"/>
        </a:p>
      </dgm:t>
    </dgm:pt>
    <dgm:pt modelId="{85695321-2BEC-4672-87DC-8D6EFFBE7C19}" type="pres">
      <dgm:prSet presAssocID="{EFEAC9B9-62C2-4EEA-BC2F-31BBB65049CC}" presName="childShape" presStyleCnt="0"/>
      <dgm:spPr/>
    </dgm:pt>
  </dgm:ptLst>
  <dgm:cxnLst>
    <dgm:cxn modelId="{BC2C1B76-25CE-44C6-A0E4-DB66A8F386D5}" type="presOf" srcId="{FF9BA7C0-D8B9-4B3A-A9F0-9F6F142D6980}" destId="{56048085-73D5-4DAC-976E-4556A75FFE74}" srcOrd="0" destOrd="0" presId="urn:microsoft.com/office/officeart/2005/8/layout/hierarchy3"/>
    <dgm:cxn modelId="{CD3FB019-84C3-4136-8B87-66984B0CFDB6}" type="presOf" srcId="{0D409CEE-1CCE-4A1F-BEFC-F6255A0347E7}" destId="{CA58D5C4-4A06-42EF-B94B-59CD20E4AC36}" srcOrd="0" destOrd="0" presId="urn:microsoft.com/office/officeart/2005/8/layout/hierarchy3"/>
    <dgm:cxn modelId="{43024EAE-81A0-41AA-A62A-3714253B5FA3}" type="presOf" srcId="{7C4B9E91-4EA3-4F6D-985C-811C1C987B82}" destId="{EA4CEF21-1967-4FB2-BAEE-0E5AD676ECC2}" srcOrd="0" destOrd="0" presId="urn:microsoft.com/office/officeart/2005/8/layout/hierarchy3"/>
    <dgm:cxn modelId="{3C6BBBDA-D3B0-4F23-8EAE-D0BA2FA36677}" srcId="{2C2F31BE-9965-4686-A6E2-A2A62B6E8D1A}" destId="{812111AF-3AE8-4E8F-9445-0AFE62A798F2}" srcOrd="2" destOrd="0" parTransId="{0D409CEE-1CCE-4A1F-BEFC-F6255A0347E7}" sibTransId="{09F7386F-00B0-49EF-A7CC-896855746F60}"/>
    <dgm:cxn modelId="{F9FACAC5-BC57-40A5-BAD1-1E091D79F191}" type="presOf" srcId="{E50B6216-303C-4883-818B-9D4B62A4A568}" destId="{99744C8F-EC48-460F-9FBB-2C60C743FF49}" srcOrd="0" destOrd="0" presId="urn:microsoft.com/office/officeart/2005/8/layout/hierarchy3"/>
    <dgm:cxn modelId="{49D18BF1-0DC2-445D-9BB8-C710B8B96342}" srcId="{7C4B9E91-4EA3-4F6D-985C-811C1C987B82}" destId="{EFEAC9B9-62C2-4EEA-BC2F-31BBB65049CC}" srcOrd="2" destOrd="0" parTransId="{C07678A1-4C0A-45B8-92D8-92463F7C2165}" sibTransId="{C48E5721-1D99-4007-A1A8-19F221A7C0C9}"/>
    <dgm:cxn modelId="{5F256700-DBD2-4C34-925B-2BCAC2548900}" type="presOf" srcId="{2C2F31BE-9965-4686-A6E2-A2A62B6E8D1A}" destId="{D5D17B98-0ADC-4538-AD73-3D35AB96307F}" srcOrd="1" destOrd="0" presId="urn:microsoft.com/office/officeart/2005/8/layout/hierarchy3"/>
    <dgm:cxn modelId="{E66710CD-AD5C-4EDB-9C95-8C2FD7096AB0}" type="presOf" srcId="{C7C23A44-1E67-4035-A13A-327EC11D3769}" destId="{11301DA2-03FC-4273-92B4-229CC89949C2}" srcOrd="0" destOrd="0" presId="urn:microsoft.com/office/officeart/2005/8/layout/hierarchy3"/>
    <dgm:cxn modelId="{DFD48668-5B89-4FCA-8F81-D7FE33368104}" type="presOf" srcId="{80D4B9DA-ACBB-4042-9859-596C83A55F07}" destId="{9F0F4E78-A23E-4048-B90A-4230F2EF1A0B}" srcOrd="0" destOrd="0" presId="urn:microsoft.com/office/officeart/2005/8/layout/hierarchy3"/>
    <dgm:cxn modelId="{90DE7D59-DF0D-4A05-B9DC-60022820CBA4}" srcId="{1826C5D9-F31C-4E13-9C08-4A7F06F4C06F}" destId="{68D44ADE-D1DE-479D-905D-2F01177AC60F}" srcOrd="4" destOrd="0" parTransId="{FF9BA7C0-D8B9-4B3A-A9F0-9F6F142D6980}" sibTransId="{0BBBD61E-4084-4DED-A1F6-D128EBAAC75B}"/>
    <dgm:cxn modelId="{23DED4E0-3BF7-4F60-A986-17F3AFD32D17}" type="presOf" srcId="{B0BE96E4-F003-4EF1-990C-63243DD23133}" destId="{F909227C-6B97-48DE-B060-7D364BB6F937}" srcOrd="0" destOrd="0" presId="urn:microsoft.com/office/officeart/2005/8/layout/hierarchy3"/>
    <dgm:cxn modelId="{FE08FB46-87E3-4081-8015-AF20384037FE}" type="presOf" srcId="{18AE47CC-BA31-44CF-B069-B8CA49D6BB65}" destId="{B4969E8E-95E1-4F7A-8981-C1358C95B76F}" srcOrd="0" destOrd="0" presId="urn:microsoft.com/office/officeart/2005/8/layout/hierarchy3"/>
    <dgm:cxn modelId="{9AEF42C4-49EE-4BC5-A73C-BD2DA78E0CDA}" type="presOf" srcId="{455815B1-D17C-41F5-B6DA-B90FFDB62E2E}" destId="{05419316-B224-4580-85A6-05AD1A110019}" srcOrd="0" destOrd="0" presId="urn:microsoft.com/office/officeart/2005/8/layout/hierarchy3"/>
    <dgm:cxn modelId="{7B3CDC46-8399-4509-9EC0-B59FEB72227C}" srcId="{2C2F31BE-9965-4686-A6E2-A2A62B6E8D1A}" destId="{B51D5771-2245-4222-8B42-17FB013369BE}" srcOrd="0" destOrd="0" parTransId="{C7C23A44-1E67-4035-A13A-327EC11D3769}" sibTransId="{9B07FC90-C558-4D0B-A4B1-64CD907A5D8C}"/>
    <dgm:cxn modelId="{D7B718C5-C5F9-4876-9DB1-7593CB252421}" type="presOf" srcId="{68D44ADE-D1DE-479D-905D-2F01177AC60F}" destId="{6A74B479-B930-44D1-A198-A8850E18441A}" srcOrd="0" destOrd="0" presId="urn:microsoft.com/office/officeart/2005/8/layout/hierarchy3"/>
    <dgm:cxn modelId="{314E0B19-A7B3-41B0-83A1-A617099F955A}" type="presOf" srcId="{1826C5D9-F31C-4E13-9C08-4A7F06F4C06F}" destId="{68A38885-78F7-449A-B269-BCEF0900979F}" srcOrd="1" destOrd="0" presId="urn:microsoft.com/office/officeart/2005/8/layout/hierarchy3"/>
    <dgm:cxn modelId="{81892E72-7092-4B9E-BB4B-BDCF886D60CE}" type="presOf" srcId="{9B8F12A5-73DE-46D3-82F2-2C094D8EB587}" destId="{74942C06-B127-4BBB-9905-ACA33C418284}" srcOrd="0" destOrd="0" presId="urn:microsoft.com/office/officeart/2005/8/layout/hierarchy3"/>
    <dgm:cxn modelId="{7D7AE69D-BAC3-4B71-8D81-F23C6B882781}" type="presOf" srcId="{34A678F7-9451-4306-86A7-31ED91339AE5}" destId="{3CB632C4-EB1B-4EC0-B970-9211B0166A1A}" srcOrd="0" destOrd="0" presId="urn:microsoft.com/office/officeart/2005/8/layout/hierarchy3"/>
    <dgm:cxn modelId="{9CE5D2A0-4C60-4EF4-B0D7-8087664E30A1}" type="presOf" srcId="{A9F85EEA-EBA7-4367-BF00-0533EA40C5AD}" destId="{0F1D40AE-4F0B-45E5-9DE7-F0328B9FD806}" srcOrd="0" destOrd="0" presId="urn:microsoft.com/office/officeart/2005/8/layout/hierarchy3"/>
    <dgm:cxn modelId="{D1C302C4-B638-4DDB-B067-EA5C6E75C2CD}" srcId="{2C2F31BE-9965-4686-A6E2-A2A62B6E8D1A}" destId="{9B8F12A5-73DE-46D3-82F2-2C094D8EB587}" srcOrd="4" destOrd="0" parTransId="{34A678F7-9451-4306-86A7-31ED91339AE5}" sibTransId="{C8CFF3A4-3DB0-4E0F-B26C-8BE6D128F31F}"/>
    <dgm:cxn modelId="{32A1E8BA-0684-4498-9B6D-ADCA36CF7BB5}" srcId="{1826C5D9-F31C-4E13-9C08-4A7F06F4C06F}" destId="{455815B1-D17C-41F5-B6DA-B90FFDB62E2E}" srcOrd="0" destOrd="0" parTransId="{BE4B6E3E-8014-4CC4-836B-DB1A98F00691}" sibTransId="{6073FDAC-A441-4BE6-AA7E-EB8238D0F912}"/>
    <dgm:cxn modelId="{B4BE523F-3E9A-4C59-AA41-8D91AA0B3A2F}" type="presOf" srcId="{E5F01625-C4F8-4CAA-803F-EB3322882DA7}" destId="{4045EE27-19E7-492A-A40A-25DA443ABAC2}" srcOrd="0" destOrd="0" presId="urn:microsoft.com/office/officeart/2005/8/layout/hierarchy3"/>
    <dgm:cxn modelId="{CA4F7008-CE4C-4C42-A388-CA1086843FB7}" srcId="{1826C5D9-F31C-4E13-9C08-4A7F06F4C06F}" destId="{4685478A-81C0-4B07-BDCF-6352DC01C6D6}" srcOrd="1" destOrd="0" parTransId="{5597EF67-22FA-4524-B627-C36B7748B65F}" sibTransId="{9FF03DDA-0207-4CD8-952F-A4F91E90C8AB}"/>
    <dgm:cxn modelId="{566B6F14-9297-4AAE-8232-73F00F95FFD7}" type="presOf" srcId="{2C2F31BE-9965-4686-A6E2-A2A62B6E8D1A}" destId="{7C017D7F-A6B6-4F13-85CB-596D23EA592F}" srcOrd="0" destOrd="0" presId="urn:microsoft.com/office/officeart/2005/8/layout/hierarchy3"/>
    <dgm:cxn modelId="{D35ADB4B-DFE9-4F81-A54E-EE2BAFF94E1C}" type="presOf" srcId="{174CEEB6-4D64-4393-957B-11C4E339594E}" destId="{ED44901D-A18D-4EC1-ADA2-C0A517F798DA}" srcOrd="0" destOrd="0" presId="urn:microsoft.com/office/officeart/2005/8/layout/hierarchy3"/>
    <dgm:cxn modelId="{A95F2B6D-7D28-485C-9C64-29A8EE8BA981}" srcId="{2C2F31BE-9965-4686-A6E2-A2A62B6E8D1A}" destId="{80D4B9DA-ACBB-4042-9859-596C83A55F07}" srcOrd="3" destOrd="0" parTransId="{E50B6216-303C-4883-818B-9D4B62A4A568}" sibTransId="{7E8476BB-AF42-4079-80E5-A550C186C09D}"/>
    <dgm:cxn modelId="{BB46BD34-EE79-48EA-8154-24D1C30EA1AE}" srcId="{2C2F31BE-9965-4686-A6E2-A2A62B6E8D1A}" destId="{18AE47CC-BA31-44CF-B069-B8CA49D6BB65}" srcOrd="1" destOrd="0" parTransId="{A9F85EEA-EBA7-4367-BF00-0533EA40C5AD}" sibTransId="{5E9EF51B-A8FE-4490-B748-14F715AFF4F5}"/>
    <dgm:cxn modelId="{348B5BB3-8DBF-4689-AF46-C5B9EB6165DD}" type="presOf" srcId="{716E1CB7-7817-4B42-91DB-168F5888AFC7}" destId="{A29A3E14-596C-444C-8971-EA16FEDE3E4A}" srcOrd="0" destOrd="0" presId="urn:microsoft.com/office/officeart/2005/8/layout/hierarchy3"/>
    <dgm:cxn modelId="{FC426637-6D53-459F-8399-B649621238C3}" type="presOf" srcId="{5597EF67-22FA-4524-B627-C36B7748B65F}" destId="{8A1495D9-F39A-4072-920D-442CD902E160}" srcOrd="0" destOrd="0" presId="urn:microsoft.com/office/officeart/2005/8/layout/hierarchy3"/>
    <dgm:cxn modelId="{BC45287D-89E6-4419-81AA-63E7FD4CE7FE}" srcId="{1826C5D9-F31C-4E13-9C08-4A7F06F4C06F}" destId="{B0BE96E4-F003-4EF1-990C-63243DD23133}" srcOrd="3" destOrd="0" parTransId="{174CEEB6-4D64-4393-957B-11C4E339594E}" sibTransId="{640B00C4-9BD3-4FBC-8607-12D7F8A41D0B}"/>
    <dgm:cxn modelId="{588F7188-8C03-446B-AA84-35DEF5C97704}" srcId="{1826C5D9-F31C-4E13-9C08-4A7F06F4C06F}" destId="{716E1CB7-7817-4B42-91DB-168F5888AFC7}" srcOrd="2" destOrd="0" parTransId="{E5F01625-C4F8-4CAA-803F-EB3322882DA7}" sibTransId="{AAA4743D-E24D-4E94-97F6-0A5BE5CDE9F7}"/>
    <dgm:cxn modelId="{C54C2407-0BE5-45DF-9C10-AE83322DBFE8}" type="presOf" srcId="{1826C5D9-F31C-4E13-9C08-4A7F06F4C06F}" destId="{AB962D6B-3D94-42DE-8DF3-BB8FF04F860B}" srcOrd="0" destOrd="0" presId="urn:microsoft.com/office/officeart/2005/8/layout/hierarchy3"/>
    <dgm:cxn modelId="{66333BFA-0035-49C1-A2B6-61EC2A02B9A4}" type="presOf" srcId="{B51D5771-2245-4222-8B42-17FB013369BE}" destId="{36FB0AA3-2990-4526-AA02-AC117365368A}" srcOrd="0" destOrd="0" presId="urn:microsoft.com/office/officeart/2005/8/layout/hierarchy3"/>
    <dgm:cxn modelId="{1274E89C-4E76-4DCC-A9AC-F142B5B58071}" type="presOf" srcId="{4685478A-81C0-4B07-BDCF-6352DC01C6D6}" destId="{7012C1AB-9EEC-43EE-BD34-69C20F8D51E8}" srcOrd="0" destOrd="0" presId="urn:microsoft.com/office/officeart/2005/8/layout/hierarchy3"/>
    <dgm:cxn modelId="{E9732B61-81E2-4164-A94C-83BF4C5C2677}" type="presOf" srcId="{812111AF-3AE8-4E8F-9445-0AFE62A798F2}" destId="{01E8B4C3-39DA-4182-AAB7-D178E390CFD4}" srcOrd="0" destOrd="0" presId="urn:microsoft.com/office/officeart/2005/8/layout/hierarchy3"/>
    <dgm:cxn modelId="{D47E4890-17F5-4124-AD60-9DECCB3387CA}" srcId="{7C4B9E91-4EA3-4F6D-985C-811C1C987B82}" destId="{1826C5D9-F31C-4E13-9C08-4A7F06F4C06F}" srcOrd="1" destOrd="0" parTransId="{41D8C6B8-6103-4FDD-8691-DB66E6641B04}" sibTransId="{1CA4A8C5-9615-4F1A-A5EF-219A5EA91003}"/>
    <dgm:cxn modelId="{F00B113D-E85F-41DE-A770-7E980DB8A9B8}" type="presOf" srcId="{EFEAC9B9-62C2-4EEA-BC2F-31BBB65049CC}" destId="{1565DF71-A3D7-4F40-9A7A-18E0EB8C81D3}" srcOrd="1" destOrd="0" presId="urn:microsoft.com/office/officeart/2005/8/layout/hierarchy3"/>
    <dgm:cxn modelId="{D95985EF-F117-4094-867D-220764941267}" type="presOf" srcId="{EFEAC9B9-62C2-4EEA-BC2F-31BBB65049CC}" destId="{6B8EBD8F-9344-4068-99D3-B270FF1FEBF4}" srcOrd="0" destOrd="0" presId="urn:microsoft.com/office/officeart/2005/8/layout/hierarchy3"/>
    <dgm:cxn modelId="{88102BA7-27D3-4B62-8043-6522077E45A5}" srcId="{7C4B9E91-4EA3-4F6D-985C-811C1C987B82}" destId="{2C2F31BE-9965-4686-A6E2-A2A62B6E8D1A}" srcOrd="0" destOrd="0" parTransId="{5BA11BDF-8B41-45D7-8769-C097BD3F17B0}" sibTransId="{95CAEC04-39D2-46E6-9039-7667FBE5630A}"/>
    <dgm:cxn modelId="{33E7DFEF-CB55-44A6-872D-81246586F4EF}" type="presOf" srcId="{BE4B6E3E-8014-4CC4-836B-DB1A98F00691}" destId="{A20CD2EC-5AA2-4D2B-96C1-E0031063CEA9}" srcOrd="0" destOrd="0" presId="urn:microsoft.com/office/officeart/2005/8/layout/hierarchy3"/>
    <dgm:cxn modelId="{7DB8B222-C2F1-4F98-9B91-0D10DBC2EFC1}" type="presParOf" srcId="{EA4CEF21-1967-4FB2-BAEE-0E5AD676ECC2}" destId="{8F217954-E96F-454A-B8F7-C178A9785A8B}" srcOrd="0" destOrd="0" presId="urn:microsoft.com/office/officeart/2005/8/layout/hierarchy3"/>
    <dgm:cxn modelId="{E8DF67DD-0AC5-4741-86FF-EA919A96E72E}" type="presParOf" srcId="{8F217954-E96F-454A-B8F7-C178A9785A8B}" destId="{2DC1B291-23FB-47EF-8B6B-4BBABEF83228}" srcOrd="0" destOrd="0" presId="urn:microsoft.com/office/officeart/2005/8/layout/hierarchy3"/>
    <dgm:cxn modelId="{E301DF9A-8FCB-4F93-89CF-71EF59F1CF02}" type="presParOf" srcId="{2DC1B291-23FB-47EF-8B6B-4BBABEF83228}" destId="{7C017D7F-A6B6-4F13-85CB-596D23EA592F}" srcOrd="0" destOrd="0" presId="urn:microsoft.com/office/officeart/2005/8/layout/hierarchy3"/>
    <dgm:cxn modelId="{F725CE3C-2DCA-4300-93AC-2CE2D7B06BB4}" type="presParOf" srcId="{2DC1B291-23FB-47EF-8B6B-4BBABEF83228}" destId="{D5D17B98-0ADC-4538-AD73-3D35AB96307F}" srcOrd="1" destOrd="0" presId="urn:microsoft.com/office/officeart/2005/8/layout/hierarchy3"/>
    <dgm:cxn modelId="{969C3B72-68D6-40BC-AC2B-6D2DDF9175A1}" type="presParOf" srcId="{8F217954-E96F-454A-B8F7-C178A9785A8B}" destId="{74240BA8-8365-4EDD-987A-71F003BA5F76}" srcOrd="1" destOrd="0" presId="urn:microsoft.com/office/officeart/2005/8/layout/hierarchy3"/>
    <dgm:cxn modelId="{CC9DC596-F7C4-41E9-8390-1FB5ADA21C51}" type="presParOf" srcId="{74240BA8-8365-4EDD-987A-71F003BA5F76}" destId="{11301DA2-03FC-4273-92B4-229CC89949C2}" srcOrd="0" destOrd="0" presId="urn:microsoft.com/office/officeart/2005/8/layout/hierarchy3"/>
    <dgm:cxn modelId="{37297676-8179-41BC-8EA3-3507B24E81D1}" type="presParOf" srcId="{74240BA8-8365-4EDD-987A-71F003BA5F76}" destId="{36FB0AA3-2990-4526-AA02-AC117365368A}" srcOrd="1" destOrd="0" presId="urn:microsoft.com/office/officeart/2005/8/layout/hierarchy3"/>
    <dgm:cxn modelId="{20ABA7E0-1023-4EF5-8382-22923CB1189D}" type="presParOf" srcId="{74240BA8-8365-4EDD-987A-71F003BA5F76}" destId="{0F1D40AE-4F0B-45E5-9DE7-F0328B9FD806}" srcOrd="2" destOrd="0" presId="urn:microsoft.com/office/officeart/2005/8/layout/hierarchy3"/>
    <dgm:cxn modelId="{174F2569-B58E-45FB-9725-049A45A3A409}" type="presParOf" srcId="{74240BA8-8365-4EDD-987A-71F003BA5F76}" destId="{B4969E8E-95E1-4F7A-8981-C1358C95B76F}" srcOrd="3" destOrd="0" presId="urn:microsoft.com/office/officeart/2005/8/layout/hierarchy3"/>
    <dgm:cxn modelId="{428A9E4F-E1C6-41EA-8D4A-EBDB2A652477}" type="presParOf" srcId="{74240BA8-8365-4EDD-987A-71F003BA5F76}" destId="{CA58D5C4-4A06-42EF-B94B-59CD20E4AC36}" srcOrd="4" destOrd="0" presId="urn:microsoft.com/office/officeart/2005/8/layout/hierarchy3"/>
    <dgm:cxn modelId="{AB21AC6F-E8D8-40B8-B7EA-4CB305E3DED1}" type="presParOf" srcId="{74240BA8-8365-4EDD-987A-71F003BA5F76}" destId="{01E8B4C3-39DA-4182-AAB7-D178E390CFD4}" srcOrd="5" destOrd="0" presId="urn:microsoft.com/office/officeart/2005/8/layout/hierarchy3"/>
    <dgm:cxn modelId="{87B69273-2C86-44D9-881B-B24DA8C22BFD}" type="presParOf" srcId="{74240BA8-8365-4EDD-987A-71F003BA5F76}" destId="{99744C8F-EC48-460F-9FBB-2C60C743FF49}" srcOrd="6" destOrd="0" presId="urn:microsoft.com/office/officeart/2005/8/layout/hierarchy3"/>
    <dgm:cxn modelId="{704BDC33-D7C7-48C3-BE8D-0A8052E650DE}" type="presParOf" srcId="{74240BA8-8365-4EDD-987A-71F003BA5F76}" destId="{9F0F4E78-A23E-4048-B90A-4230F2EF1A0B}" srcOrd="7" destOrd="0" presId="urn:microsoft.com/office/officeart/2005/8/layout/hierarchy3"/>
    <dgm:cxn modelId="{3F1E06A7-036F-4D20-9661-C1DE49738E4C}" type="presParOf" srcId="{74240BA8-8365-4EDD-987A-71F003BA5F76}" destId="{3CB632C4-EB1B-4EC0-B970-9211B0166A1A}" srcOrd="8" destOrd="0" presId="urn:microsoft.com/office/officeart/2005/8/layout/hierarchy3"/>
    <dgm:cxn modelId="{41765026-F40F-4DCC-9BC2-2F9FE48A6763}" type="presParOf" srcId="{74240BA8-8365-4EDD-987A-71F003BA5F76}" destId="{74942C06-B127-4BBB-9905-ACA33C418284}" srcOrd="9" destOrd="0" presId="urn:microsoft.com/office/officeart/2005/8/layout/hierarchy3"/>
    <dgm:cxn modelId="{3059E99F-4A02-4A6A-9E94-1589966F4310}" type="presParOf" srcId="{EA4CEF21-1967-4FB2-BAEE-0E5AD676ECC2}" destId="{B209D1EA-0106-4B70-B36E-287D733882FA}" srcOrd="1" destOrd="0" presId="urn:microsoft.com/office/officeart/2005/8/layout/hierarchy3"/>
    <dgm:cxn modelId="{55F95809-52E1-4C0F-9348-7675EFB1AF04}" type="presParOf" srcId="{B209D1EA-0106-4B70-B36E-287D733882FA}" destId="{E81B0535-C27C-41A9-9028-152758E8DF7C}" srcOrd="0" destOrd="0" presId="urn:microsoft.com/office/officeart/2005/8/layout/hierarchy3"/>
    <dgm:cxn modelId="{392FD86F-83DB-4730-A605-46FC3F9E617D}" type="presParOf" srcId="{E81B0535-C27C-41A9-9028-152758E8DF7C}" destId="{AB962D6B-3D94-42DE-8DF3-BB8FF04F860B}" srcOrd="0" destOrd="0" presId="urn:microsoft.com/office/officeart/2005/8/layout/hierarchy3"/>
    <dgm:cxn modelId="{96BDA2A6-37E0-4AEF-A3D4-C7B92E1667A5}" type="presParOf" srcId="{E81B0535-C27C-41A9-9028-152758E8DF7C}" destId="{68A38885-78F7-449A-B269-BCEF0900979F}" srcOrd="1" destOrd="0" presId="urn:microsoft.com/office/officeart/2005/8/layout/hierarchy3"/>
    <dgm:cxn modelId="{EE30C6E0-540C-4FED-A244-1D40AEEE4881}" type="presParOf" srcId="{B209D1EA-0106-4B70-B36E-287D733882FA}" destId="{6DCD93D3-BE15-435F-8697-9C2FEAABAB6D}" srcOrd="1" destOrd="0" presId="urn:microsoft.com/office/officeart/2005/8/layout/hierarchy3"/>
    <dgm:cxn modelId="{A7F67761-FD5D-4690-9444-E76CA974D64C}" type="presParOf" srcId="{6DCD93D3-BE15-435F-8697-9C2FEAABAB6D}" destId="{A20CD2EC-5AA2-4D2B-96C1-E0031063CEA9}" srcOrd="0" destOrd="0" presId="urn:microsoft.com/office/officeart/2005/8/layout/hierarchy3"/>
    <dgm:cxn modelId="{99037559-46F5-4F09-90D0-281A028D6694}" type="presParOf" srcId="{6DCD93D3-BE15-435F-8697-9C2FEAABAB6D}" destId="{05419316-B224-4580-85A6-05AD1A110019}" srcOrd="1" destOrd="0" presId="urn:microsoft.com/office/officeart/2005/8/layout/hierarchy3"/>
    <dgm:cxn modelId="{CF2E8F5A-532B-4A80-8045-AD6B5F25FD7C}" type="presParOf" srcId="{6DCD93D3-BE15-435F-8697-9C2FEAABAB6D}" destId="{8A1495D9-F39A-4072-920D-442CD902E160}" srcOrd="2" destOrd="0" presId="urn:microsoft.com/office/officeart/2005/8/layout/hierarchy3"/>
    <dgm:cxn modelId="{B77B83D7-5145-47FC-AE30-2A687BD6715B}" type="presParOf" srcId="{6DCD93D3-BE15-435F-8697-9C2FEAABAB6D}" destId="{7012C1AB-9EEC-43EE-BD34-69C20F8D51E8}" srcOrd="3" destOrd="0" presId="urn:microsoft.com/office/officeart/2005/8/layout/hierarchy3"/>
    <dgm:cxn modelId="{6D1A82D1-38F7-428C-87C0-C6429540AA61}" type="presParOf" srcId="{6DCD93D3-BE15-435F-8697-9C2FEAABAB6D}" destId="{4045EE27-19E7-492A-A40A-25DA443ABAC2}" srcOrd="4" destOrd="0" presId="urn:microsoft.com/office/officeart/2005/8/layout/hierarchy3"/>
    <dgm:cxn modelId="{87BCC8AE-66A2-4208-9A5A-E55409262595}" type="presParOf" srcId="{6DCD93D3-BE15-435F-8697-9C2FEAABAB6D}" destId="{A29A3E14-596C-444C-8971-EA16FEDE3E4A}" srcOrd="5" destOrd="0" presId="urn:microsoft.com/office/officeart/2005/8/layout/hierarchy3"/>
    <dgm:cxn modelId="{1C3C984C-83C5-40C2-9B45-579931DDF3A4}" type="presParOf" srcId="{6DCD93D3-BE15-435F-8697-9C2FEAABAB6D}" destId="{ED44901D-A18D-4EC1-ADA2-C0A517F798DA}" srcOrd="6" destOrd="0" presId="urn:microsoft.com/office/officeart/2005/8/layout/hierarchy3"/>
    <dgm:cxn modelId="{286AB236-3337-4488-8032-309ADEBBC3D9}" type="presParOf" srcId="{6DCD93D3-BE15-435F-8697-9C2FEAABAB6D}" destId="{F909227C-6B97-48DE-B060-7D364BB6F937}" srcOrd="7" destOrd="0" presId="urn:microsoft.com/office/officeart/2005/8/layout/hierarchy3"/>
    <dgm:cxn modelId="{55DE6FB1-4391-4160-8A94-965FBFBB30B6}" type="presParOf" srcId="{6DCD93D3-BE15-435F-8697-9C2FEAABAB6D}" destId="{56048085-73D5-4DAC-976E-4556A75FFE74}" srcOrd="8" destOrd="0" presId="urn:microsoft.com/office/officeart/2005/8/layout/hierarchy3"/>
    <dgm:cxn modelId="{FA6D20CE-B80C-4837-9A02-8815D19A58FD}" type="presParOf" srcId="{6DCD93D3-BE15-435F-8697-9C2FEAABAB6D}" destId="{6A74B479-B930-44D1-A198-A8850E18441A}" srcOrd="9" destOrd="0" presId="urn:microsoft.com/office/officeart/2005/8/layout/hierarchy3"/>
    <dgm:cxn modelId="{771279A7-174C-4933-9C7F-46E90DBB7845}" type="presParOf" srcId="{EA4CEF21-1967-4FB2-BAEE-0E5AD676ECC2}" destId="{A12AB96E-74C1-480B-9C5C-19E605A0D66A}" srcOrd="2" destOrd="0" presId="urn:microsoft.com/office/officeart/2005/8/layout/hierarchy3"/>
    <dgm:cxn modelId="{36A461D8-70EE-451E-B946-BB5EE5D6A976}" type="presParOf" srcId="{A12AB96E-74C1-480B-9C5C-19E605A0D66A}" destId="{54DF0962-FFAD-4ACB-8255-442EDBF4308C}" srcOrd="0" destOrd="0" presId="urn:microsoft.com/office/officeart/2005/8/layout/hierarchy3"/>
    <dgm:cxn modelId="{7C395801-11E7-4C20-9FC9-1CF69A5B233B}" type="presParOf" srcId="{54DF0962-FFAD-4ACB-8255-442EDBF4308C}" destId="{6B8EBD8F-9344-4068-99D3-B270FF1FEBF4}" srcOrd="0" destOrd="0" presId="urn:microsoft.com/office/officeart/2005/8/layout/hierarchy3"/>
    <dgm:cxn modelId="{1B7DFFBB-5ED7-4F23-9416-A1F16A9C8803}" type="presParOf" srcId="{54DF0962-FFAD-4ACB-8255-442EDBF4308C}" destId="{1565DF71-A3D7-4F40-9A7A-18E0EB8C81D3}" srcOrd="1" destOrd="0" presId="urn:microsoft.com/office/officeart/2005/8/layout/hierarchy3"/>
    <dgm:cxn modelId="{488EEC6C-34BB-4321-B85E-EB64ABAC674B}" type="presParOf" srcId="{A12AB96E-74C1-480B-9C5C-19E605A0D66A}" destId="{85695321-2BEC-4672-87DC-8D6EFFBE7C19}" srcOrd="1"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2200074E-B6DE-4E87-8F59-A47F41AEAB50}" type="presOf" srcId="{99139C98-7ED7-44C2-8EC4-CCEB350C8FDC}" destId="{728F2FE6-8A69-4AAE-B2A8-8A74637A5BFF}" srcOrd="0" destOrd="0" presId="urn:microsoft.com/office/officeart/2005/8/layout/hChevron3"/>
    <dgm:cxn modelId="{4A6079F4-9560-4EF1-832C-EC5490C97232}" type="presOf" srcId="{F222A756-D4C0-4EA0-B8A6-10EA71D69DDB}" destId="{A600950E-7A9A-4B33-9675-86A99EDFD716}" srcOrd="0" destOrd="0" presId="urn:microsoft.com/office/officeart/2005/8/layout/hChevron3"/>
    <dgm:cxn modelId="{F726ECCD-0AE5-4C3A-BE51-7392EF014304}" type="presOf" srcId="{1DA110C7-7C9D-4FC4-9B64-AB2F61A095F8}" destId="{175F5275-3446-4824-9415-66CAE2F84B3E}" srcOrd="0" destOrd="0" presId="urn:microsoft.com/office/officeart/2005/8/layout/hChevron3"/>
    <dgm:cxn modelId="{605782B8-741D-4502-96CB-B2C0FBA41708}" type="presOf" srcId="{FA0CCFB1-629B-4846-B2C1-F019B70A5695}" destId="{95E0C1B3-FCCF-47E2-9C57-03E06EA46E57}" srcOrd="0" destOrd="0" presId="urn:microsoft.com/office/officeart/2005/8/layout/hChevron3"/>
    <dgm:cxn modelId="{9255837B-31DB-4ECD-BC61-C104CF9C0591}" type="presOf" srcId="{BA59FA5F-6833-41DA-8631-8E40153ECCA7}" destId="{F4EC6C0F-7C5E-4D4C-B5E9-F20402D44343}"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67F1EA95-7647-4038-A98C-9FF62EBBD3AF}" type="presOf" srcId="{F2FF8015-A138-4ACB-812F-0610BE534839}" destId="{9E7B83D5-D108-4B44-ADAD-9819BCDE2AF1}"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4865E543-E0F0-46F0-BA7D-D926FD1D79F4}" type="presOf" srcId="{C268D8F7-6DE6-41FA-9D72-FC958B40A58B}" destId="{BF0B86ED-B34A-4CE2-841E-9FB07564D058}" srcOrd="0" destOrd="0" presId="urn:microsoft.com/office/officeart/2005/8/layout/hChevron3"/>
    <dgm:cxn modelId="{64F81F26-4B0F-4DDF-B996-873468B26619}" srcId="{C268D8F7-6DE6-41FA-9D72-FC958B40A58B}" destId="{F222A756-D4C0-4EA0-B8A6-10EA71D69DDB}" srcOrd="3" destOrd="0" parTransId="{F02AE75D-A987-47D3-BC2B-EF055333EAE9}" sibTransId="{9E4CB892-29C4-464E-A2FB-A45D25161055}"/>
    <dgm:cxn modelId="{9931289F-8E38-45D1-99DB-09863CB2733E}" type="presOf" srcId="{ECB33EF2-3F36-4D9B-BF3B-C374E91A646A}" destId="{6201FBED-10DF-432D-9E9D-73CB0F3C4068}" srcOrd="0" destOrd="0" presId="urn:microsoft.com/office/officeart/2005/8/layout/hChevron3"/>
    <dgm:cxn modelId="{0962122C-3E60-425C-8CF4-DD6B399C14CD}" type="presParOf" srcId="{BF0B86ED-B34A-4CE2-841E-9FB07564D058}" destId="{6201FBED-10DF-432D-9E9D-73CB0F3C4068}" srcOrd="0" destOrd="0" presId="urn:microsoft.com/office/officeart/2005/8/layout/hChevron3"/>
    <dgm:cxn modelId="{D5739BA8-2531-4827-A79E-7E534E10EF6B}" type="presParOf" srcId="{BF0B86ED-B34A-4CE2-841E-9FB07564D058}" destId="{B3116127-5987-4035-81DE-5982E9E8E7FD}" srcOrd="1" destOrd="0" presId="urn:microsoft.com/office/officeart/2005/8/layout/hChevron3"/>
    <dgm:cxn modelId="{273DFE0F-7876-486C-AC0D-D87D97138A16}" type="presParOf" srcId="{BF0B86ED-B34A-4CE2-841E-9FB07564D058}" destId="{728F2FE6-8A69-4AAE-B2A8-8A74637A5BFF}" srcOrd="2" destOrd="0" presId="urn:microsoft.com/office/officeart/2005/8/layout/hChevron3"/>
    <dgm:cxn modelId="{7C62A7F3-A117-4D46-8A1F-65DF3BBAABE5}" type="presParOf" srcId="{BF0B86ED-B34A-4CE2-841E-9FB07564D058}" destId="{560C2625-759E-46CB-9605-284A60DB0F87}" srcOrd="3" destOrd="0" presId="urn:microsoft.com/office/officeart/2005/8/layout/hChevron3"/>
    <dgm:cxn modelId="{BC80AB4C-460D-4518-AF6B-BBA22C4DEF17}" type="presParOf" srcId="{BF0B86ED-B34A-4CE2-841E-9FB07564D058}" destId="{F4EC6C0F-7C5E-4D4C-B5E9-F20402D44343}" srcOrd="4" destOrd="0" presId="urn:microsoft.com/office/officeart/2005/8/layout/hChevron3"/>
    <dgm:cxn modelId="{72A11830-D722-4856-93E0-5E84BA76D344}" type="presParOf" srcId="{BF0B86ED-B34A-4CE2-841E-9FB07564D058}" destId="{92EFCD6C-87B6-4071-BD4F-B33AC6F810C8}" srcOrd="5" destOrd="0" presId="urn:microsoft.com/office/officeart/2005/8/layout/hChevron3"/>
    <dgm:cxn modelId="{A0D2572A-136E-4816-90A1-22B8D3BB2FCC}" type="presParOf" srcId="{BF0B86ED-B34A-4CE2-841E-9FB07564D058}" destId="{A600950E-7A9A-4B33-9675-86A99EDFD716}" srcOrd="6" destOrd="0" presId="urn:microsoft.com/office/officeart/2005/8/layout/hChevron3"/>
    <dgm:cxn modelId="{3C755C50-067A-4A82-872D-12EA7A54DB64}" type="presParOf" srcId="{BF0B86ED-B34A-4CE2-841E-9FB07564D058}" destId="{C7129975-E533-417C-B1E0-7F56EE3A761D}" srcOrd="7" destOrd="0" presId="urn:microsoft.com/office/officeart/2005/8/layout/hChevron3"/>
    <dgm:cxn modelId="{2CE368A2-E193-4F57-82CB-41EB6FCD0F81}" type="presParOf" srcId="{BF0B86ED-B34A-4CE2-841E-9FB07564D058}" destId="{9E7B83D5-D108-4B44-ADAD-9819BCDE2AF1}" srcOrd="8" destOrd="0" presId="urn:microsoft.com/office/officeart/2005/8/layout/hChevron3"/>
    <dgm:cxn modelId="{B66A4175-463C-4DFF-B60C-3084F986523B}" type="presParOf" srcId="{BF0B86ED-B34A-4CE2-841E-9FB07564D058}" destId="{BFE8CBC1-312A-49D6-965C-2141F0B043FD}" srcOrd="9" destOrd="0" presId="urn:microsoft.com/office/officeart/2005/8/layout/hChevron3"/>
    <dgm:cxn modelId="{699CD474-45A6-4DB5-AD9C-D74F2920E4B0}" type="presParOf" srcId="{BF0B86ED-B34A-4CE2-841E-9FB07564D058}" destId="{95E0C1B3-FCCF-47E2-9C57-03E06EA46E57}" srcOrd="10" destOrd="0" presId="urn:microsoft.com/office/officeart/2005/8/layout/hChevron3"/>
    <dgm:cxn modelId="{5A0D4827-736F-48C0-8824-F772BEE0FC30}" type="presParOf" srcId="{BF0B86ED-B34A-4CE2-841E-9FB07564D058}" destId="{384D5557-A52E-42CD-9439-A1A0A708B92C}" srcOrd="11" destOrd="0" presId="urn:microsoft.com/office/officeart/2005/8/layout/hChevron3"/>
    <dgm:cxn modelId="{E74C7992-2053-497C-943D-74DFE33E2B1F}"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A810CF3F-2BB4-4EA0-840E-0E8A599704F1}" type="presOf" srcId="{1DA110C7-7C9D-4FC4-9B64-AB2F61A095F8}" destId="{175F5275-3446-4824-9415-66CAE2F84B3E}" srcOrd="0" destOrd="0" presId="urn:microsoft.com/office/officeart/2005/8/layout/hChevron3"/>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583A0D79-3C10-439F-B5C0-DF04472BAC68}" type="presOf" srcId="{F2FF8015-A138-4ACB-812F-0610BE534839}" destId="{9E7B83D5-D108-4B44-ADAD-9819BCDE2AF1}" srcOrd="0" destOrd="0" presId="urn:microsoft.com/office/officeart/2005/8/layout/hChevron3"/>
    <dgm:cxn modelId="{EAFD0C4E-7D5B-4FDC-BA26-EB5542E33E79}" type="presOf" srcId="{FA0CCFB1-629B-4846-B2C1-F019B70A5695}" destId="{95E0C1B3-FCCF-47E2-9C57-03E06EA46E57}" srcOrd="0" destOrd="0" presId="urn:microsoft.com/office/officeart/2005/8/layout/hChevron3"/>
    <dgm:cxn modelId="{1F4EA293-2C7D-49CB-A90C-65DF3712EB8A}" type="presOf" srcId="{F222A756-D4C0-4EA0-B8A6-10EA71D69DDB}" destId="{A600950E-7A9A-4B33-9675-86A99EDFD716}" srcOrd="0" destOrd="0" presId="urn:microsoft.com/office/officeart/2005/8/layout/hChevron3"/>
    <dgm:cxn modelId="{692A473B-FEBA-4D05-BF1F-2682720C262C}" type="presOf" srcId="{C268D8F7-6DE6-41FA-9D72-FC958B40A58B}" destId="{BF0B86ED-B34A-4CE2-841E-9FB07564D058}" srcOrd="0" destOrd="0" presId="urn:microsoft.com/office/officeart/2005/8/layout/hChevron3"/>
    <dgm:cxn modelId="{BAE5F9E8-33F2-4422-A80E-127A62563589}" type="presOf" srcId="{BA59FA5F-6833-41DA-8631-8E40153ECCA7}" destId="{F4EC6C0F-7C5E-4D4C-B5E9-F20402D44343}"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C3976F05-F6FC-40C4-B08C-31EB74A45007}" type="presOf" srcId="{99139C98-7ED7-44C2-8EC4-CCEB350C8FDC}" destId="{728F2FE6-8A69-4AAE-B2A8-8A74637A5BFF}" srcOrd="0" destOrd="0" presId="urn:microsoft.com/office/officeart/2005/8/layout/hChevron3"/>
    <dgm:cxn modelId="{1007A449-5E47-4998-A9D3-BCF1371959E0}" type="presOf" srcId="{ECB33EF2-3F36-4D9B-BF3B-C374E91A646A}" destId="{6201FBED-10DF-432D-9E9D-73CB0F3C4068}"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BAD70C36-2275-43BD-AED5-A81CF576D5DC}" type="presParOf" srcId="{BF0B86ED-B34A-4CE2-841E-9FB07564D058}" destId="{6201FBED-10DF-432D-9E9D-73CB0F3C4068}" srcOrd="0" destOrd="0" presId="urn:microsoft.com/office/officeart/2005/8/layout/hChevron3"/>
    <dgm:cxn modelId="{9CAE8BE0-8F1A-484F-8A0E-B43C5BD6E411}" type="presParOf" srcId="{BF0B86ED-B34A-4CE2-841E-9FB07564D058}" destId="{B3116127-5987-4035-81DE-5982E9E8E7FD}" srcOrd="1" destOrd="0" presId="urn:microsoft.com/office/officeart/2005/8/layout/hChevron3"/>
    <dgm:cxn modelId="{BDC697A5-D8BE-491C-AE14-CA61BE25040C}" type="presParOf" srcId="{BF0B86ED-B34A-4CE2-841E-9FB07564D058}" destId="{728F2FE6-8A69-4AAE-B2A8-8A74637A5BFF}" srcOrd="2" destOrd="0" presId="urn:microsoft.com/office/officeart/2005/8/layout/hChevron3"/>
    <dgm:cxn modelId="{B03C3FF3-1FDC-4D75-BE8E-572672A2BA90}" type="presParOf" srcId="{BF0B86ED-B34A-4CE2-841E-9FB07564D058}" destId="{560C2625-759E-46CB-9605-284A60DB0F87}" srcOrd="3" destOrd="0" presId="urn:microsoft.com/office/officeart/2005/8/layout/hChevron3"/>
    <dgm:cxn modelId="{15469D22-B088-4AF4-8D47-25763B0AAEC5}" type="presParOf" srcId="{BF0B86ED-B34A-4CE2-841E-9FB07564D058}" destId="{F4EC6C0F-7C5E-4D4C-B5E9-F20402D44343}" srcOrd="4" destOrd="0" presId="urn:microsoft.com/office/officeart/2005/8/layout/hChevron3"/>
    <dgm:cxn modelId="{F5C0ABA5-9E76-4A30-910F-902EB4E9EFA0}" type="presParOf" srcId="{BF0B86ED-B34A-4CE2-841E-9FB07564D058}" destId="{92EFCD6C-87B6-4071-BD4F-B33AC6F810C8}" srcOrd="5" destOrd="0" presId="urn:microsoft.com/office/officeart/2005/8/layout/hChevron3"/>
    <dgm:cxn modelId="{B58BD5E5-99CD-4CC5-AD19-55AC3E115913}" type="presParOf" srcId="{BF0B86ED-B34A-4CE2-841E-9FB07564D058}" destId="{A600950E-7A9A-4B33-9675-86A99EDFD716}" srcOrd="6" destOrd="0" presId="urn:microsoft.com/office/officeart/2005/8/layout/hChevron3"/>
    <dgm:cxn modelId="{AE654392-843A-4ADD-A11E-1A464DA420BE}" type="presParOf" srcId="{BF0B86ED-B34A-4CE2-841E-9FB07564D058}" destId="{C7129975-E533-417C-B1E0-7F56EE3A761D}" srcOrd="7" destOrd="0" presId="urn:microsoft.com/office/officeart/2005/8/layout/hChevron3"/>
    <dgm:cxn modelId="{FA48F7B0-374C-4369-897E-F41E593AA046}" type="presParOf" srcId="{BF0B86ED-B34A-4CE2-841E-9FB07564D058}" destId="{9E7B83D5-D108-4B44-ADAD-9819BCDE2AF1}" srcOrd="8" destOrd="0" presId="urn:microsoft.com/office/officeart/2005/8/layout/hChevron3"/>
    <dgm:cxn modelId="{D44CB737-D5C1-44BC-81F3-AC08906690D0}" type="presParOf" srcId="{BF0B86ED-B34A-4CE2-841E-9FB07564D058}" destId="{BFE8CBC1-312A-49D6-965C-2141F0B043FD}" srcOrd="9" destOrd="0" presId="urn:microsoft.com/office/officeart/2005/8/layout/hChevron3"/>
    <dgm:cxn modelId="{2C3024AB-3C8C-4AB9-B95D-EACEDD349CBC}" type="presParOf" srcId="{BF0B86ED-B34A-4CE2-841E-9FB07564D058}" destId="{95E0C1B3-FCCF-47E2-9C57-03E06EA46E57}" srcOrd="10" destOrd="0" presId="urn:microsoft.com/office/officeart/2005/8/layout/hChevron3"/>
    <dgm:cxn modelId="{D135B997-CEA8-43C0-96CB-BFBF0978D6F6}" type="presParOf" srcId="{BF0B86ED-B34A-4CE2-841E-9FB07564D058}" destId="{384D5557-A52E-42CD-9439-A1A0A708B92C}" srcOrd="11" destOrd="0" presId="urn:microsoft.com/office/officeart/2005/8/layout/hChevron3"/>
    <dgm:cxn modelId="{D18F224F-18FF-4FA6-87E3-8500791180D0}"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sz="1600"/>
        </a:p>
      </dgm:t>
    </dgm:pt>
    <dgm:pt modelId="{C96554F8-7BF7-4C2F-8DBE-3D722032513C}" type="sibTrans" cxnId="{DB2346CC-0D5B-4C5A-8CC4-58AF952115DB}">
      <dgm:prSet/>
      <dgm:spPr/>
      <dgm:t>
        <a:bodyPr/>
        <a:lstStyle/>
        <a:p>
          <a:endParaRPr lang="en-US" sz="1600"/>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sz="1600"/>
        </a:p>
      </dgm:t>
    </dgm:pt>
    <dgm:pt modelId="{38287240-F77E-4B75-98DF-A9FF210969E2}" type="sibTrans" cxnId="{6CEA497B-E952-4D56-8EDF-4C4913F22BE8}">
      <dgm:prSet/>
      <dgm:spPr/>
      <dgm:t>
        <a:bodyPr/>
        <a:lstStyle/>
        <a:p>
          <a:endParaRPr lang="en-US" sz="1600"/>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sz="1600"/>
        </a:p>
      </dgm:t>
    </dgm:pt>
    <dgm:pt modelId="{CEC651DF-4003-4DDA-901B-6BFD27465F7F}" type="sibTrans" cxnId="{4B7D6340-E0B5-4533-9EC9-F7AB2E617128}">
      <dgm:prSet/>
      <dgm:spPr/>
      <dgm:t>
        <a:bodyPr/>
        <a:lstStyle/>
        <a:p>
          <a:endParaRPr lang="en-US" sz="1600"/>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sz="1600"/>
        </a:p>
      </dgm:t>
    </dgm:pt>
    <dgm:pt modelId="{9E4CB892-29C4-464E-A2FB-A45D25161055}" type="sibTrans" cxnId="{64F81F26-4B0F-4DDF-B996-873468B26619}">
      <dgm:prSet/>
      <dgm:spPr/>
      <dgm:t>
        <a:bodyPr/>
        <a:lstStyle/>
        <a:p>
          <a:endParaRPr lang="en-US" sz="1600"/>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sz="1600"/>
        </a:p>
      </dgm:t>
    </dgm:pt>
    <dgm:pt modelId="{A81829ED-EB80-41D6-B1FD-CD09F444D4D4}" type="sibTrans" cxnId="{07B0FFF4-49BE-4BAD-924A-558A75BFFD9E}">
      <dgm:prSet/>
      <dgm:spPr/>
      <dgm:t>
        <a:bodyPr/>
        <a:lstStyle/>
        <a:p>
          <a:endParaRPr lang="en-US" sz="1600"/>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sz="1600"/>
        </a:p>
      </dgm:t>
    </dgm:pt>
    <dgm:pt modelId="{9898A841-06E1-47F4-8A15-5CB7245140CE}" type="sibTrans" cxnId="{93FAC4AF-C8C0-4860-AF44-E5D59C2D9250}">
      <dgm:prSet/>
      <dgm:spPr/>
      <dgm:t>
        <a:bodyPr/>
        <a:lstStyle/>
        <a:p>
          <a:endParaRPr lang="en-US" sz="1600"/>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sz="1600"/>
        </a:p>
      </dgm:t>
    </dgm:pt>
    <dgm:pt modelId="{19656498-AF96-49F9-B252-B8B7B1798786}" type="sibTrans" cxnId="{7AE7ACE3-D380-4918-9F85-864516F9D200}">
      <dgm:prSet/>
      <dgm:spPr/>
      <dgm:t>
        <a:bodyPr/>
        <a:lstStyle/>
        <a:p>
          <a:endParaRPr lang="en-US" sz="1600"/>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1E5115B3-7975-43D3-8219-FCC2E3844A7B}" type="presOf" srcId="{F2FF8015-A138-4ACB-812F-0610BE534839}" destId="{9E7B83D5-D108-4B44-ADAD-9819BCDE2AF1}" srcOrd="0" destOrd="0" presId="urn:microsoft.com/office/officeart/2005/8/layout/hChevron3"/>
    <dgm:cxn modelId="{6CEA497B-E952-4D56-8EDF-4C4913F22BE8}" srcId="{C268D8F7-6DE6-41FA-9D72-FC958B40A58B}" destId="{99139C98-7ED7-44C2-8EC4-CCEB350C8FDC}" srcOrd="1" destOrd="0" parTransId="{13C6FB41-A344-4574-A210-6AA3B0FEEA03}" sibTransId="{38287240-F77E-4B75-98DF-A9FF210969E2}"/>
    <dgm:cxn modelId="{049620EC-AF00-4ED2-995B-A44F0E1E286C}" type="presOf" srcId="{1DA110C7-7C9D-4FC4-9B64-AB2F61A095F8}" destId="{175F5275-3446-4824-9415-66CAE2F84B3E}" srcOrd="0" destOrd="0" presId="urn:microsoft.com/office/officeart/2005/8/layout/hChevron3"/>
    <dgm:cxn modelId="{29A84390-201C-439D-A186-5A962ED921CC}" type="presOf" srcId="{FA0CCFB1-629B-4846-B2C1-F019B70A5695}" destId="{95E0C1B3-FCCF-47E2-9C57-03E06EA46E57}" srcOrd="0" destOrd="0" presId="urn:microsoft.com/office/officeart/2005/8/layout/hChevron3"/>
    <dgm:cxn modelId="{F66C8738-4CBF-45C7-A7D8-5BD61832EED6}" type="presOf" srcId="{ECB33EF2-3F36-4D9B-BF3B-C374E91A646A}" destId="{6201FBED-10DF-432D-9E9D-73CB0F3C4068}"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265A0443-91E9-4C56-A8DC-3CF15E7D503B}" type="presOf" srcId="{C268D8F7-6DE6-41FA-9D72-FC958B40A58B}" destId="{BF0B86ED-B34A-4CE2-841E-9FB07564D058}" srcOrd="0" destOrd="0" presId="urn:microsoft.com/office/officeart/2005/8/layout/hChevron3"/>
    <dgm:cxn modelId="{E9666CC4-EEDE-4472-8C2F-2379B3AD170C}" type="presOf" srcId="{BA59FA5F-6833-41DA-8631-8E40153ECCA7}" destId="{F4EC6C0F-7C5E-4D4C-B5E9-F20402D44343}" srcOrd="0" destOrd="0" presId="urn:microsoft.com/office/officeart/2005/8/layout/hChevron3"/>
    <dgm:cxn modelId="{8B8A437A-0919-4048-B6D4-DE00C2A22058}" type="presOf" srcId="{F222A756-D4C0-4EA0-B8A6-10EA71D69DDB}" destId="{A600950E-7A9A-4B33-9675-86A99EDFD716}"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820329A3-57C1-456F-81D2-ECEA919D6663}" type="presOf" srcId="{99139C98-7ED7-44C2-8EC4-CCEB350C8FDC}" destId="{728F2FE6-8A69-4AAE-B2A8-8A74637A5BFF}" srcOrd="0" destOrd="0" presId="urn:microsoft.com/office/officeart/2005/8/layout/hChevron3"/>
    <dgm:cxn modelId="{69AFCE57-A63B-4FAF-AFAE-9510FB6CD8F2}" type="presParOf" srcId="{BF0B86ED-B34A-4CE2-841E-9FB07564D058}" destId="{6201FBED-10DF-432D-9E9D-73CB0F3C4068}" srcOrd="0" destOrd="0" presId="urn:microsoft.com/office/officeart/2005/8/layout/hChevron3"/>
    <dgm:cxn modelId="{7B26E349-F7D8-405B-9EBA-1B70CE7E9B88}" type="presParOf" srcId="{BF0B86ED-B34A-4CE2-841E-9FB07564D058}" destId="{B3116127-5987-4035-81DE-5982E9E8E7FD}" srcOrd="1" destOrd="0" presId="urn:microsoft.com/office/officeart/2005/8/layout/hChevron3"/>
    <dgm:cxn modelId="{192708ED-9FE1-4F43-BF4A-C88642DA034E}" type="presParOf" srcId="{BF0B86ED-B34A-4CE2-841E-9FB07564D058}" destId="{728F2FE6-8A69-4AAE-B2A8-8A74637A5BFF}" srcOrd="2" destOrd="0" presId="urn:microsoft.com/office/officeart/2005/8/layout/hChevron3"/>
    <dgm:cxn modelId="{CA62628A-B8B5-4805-BDBA-9DBAF67FD8B9}" type="presParOf" srcId="{BF0B86ED-B34A-4CE2-841E-9FB07564D058}" destId="{560C2625-759E-46CB-9605-284A60DB0F87}" srcOrd="3" destOrd="0" presId="urn:microsoft.com/office/officeart/2005/8/layout/hChevron3"/>
    <dgm:cxn modelId="{42D907D5-6C34-4E8B-ABEA-7CCE698ED039}" type="presParOf" srcId="{BF0B86ED-B34A-4CE2-841E-9FB07564D058}" destId="{F4EC6C0F-7C5E-4D4C-B5E9-F20402D44343}" srcOrd="4" destOrd="0" presId="urn:microsoft.com/office/officeart/2005/8/layout/hChevron3"/>
    <dgm:cxn modelId="{9AC7E8C4-1630-42FB-8A8F-D653C157DCC0}" type="presParOf" srcId="{BF0B86ED-B34A-4CE2-841E-9FB07564D058}" destId="{92EFCD6C-87B6-4071-BD4F-B33AC6F810C8}" srcOrd="5" destOrd="0" presId="urn:microsoft.com/office/officeart/2005/8/layout/hChevron3"/>
    <dgm:cxn modelId="{92ECE568-384A-4830-8ACD-8EC173852F45}" type="presParOf" srcId="{BF0B86ED-B34A-4CE2-841E-9FB07564D058}" destId="{A600950E-7A9A-4B33-9675-86A99EDFD716}" srcOrd="6" destOrd="0" presId="urn:microsoft.com/office/officeart/2005/8/layout/hChevron3"/>
    <dgm:cxn modelId="{E9A4049A-661C-466A-BE5A-A9C3B9BB5011}" type="presParOf" srcId="{BF0B86ED-B34A-4CE2-841E-9FB07564D058}" destId="{C7129975-E533-417C-B1E0-7F56EE3A761D}" srcOrd="7" destOrd="0" presId="urn:microsoft.com/office/officeart/2005/8/layout/hChevron3"/>
    <dgm:cxn modelId="{2097D1E6-A535-46DB-9EB3-542EBD45EF01}" type="presParOf" srcId="{BF0B86ED-B34A-4CE2-841E-9FB07564D058}" destId="{9E7B83D5-D108-4B44-ADAD-9819BCDE2AF1}" srcOrd="8" destOrd="0" presId="urn:microsoft.com/office/officeart/2005/8/layout/hChevron3"/>
    <dgm:cxn modelId="{29DE1619-22EF-4209-966C-06D446D7B1D8}" type="presParOf" srcId="{BF0B86ED-B34A-4CE2-841E-9FB07564D058}" destId="{BFE8CBC1-312A-49D6-965C-2141F0B043FD}" srcOrd="9" destOrd="0" presId="urn:microsoft.com/office/officeart/2005/8/layout/hChevron3"/>
    <dgm:cxn modelId="{CC254B02-BCA0-43D2-AA7A-BB10D021E820}" type="presParOf" srcId="{BF0B86ED-B34A-4CE2-841E-9FB07564D058}" destId="{95E0C1B3-FCCF-47E2-9C57-03E06EA46E57}" srcOrd="10" destOrd="0" presId="urn:microsoft.com/office/officeart/2005/8/layout/hChevron3"/>
    <dgm:cxn modelId="{05D5B51F-EFF1-49DB-A764-D7A5F1F3401C}" type="presParOf" srcId="{BF0B86ED-B34A-4CE2-841E-9FB07564D058}" destId="{384D5557-A52E-42CD-9439-A1A0A708B92C}" srcOrd="11" destOrd="0" presId="urn:microsoft.com/office/officeart/2005/8/layout/hChevron3"/>
    <dgm:cxn modelId="{DF8DF2A9-B13B-43E3-B85B-4E57BD017526}"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34E110CA-98E6-44EB-8E45-6C4712FB591E}" type="presOf" srcId="{FA0CCFB1-629B-4846-B2C1-F019B70A5695}" destId="{95E0C1B3-FCCF-47E2-9C57-03E06EA46E57}" srcOrd="0" destOrd="0" presId="urn:microsoft.com/office/officeart/2005/8/layout/hChevron3"/>
    <dgm:cxn modelId="{801E958D-54E0-48E0-98F3-5EB6468AECBF}" type="presOf" srcId="{F2FF8015-A138-4ACB-812F-0610BE534839}" destId="{9E7B83D5-D108-4B44-ADAD-9819BCDE2AF1}" srcOrd="0" destOrd="0" presId="urn:microsoft.com/office/officeart/2005/8/layout/hChevron3"/>
    <dgm:cxn modelId="{3FF9AB52-104C-47FD-B895-25F14A127B25}" type="presOf" srcId="{C268D8F7-6DE6-41FA-9D72-FC958B40A58B}" destId="{BF0B86ED-B34A-4CE2-841E-9FB07564D058}" srcOrd="0" destOrd="0" presId="urn:microsoft.com/office/officeart/2005/8/layout/hChevron3"/>
    <dgm:cxn modelId="{1C4E72F7-8E61-4B57-B7C5-6E613069E25F}" type="presOf" srcId="{F222A756-D4C0-4EA0-B8A6-10EA71D69DDB}" destId="{A600950E-7A9A-4B33-9675-86A99EDFD716}" srcOrd="0" destOrd="0" presId="urn:microsoft.com/office/officeart/2005/8/layout/hChevron3"/>
    <dgm:cxn modelId="{BE5D3399-6097-4488-A859-B31DC94A7817}" type="presOf" srcId="{1DA110C7-7C9D-4FC4-9B64-AB2F61A095F8}" destId="{175F5275-3446-4824-9415-66CAE2F84B3E}" srcOrd="0" destOrd="0" presId="urn:microsoft.com/office/officeart/2005/8/layout/hChevron3"/>
    <dgm:cxn modelId="{0F28419C-2E2A-4E41-A247-A6000AA0049A}" type="presOf" srcId="{ECB33EF2-3F36-4D9B-BF3B-C374E91A646A}" destId="{6201FBED-10DF-432D-9E9D-73CB0F3C4068}"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9C88A2C6-6760-48C1-B132-B5352A9F71DC}" type="presOf" srcId="{BA59FA5F-6833-41DA-8631-8E40153ECCA7}" destId="{F4EC6C0F-7C5E-4D4C-B5E9-F20402D44343}" srcOrd="0" destOrd="0" presId="urn:microsoft.com/office/officeart/2005/8/layout/hChevron3"/>
    <dgm:cxn modelId="{741CCFBD-A95C-4342-9F11-4B9150EEF586}" type="presOf" srcId="{99139C98-7ED7-44C2-8EC4-CCEB350C8FDC}" destId="{728F2FE6-8A69-4AAE-B2A8-8A74637A5BFF}"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F5ECFBFB-CBBC-440E-AF60-3463A26F9BD4}" type="presParOf" srcId="{BF0B86ED-B34A-4CE2-841E-9FB07564D058}" destId="{6201FBED-10DF-432D-9E9D-73CB0F3C4068}" srcOrd="0" destOrd="0" presId="urn:microsoft.com/office/officeart/2005/8/layout/hChevron3"/>
    <dgm:cxn modelId="{699B7EFF-06CF-4112-A647-D1EBEF4D0998}" type="presParOf" srcId="{BF0B86ED-B34A-4CE2-841E-9FB07564D058}" destId="{B3116127-5987-4035-81DE-5982E9E8E7FD}" srcOrd="1" destOrd="0" presId="urn:microsoft.com/office/officeart/2005/8/layout/hChevron3"/>
    <dgm:cxn modelId="{29A94444-064B-4414-B930-E1AB5202BA6E}" type="presParOf" srcId="{BF0B86ED-B34A-4CE2-841E-9FB07564D058}" destId="{728F2FE6-8A69-4AAE-B2A8-8A74637A5BFF}" srcOrd="2" destOrd="0" presId="urn:microsoft.com/office/officeart/2005/8/layout/hChevron3"/>
    <dgm:cxn modelId="{D8C09B42-796A-4F89-9DD8-D36393DED15C}" type="presParOf" srcId="{BF0B86ED-B34A-4CE2-841E-9FB07564D058}" destId="{560C2625-759E-46CB-9605-284A60DB0F87}" srcOrd="3" destOrd="0" presId="urn:microsoft.com/office/officeart/2005/8/layout/hChevron3"/>
    <dgm:cxn modelId="{DFD7F54A-1794-480E-896B-CBC7C4E7C946}" type="presParOf" srcId="{BF0B86ED-B34A-4CE2-841E-9FB07564D058}" destId="{F4EC6C0F-7C5E-4D4C-B5E9-F20402D44343}" srcOrd="4" destOrd="0" presId="urn:microsoft.com/office/officeart/2005/8/layout/hChevron3"/>
    <dgm:cxn modelId="{25380573-151D-48B2-816A-CFFC63D3DE26}" type="presParOf" srcId="{BF0B86ED-B34A-4CE2-841E-9FB07564D058}" destId="{92EFCD6C-87B6-4071-BD4F-B33AC6F810C8}" srcOrd="5" destOrd="0" presId="urn:microsoft.com/office/officeart/2005/8/layout/hChevron3"/>
    <dgm:cxn modelId="{C32D2638-3650-4A87-BE07-2538AEF6BF56}" type="presParOf" srcId="{BF0B86ED-B34A-4CE2-841E-9FB07564D058}" destId="{A600950E-7A9A-4B33-9675-86A99EDFD716}" srcOrd="6" destOrd="0" presId="urn:microsoft.com/office/officeart/2005/8/layout/hChevron3"/>
    <dgm:cxn modelId="{F6344FD6-78A4-4E67-AEDA-F0DEE0CA79E5}" type="presParOf" srcId="{BF0B86ED-B34A-4CE2-841E-9FB07564D058}" destId="{C7129975-E533-417C-B1E0-7F56EE3A761D}" srcOrd="7" destOrd="0" presId="urn:microsoft.com/office/officeart/2005/8/layout/hChevron3"/>
    <dgm:cxn modelId="{E33DA664-2767-42A0-9D59-1C2A68DA94DB}" type="presParOf" srcId="{BF0B86ED-B34A-4CE2-841E-9FB07564D058}" destId="{9E7B83D5-D108-4B44-ADAD-9819BCDE2AF1}" srcOrd="8" destOrd="0" presId="urn:microsoft.com/office/officeart/2005/8/layout/hChevron3"/>
    <dgm:cxn modelId="{5AAF6AF8-39E3-4C52-9F1C-4FC8A340E430}" type="presParOf" srcId="{BF0B86ED-B34A-4CE2-841E-9FB07564D058}" destId="{BFE8CBC1-312A-49D6-965C-2141F0B043FD}" srcOrd="9" destOrd="0" presId="urn:microsoft.com/office/officeart/2005/8/layout/hChevron3"/>
    <dgm:cxn modelId="{76649662-EF0D-4C94-A46D-5DBAE6A855A1}" type="presParOf" srcId="{BF0B86ED-B34A-4CE2-841E-9FB07564D058}" destId="{95E0C1B3-FCCF-47E2-9C57-03E06EA46E57}" srcOrd="10" destOrd="0" presId="urn:microsoft.com/office/officeart/2005/8/layout/hChevron3"/>
    <dgm:cxn modelId="{7247EBE4-4CCF-4D5C-A90B-31BB42039F30}" type="presParOf" srcId="{BF0B86ED-B34A-4CE2-841E-9FB07564D058}" destId="{384D5557-A52E-42CD-9439-A1A0A708B92C}" srcOrd="11" destOrd="0" presId="urn:microsoft.com/office/officeart/2005/8/layout/hChevron3"/>
    <dgm:cxn modelId="{66231B17-D87E-4686-BB7C-3A18B5A14068}"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DB2346CC-0D5B-4C5A-8CC4-58AF952115DB}" srcId="{C268D8F7-6DE6-41FA-9D72-FC958B40A58B}" destId="{ECB33EF2-3F36-4D9B-BF3B-C374E91A646A}" srcOrd="0" destOrd="0" parTransId="{EF65E80E-E895-4649-852A-34A21E1641D5}" sibTransId="{C96554F8-7BF7-4C2F-8DBE-3D722032513C}"/>
    <dgm:cxn modelId="{E8B23E42-0FDA-4212-949D-F9B1FB37C03A}" type="presOf" srcId="{BA59FA5F-6833-41DA-8631-8E40153ECCA7}" destId="{F4EC6C0F-7C5E-4D4C-B5E9-F20402D44343}" srcOrd="0" destOrd="0" presId="urn:microsoft.com/office/officeart/2005/8/layout/hChevron3"/>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99BA9C19-6324-4BF9-AE1B-4AFE0046A929}" type="presOf" srcId="{C268D8F7-6DE6-41FA-9D72-FC958B40A58B}" destId="{BF0B86ED-B34A-4CE2-841E-9FB07564D058}" srcOrd="0" destOrd="0" presId="urn:microsoft.com/office/officeart/2005/8/layout/hChevron3"/>
    <dgm:cxn modelId="{ACA448B8-7B7E-41AA-A81E-5BED479A74E9}" type="presOf" srcId="{F222A756-D4C0-4EA0-B8A6-10EA71D69DDB}" destId="{A600950E-7A9A-4B33-9675-86A99EDFD716}" srcOrd="0" destOrd="0" presId="urn:microsoft.com/office/officeart/2005/8/layout/hChevron3"/>
    <dgm:cxn modelId="{B56AD663-2C4D-4E70-B862-1D042999D9B7}" type="presOf" srcId="{FA0CCFB1-629B-4846-B2C1-F019B70A5695}" destId="{95E0C1B3-FCCF-47E2-9C57-03E06EA46E57}"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A9319BC8-BF13-48B8-851A-8EE29A93E8B9}" type="presOf" srcId="{F2FF8015-A138-4ACB-812F-0610BE534839}" destId="{9E7B83D5-D108-4B44-ADAD-9819BCDE2AF1}" srcOrd="0" destOrd="0" presId="urn:microsoft.com/office/officeart/2005/8/layout/hChevron3"/>
    <dgm:cxn modelId="{ED376183-B2F3-440B-9BF7-B94EB7227784}" type="presOf" srcId="{ECB33EF2-3F36-4D9B-BF3B-C374E91A646A}" destId="{6201FBED-10DF-432D-9E9D-73CB0F3C4068}" srcOrd="0" destOrd="0" presId="urn:microsoft.com/office/officeart/2005/8/layout/hChevron3"/>
    <dgm:cxn modelId="{EAF80D26-DB29-4BBD-BBB9-6774B48015E9}" type="presOf" srcId="{99139C98-7ED7-44C2-8EC4-CCEB350C8FDC}" destId="{728F2FE6-8A69-4AAE-B2A8-8A74637A5BFF}"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087E5417-A314-442B-ADC5-8E9AFA1A591F}" type="presOf" srcId="{1DA110C7-7C9D-4FC4-9B64-AB2F61A095F8}" destId="{175F5275-3446-4824-9415-66CAE2F84B3E}" srcOrd="0" destOrd="0" presId="urn:microsoft.com/office/officeart/2005/8/layout/hChevron3"/>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4C6653BB-5A13-42D8-A0F5-629AA938BCF6}" type="presParOf" srcId="{BF0B86ED-B34A-4CE2-841E-9FB07564D058}" destId="{6201FBED-10DF-432D-9E9D-73CB0F3C4068}" srcOrd="0" destOrd="0" presId="urn:microsoft.com/office/officeart/2005/8/layout/hChevron3"/>
    <dgm:cxn modelId="{9D9DDE81-A54A-4FBF-B532-D5F462CAFF10}" type="presParOf" srcId="{BF0B86ED-B34A-4CE2-841E-9FB07564D058}" destId="{B3116127-5987-4035-81DE-5982E9E8E7FD}" srcOrd="1" destOrd="0" presId="urn:microsoft.com/office/officeart/2005/8/layout/hChevron3"/>
    <dgm:cxn modelId="{EEFFC348-48D4-4996-A18C-73864D14D7A2}" type="presParOf" srcId="{BF0B86ED-B34A-4CE2-841E-9FB07564D058}" destId="{728F2FE6-8A69-4AAE-B2A8-8A74637A5BFF}" srcOrd="2" destOrd="0" presId="urn:microsoft.com/office/officeart/2005/8/layout/hChevron3"/>
    <dgm:cxn modelId="{9AFDA6C1-75A5-4DF0-830B-0608CED0E30F}" type="presParOf" srcId="{BF0B86ED-B34A-4CE2-841E-9FB07564D058}" destId="{560C2625-759E-46CB-9605-284A60DB0F87}" srcOrd="3" destOrd="0" presId="urn:microsoft.com/office/officeart/2005/8/layout/hChevron3"/>
    <dgm:cxn modelId="{02B77DCF-EB92-44E5-B61B-D2FD556639AD}" type="presParOf" srcId="{BF0B86ED-B34A-4CE2-841E-9FB07564D058}" destId="{F4EC6C0F-7C5E-4D4C-B5E9-F20402D44343}" srcOrd="4" destOrd="0" presId="urn:microsoft.com/office/officeart/2005/8/layout/hChevron3"/>
    <dgm:cxn modelId="{BBC8C206-270E-419E-A51E-83B6148E70E1}" type="presParOf" srcId="{BF0B86ED-B34A-4CE2-841E-9FB07564D058}" destId="{92EFCD6C-87B6-4071-BD4F-B33AC6F810C8}" srcOrd="5" destOrd="0" presId="urn:microsoft.com/office/officeart/2005/8/layout/hChevron3"/>
    <dgm:cxn modelId="{BAC8DE17-C6D3-46C6-BE28-94AFC157ED93}" type="presParOf" srcId="{BF0B86ED-B34A-4CE2-841E-9FB07564D058}" destId="{A600950E-7A9A-4B33-9675-86A99EDFD716}" srcOrd="6" destOrd="0" presId="urn:microsoft.com/office/officeart/2005/8/layout/hChevron3"/>
    <dgm:cxn modelId="{0FFB0D5E-EF37-4B90-8F66-F70A90BBA04D}" type="presParOf" srcId="{BF0B86ED-B34A-4CE2-841E-9FB07564D058}" destId="{C7129975-E533-417C-B1E0-7F56EE3A761D}" srcOrd="7" destOrd="0" presId="urn:microsoft.com/office/officeart/2005/8/layout/hChevron3"/>
    <dgm:cxn modelId="{2AE75F67-8019-4E02-9AF2-A6681564AC86}" type="presParOf" srcId="{BF0B86ED-B34A-4CE2-841E-9FB07564D058}" destId="{9E7B83D5-D108-4B44-ADAD-9819BCDE2AF1}" srcOrd="8" destOrd="0" presId="urn:microsoft.com/office/officeart/2005/8/layout/hChevron3"/>
    <dgm:cxn modelId="{DF10F623-3BB5-43F6-B8E2-7853425D0535}" type="presParOf" srcId="{BF0B86ED-B34A-4CE2-841E-9FB07564D058}" destId="{BFE8CBC1-312A-49D6-965C-2141F0B043FD}" srcOrd="9" destOrd="0" presId="urn:microsoft.com/office/officeart/2005/8/layout/hChevron3"/>
    <dgm:cxn modelId="{E8146CEA-3545-4DF0-A744-013843BD3EBA}" type="presParOf" srcId="{BF0B86ED-B34A-4CE2-841E-9FB07564D058}" destId="{95E0C1B3-FCCF-47E2-9C57-03E06EA46E57}" srcOrd="10" destOrd="0" presId="urn:microsoft.com/office/officeart/2005/8/layout/hChevron3"/>
    <dgm:cxn modelId="{094FB098-8174-45A3-BC0C-017D4AE4735D}" type="presParOf" srcId="{BF0B86ED-B34A-4CE2-841E-9FB07564D058}" destId="{384D5557-A52E-42CD-9439-A1A0A708B92C}" srcOrd="11" destOrd="0" presId="urn:microsoft.com/office/officeart/2005/8/layout/hChevron3"/>
    <dgm:cxn modelId="{DDBEF8CE-D8F3-4FB6-8B24-865005792C77}"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4B9E91-4EA3-4F6D-985C-811C1C987B82}" type="doc">
      <dgm:prSet loTypeId="urn:microsoft.com/office/officeart/2005/8/layout/hierarchy3" loCatId="relationship" qsTypeId="urn:microsoft.com/office/officeart/2005/8/quickstyle/simple3" qsCatId="simple" csTypeId="urn:microsoft.com/office/officeart/2005/8/colors/colorful3" csCatId="colorful" phldr="1"/>
      <dgm:spPr/>
      <dgm:t>
        <a:bodyPr/>
        <a:lstStyle/>
        <a:p>
          <a:endParaRPr lang="en-US"/>
        </a:p>
      </dgm:t>
    </dgm:pt>
    <dgm:pt modelId="{1826C5D9-F31C-4E13-9C08-4A7F06F4C06F}">
      <dgm:prSet phldrT="[Text]" custT="1"/>
      <dgm:spPr/>
      <dgm:t>
        <a:bodyPr/>
        <a:lstStyle/>
        <a:p>
          <a:r>
            <a:rPr lang="en-US" sz="2000" dirty="0" smtClean="0"/>
            <a:t>DAP Assessment Tool</a:t>
          </a:r>
          <a:endParaRPr lang="en-US" sz="2000" dirty="0"/>
        </a:p>
      </dgm:t>
    </dgm:pt>
    <dgm:pt modelId="{41D8C6B8-6103-4FDD-8691-DB66E6641B04}" type="parTrans" cxnId="{D47E4890-17F5-4124-AD60-9DECCB3387CA}">
      <dgm:prSet/>
      <dgm:spPr/>
      <dgm:t>
        <a:bodyPr/>
        <a:lstStyle/>
        <a:p>
          <a:endParaRPr lang="en-US"/>
        </a:p>
      </dgm:t>
    </dgm:pt>
    <dgm:pt modelId="{1CA4A8C5-9615-4F1A-A5EF-219A5EA91003}" type="sibTrans" cxnId="{D47E4890-17F5-4124-AD60-9DECCB3387CA}">
      <dgm:prSet/>
      <dgm:spPr/>
      <dgm:t>
        <a:bodyPr/>
        <a:lstStyle/>
        <a:p>
          <a:endParaRPr lang="en-US"/>
        </a:p>
      </dgm:t>
    </dgm:pt>
    <dgm:pt modelId="{4685478A-81C0-4B07-BDCF-6352DC01C6D6}">
      <dgm:prSet phldrT="[Text]" custT="1"/>
      <dgm:spPr/>
      <dgm:t>
        <a:bodyPr/>
        <a:lstStyle/>
        <a:p>
          <a:r>
            <a:rPr lang="en-US" sz="1800" dirty="0" smtClean="0"/>
            <a:t>TMV</a:t>
          </a:r>
        </a:p>
      </dgm:t>
    </dgm:pt>
    <dgm:pt modelId="{5597EF67-22FA-4524-B627-C36B7748B65F}" type="parTrans" cxnId="{CA4F7008-CE4C-4C42-A388-CA1086843FB7}">
      <dgm:prSet/>
      <dgm:spPr/>
      <dgm:t>
        <a:bodyPr/>
        <a:lstStyle/>
        <a:p>
          <a:endParaRPr lang="en-US" sz="2000"/>
        </a:p>
      </dgm:t>
    </dgm:pt>
    <dgm:pt modelId="{9FF03DDA-0207-4CD8-952F-A4F91E90C8AB}" type="sibTrans" cxnId="{CA4F7008-CE4C-4C42-A388-CA1086843FB7}">
      <dgm:prSet/>
      <dgm:spPr/>
      <dgm:t>
        <a:bodyPr/>
        <a:lstStyle/>
        <a:p>
          <a:endParaRPr lang="en-US"/>
        </a:p>
      </dgm:t>
    </dgm:pt>
    <dgm:pt modelId="{716E1CB7-7817-4B42-91DB-168F5888AFC7}">
      <dgm:prSet phldrT="[Text]" custT="1"/>
      <dgm:spPr/>
      <dgm:t>
        <a:bodyPr/>
        <a:lstStyle/>
        <a:p>
          <a:r>
            <a:rPr lang="en-US" sz="1800" dirty="0" smtClean="0"/>
            <a:t>NCR Report</a:t>
          </a:r>
        </a:p>
      </dgm:t>
    </dgm:pt>
    <dgm:pt modelId="{E5F01625-C4F8-4CAA-803F-EB3322882DA7}" type="parTrans" cxnId="{588F7188-8C03-446B-AA84-35DEF5C97704}">
      <dgm:prSet/>
      <dgm:spPr/>
      <dgm:t>
        <a:bodyPr/>
        <a:lstStyle/>
        <a:p>
          <a:endParaRPr lang="en-US" sz="2000"/>
        </a:p>
      </dgm:t>
    </dgm:pt>
    <dgm:pt modelId="{AAA4743D-E24D-4E94-97F6-0A5BE5CDE9F7}" type="sibTrans" cxnId="{588F7188-8C03-446B-AA84-35DEF5C97704}">
      <dgm:prSet/>
      <dgm:spPr/>
      <dgm:t>
        <a:bodyPr/>
        <a:lstStyle/>
        <a:p>
          <a:endParaRPr lang="en-US"/>
        </a:p>
      </dgm:t>
    </dgm:pt>
    <dgm:pt modelId="{B0BE96E4-F003-4EF1-990C-63243DD23133}">
      <dgm:prSet phldrT="[Text]" custT="1"/>
      <dgm:spPr/>
      <dgm:t>
        <a:bodyPr/>
        <a:lstStyle/>
        <a:p>
          <a:r>
            <a:rPr lang="en-US" sz="1800" dirty="0" smtClean="0"/>
            <a:t>Assessment Report</a:t>
          </a:r>
        </a:p>
      </dgm:t>
    </dgm:pt>
    <dgm:pt modelId="{174CEEB6-4D64-4393-957B-11C4E339594E}" type="parTrans" cxnId="{BC45287D-89E6-4419-81AA-63E7FD4CE7FE}">
      <dgm:prSet/>
      <dgm:spPr/>
      <dgm:t>
        <a:bodyPr/>
        <a:lstStyle/>
        <a:p>
          <a:endParaRPr lang="en-US" sz="2000"/>
        </a:p>
      </dgm:t>
    </dgm:pt>
    <dgm:pt modelId="{640B00C4-9BD3-4FBC-8607-12D7F8A41D0B}" type="sibTrans" cxnId="{BC45287D-89E6-4419-81AA-63E7FD4CE7FE}">
      <dgm:prSet/>
      <dgm:spPr/>
      <dgm:t>
        <a:bodyPr/>
        <a:lstStyle/>
        <a:p>
          <a:endParaRPr lang="en-US"/>
        </a:p>
      </dgm:t>
    </dgm:pt>
    <dgm:pt modelId="{68D44ADE-D1DE-479D-905D-2F01177AC60F}">
      <dgm:prSet phldrT="[Text]" custT="1"/>
      <dgm:spPr/>
      <dgm:t>
        <a:bodyPr/>
        <a:lstStyle/>
        <a:p>
          <a:r>
            <a:rPr lang="en-US" sz="1800" dirty="0" smtClean="0"/>
            <a:t>In-house Calibration</a:t>
          </a:r>
        </a:p>
      </dgm:t>
    </dgm:pt>
    <dgm:pt modelId="{FF9BA7C0-D8B9-4B3A-A9F0-9F6F142D6980}" type="parTrans" cxnId="{90DE7D59-DF0D-4A05-B9DC-60022820CBA4}">
      <dgm:prSet/>
      <dgm:spPr/>
      <dgm:t>
        <a:bodyPr/>
        <a:lstStyle/>
        <a:p>
          <a:endParaRPr lang="en-US" sz="2000"/>
        </a:p>
      </dgm:t>
    </dgm:pt>
    <dgm:pt modelId="{0BBBD61E-4084-4DED-A1F6-D128EBAAC75B}" type="sibTrans" cxnId="{90DE7D59-DF0D-4A05-B9DC-60022820CBA4}">
      <dgm:prSet/>
      <dgm:spPr/>
      <dgm:t>
        <a:bodyPr/>
        <a:lstStyle/>
        <a:p>
          <a:endParaRPr lang="en-US"/>
        </a:p>
      </dgm:t>
    </dgm:pt>
    <dgm:pt modelId="{EFEAC9B9-62C2-4EEA-BC2F-31BBB65049CC}">
      <dgm:prSet phldrT="[Text]" custT="1"/>
      <dgm:spPr/>
      <dgm:t>
        <a:bodyPr/>
        <a:lstStyle/>
        <a:p>
          <a:r>
            <a:rPr lang="en-US" sz="2000" dirty="0" smtClean="0"/>
            <a:t>Onsite Audit</a:t>
          </a:r>
          <a:endParaRPr lang="en-US" sz="2000" dirty="0"/>
        </a:p>
      </dgm:t>
    </dgm:pt>
    <dgm:pt modelId="{C07678A1-4C0A-45B8-92D8-92463F7C2165}" type="parTrans" cxnId="{49D18BF1-0DC2-445D-9BB8-C710B8B96342}">
      <dgm:prSet/>
      <dgm:spPr/>
      <dgm:t>
        <a:bodyPr/>
        <a:lstStyle/>
        <a:p>
          <a:endParaRPr lang="en-US"/>
        </a:p>
      </dgm:t>
    </dgm:pt>
    <dgm:pt modelId="{C48E5721-1D99-4007-A1A8-19F221A7C0C9}" type="sibTrans" cxnId="{49D18BF1-0DC2-445D-9BB8-C710B8B96342}">
      <dgm:prSet/>
      <dgm:spPr/>
      <dgm:t>
        <a:bodyPr/>
        <a:lstStyle/>
        <a:p>
          <a:endParaRPr lang="en-US"/>
        </a:p>
      </dgm:t>
    </dgm:pt>
    <dgm:pt modelId="{66D02E5B-5ED5-432E-938C-6B8C3011AFE3}">
      <dgm:prSet phldrT="[Text]"/>
      <dgm:spPr/>
      <dgm:t>
        <a:bodyPr/>
        <a:lstStyle/>
        <a:p>
          <a:r>
            <a:rPr lang="en-US" dirty="0" smtClean="0"/>
            <a:t>Audit Records:</a:t>
          </a:r>
        </a:p>
      </dgm:t>
    </dgm:pt>
    <dgm:pt modelId="{D6062ABD-0977-429C-B276-8120A95ACE29}" type="parTrans" cxnId="{065D448C-6A96-47F9-9893-799E735866DB}">
      <dgm:prSet/>
      <dgm:spPr/>
      <dgm:t>
        <a:bodyPr/>
        <a:lstStyle/>
        <a:p>
          <a:endParaRPr lang="en-US"/>
        </a:p>
      </dgm:t>
    </dgm:pt>
    <dgm:pt modelId="{1812AC08-1CB3-4D59-B972-242632A4EA5A}" type="sibTrans" cxnId="{065D448C-6A96-47F9-9893-799E735866DB}">
      <dgm:prSet/>
      <dgm:spPr/>
      <dgm:t>
        <a:bodyPr/>
        <a:lstStyle/>
        <a:p>
          <a:endParaRPr lang="en-US"/>
        </a:p>
      </dgm:t>
    </dgm:pt>
    <dgm:pt modelId="{B78ED797-B04D-4620-8FC8-CFB937E94909}">
      <dgm:prSet phldrT="[Text]"/>
      <dgm:spPr/>
      <dgm:t>
        <a:bodyPr/>
        <a:lstStyle/>
        <a:p>
          <a:r>
            <a:rPr lang="en-US" dirty="0" smtClean="0"/>
            <a:t>Pathnotes</a:t>
          </a:r>
        </a:p>
      </dgm:t>
    </dgm:pt>
    <dgm:pt modelId="{C1F46298-AFD6-46B7-9647-2CA7A249A519}" type="parTrans" cxnId="{80327FB6-0BF6-4F84-BC42-7B1C11E2F255}">
      <dgm:prSet/>
      <dgm:spPr/>
      <dgm:t>
        <a:bodyPr/>
        <a:lstStyle/>
        <a:p>
          <a:endParaRPr lang="en-US"/>
        </a:p>
      </dgm:t>
    </dgm:pt>
    <dgm:pt modelId="{AD55C836-CFD6-451D-806B-68CA2D154833}" type="sibTrans" cxnId="{80327FB6-0BF6-4F84-BC42-7B1C11E2F255}">
      <dgm:prSet/>
      <dgm:spPr/>
      <dgm:t>
        <a:bodyPr/>
        <a:lstStyle/>
        <a:p>
          <a:endParaRPr lang="en-US"/>
        </a:p>
      </dgm:t>
    </dgm:pt>
    <dgm:pt modelId="{4A159EE3-9B4D-40E3-8180-1436F7749741}">
      <dgm:prSet/>
      <dgm:spPr/>
      <dgm:t>
        <a:bodyPr/>
        <a:lstStyle/>
        <a:p>
          <a:r>
            <a:rPr lang="en-US" dirty="0" smtClean="0"/>
            <a:t>Areport</a:t>
          </a:r>
        </a:p>
      </dgm:t>
    </dgm:pt>
    <dgm:pt modelId="{54D6748F-F058-4B7E-AAC9-34B57C963E6D}" type="parTrans" cxnId="{0D09E172-D628-46AA-90D9-DC632559CA81}">
      <dgm:prSet/>
      <dgm:spPr/>
      <dgm:t>
        <a:bodyPr/>
        <a:lstStyle/>
        <a:p>
          <a:endParaRPr lang="en-US"/>
        </a:p>
      </dgm:t>
    </dgm:pt>
    <dgm:pt modelId="{63A1C5D0-07A5-4339-AAE1-E37803461632}" type="sibTrans" cxnId="{0D09E172-D628-46AA-90D9-DC632559CA81}">
      <dgm:prSet/>
      <dgm:spPr/>
      <dgm:t>
        <a:bodyPr/>
        <a:lstStyle/>
        <a:p>
          <a:endParaRPr lang="en-US"/>
        </a:p>
      </dgm:t>
    </dgm:pt>
    <dgm:pt modelId="{BC1B4B48-FFB8-4A85-A9A4-6509566D1B1D}">
      <dgm:prSet/>
      <dgm:spPr/>
      <dgm:t>
        <a:bodyPr/>
        <a:lstStyle/>
        <a:p>
          <a:r>
            <a:rPr lang="en-US" dirty="0" smtClean="0"/>
            <a:t>NCR Report</a:t>
          </a:r>
          <a:endParaRPr lang="en-US" dirty="0"/>
        </a:p>
      </dgm:t>
    </dgm:pt>
    <dgm:pt modelId="{962CD93F-08EA-46F1-B818-5975D57AFD8E}" type="parTrans" cxnId="{D7F858F4-2922-4734-898F-16BCB4D3C116}">
      <dgm:prSet/>
      <dgm:spPr/>
      <dgm:t>
        <a:bodyPr/>
        <a:lstStyle/>
        <a:p>
          <a:endParaRPr lang="en-US"/>
        </a:p>
      </dgm:t>
    </dgm:pt>
    <dgm:pt modelId="{0794C393-9978-4882-9D56-8B1DCCAC84D4}" type="sibTrans" cxnId="{D7F858F4-2922-4734-898F-16BCB4D3C116}">
      <dgm:prSet/>
      <dgm:spPr/>
      <dgm:t>
        <a:bodyPr/>
        <a:lstStyle/>
        <a:p>
          <a:endParaRPr lang="en-US"/>
        </a:p>
      </dgm:t>
    </dgm:pt>
    <dgm:pt modelId="{9AB340E0-2393-4664-8BE3-89D133B3BA25}">
      <dgm:prSet phldrT="[Text]" custT="1"/>
      <dgm:spPr/>
      <dgm:t>
        <a:bodyPr/>
        <a:lstStyle/>
        <a:p>
          <a:r>
            <a:rPr lang="en-US" sz="1800" dirty="0" smtClean="0"/>
            <a:t>DS &amp; NCR Review</a:t>
          </a:r>
        </a:p>
      </dgm:t>
    </dgm:pt>
    <dgm:pt modelId="{D44DE9E5-F44D-447B-A8B8-171CA4F84EDA}" type="parTrans" cxnId="{9DCFB3CA-A14F-4E13-9280-D8C69EE0F795}">
      <dgm:prSet/>
      <dgm:spPr/>
      <dgm:t>
        <a:bodyPr/>
        <a:lstStyle/>
        <a:p>
          <a:endParaRPr lang="en-US"/>
        </a:p>
      </dgm:t>
    </dgm:pt>
    <dgm:pt modelId="{FAF5068F-E371-41D8-B105-FA900083F669}" type="sibTrans" cxnId="{9DCFB3CA-A14F-4E13-9280-D8C69EE0F795}">
      <dgm:prSet/>
      <dgm:spPr/>
      <dgm:t>
        <a:bodyPr/>
        <a:lstStyle/>
        <a:p>
          <a:endParaRPr lang="en-US"/>
        </a:p>
      </dgm:t>
    </dgm:pt>
    <dgm:pt modelId="{22E68E3C-0EAD-4078-945B-EE7C0DF37F9E}">
      <dgm:prSet phldrT="[Text]" custT="1"/>
      <dgm:spPr/>
      <dgm:t>
        <a:bodyPr/>
        <a:lstStyle/>
        <a:p>
          <a:r>
            <a:rPr lang="en-US" sz="1800" smtClean="0"/>
            <a:t>GALO</a:t>
          </a:r>
          <a:endParaRPr lang="en-US" sz="1800" dirty="0" smtClean="0"/>
        </a:p>
      </dgm:t>
    </dgm:pt>
    <dgm:pt modelId="{7413F73E-614F-4E7B-8C5B-28E8F5E28D5D}" type="parTrans" cxnId="{27911F12-D0F2-44A7-80E0-02DF8C51369E}">
      <dgm:prSet/>
      <dgm:spPr/>
      <dgm:t>
        <a:bodyPr/>
        <a:lstStyle/>
        <a:p>
          <a:endParaRPr lang="en-US"/>
        </a:p>
      </dgm:t>
    </dgm:pt>
    <dgm:pt modelId="{D92C476D-AF0F-4150-8402-F502A0CDA669}" type="sibTrans" cxnId="{27911F12-D0F2-44A7-80E0-02DF8C51369E}">
      <dgm:prSet/>
      <dgm:spPr/>
      <dgm:t>
        <a:bodyPr/>
        <a:lstStyle/>
        <a:p>
          <a:endParaRPr lang="en-US"/>
        </a:p>
      </dgm:t>
    </dgm:pt>
    <dgm:pt modelId="{EA4CEF21-1967-4FB2-BAEE-0E5AD676ECC2}" type="pres">
      <dgm:prSet presAssocID="{7C4B9E91-4EA3-4F6D-985C-811C1C987B82}" presName="diagram" presStyleCnt="0">
        <dgm:presLayoutVars>
          <dgm:chPref val="1"/>
          <dgm:dir/>
          <dgm:animOne val="branch"/>
          <dgm:animLvl val="lvl"/>
          <dgm:resizeHandles/>
        </dgm:presLayoutVars>
      </dgm:prSet>
      <dgm:spPr/>
      <dgm:t>
        <a:bodyPr/>
        <a:lstStyle/>
        <a:p>
          <a:endParaRPr lang="en-US"/>
        </a:p>
      </dgm:t>
    </dgm:pt>
    <dgm:pt modelId="{B209D1EA-0106-4B70-B36E-287D733882FA}" type="pres">
      <dgm:prSet presAssocID="{1826C5D9-F31C-4E13-9C08-4A7F06F4C06F}" presName="root" presStyleCnt="0"/>
      <dgm:spPr/>
      <dgm:t>
        <a:bodyPr/>
        <a:lstStyle/>
        <a:p>
          <a:endParaRPr lang="en-US"/>
        </a:p>
      </dgm:t>
    </dgm:pt>
    <dgm:pt modelId="{E81B0535-C27C-41A9-9028-152758E8DF7C}" type="pres">
      <dgm:prSet presAssocID="{1826C5D9-F31C-4E13-9C08-4A7F06F4C06F}" presName="rootComposite" presStyleCnt="0"/>
      <dgm:spPr/>
      <dgm:t>
        <a:bodyPr/>
        <a:lstStyle/>
        <a:p>
          <a:endParaRPr lang="en-US"/>
        </a:p>
      </dgm:t>
    </dgm:pt>
    <dgm:pt modelId="{AB962D6B-3D94-42DE-8DF3-BB8FF04F860B}" type="pres">
      <dgm:prSet presAssocID="{1826C5D9-F31C-4E13-9C08-4A7F06F4C06F}" presName="rootText" presStyleLbl="node1" presStyleIdx="0" presStyleCnt="3" custScaleX="158359" custScaleY="147111" custLinFactX="12937" custLinFactNeighborX="100000"/>
      <dgm:spPr/>
      <dgm:t>
        <a:bodyPr/>
        <a:lstStyle/>
        <a:p>
          <a:endParaRPr lang="en-US"/>
        </a:p>
      </dgm:t>
    </dgm:pt>
    <dgm:pt modelId="{68A38885-78F7-449A-B269-BCEF0900979F}" type="pres">
      <dgm:prSet presAssocID="{1826C5D9-F31C-4E13-9C08-4A7F06F4C06F}" presName="rootConnector" presStyleLbl="node1" presStyleIdx="0" presStyleCnt="3"/>
      <dgm:spPr/>
      <dgm:t>
        <a:bodyPr/>
        <a:lstStyle/>
        <a:p>
          <a:endParaRPr lang="en-US"/>
        </a:p>
      </dgm:t>
    </dgm:pt>
    <dgm:pt modelId="{6DCD93D3-BE15-435F-8697-9C2FEAABAB6D}" type="pres">
      <dgm:prSet presAssocID="{1826C5D9-F31C-4E13-9C08-4A7F06F4C06F}" presName="childShape" presStyleCnt="0"/>
      <dgm:spPr/>
      <dgm:t>
        <a:bodyPr/>
        <a:lstStyle/>
        <a:p>
          <a:endParaRPr lang="en-US"/>
        </a:p>
      </dgm:t>
    </dgm:pt>
    <dgm:pt modelId="{6C2F0609-ACF0-4787-A09F-9D86E746B73E}" type="pres">
      <dgm:prSet presAssocID="{D44DE9E5-F44D-447B-A8B8-171CA4F84EDA}" presName="Name13" presStyleLbl="parChTrans1D2" presStyleIdx="0" presStyleCnt="9"/>
      <dgm:spPr/>
      <dgm:t>
        <a:bodyPr/>
        <a:lstStyle/>
        <a:p>
          <a:endParaRPr lang="en-US"/>
        </a:p>
      </dgm:t>
    </dgm:pt>
    <dgm:pt modelId="{944726B0-DBA5-4BDA-83F5-D4A1FE7AC2B7}" type="pres">
      <dgm:prSet presAssocID="{9AB340E0-2393-4664-8BE3-89D133B3BA25}" presName="childText" presStyleLbl="bgAcc1" presStyleIdx="0" presStyleCnt="9" custScaleX="139199" custLinFactX="45008" custLinFactNeighborX="100000">
        <dgm:presLayoutVars>
          <dgm:bulletEnabled val="1"/>
        </dgm:presLayoutVars>
      </dgm:prSet>
      <dgm:spPr/>
      <dgm:t>
        <a:bodyPr/>
        <a:lstStyle/>
        <a:p>
          <a:endParaRPr lang="en-US"/>
        </a:p>
      </dgm:t>
    </dgm:pt>
    <dgm:pt modelId="{94ACB0AC-708D-499B-BE61-82F05DD07EC7}" type="pres">
      <dgm:prSet presAssocID="{7413F73E-614F-4E7B-8C5B-28E8F5E28D5D}" presName="Name13" presStyleLbl="parChTrans1D2" presStyleIdx="1" presStyleCnt="9"/>
      <dgm:spPr/>
      <dgm:t>
        <a:bodyPr/>
        <a:lstStyle/>
        <a:p>
          <a:endParaRPr lang="en-US"/>
        </a:p>
      </dgm:t>
    </dgm:pt>
    <dgm:pt modelId="{7F667C18-94D8-43CA-86FC-45AEAEB6A97C}" type="pres">
      <dgm:prSet presAssocID="{22E68E3C-0EAD-4078-945B-EE7C0DF37F9E}" presName="childText" presStyleLbl="bgAcc1" presStyleIdx="1" presStyleCnt="9" custLinFactX="41162" custLinFactNeighborX="100000">
        <dgm:presLayoutVars>
          <dgm:bulletEnabled val="1"/>
        </dgm:presLayoutVars>
      </dgm:prSet>
      <dgm:spPr/>
      <dgm:t>
        <a:bodyPr/>
        <a:lstStyle/>
        <a:p>
          <a:endParaRPr lang="en-US"/>
        </a:p>
      </dgm:t>
    </dgm:pt>
    <dgm:pt modelId="{8A1495D9-F39A-4072-920D-442CD902E160}" type="pres">
      <dgm:prSet presAssocID="{5597EF67-22FA-4524-B627-C36B7748B65F}" presName="Name13" presStyleLbl="parChTrans1D2" presStyleIdx="2" presStyleCnt="9"/>
      <dgm:spPr/>
      <dgm:t>
        <a:bodyPr/>
        <a:lstStyle/>
        <a:p>
          <a:endParaRPr lang="en-US"/>
        </a:p>
      </dgm:t>
    </dgm:pt>
    <dgm:pt modelId="{7012C1AB-9EEC-43EE-BD34-69C20F8D51E8}" type="pres">
      <dgm:prSet presAssocID="{4685478A-81C0-4B07-BDCF-6352DC01C6D6}" presName="childText" presStyleLbl="bgAcc1" presStyleIdx="2" presStyleCnt="9" custLinFactX="41162" custLinFactNeighborX="100000">
        <dgm:presLayoutVars>
          <dgm:bulletEnabled val="1"/>
        </dgm:presLayoutVars>
      </dgm:prSet>
      <dgm:spPr/>
      <dgm:t>
        <a:bodyPr/>
        <a:lstStyle/>
        <a:p>
          <a:endParaRPr lang="en-US"/>
        </a:p>
      </dgm:t>
    </dgm:pt>
    <dgm:pt modelId="{4045EE27-19E7-492A-A40A-25DA443ABAC2}" type="pres">
      <dgm:prSet presAssocID="{E5F01625-C4F8-4CAA-803F-EB3322882DA7}" presName="Name13" presStyleLbl="parChTrans1D2" presStyleIdx="3" presStyleCnt="9"/>
      <dgm:spPr/>
      <dgm:t>
        <a:bodyPr/>
        <a:lstStyle/>
        <a:p>
          <a:endParaRPr lang="en-US"/>
        </a:p>
      </dgm:t>
    </dgm:pt>
    <dgm:pt modelId="{A29A3E14-596C-444C-8971-EA16FEDE3E4A}" type="pres">
      <dgm:prSet presAssocID="{716E1CB7-7817-4B42-91DB-168F5888AFC7}" presName="childText" presStyleLbl="bgAcc1" presStyleIdx="3" presStyleCnt="9" custLinFactX="41162" custLinFactNeighborX="100000">
        <dgm:presLayoutVars>
          <dgm:bulletEnabled val="1"/>
        </dgm:presLayoutVars>
      </dgm:prSet>
      <dgm:spPr/>
      <dgm:t>
        <a:bodyPr/>
        <a:lstStyle/>
        <a:p>
          <a:endParaRPr lang="en-US"/>
        </a:p>
      </dgm:t>
    </dgm:pt>
    <dgm:pt modelId="{ED44901D-A18D-4EC1-ADA2-C0A517F798DA}" type="pres">
      <dgm:prSet presAssocID="{174CEEB6-4D64-4393-957B-11C4E339594E}" presName="Name13" presStyleLbl="parChTrans1D2" presStyleIdx="4" presStyleCnt="9"/>
      <dgm:spPr/>
      <dgm:t>
        <a:bodyPr/>
        <a:lstStyle/>
        <a:p>
          <a:endParaRPr lang="en-US"/>
        </a:p>
      </dgm:t>
    </dgm:pt>
    <dgm:pt modelId="{F909227C-6B97-48DE-B060-7D364BB6F937}" type="pres">
      <dgm:prSet presAssocID="{B0BE96E4-F003-4EF1-990C-63243DD23133}" presName="childText" presStyleLbl="bgAcc1" presStyleIdx="4" presStyleCnt="9" custScaleX="144737" custLinFactX="41162" custLinFactNeighborX="100000">
        <dgm:presLayoutVars>
          <dgm:bulletEnabled val="1"/>
        </dgm:presLayoutVars>
      </dgm:prSet>
      <dgm:spPr/>
      <dgm:t>
        <a:bodyPr/>
        <a:lstStyle/>
        <a:p>
          <a:endParaRPr lang="en-US"/>
        </a:p>
      </dgm:t>
    </dgm:pt>
    <dgm:pt modelId="{56048085-73D5-4DAC-976E-4556A75FFE74}" type="pres">
      <dgm:prSet presAssocID="{FF9BA7C0-D8B9-4B3A-A9F0-9F6F142D6980}" presName="Name13" presStyleLbl="parChTrans1D2" presStyleIdx="5" presStyleCnt="9"/>
      <dgm:spPr/>
      <dgm:t>
        <a:bodyPr/>
        <a:lstStyle/>
        <a:p>
          <a:endParaRPr lang="en-US"/>
        </a:p>
      </dgm:t>
    </dgm:pt>
    <dgm:pt modelId="{6A74B479-B930-44D1-A198-A8850E18441A}" type="pres">
      <dgm:prSet presAssocID="{68D44ADE-D1DE-479D-905D-2F01177AC60F}" presName="childText" presStyleLbl="bgAcc1" presStyleIdx="5" presStyleCnt="9" custScaleX="131873" custLinFactX="41162" custLinFactNeighborX="100000">
        <dgm:presLayoutVars>
          <dgm:bulletEnabled val="1"/>
        </dgm:presLayoutVars>
      </dgm:prSet>
      <dgm:spPr/>
      <dgm:t>
        <a:bodyPr/>
        <a:lstStyle/>
        <a:p>
          <a:endParaRPr lang="en-US"/>
        </a:p>
      </dgm:t>
    </dgm:pt>
    <dgm:pt modelId="{A12AB96E-74C1-480B-9C5C-19E605A0D66A}" type="pres">
      <dgm:prSet presAssocID="{EFEAC9B9-62C2-4EEA-BC2F-31BBB65049CC}" presName="root" presStyleCnt="0"/>
      <dgm:spPr/>
      <dgm:t>
        <a:bodyPr/>
        <a:lstStyle/>
        <a:p>
          <a:endParaRPr lang="en-US"/>
        </a:p>
      </dgm:t>
    </dgm:pt>
    <dgm:pt modelId="{54DF0962-FFAD-4ACB-8255-442EDBF4308C}" type="pres">
      <dgm:prSet presAssocID="{EFEAC9B9-62C2-4EEA-BC2F-31BBB65049CC}" presName="rootComposite" presStyleCnt="0"/>
      <dgm:spPr/>
      <dgm:t>
        <a:bodyPr/>
        <a:lstStyle/>
        <a:p>
          <a:endParaRPr lang="en-US"/>
        </a:p>
      </dgm:t>
    </dgm:pt>
    <dgm:pt modelId="{6B8EBD8F-9344-4068-99D3-B270FF1FEBF4}" type="pres">
      <dgm:prSet presAssocID="{EFEAC9B9-62C2-4EEA-BC2F-31BBB65049CC}" presName="rootText" presStyleLbl="node1" presStyleIdx="1" presStyleCnt="3" custLinFactX="-100000" custLinFactY="100000" custLinFactNeighborX="-151841" custLinFactNeighborY="140863"/>
      <dgm:spPr/>
      <dgm:t>
        <a:bodyPr/>
        <a:lstStyle/>
        <a:p>
          <a:endParaRPr lang="en-US"/>
        </a:p>
      </dgm:t>
    </dgm:pt>
    <dgm:pt modelId="{1565DF71-A3D7-4F40-9A7A-18E0EB8C81D3}" type="pres">
      <dgm:prSet presAssocID="{EFEAC9B9-62C2-4EEA-BC2F-31BBB65049CC}" presName="rootConnector" presStyleLbl="node1" presStyleIdx="1" presStyleCnt="3"/>
      <dgm:spPr/>
      <dgm:t>
        <a:bodyPr/>
        <a:lstStyle/>
        <a:p>
          <a:endParaRPr lang="en-US"/>
        </a:p>
      </dgm:t>
    </dgm:pt>
    <dgm:pt modelId="{85695321-2BEC-4672-87DC-8D6EFFBE7C19}" type="pres">
      <dgm:prSet presAssocID="{EFEAC9B9-62C2-4EEA-BC2F-31BBB65049CC}" presName="childShape" presStyleCnt="0"/>
      <dgm:spPr/>
      <dgm:t>
        <a:bodyPr/>
        <a:lstStyle/>
        <a:p>
          <a:endParaRPr lang="en-US"/>
        </a:p>
      </dgm:t>
    </dgm:pt>
    <dgm:pt modelId="{9B0D9E3E-B191-4870-9781-B871977A9C51}" type="pres">
      <dgm:prSet presAssocID="{66D02E5B-5ED5-432E-938C-6B8C3011AFE3}" presName="root" presStyleCnt="0"/>
      <dgm:spPr/>
      <dgm:t>
        <a:bodyPr/>
        <a:lstStyle/>
        <a:p>
          <a:endParaRPr lang="en-US"/>
        </a:p>
      </dgm:t>
    </dgm:pt>
    <dgm:pt modelId="{9C9815E7-F058-4CA6-A047-A7F14EE922DA}" type="pres">
      <dgm:prSet presAssocID="{66D02E5B-5ED5-432E-938C-6B8C3011AFE3}" presName="rootComposite" presStyleCnt="0"/>
      <dgm:spPr/>
      <dgm:t>
        <a:bodyPr/>
        <a:lstStyle/>
        <a:p>
          <a:endParaRPr lang="en-US"/>
        </a:p>
      </dgm:t>
    </dgm:pt>
    <dgm:pt modelId="{6A277283-7A92-43ED-B9DE-B83DA38BCCA5}" type="pres">
      <dgm:prSet presAssocID="{66D02E5B-5ED5-432E-938C-6B8C3011AFE3}" presName="rootText" presStyleLbl="node1" presStyleIdx="2" presStyleCnt="3" custLinFactY="100000" custLinFactNeighborX="26153" custLinFactNeighborY="143516"/>
      <dgm:spPr/>
      <dgm:t>
        <a:bodyPr/>
        <a:lstStyle/>
        <a:p>
          <a:endParaRPr lang="en-US"/>
        </a:p>
      </dgm:t>
    </dgm:pt>
    <dgm:pt modelId="{51E33F62-270B-4975-9902-A509E8F2F60B}" type="pres">
      <dgm:prSet presAssocID="{66D02E5B-5ED5-432E-938C-6B8C3011AFE3}" presName="rootConnector" presStyleLbl="node1" presStyleIdx="2" presStyleCnt="3"/>
      <dgm:spPr/>
      <dgm:t>
        <a:bodyPr/>
        <a:lstStyle/>
        <a:p>
          <a:endParaRPr lang="en-US"/>
        </a:p>
      </dgm:t>
    </dgm:pt>
    <dgm:pt modelId="{454D6856-1A6B-43B2-98BC-227E02F201DF}" type="pres">
      <dgm:prSet presAssocID="{66D02E5B-5ED5-432E-938C-6B8C3011AFE3}" presName="childShape" presStyleCnt="0"/>
      <dgm:spPr/>
      <dgm:t>
        <a:bodyPr/>
        <a:lstStyle/>
        <a:p>
          <a:endParaRPr lang="en-US"/>
        </a:p>
      </dgm:t>
    </dgm:pt>
    <dgm:pt modelId="{7165322F-06C7-4535-81F5-6B612FF94606}" type="pres">
      <dgm:prSet presAssocID="{C1F46298-AFD6-46B7-9647-2CA7A249A519}" presName="Name13" presStyleLbl="parChTrans1D2" presStyleIdx="6" presStyleCnt="9"/>
      <dgm:spPr/>
      <dgm:t>
        <a:bodyPr/>
        <a:lstStyle/>
        <a:p>
          <a:endParaRPr lang="en-US"/>
        </a:p>
      </dgm:t>
    </dgm:pt>
    <dgm:pt modelId="{5FC5694A-FE12-40A2-B171-7F6472E3F7DD}" type="pres">
      <dgm:prSet presAssocID="{B78ED797-B04D-4620-8FC8-CFB937E94909}" presName="childText" presStyleLbl="bgAcc1" presStyleIdx="6" presStyleCnt="9" custLinFactY="100000" custLinFactNeighborX="39705" custLinFactNeighborY="138591">
        <dgm:presLayoutVars>
          <dgm:bulletEnabled val="1"/>
        </dgm:presLayoutVars>
      </dgm:prSet>
      <dgm:spPr/>
      <dgm:t>
        <a:bodyPr/>
        <a:lstStyle/>
        <a:p>
          <a:endParaRPr lang="en-US"/>
        </a:p>
      </dgm:t>
    </dgm:pt>
    <dgm:pt modelId="{F982F011-1885-451D-86E6-FD55E585F1FB}" type="pres">
      <dgm:prSet presAssocID="{54D6748F-F058-4B7E-AAC9-34B57C963E6D}" presName="Name13" presStyleLbl="parChTrans1D2" presStyleIdx="7" presStyleCnt="9"/>
      <dgm:spPr/>
      <dgm:t>
        <a:bodyPr/>
        <a:lstStyle/>
        <a:p>
          <a:endParaRPr lang="en-US"/>
        </a:p>
      </dgm:t>
    </dgm:pt>
    <dgm:pt modelId="{B9BA7BAA-6200-4386-9630-A034C7613280}" type="pres">
      <dgm:prSet presAssocID="{4A159EE3-9B4D-40E3-8180-1436F7749741}" presName="childText" presStyleLbl="bgAcc1" presStyleIdx="7" presStyleCnt="9" custLinFactY="126745" custLinFactNeighborX="39705" custLinFactNeighborY="200000">
        <dgm:presLayoutVars>
          <dgm:bulletEnabled val="1"/>
        </dgm:presLayoutVars>
      </dgm:prSet>
      <dgm:spPr/>
      <dgm:t>
        <a:bodyPr/>
        <a:lstStyle/>
        <a:p>
          <a:endParaRPr lang="en-US"/>
        </a:p>
      </dgm:t>
    </dgm:pt>
    <dgm:pt modelId="{84AC2904-C413-4CA0-95C4-415B67B79B65}" type="pres">
      <dgm:prSet presAssocID="{962CD93F-08EA-46F1-B818-5975D57AFD8E}" presName="Name13" presStyleLbl="parChTrans1D2" presStyleIdx="8" presStyleCnt="9"/>
      <dgm:spPr/>
      <dgm:t>
        <a:bodyPr/>
        <a:lstStyle/>
        <a:p>
          <a:endParaRPr lang="en-US"/>
        </a:p>
      </dgm:t>
    </dgm:pt>
    <dgm:pt modelId="{BDEC539E-4D8B-458D-8566-C498253A968D}" type="pres">
      <dgm:prSet presAssocID="{BC1B4B48-FFB8-4A85-A9A4-6509566D1B1D}" presName="childText" presStyleLbl="bgAcc1" presStyleIdx="8" presStyleCnt="9" custLinFactNeighborX="39705" custLinFactNeighborY="92705">
        <dgm:presLayoutVars>
          <dgm:bulletEnabled val="1"/>
        </dgm:presLayoutVars>
      </dgm:prSet>
      <dgm:spPr/>
      <dgm:t>
        <a:bodyPr/>
        <a:lstStyle/>
        <a:p>
          <a:endParaRPr lang="en-US"/>
        </a:p>
      </dgm:t>
    </dgm:pt>
  </dgm:ptLst>
  <dgm:cxnLst>
    <dgm:cxn modelId="{90DE7D59-DF0D-4A05-B9DC-60022820CBA4}" srcId="{1826C5D9-F31C-4E13-9C08-4A7F06F4C06F}" destId="{68D44ADE-D1DE-479D-905D-2F01177AC60F}" srcOrd="5" destOrd="0" parTransId="{FF9BA7C0-D8B9-4B3A-A9F0-9F6F142D6980}" sibTransId="{0BBBD61E-4084-4DED-A1F6-D128EBAAC75B}"/>
    <dgm:cxn modelId="{D47E4890-17F5-4124-AD60-9DECCB3387CA}" srcId="{7C4B9E91-4EA3-4F6D-985C-811C1C987B82}" destId="{1826C5D9-F31C-4E13-9C08-4A7F06F4C06F}" srcOrd="0" destOrd="0" parTransId="{41D8C6B8-6103-4FDD-8691-DB66E6641B04}" sibTransId="{1CA4A8C5-9615-4F1A-A5EF-219A5EA91003}"/>
    <dgm:cxn modelId="{30D563D1-E61E-4C54-9DDF-4ACCB8365402}" type="presOf" srcId="{5597EF67-22FA-4524-B627-C36B7748B65F}" destId="{8A1495D9-F39A-4072-920D-442CD902E160}" srcOrd="0" destOrd="0" presId="urn:microsoft.com/office/officeart/2005/8/layout/hierarchy3"/>
    <dgm:cxn modelId="{0D09E172-D628-46AA-90D9-DC632559CA81}" srcId="{66D02E5B-5ED5-432E-938C-6B8C3011AFE3}" destId="{4A159EE3-9B4D-40E3-8180-1436F7749741}" srcOrd="1" destOrd="0" parTransId="{54D6748F-F058-4B7E-AAC9-34B57C963E6D}" sibTransId="{63A1C5D0-07A5-4339-AAE1-E37803461632}"/>
    <dgm:cxn modelId="{17BFB413-90AB-4C35-80AA-F59AAE32E3AA}" type="presOf" srcId="{B0BE96E4-F003-4EF1-990C-63243DD23133}" destId="{F909227C-6B97-48DE-B060-7D364BB6F937}" srcOrd="0" destOrd="0" presId="urn:microsoft.com/office/officeart/2005/8/layout/hierarchy3"/>
    <dgm:cxn modelId="{54C3A3C8-ACA3-4E52-9B01-64F7EFB0CA08}" type="presOf" srcId="{1826C5D9-F31C-4E13-9C08-4A7F06F4C06F}" destId="{AB962D6B-3D94-42DE-8DF3-BB8FF04F860B}" srcOrd="0" destOrd="0" presId="urn:microsoft.com/office/officeart/2005/8/layout/hierarchy3"/>
    <dgm:cxn modelId="{8DE9A8D6-5B06-4F4D-91F6-1FD54DAA4E50}" type="presOf" srcId="{716E1CB7-7817-4B42-91DB-168F5888AFC7}" destId="{A29A3E14-596C-444C-8971-EA16FEDE3E4A}" srcOrd="0" destOrd="0" presId="urn:microsoft.com/office/officeart/2005/8/layout/hierarchy3"/>
    <dgm:cxn modelId="{1592EDA6-2250-4CAB-A8E2-C94F896CD3FE}" type="presOf" srcId="{7C4B9E91-4EA3-4F6D-985C-811C1C987B82}" destId="{EA4CEF21-1967-4FB2-BAEE-0E5AD676ECC2}" srcOrd="0" destOrd="0" presId="urn:microsoft.com/office/officeart/2005/8/layout/hierarchy3"/>
    <dgm:cxn modelId="{9DCFB3CA-A14F-4E13-9280-D8C69EE0F795}" srcId="{1826C5D9-F31C-4E13-9C08-4A7F06F4C06F}" destId="{9AB340E0-2393-4664-8BE3-89D133B3BA25}" srcOrd="0" destOrd="0" parTransId="{D44DE9E5-F44D-447B-A8B8-171CA4F84EDA}" sibTransId="{FAF5068F-E371-41D8-B105-FA900083F669}"/>
    <dgm:cxn modelId="{588F7188-8C03-446B-AA84-35DEF5C97704}" srcId="{1826C5D9-F31C-4E13-9C08-4A7F06F4C06F}" destId="{716E1CB7-7817-4B42-91DB-168F5888AFC7}" srcOrd="3" destOrd="0" parTransId="{E5F01625-C4F8-4CAA-803F-EB3322882DA7}" sibTransId="{AAA4743D-E24D-4E94-97F6-0A5BE5CDE9F7}"/>
    <dgm:cxn modelId="{A4916556-858E-4918-BCA8-A9889B5D6314}" type="presOf" srcId="{54D6748F-F058-4B7E-AAC9-34B57C963E6D}" destId="{F982F011-1885-451D-86E6-FD55E585F1FB}" srcOrd="0" destOrd="0" presId="urn:microsoft.com/office/officeart/2005/8/layout/hierarchy3"/>
    <dgm:cxn modelId="{49D18BF1-0DC2-445D-9BB8-C710B8B96342}" srcId="{7C4B9E91-4EA3-4F6D-985C-811C1C987B82}" destId="{EFEAC9B9-62C2-4EEA-BC2F-31BBB65049CC}" srcOrd="1" destOrd="0" parTransId="{C07678A1-4C0A-45B8-92D8-92463F7C2165}" sibTransId="{C48E5721-1D99-4007-A1A8-19F221A7C0C9}"/>
    <dgm:cxn modelId="{E39FE273-2C7E-4499-899B-5127ECCEA1B4}" type="presOf" srcId="{FF9BA7C0-D8B9-4B3A-A9F0-9F6F142D6980}" destId="{56048085-73D5-4DAC-976E-4556A75FFE74}" srcOrd="0" destOrd="0" presId="urn:microsoft.com/office/officeart/2005/8/layout/hierarchy3"/>
    <dgm:cxn modelId="{5E308583-C3E8-4536-8B46-6B4D555085A9}" type="presOf" srcId="{22E68E3C-0EAD-4078-945B-EE7C0DF37F9E}" destId="{7F667C18-94D8-43CA-86FC-45AEAEB6A97C}" srcOrd="0" destOrd="0" presId="urn:microsoft.com/office/officeart/2005/8/layout/hierarchy3"/>
    <dgm:cxn modelId="{80327FB6-0BF6-4F84-BC42-7B1C11E2F255}" srcId="{66D02E5B-5ED5-432E-938C-6B8C3011AFE3}" destId="{B78ED797-B04D-4620-8FC8-CFB937E94909}" srcOrd="0" destOrd="0" parTransId="{C1F46298-AFD6-46B7-9647-2CA7A249A519}" sibTransId="{AD55C836-CFD6-451D-806B-68CA2D154833}"/>
    <dgm:cxn modelId="{CA4F7008-CE4C-4C42-A388-CA1086843FB7}" srcId="{1826C5D9-F31C-4E13-9C08-4A7F06F4C06F}" destId="{4685478A-81C0-4B07-BDCF-6352DC01C6D6}" srcOrd="2" destOrd="0" parTransId="{5597EF67-22FA-4524-B627-C36B7748B65F}" sibTransId="{9FF03DDA-0207-4CD8-952F-A4F91E90C8AB}"/>
    <dgm:cxn modelId="{73F282AD-D6C2-4C99-98F4-AAC6CBE990A0}" type="presOf" srcId="{EFEAC9B9-62C2-4EEA-BC2F-31BBB65049CC}" destId="{6B8EBD8F-9344-4068-99D3-B270FF1FEBF4}" srcOrd="0" destOrd="0" presId="urn:microsoft.com/office/officeart/2005/8/layout/hierarchy3"/>
    <dgm:cxn modelId="{7FDF5D9E-EC4C-4B40-B07E-4092975D0AE0}" type="presOf" srcId="{68D44ADE-D1DE-479D-905D-2F01177AC60F}" destId="{6A74B479-B930-44D1-A198-A8850E18441A}" srcOrd="0" destOrd="0" presId="urn:microsoft.com/office/officeart/2005/8/layout/hierarchy3"/>
    <dgm:cxn modelId="{0AFDFF35-0658-434B-9DE3-71A5E8EB2B7F}" type="presOf" srcId="{B78ED797-B04D-4620-8FC8-CFB937E94909}" destId="{5FC5694A-FE12-40A2-B171-7F6472E3F7DD}" srcOrd="0" destOrd="0" presId="urn:microsoft.com/office/officeart/2005/8/layout/hierarchy3"/>
    <dgm:cxn modelId="{065D448C-6A96-47F9-9893-799E735866DB}" srcId="{7C4B9E91-4EA3-4F6D-985C-811C1C987B82}" destId="{66D02E5B-5ED5-432E-938C-6B8C3011AFE3}" srcOrd="2" destOrd="0" parTransId="{D6062ABD-0977-429C-B276-8120A95ACE29}" sibTransId="{1812AC08-1CB3-4D59-B972-242632A4EA5A}"/>
    <dgm:cxn modelId="{1120EB62-FEF3-48E4-9E0D-9DFAA3FC1499}" type="presOf" srcId="{C1F46298-AFD6-46B7-9647-2CA7A249A519}" destId="{7165322F-06C7-4535-81F5-6B612FF94606}" srcOrd="0" destOrd="0" presId="urn:microsoft.com/office/officeart/2005/8/layout/hierarchy3"/>
    <dgm:cxn modelId="{BC45287D-89E6-4419-81AA-63E7FD4CE7FE}" srcId="{1826C5D9-F31C-4E13-9C08-4A7F06F4C06F}" destId="{B0BE96E4-F003-4EF1-990C-63243DD23133}" srcOrd="4" destOrd="0" parTransId="{174CEEB6-4D64-4393-957B-11C4E339594E}" sibTransId="{640B00C4-9BD3-4FBC-8607-12D7F8A41D0B}"/>
    <dgm:cxn modelId="{D7F858F4-2922-4734-898F-16BCB4D3C116}" srcId="{66D02E5B-5ED5-432E-938C-6B8C3011AFE3}" destId="{BC1B4B48-FFB8-4A85-A9A4-6509566D1B1D}" srcOrd="2" destOrd="0" parTransId="{962CD93F-08EA-46F1-B818-5975D57AFD8E}" sibTransId="{0794C393-9978-4882-9D56-8B1DCCAC84D4}"/>
    <dgm:cxn modelId="{0A58DA8C-9F56-487F-AC21-969753FDA52C}" type="presOf" srcId="{174CEEB6-4D64-4393-957B-11C4E339594E}" destId="{ED44901D-A18D-4EC1-ADA2-C0A517F798DA}" srcOrd="0" destOrd="0" presId="urn:microsoft.com/office/officeart/2005/8/layout/hierarchy3"/>
    <dgm:cxn modelId="{03429BAE-D8D3-4CA0-9560-31BD8960FAB2}" type="presOf" srcId="{BC1B4B48-FFB8-4A85-A9A4-6509566D1B1D}" destId="{BDEC539E-4D8B-458D-8566-C498253A968D}" srcOrd="0" destOrd="0" presId="urn:microsoft.com/office/officeart/2005/8/layout/hierarchy3"/>
    <dgm:cxn modelId="{DCD93C8E-B3A7-4771-82FB-03B87891F15B}" type="presOf" srcId="{66D02E5B-5ED5-432E-938C-6B8C3011AFE3}" destId="{6A277283-7A92-43ED-B9DE-B83DA38BCCA5}" srcOrd="0" destOrd="0" presId="urn:microsoft.com/office/officeart/2005/8/layout/hierarchy3"/>
    <dgm:cxn modelId="{99581E26-3BC1-4A6D-97A8-3B37B6B99BEF}" type="presOf" srcId="{7413F73E-614F-4E7B-8C5B-28E8F5E28D5D}" destId="{94ACB0AC-708D-499B-BE61-82F05DD07EC7}" srcOrd="0" destOrd="0" presId="urn:microsoft.com/office/officeart/2005/8/layout/hierarchy3"/>
    <dgm:cxn modelId="{27911F12-D0F2-44A7-80E0-02DF8C51369E}" srcId="{1826C5D9-F31C-4E13-9C08-4A7F06F4C06F}" destId="{22E68E3C-0EAD-4078-945B-EE7C0DF37F9E}" srcOrd="1" destOrd="0" parTransId="{7413F73E-614F-4E7B-8C5B-28E8F5E28D5D}" sibTransId="{D92C476D-AF0F-4150-8402-F502A0CDA669}"/>
    <dgm:cxn modelId="{C293AF64-653D-4F84-873A-A5EA2A835652}" type="presOf" srcId="{EFEAC9B9-62C2-4EEA-BC2F-31BBB65049CC}" destId="{1565DF71-A3D7-4F40-9A7A-18E0EB8C81D3}" srcOrd="1" destOrd="0" presId="urn:microsoft.com/office/officeart/2005/8/layout/hierarchy3"/>
    <dgm:cxn modelId="{25779CA9-64A9-4738-B3AF-A2B7E1359FB5}" type="presOf" srcId="{E5F01625-C4F8-4CAA-803F-EB3322882DA7}" destId="{4045EE27-19E7-492A-A40A-25DA443ABAC2}" srcOrd="0" destOrd="0" presId="urn:microsoft.com/office/officeart/2005/8/layout/hierarchy3"/>
    <dgm:cxn modelId="{B8823DDE-7811-4E54-AF89-FF49D67AE29E}" type="presOf" srcId="{66D02E5B-5ED5-432E-938C-6B8C3011AFE3}" destId="{51E33F62-270B-4975-9902-A509E8F2F60B}" srcOrd="1" destOrd="0" presId="urn:microsoft.com/office/officeart/2005/8/layout/hierarchy3"/>
    <dgm:cxn modelId="{D2F8EC29-1D78-4186-9C15-9BD415FEB8A1}" type="presOf" srcId="{962CD93F-08EA-46F1-B818-5975D57AFD8E}" destId="{84AC2904-C413-4CA0-95C4-415B67B79B65}" srcOrd="0" destOrd="0" presId="urn:microsoft.com/office/officeart/2005/8/layout/hierarchy3"/>
    <dgm:cxn modelId="{1DC60E1B-84D1-4A7F-98A4-3E992FFB7DE1}" type="presOf" srcId="{9AB340E0-2393-4664-8BE3-89D133B3BA25}" destId="{944726B0-DBA5-4BDA-83F5-D4A1FE7AC2B7}" srcOrd="0" destOrd="0" presId="urn:microsoft.com/office/officeart/2005/8/layout/hierarchy3"/>
    <dgm:cxn modelId="{FB1634AA-E350-4D65-9AD1-51345A826392}" type="presOf" srcId="{4A159EE3-9B4D-40E3-8180-1436F7749741}" destId="{B9BA7BAA-6200-4386-9630-A034C7613280}" srcOrd="0" destOrd="0" presId="urn:microsoft.com/office/officeart/2005/8/layout/hierarchy3"/>
    <dgm:cxn modelId="{46759418-5C88-405D-8BD1-F9E54C671880}" type="presOf" srcId="{D44DE9E5-F44D-447B-A8B8-171CA4F84EDA}" destId="{6C2F0609-ACF0-4787-A09F-9D86E746B73E}" srcOrd="0" destOrd="0" presId="urn:microsoft.com/office/officeart/2005/8/layout/hierarchy3"/>
    <dgm:cxn modelId="{6623C761-40F5-43A9-B86B-6ACCF827F850}" type="presOf" srcId="{4685478A-81C0-4B07-BDCF-6352DC01C6D6}" destId="{7012C1AB-9EEC-43EE-BD34-69C20F8D51E8}" srcOrd="0" destOrd="0" presId="urn:microsoft.com/office/officeart/2005/8/layout/hierarchy3"/>
    <dgm:cxn modelId="{B6747E22-BC7C-49BA-9EDD-666A98603A6C}" type="presOf" srcId="{1826C5D9-F31C-4E13-9C08-4A7F06F4C06F}" destId="{68A38885-78F7-449A-B269-BCEF0900979F}" srcOrd="1" destOrd="0" presId="urn:microsoft.com/office/officeart/2005/8/layout/hierarchy3"/>
    <dgm:cxn modelId="{0B7F728A-9F7F-4D18-B662-E94216BC3C4B}" type="presParOf" srcId="{EA4CEF21-1967-4FB2-BAEE-0E5AD676ECC2}" destId="{B209D1EA-0106-4B70-B36E-287D733882FA}" srcOrd="0" destOrd="0" presId="urn:microsoft.com/office/officeart/2005/8/layout/hierarchy3"/>
    <dgm:cxn modelId="{4E419B7B-A5B6-4589-BCAF-3A3FB40987BF}" type="presParOf" srcId="{B209D1EA-0106-4B70-B36E-287D733882FA}" destId="{E81B0535-C27C-41A9-9028-152758E8DF7C}" srcOrd="0" destOrd="0" presId="urn:microsoft.com/office/officeart/2005/8/layout/hierarchy3"/>
    <dgm:cxn modelId="{650393DB-6868-4F32-AC6C-42CE765579AF}" type="presParOf" srcId="{E81B0535-C27C-41A9-9028-152758E8DF7C}" destId="{AB962D6B-3D94-42DE-8DF3-BB8FF04F860B}" srcOrd="0" destOrd="0" presId="urn:microsoft.com/office/officeart/2005/8/layout/hierarchy3"/>
    <dgm:cxn modelId="{547016A9-C284-4063-9BB4-6EA17F9DBE15}" type="presParOf" srcId="{E81B0535-C27C-41A9-9028-152758E8DF7C}" destId="{68A38885-78F7-449A-B269-BCEF0900979F}" srcOrd="1" destOrd="0" presId="urn:microsoft.com/office/officeart/2005/8/layout/hierarchy3"/>
    <dgm:cxn modelId="{66D7E70B-B8E7-419E-853C-7FBE983D59AB}" type="presParOf" srcId="{B209D1EA-0106-4B70-B36E-287D733882FA}" destId="{6DCD93D3-BE15-435F-8697-9C2FEAABAB6D}" srcOrd="1" destOrd="0" presId="urn:microsoft.com/office/officeart/2005/8/layout/hierarchy3"/>
    <dgm:cxn modelId="{62BF7534-6395-4524-8DE6-1306773D0828}" type="presParOf" srcId="{6DCD93D3-BE15-435F-8697-9C2FEAABAB6D}" destId="{6C2F0609-ACF0-4787-A09F-9D86E746B73E}" srcOrd="0" destOrd="0" presId="urn:microsoft.com/office/officeart/2005/8/layout/hierarchy3"/>
    <dgm:cxn modelId="{BEE2532C-FE90-4D9F-B978-BF1CFC1779BF}" type="presParOf" srcId="{6DCD93D3-BE15-435F-8697-9C2FEAABAB6D}" destId="{944726B0-DBA5-4BDA-83F5-D4A1FE7AC2B7}" srcOrd="1" destOrd="0" presId="urn:microsoft.com/office/officeart/2005/8/layout/hierarchy3"/>
    <dgm:cxn modelId="{F81C0292-3472-4B72-A963-362AF3EF89D6}" type="presParOf" srcId="{6DCD93D3-BE15-435F-8697-9C2FEAABAB6D}" destId="{94ACB0AC-708D-499B-BE61-82F05DD07EC7}" srcOrd="2" destOrd="0" presId="urn:microsoft.com/office/officeart/2005/8/layout/hierarchy3"/>
    <dgm:cxn modelId="{6A5CC8D7-E313-47C6-AFC1-25831CDEBCB2}" type="presParOf" srcId="{6DCD93D3-BE15-435F-8697-9C2FEAABAB6D}" destId="{7F667C18-94D8-43CA-86FC-45AEAEB6A97C}" srcOrd="3" destOrd="0" presId="urn:microsoft.com/office/officeart/2005/8/layout/hierarchy3"/>
    <dgm:cxn modelId="{1E421D68-8CF6-49E2-A907-A02937CAB806}" type="presParOf" srcId="{6DCD93D3-BE15-435F-8697-9C2FEAABAB6D}" destId="{8A1495D9-F39A-4072-920D-442CD902E160}" srcOrd="4" destOrd="0" presId="urn:microsoft.com/office/officeart/2005/8/layout/hierarchy3"/>
    <dgm:cxn modelId="{59B3313A-B60A-4AB5-9EB6-948FE89FABB2}" type="presParOf" srcId="{6DCD93D3-BE15-435F-8697-9C2FEAABAB6D}" destId="{7012C1AB-9EEC-43EE-BD34-69C20F8D51E8}" srcOrd="5" destOrd="0" presId="urn:microsoft.com/office/officeart/2005/8/layout/hierarchy3"/>
    <dgm:cxn modelId="{25CC2237-0BA4-4A83-A152-17525D17448B}" type="presParOf" srcId="{6DCD93D3-BE15-435F-8697-9C2FEAABAB6D}" destId="{4045EE27-19E7-492A-A40A-25DA443ABAC2}" srcOrd="6" destOrd="0" presId="urn:microsoft.com/office/officeart/2005/8/layout/hierarchy3"/>
    <dgm:cxn modelId="{7F876352-485F-4CC8-8B8B-5427D745E16A}" type="presParOf" srcId="{6DCD93D3-BE15-435F-8697-9C2FEAABAB6D}" destId="{A29A3E14-596C-444C-8971-EA16FEDE3E4A}" srcOrd="7" destOrd="0" presId="urn:microsoft.com/office/officeart/2005/8/layout/hierarchy3"/>
    <dgm:cxn modelId="{708443F2-3F02-4458-AB5B-37E1BB4AC1E9}" type="presParOf" srcId="{6DCD93D3-BE15-435F-8697-9C2FEAABAB6D}" destId="{ED44901D-A18D-4EC1-ADA2-C0A517F798DA}" srcOrd="8" destOrd="0" presId="urn:microsoft.com/office/officeart/2005/8/layout/hierarchy3"/>
    <dgm:cxn modelId="{02475530-FD6A-436D-8987-D91EDA0CAE53}" type="presParOf" srcId="{6DCD93D3-BE15-435F-8697-9C2FEAABAB6D}" destId="{F909227C-6B97-48DE-B060-7D364BB6F937}" srcOrd="9" destOrd="0" presId="urn:microsoft.com/office/officeart/2005/8/layout/hierarchy3"/>
    <dgm:cxn modelId="{0411F2F3-D89A-46A5-8ED6-64EC1C656EA1}" type="presParOf" srcId="{6DCD93D3-BE15-435F-8697-9C2FEAABAB6D}" destId="{56048085-73D5-4DAC-976E-4556A75FFE74}" srcOrd="10" destOrd="0" presId="urn:microsoft.com/office/officeart/2005/8/layout/hierarchy3"/>
    <dgm:cxn modelId="{C88881EC-D44D-4908-B4B1-B8E99831A11B}" type="presParOf" srcId="{6DCD93D3-BE15-435F-8697-9C2FEAABAB6D}" destId="{6A74B479-B930-44D1-A198-A8850E18441A}" srcOrd="11" destOrd="0" presId="urn:microsoft.com/office/officeart/2005/8/layout/hierarchy3"/>
    <dgm:cxn modelId="{68D69085-84BC-4349-869D-94EA63F03AFE}" type="presParOf" srcId="{EA4CEF21-1967-4FB2-BAEE-0E5AD676ECC2}" destId="{A12AB96E-74C1-480B-9C5C-19E605A0D66A}" srcOrd="1" destOrd="0" presId="urn:microsoft.com/office/officeart/2005/8/layout/hierarchy3"/>
    <dgm:cxn modelId="{077452CA-D08A-4267-9309-317D55E7BAE9}" type="presParOf" srcId="{A12AB96E-74C1-480B-9C5C-19E605A0D66A}" destId="{54DF0962-FFAD-4ACB-8255-442EDBF4308C}" srcOrd="0" destOrd="0" presId="urn:microsoft.com/office/officeart/2005/8/layout/hierarchy3"/>
    <dgm:cxn modelId="{1916A25A-2E7C-4D03-9B85-5FC21CC046C6}" type="presParOf" srcId="{54DF0962-FFAD-4ACB-8255-442EDBF4308C}" destId="{6B8EBD8F-9344-4068-99D3-B270FF1FEBF4}" srcOrd="0" destOrd="0" presId="urn:microsoft.com/office/officeart/2005/8/layout/hierarchy3"/>
    <dgm:cxn modelId="{B4406BFC-E805-4250-9AA6-651C0DF9CC99}" type="presParOf" srcId="{54DF0962-FFAD-4ACB-8255-442EDBF4308C}" destId="{1565DF71-A3D7-4F40-9A7A-18E0EB8C81D3}" srcOrd="1" destOrd="0" presId="urn:microsoft.com/office/officeart/2005/8/layout/hierarchy3"/>
    <dgm:cxn modelId="{3C3DDC9D-CB2A-4D45-A4CB-F3D5B935634B}" type="presParOf" srcId="{A12AB96E-74C1-480B-9C5C-19E605A0D66A}" destId="{85695321-2BEC-4672-87DC-8D6EFFBE7C19}" srcOrd="1" destOrd="0" presId="urn:microsoft.com/office/officeart/2005/8/layout/hierarchy3"/>
    <dgm:cxn modelId="{66FFD36C-6842-44A0-9504-E41D0AB3D617}" type="presParOf" srcId="{EA4CEF21-1967-4FB2-BAEE-0E5AD676ECC2}" destId="{9B0D9E3E-B191-4870-9781-B871977A9C51}" srcOrd="2" destOrd="0" presId="urn:microsoft.com/office/officeart/2005/8/layout/hierarchy3"/>
    <dgm:cxn modelId="{0F898A7B-4130-4E98-9AC4-9BC4225EE579}" type="presParOf" srcId="{9B0D9E3E-B191-4870-9781-B871977A9C51}" destId="{9C9815E7-F058-4CA6-A047-A7F14EE922DA}" srcOrd="0" destOrd="0" presId="urn:microsoft.com/office/officeart/2005/8/layout/hierarchy3"/>
    <dgm:cxn modelId="{7CF3C0B4-9843-4BCD-864D-97AB9EADC841}" type="presParOf" srcId="{9C9815E7-F058-4CA6-A047-A7F14EE922DA}" destId="{6A277283-7A92-43ED-B9DE-B83DA38BCCA5}" srcOrd="0" destOrd="0" presId="urn:microsoft.com/office/officeart/2005/8/layout/hierarchy3"/>
    <dgm:cxn modelId="{F46B529A-6E47-44C6-88C1-E00C43B4E1B9}" type="presParOf" srcId="{9C9815E7-F058-4CA6-A047-A7F14EE922DA}" destId="{51E33F62-270B-4975-9902-A509E8F2F60B}" srcOrd="1" destOrd="0" presId="urn:microsoft.com/office/officeart/2005/8/layout/hierarchy3"/>
    <dgm:cxn modelId="{B58F3221-663F-4BA3-8B38-99D91B85DCE1}" type="presParOf" srcId="{9B0D9E3E-B191-4870-9781-B871977A9C51}" destId="{454D6856-1A6B-43B2-98BC-227E02F201DF}" srcOrd="1" destOrd="0" presId="urn:microsoft.com/office/officeart/2005/8/layout/hierarchy3"/>
    <dgm:cxn modelId="{8511CA5D-AEDE-49DD-9849-2E93B2E5841A}" type="presParOf" srcId="{454D6856-1A6B-43B2-98BC-227E02F201DF}" destId="{7165322F-06C7-4535-81F5-6B612FF94606}" srcOrd="0" destOrd="0" presId="urn:microsoft.com/office/officeart/2005/8/layout/hierarchy3"/>
    <dgm:cxn modelId="{301BEEEB-604F-4FCD-9A75-8049F50506B1}" type="presParOf" srcId="{454D6856-1A6B-43B2-98BC-227E02F201DF}" destId="{5FC5694A-FE12-40A2-B171-7F6472E3F7DD}" srcOrd="1" destOrd="0" presId="urn:microsoft.com/office/officeart/2005/8/layout/hierarchy3"/>
    <dgm:cxn modelId="{4471D36F-C52E-4E56-83D3-9275F2022AD9}" type="presParOf" srcId="{454D6856-1A6B-43B2-98BC-227E02F201DF}" destId="{F982F011-1885-451D-86E6-FD55E585F1FB}" srcOrd="2" destOrd="0" presId="urn:microsoft.com/office/officeart/2005/8/layout/hierarchy3"/>
    <dgm:cxn modelId="{46127751-13B9-46D6-B719-A6F3081E2796}" type="presParOf" srcId="{454D6856-1A6B-43B2-98BC-227E02F201DF}" destId="{B9BA7BAA-6200-4386-9630-A034C7613280}" srcOrd="3" destOrd="0" presId="urn:microsoft.com/office/officeart/2005/8/layout/hierarchy3"/>
    <dgm:cxn modelId="{E639E4F1-D78E-4986-AAD4-C4803C56FE83}" type="presParOf" srcId="{454D6856-1A6B-43B2-98BC-227E02F201DF}" destId="{84AC2904-C413-4CA0-95C4-415B67B79B65}" srcOrd="4" destOrd="0" presId="urn:microsoft.com/office/officeart/2005/8/layout/hierarchy3"/>
    <dgm:cxn modelId="{BAC4A5B1-545D-4E97-A660-45AFBF627510}" type="presParOf" srcId="{454D6856-1A6B-43B2-98BC-227E02F201DF}" destId="{BDEC539E-4D8B-458D-8566-C498253A968D}" srcOrd="5"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268D8F7-6DE6-41FA-9D72-FC958B40A58B}" type="doc">
      <dgm:prSet loTypeId="urn:microsoft.com/office/officeart/2005/8/layout/hChevron3" loCatId="process" qsTypeId="urn:microsoft.com/office/officeart/2005/8/quickstyle/simple3" qsCatId="simple" csTypeId="urn:microsoft.com/office/officeart/2005/8/colors/colorful1" csCatId="colorful" phldr="1"/>
      <dgm:spPr/>
    </dgm:pt>
    <dgm:pt modelId="{ECB33EF2-3F36-4D9B-BF3B-C374E91A646A}">
      <dgm:prSet phldrT="[Text]" custT="1"/>
      <dgm:spPr/>
      <dgm:t>
        <a:bodyPr/>
        <a:lstStyle/>
        <a:p>
          <a:r>
            <a:rPr lang="en-US" sz="1600" dirty="0" smtClean="0"/>
            <a:t>Audit delegation</a:t>
          </a:r>
          <a:endParaRPr lang="en-US" sz="1600" dirty="0"/>
        </a:p>
      </dgm:t>
    </dgm:pt>
    <dgm:pt modelId="{EF65E80E-E895-4649-852A-34A21E1641D5}" type="parTrans" cxnId="{DB2346CC-0D5B-4C5A-8CC4-58AF952115DB}">
      <dgm:prSet/>
      <dgm:spPr/>
      <dgm:t>
        <a:bodyPr/>
        <a:lstStyle/>
        <a:p>
          <a:endParaRPr lang="en-US"/>
        </a:p>
      </dgm:t>
    </dgm:pt>
    <dgm:pt modelId="{C96554F8-7BF7-4C2F-8DBE-3D722032513C}" type="sibTrans" cxnId="{DB2346CC-0D5B-4C5A-8CC4-58AF952115DB}">
      <dgm:prSet/>
      <dgm:spPr/>
      <dgm:t>
        <a:bodyPr/>
        <a:lstStyle/>
        <a:p>
          <a:endParaRPr lang="en-US"/>
        </a:p>
      </dgm:t>
    </dgm:pt>
    <dgm:pt modelId="{99139C98-7ED7-44C2-8EC4-CCEB350C8FDC}">
      <dgm:prSet phldrT="[Text]" custT="1"/>
      <dgm:spPr/>
      <dgm:t>
        <a:bodyPr/>
        <a:lstStyle/>
        <a:p>
          <a:r>
            <a:rPr lang="en-US" sz="1600" dirty="0" smtClean="0"/>
            <a:t>Audit planning</a:t>
          </a:r>
          <a:endParaRPr lang="en-US" sz="1600" dirty="0"/>
        </a:p>
      </dgm:t>
    </dgm:pt>
    <dgm:pt modelId="{13C6FB41-A344-4574-A210-6AA3B0FEEA03}" type="parTrans" cxnId="{6CEA497B-E952-4D56-8EDF-4C4913F22BE8}">
      <dgm:prSet/>
      <dgm:spPr/>
      <dgm:t>
        <a:bodyPr/>
        <a:lstStyle/>
        <a:p>
          <a:endParaRPr lang="en-US"/>
        </a:p>
      </dgm:t>
    </dgm:pt>
    <dgm:pt modelId="{38287240-F77E-4B75-98DF-A9FF210969E2}" type="sibTrans" cxnId="{6CEA497B-E952-4D56-8EDF-4C4913F22BE8}">
      <dgm:prSet/>
      <dgm:spPr/>
      <dgm:t>
        <a:bodyPr/>
        <a:lstStyle/>
        <a:p>
          <a:endParaRPr lang="en-US"/>
        </a:p>
      </dgm:t>
    </dgm:pt>
    <dgm:pt modelId="{BA59FA5F-6833-41DA-8631-8E40153ECCA7}">
      <dgm:prSet phldrT="[Text]" custT="1"/>
      <dgm:spPr/>
      <dgm:t>
        <a:bodyPr/>
        <a:lstStyle/>
        <a:p>
          <a:r>
            <a:rPr lang="en-US" sz="1600" dirty="0" smtClean="0"/>
            <a:t>Audit</a:t>
          </a:r>
          <a:endParaRPr lang="en-US" sz="1600" dirty="0"/>
        </a:p>
      </dgm:t>
    </dgm:pt>
    <dgm:pt modelId="{49DB6744-E953-4855-9AF6-9A5AF5886650}" type="parTrans" cxnId="{4B7D6340-E0B5-4533-9EC9-F7AB2E617128}">
      <dgm:prSet/>
      <dgm:spPr/>
      <dgm:t>
        <a:bodyPr/>
        <a:lstStyle/>
        <a:p>
          <a:endParaRPr lang="en-US"/>
        </a:p>
      </dgm:t>
    </dgm:pt>
    <dgm:pt modelId="{CEC651DF-4003-4DDA-901B-6BFD27465F7F}" type="sibTrans" cxnId="{4B7D6340-E0B5-4533-9EC9-F7AB2E617128}">
      <dgm:prSet/>
      <dgm:spPr/>
      <dgm:t>
        <a:bodyPr/>
        <a:lstStyle/>
        <a:p>
          <a:endParaRPr lang="en-US"/>
        </a:p>
      </dgm:t>
    </dgm:pt>
    <dgm:pt modelId="{F222A756-D4C0-4EA0-B8A6-10EA71D69DDB}">
      <dgm:prSet phldrT="[Text]" custT="1"/>
      <dgm:spPr/>
      <dgm:t>
        <a:bodyPr/>
        <a:lstStyle/>
        <a:p>
          <a:r>
            <a:rPr lang="en-US" sz="1600" dirty="0" smtClean="0"/>
            <a:t>NCR Analysis</a:t>
          </a:r>
          <a:endParaRPr lang="en-US" sz="1600" dirty="0"/>
        </a:p>
      </dgm:t>
    </dgm:pt>
    <dgm:pt modelId="{F02AE75D-A987-47D3-BC2B-EF055333EAE9}" type="parTrans" cxnId="{64F81F26-4B0F-4DDF-B996-873468B26619}">
      <dgm:prSet/>
      <dgm:spPr/>
      <dgm:t>
        <a:bodyPr/>
        <a:lstStyle/>
        <a:p>
          <a:endParaRPr lang="en-US"/>
        </a:p>
      </dgm:t>
    </dgm:pt>
    <dgm:pt modelId="{9E4CB892-29C4-464E-A2FB-A45D25161055}" type="sibTrans" cxnId="{64F81F26-4B0F-4DDF-B996-873468B26619}">
      <dgm:prSet/>
      <dgm:spPr/>
      <dgm:t>
        <a:bodyPr/>
        <a:lstStyle/>
        <a:p>
          <a:endParaRPr lang="en-US"/>
        </a:p>
      </dgm:t>
    </dgm:pt>
    <dgm:pt modelId="{F2FF8015-A138-4ACB-812F-0610BE534839}">
      <dgm:prSet phldrT="[Text]" custT="1"/>
      <dgm:spPr/>
      <dgm:t>
        <a:bodyPr/>
        <a:lstStyle/>
        <a:p>
          <a:r>
            <a:rPr lang="en-US" sz="1600" dirty="0" smtClean="0"/>
            <a:t>CO Review</a:t>
          </a:r>
          <a:endParaRPr lang="en-US" sz="1600" dirty="0"/>
        </a:p>
      </dgm:t>
    </dgm:pt>
    <dgm:pt modelId="{C349ABB1-7B5F-42E2-A4E9-CA31B3B03629}" type="parTrans" cxnId="{07B0FFF4-49BE-4BAD-924A-558A75BFFD9E}">
      <dgm:prSet/>
      <dgm:spPr/>
      <dgm:t>
        <a:bodyPr/>
        <a:lstStyle/>
        <a:p>
          <a:endParaRPr lang="en-US"/>
        </a:p>
      </dgm:t>
    </dgm:pt>
    <dgm:pt modelId="{A81829ED-EB80-41D6-B1FD-CD09F444D4D4}" type="sibTrans" cxnId="{07B0FFF4-49BE-4BAD-924A-558A75BFFD9E}">
      <dgm:prSet/>
      <dgm:spPr/>
      <dgm:t>
        <a:bodyPr/>
        <a:lstStyle/>
        <a:p>
          <a:endParaRPr lang="en-US"/>
        </a:p>
      </dgm:t>
    </dgm:pt>
    <dgm:pt modelId="{FA0CCFB1-629B-4846-B2C1-F019B70A5695}">
      <dgm:prSet phldrT="[Text]" custT="1"/>
      <dgm:spPr/>
      <dgm:t>
        <a:bodyPr/>
        <a:lstStyle/>
        <a:p>
          <a:r>
            <a:rPr lang="en-US" sz="1600" b="0" i="0" u="none" dirty="0" smtClean="0"/>
            <a:t>Issue_DAP_Certificate</a:t>
          </a:r>
          <a:endParaRPr lang="en-US" sz="1600" dirty="0"/>
        </a:p>
      </dgm:t>
    </dgm:pt>
    <dgm:pt modelId="{BE3662A9-8B2F-4466-8108-7745FA17C7E8}" type="parTrans" cxnId="{93FAC4AF-C8C0-4860-AF44-E5D59C2D9250}">
      <dgm:prSet/>
      <dgm:spPr/>
      <dgm:t>
        <a:bodyPr/>
        <a:lstStyle/>
        <a:p>
          <a:endParaRPr lang="en-US"/>
        </a:p>
      </dgm:t>
    </dgm:pt>
    <dgm:pt modelId="{9898A841-06E1-47F4-8A15-5CB7245140CE}" type="sibTrans" cxnId="{93FAC4AF-C8C0-4860-AF44-E5D59C2D9250}">
      <dgm:prSet/>
      <dgm:spPr/>
      <dgm:t>
        <a:bodyPr/>
        <a:lstStyle/>
        <a:p>
          <a:endParaRPr lang="en-US"/>
        </a:p>
      </dgm:t>
    </dgm:pt>
    <dgm:pt modelId="{1DA110C7-7C9D-4FC4-9B64-AB2F61A095F8}">
      <dgm:prSet phldrT="[Text]" custT="1"/>
      <dgm:spPr/>
      <dgm:t>
        <a:bodyPr/>
        <a:lstStyle/>
        <a:p>
          <a:r>
            <a:rPr lang="en-US" sz="1600" b="0" i="0" u="none" dirty="0" smtClean="0"/>
            <a:t>TC_Processing</a:t>
          </a:r>
          <a:endParaRPr lang="en-US" sz="1600" dirty="0"/>
        </a:p>
      </dgm:t>
    </dgm:pt>
    <dgm:pt modelId="{E5C40ED3-6914-4619-8D49-7553010AF699}" type="parTrans" cxnId="{7AE7ACE3-D380-4918-9F85-864516F9D200}">
      <dgm:prSet/>
      <dgm:spPr/>
      <dgm:t>
        <a:bodyPr/>
        <a:lstStyle/>
        <a:p>
          <a:endParaRPr lang="en-US"/>
        </a:p>
      </dgm:t>
    </dgm:pt>
    <dgm:pt modelId="{19656498-AF96-49F9-B252-B8B7B1798786}" type="sibTrans" cxnId="{7AE7ACE3-D380-4918-9F85-864516F9D200}">
      <dgm:prSet/>
      <dgm:spPr/>
      <dgm:t>
        <a:bodyPr/>
        <a:lstStyle/>
        <a:p>
          <a:endParaRPr lang="en-US"/>
        </a:p>
      </dgm:t>
    </dgm:pt>
    <dgm:pt modelId="{BF0B86ED-B34A-4CE2-841E-9FB07564D058}" type="pres">
      <dgm:prSet presAssocID="{C268D8F7-6DE6-41FA-9D72-FC958B40A58B}" presName="Name0" presStyleCnt="0">
        <dgm:presLayoutVars>
          <dgm:dir/>
          <dgm:resizeHandles val="exact"/>
        </dgm:presLayoutVars>
      </dgm:prSet>
      <dgm:spPr/>
    </dgm:pt>
    <dgm:pt modelId="{6201FBED-10DF-432D-9E9D-73CB0F3C4068}" type="pres">
      <dgm:prSet presAssocID="{ECB33EF2-3F36-4D9B-BF3B-C374E91A646A}" presName="parTxOnly" presStyleLbl="node1" presStyleIdx="0" presStyleCnt="7">
        <dgm:presLayoutVars>
          <dgm:bulletEnabled val="1"/>
        </dgm:presLayoutVars>
      </dgm:prSet>
      <dgm:spPr/>
      <dgm:t>
        <a:bodyPr/>
        <a:lstStyle/>
        <a:p>
          <a:endParaRPr lang="en-US"/>
        </a:p>
      </dgm:t>
    </dgm:pt>
    <dgm:pt modelId="{B3116127-5987-4035-81DE-5982E9E8E7FD}" type="pres">
      <dgm:prSet presAssocID="{C96554F8-7BF7-4C2F-8DBE-3D722032513C}" presName="parSpace" presStyleCnt="0"/>
      <dgm:spPr/>
    </dgm:pt>
    <dgm:pt modelId="{728F2FE6-8A69-4AAE-B2A8-8A74637A5BFF}" type="pres">
      <dgm:prSet presAssocID="{99139C98-7ED7-44C2-8EC4-CCEB350C8FDC}" presName="parTxOnly" presStyleLbl="node1" presStyleIdx="1" presStyleCnt="7">
        <dgm:presLayoutVars>
          <dgm:bulletEnabled val="1"/>
        </dgm:presLayoutVars>
      </dgm:prSet>
      <dgm:spPr/>
      <dgm:t>
        <a:bodyPr/>
        <a:lstStyle/>
        <a:p>
          <a:endParaRPr lang="en-US"/>
        </a:p>
      </dgm:t>
    </dgm:pt>
    <dgm:pt modelId="{560C2625-759E-46CB-9605-284A60DB0F87}" type="pres">
      <dgm:prSet presAssocID="{38287240-F77E-4B75-98DF-A9FF210969E2}" presName="parSpace" presStyleCnt="0"/>
      <dgm:spPr/>
    </dgm:pt>
    <dgm:pt modelId="{F4EC6C0F-7C5E-4D4C-B5E9-F20402D44343}" type="pres">
      <dgm:prSet presAssocID="{BA59FA5F-6833-41DA-8631-8E40153ECCA7}" presName="parTxOnly" presStyleLbl="node1" presStyleIdx="2" presStyleCnt="7">
        <dgm:presLayoutVars>
          <dgm:bulletEnabled val="1"/>
        </dgm:presLayoutVars>
      </dgm:prSet>
      <dgm:spPr/>
      <dgm:t>
        <a:bodyPr/>
        <a:lstStyle/>
        <a:p>
          <a:endParaRPr lang="en-US"/>
        </a:p>
      </dgm:t>
    </dgm:pt>
    <dgm:pt modelId="{92EFCD6C-87B6-4071-BD4F-B33AC6F810C8}" type="pres">
      <dgm:prSet presAssocID="{CEC651DF-4003-4DDA-901B-6BFD27465F7F}" presName="parSpace" presStyleCnt="0"/>
      <dgm:spPr/>
    </dgm:pt>
    <dgm:pt modelId="{A600950E-7A9A-4B33-9675-86A99EDFD716}" type="pres">
      <dgm:prSet presAssocID="{F222A756-D4C0-4EA0-B8A6-10EA71D69DDB}" presName="parTxOnly" presStyleLbl="node1" presStyleIdx="3" presStyleCnt="7">
        <dgm:presLayoutVars>
          <dgm:bulletEnabled val="1"/>
        </dgm:presLayoutVars>
      </dgm:prSet>
      <dgm:spPr/>
      <dgm:t>
        <a:bodyPr/>
        <a:lstStyle/>
        <a:p>
          <a:endParaRPr lang="en-US"/>
        </a:p>
      </dgm:t>
    </dgm:pt>
    <dgm:pt modelId="{C7129975-E533-417C-B1E0-7F56EE3A761D}" type="pres">
      <dgm:prSet presAssocID="{9E4CB892-29C4-464E-A2FB-A45D25161055}" presName="parSpace" presStyleCnt="0"/>
      <dgm:spPr/>
    </dgm:pt>
    <dgm:pt modelId="{9E7B83D5-D108-4B44-ADAD-9819BCDE2AF1}" type="pres">
      <dgm:prSet presAssocID="{F2FF8015-A138-4ACB-812F-0610BE534839}" presName="parTxOnly" presStyleLbl="node1" presStyleIdx="4" presStyleCnt="7">
        <dgm:presLayoutVars>
          <dgm:bulletEnabled val="1"/>
        </dgm:presLayoutVars>
      </dgm:prSet>
      <dgm:spPr/>
      <dgm:t>
        <a:bodyPr/>
        <a:lstStyle/>
        <a:p>
          <a:endParaRPr lang="en-US"/>
        </a:p>
      </dgm:t>
    </dgm:pt>
    <dgm:pt modelId="{BFE8CBC1-312A-49D6-965C-2141F0B043FD}" type="pres">
      <dgm:prSet presAssocID="{A81829ED-EB80-41D6-B1FD-CD09F444D4D4}" presName="parSpace" presStyleCnt="0"/>
      <dgm:spPr/>
    </dgm:pt>
    <dgm:pt modelId="{95E0C1B3-FCCF-47E2-9C57-03E06EA46E57}" type="pres">
      <dgm:prSet presAssocID="{FA0CCFB1-629B-4846-B2C1-F019B70A5695}" presName="parTxOnly" presStyleLbl="node1" presStyleIdx="5" presStyleCnt="7">
        <dgm:presLayoutVars>
          <dgm:bulletEnabled val="1"/>
        </dgm:presLayoutVars>
      </dgm:prSet>
      <dgm:spPr/>
      <dgm:t>
        <a:bodyPr/>
        <a:lstStyle/>
        <a:p>
          <a:endParaRPr lang="en-US"/>
        </a:p>
      </dgm:t>
    </dgm:pt>
    <dgm:pt modelId="{384D5557-A52E-42CD-9439-A1A0A708B92C}" type="pres">
      <dgm:prSet presAssocID="{9898A841-06E1-47F4-8A15-5CB7245140CE}" presName="parSpace" presStyleCnt="0"/>
      <dgm:spPr/>
    </dgm:pt>
    <dgm:pt modelId="{175F5275-3446-4824-9415-66CAE2F84B3E}" type="pres">
      <dgm:prSet presAssocID="{1DA110C7-7C9D-4FC4-9B64-AB2F61A095F8}" presName="parTxOnly" presStyleLbl="node1" presStyleIdx="6" presStyleCnt="7">
        <dgm:presLayoutVars>
          <dgm:bulletEnabled val="1"/>
        </dgm:presLayoutVars>
      </dgm:prSet>
      <dgm:spPr/>
      <dgm:t>
        <a:bodyPr/>
        <a:lstStyle/>
        <a:p>
          <a:endParaRPr lang="en-US"/>
        </a:p>
      </dgm:t>
    </dgm:pt>
  </dgm:ptLst>
  <dgm:cxnLst>
    <dgm:cxn modelId="{07B0FFF4-49BE-4BAD-924A-558A75BFFD9E}" srcId="{C268D8F7-6DE6-41FA-9D72-FC958B40A58B}" destId="{F2FF8015-A138-4ACB-812F-0610BE534839}" srcOrd="4" destOrd="0" parTransId="{C349ABB1-7B5F-42E2-A4E9-CA31B3B03629}" sibTransId="{A81829ED-EB80-41D6-B1FD-CD09F444D4D4}"/>
    <dgm:cxn modelId="{64F81F26-4B0F-4DDF-B996-873468B26619}" srcId="{C268D8F7-6DE6-41FA-9D72-FC958B40A58B}" destId="{F222A756-D4C0-4EA0-B8A6-10EA71D69DDB}" srcOrd="3" destOrd="0" parTransId="{F02AE75D-A987-47D3-BC2B-EF055333EAE9}" sibTransId="{9E4CB892-29C4-464E-A2FB-A45D25161055}"/>
    <dgm:cxn modelId="{FEE66C52-8648-4AC9-B862-25E0F4E6B78B}" type="presOf" srcId="{C268D8F7-6DE6-41FA-9D72-FC958B40A58B}" destId="{BF0B86ED-B34A-4CE2-841E-9FB07564D058}" srcOrd="0" destOrd="0" presId="urn:microsoft.com/office/officeart/2005/8/layout/hChevron3"/>
    <dgm:cxn modelId="{7AE7ACE3-D380-4918-9F85-864516F9D200}" srcId="{C268D8F7-6DE6-41FA-9D72-FC958B40A58B}" destId="{1DA110C7-7C9D-4FC4-9B64-AB2F61A095F8}" srcOrd="6" destOrd="0" parTransId="{E5C40ED3-6914-4619-8D49-7553010AF699}" sibTransId="{19656498-AF96-49F9-B252-B8B7B1798786}"/>
    <dgm:cxn modelId="{6CEA497B-E952-4D56-8EDF-4C4913F22BE8}" srcId="{C268D8F7-6DE6-41FA-9D72-FC958B40A58B}" destId="{99139C98-7ED7-44C2-8EC4-CCEB350C8FDC}" srcOrd="1" destOrd="0" parTransId="{13C6FB41-A344-4574-A210-6AA3B0FEEA03}" sibTransId="{38287240-F77E-4B75-98DF-A9FF210969E2}"/>
    <dgm:cxn modelId="{94451D0E-BFB1-4132-882F-4CBB952639FD}" type="presOf" srcId="{BA59FA5F-6833-41DA-8631-8E40153ECCA7}" destId="{F4EC6C0F-7C5E-4D4C-B5E9-F20402D44343}" srcOrd="0" destOrd="0" presId="urn:microsoft.com/office/officeart/2005/8/layout/hChevron3"/>
    <dgm:cxn modelId="{93FAC4AF-C8C0-4860-AF44-E5D59C2D9250}" srcId="{C268D8F7-6DE6-41FA-9D72-FC958B40A58B}" destId="{FA0CCFB1-629B-4846-B2C1-F019B70A5695}" srcOrd="5" destOrd="0" parTransId="{BE3662A9-8B2F-4466-8108-7745FA17C7E8}" sibTransId="{9898A841-06E1-47F4-8A15-5CB7245140CE}"/>
    <dgm:cxn modelId="{5C9F8CB2-4858-49AA-A563-FBC70976C81B}" type="presOf" srcId="{1DA110C7-7C9D-4FC4-9B64-AB2F61A095F8}" destId="{175F5275-3446-4824-9415-66CAE2F84B3E}" srcOrd="0" destOrd="0" presId="urn:microsoft.com/office/officeart/2005/8/layout/hChevron3"/>
    <dgm:cxn modelId="{DB2346CC-0D5B-4C5A-8CC4-58AF952115DB}" srcId="{C268D8F7-6DE6-41FA-9D72-FC958B40A58B}" destId="{ECB33EF2-3F36-4D9B-BF3B-C374E91A646A}" srcOrd="0" destOrd="0" parTransId="{EF65E80E-E895-4649-852A-34A21E1641D5}" sibTransId="{C96554F8-7BF7-4C2F-8DBE-3D722032513C}"/>
    <dgm:cxn modelId="{00F03194-F499-48BA-B6E6-513B7846957F}" type="presOf" srcId="{ECB33EF2-3F36-4D9B-BF3B-C374E91A646A}" destId="{6201FBED-10DF-432D-9E9D-73CB0F3C4068}" srcOrd="0" destOrd="0" presId="urn:microsoft.com/office/officeart/2005/8/layout/hChevron3"/>
    <dgm:cxn modelId="{029C9486-9F97-4634-BA4F-D2EE409E15E9}" type="presOf" srcId="{99139C98-7ED7-44C2-8EC4-CCEB350C8FDC}" destId="{728F2FE6-8A69-4AAE-B2A8-8A74637A5BFF}" srcOrd="0" destOrd="0" presId="urn:microsoft.com/office/officeart/2005/8/layout/hChevron3"/>
    <dgm:cxn modelId="{ADCBE55B-CDEA-4E13-91F3-3307ADE779A7}" type="presOf" srcId="{FA0CCFB1-629B-4846-B2C1-F019B70A5695}" destId="{95E0C1B3-FCCF-47E2-9C57-03E06EA46E57}" srcOrd="0" destOrd="0" presId="urn:microsoft.com/office/officeart/2005/8/layout/hChevron3"/>
    <dgm:cxn modelId="{F84EBB80-8676-46CF-97BB-340F31DBFF79}" type="presOf" srcId="{F222A756-D4C0-4EA0-B8A6-10EA71D69DDB}" destId="{A600950E-7A9A-4B33-9675-86A99EDFD716}" srcOrd="0" destOrd="0" presId="urn:microsoft.com/office/officeart/2005/8/layout/hChevron3"/>
    <dgm:cxn modelId="{7EF78EB7-CEF7-4319-A185-DA27BC2CB98A}" type="presOf" srcId="{F2FF8015-A138-4ACB-812F-0610BE534839}" destId="{9E7B83D5-D108-4B44-ADAD-9819BCDE2AF1}" srcOrd="0" destOrd="0" presId="urn:microsoft.com/office/officeart/2005/8/layout/hChevron3"/>
    <dgm:cxn modelId="{4B7D6340-E0B5-4533-9EC9-F7AB2E617128}" srcId="{C268D8F7-6DE6-41FA-9D72-FC958B40A58B}" destId="{BA59FA5F-6833-41DA-8631-8E40153ECCA7}" srcOrd="2" destOrd="0" parTransId="{49DB6744-E953-4855-9AF6-9A5AF5886650}" sibTransId="{CEC651DF-4003-4DDA-901B-6BFD27465F7F}"/>
    <dgm:cxn modelId="{AD2E118F-5942-4239-9D89-3AD339E69337}" type="presParOf" srcId="{BF0B86ED-B34A-4CE2-841E-9FB07564D058}" destId="{6201FBED-10DF-432D-9E9D-73CB0F3C4068}" srcOrd="0" destOrd="0" presId="urn:microsoft.com/office/officeart/2005/8/layout/hChevron3"/>
    <dgm:cxn modelId="{F2954626-6FD3-424E-9843-4C2DD8099DA8}" type="presParOf" srcId="{BF0B86ED-B34A-4CE2-841E-9FB07564D058}" destId="{B3116127-5987-4035-81DE-5982E9E8E7FD}" srcOrd="1" destOrd="0" presId="urn:microsoft.com/office/officeart/2005/8/layout/hChevron3"/>
    <dgm:cxn modelId="{6F8C1772-34DC-4D05-AC0F-245E7448E532}" type="presParOf" srcId="{BF0B86ED-B34A-4CE2-841E-9FB07564D058}" destId="{728F2FE6-8A69-4AAE-B2A8-8A74637A5BFF}" srcOrd="2" destOrd="0" presId="urn:microsoft.com/office/officeart/2005/8/layout/hChevron3"/>
    <dgm:cxn modelId="{ADC147A5-6B71-4FFF-8E51-F5B4DC0ECC50}" type="presParOf" srcId="{BF0B86ED-B34A-4CE2-841E-9FB07564D058}" destId="{560C2625-759E-46CB-9605-284A60DB0F87}" srcOrd="3" destOrd="0" presId="urn:microsoft.com/office/officeart/2005/8/layout/hChevron3"/>
    <dgm:cxn modelId="{B332120E-F48F-447A-8322-2EB5A79CE9BD}" type="presParOf" srcId="{BF0B86ED-B34A-4CE2-841E-9FB07564D058}" destId="{F4EC6C0F-7C5E-4D4C-B5E9-F20402D44343}" srcOrd="4" destOrd="0" presId="urn:microsoft.com/office/officeart/2005/8/layout/hChevron3"/>
    <dgm:cxn modelId="{162943D0-A90C-491D-BB15-9DEDEC562801}" type="presParOf" srcId="{BF0B86ED-B34A-4CE2-841E-9FB07564D058}" destId="{92EFCD6C-87B6-4071-BD4F-B33AC6F810C8}" srcOrd="5" destOrd="0" presId="urn:microsoft.com/office/officeart/2005/8/layout/hChevron3"/>
    <dgm:cxn modelId="{E26E7056-02D6-436D-A025-7D44B64E4F9F}" type="presParOf" srcId="{BF0B86ED-B34A-4CE2-841E-9FB07564D058}" destId="{A600950E-7A9A-4B33-9675-86A99EDFD716}" srcOrd="6" destOrd="0" presId="urn:microsoft.com/office/officeart/2005/8/layout/hChevron3"/>
    <dgm:cxn modelId="{51D685ED-D7CF-4BAA-8823-18C11C01316E}" type="presParOf" srcId="{BF0B86ED-B34A-4CE2-841E-9FB07564D058}" destId="{C7129975-E533-417C-B1E0-7F56EE3A761D}" srcOrd="7" destOrd="0" presId="urn:microsoft.com/office/officeart/2005/8/layout/hChevron3"/>
    <dgm:cxn modelId="{D4FB7719-FB25-4FEC-AA4C-4C3D98AFC8D7}" type="presParOf" srcId="{BF0B86ED-B34A-4CE2-841E-9FB07564D058}" destId="{9E7B83D5-D108-4B44-ADAD-9819BCDE2AF1}" srcOrd="8" destOrd="0" presId="urn:microsoft.com/office/officeart/2005/8/layout/hChevron3"/>
    <dgm:cxn modelId="{013FA5B4-1031-4797-B139-4A31BD27BB64}" type="presParOf" srcId="{BF0B86ED-B34A-4CE2-841E-9FB07564D058}" destId="{BFE8CBC1-312A-49D6-965C-2141F0B043FD}" srcOrd="9" destOrd="0" presId="urn:microsoft.com/office/officeart/2005/8/layout/hChevron3"/>
    <dgm:cxn modelId="{0AF12240-548A-4559-9F9D-DD0E13FA1514}" type="presParOf" srcId="{BF0B86ED-B34A-4CE2-841E-9FB07564D058}" destId="{95E0C1B3-FCCF-47E2-9C57-03E06EA46E57}" srcOrd="10" destOrd="0" presId="urn:microsoft.com/office/officeart/2005/8/layout/hChevron3"/>
    <dgm:cxn modelId="{95F1B88C-472C-4566-AB3F-67C105AC1899}" type="presParOf" srcId="{BF0B86ED-B34A-4CE2-841E-9FB07564D058}" destId="{384D5557-A52E-42CD-9439-A1A0A708B92C}" srcOrd="11" destOrd="0" presId="urn:microsoft.com/office/officeart/2005/8/layout/hChevron3"/>
    <dgm:cxn modelId="{98532774-4E94-4C57-9184-35727F5395BF}" type="presParOf" srcId="{BF0B86ED-B34A-4CE2-841E-9FB07564D058}" destId="{175F5275-3446-4824-9415-66CAE2F84B3E}"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17" y="1061635"/>
          <a:ext cx="1549821" cy="619928"/>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17" y="1061635"/>
        <a:ext cx="1394839" cy="619928"/>
      </dsp:txXfrm>
    </dsp:sp>
    <dsp:sp modelId="{728F2FE6-8A69-4AAE-B2A8-8A74637A5BFF}">
      <dsp:nvSpPr>
        <dsp:cNvPr id="0" name=""/>
        <dsp:cNvSpPr/>
      </dsp:nvSpPr>
      <dsp:spPr>
        <a:xfrm>
          <a:off x="1241174" y="1061635"/>
          <a:ext cx="1549821" cy="619928"/>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51138" y="1061635"/>
        <a:ext cx="929893" cy="619928"/>
      </dsp:txXfrm>
    </dsp:sp>
    <dsp:sp modelId="{F4EC6C0F-7C5E-4D4C-B5E9-F20402D44343}">
      <dsp:nvSpPr>
        <dsp:cNvPr id="0" name=""/>
        <dsp:cNvSpPr/>
      </dsp:nvSpPr>
      <dsp:spPr>
        <a:xfrm>
          <a:off x="2481031" y="1061635"/>
          <a:ext cx="1549821" cy="619928"/>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90995" y="1061635"/>
        <a:ext cx="929893" cy="619928"/>
      </dsp:txXfrm>
    </dsp:sp>
    <dsp:sp modelId="{A600950E-7A9A-4B33-9675-86A99EDFD716}">
      <dsp:nvSpPr>
        <dsp:cNvPr id="0" name=""/>
        <dsp:cNvSpPr/>
      </dsp:nvSpPr>
      <dsp:spPr>
        <a:xfrm>
          <a:off x="3720889" y="1061635"/>
          <a:ext cx="1549821" cy="619928"/>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4030853" y="1061635"/>
        <a:ext cx="929893" cy="619928"/>
      </dsp:txXfrm>
    </dsp:sp>
    <dsp:sp modelId="{9E7B83D5-D108-4B44-ADAD-9819BCDE2AF1}">
      <dsp:nvSpPr>
        <dsp:cNvPr id="0" name=""/>
        <dsp:cNvSpPr/>
      </dsp:nvSpPr>
      <dsp:spPr>
        <a:xfrm>
          <a:off x="4960746" y="1061635"/>
          <a:ext cx="1549821" cy="619928"/>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70710" y="1061635"/>
        <a:ext cx="929893" cy="619928"/>
      </dsp:txXfrm>
    </dsp:sp>
    <dsp:sp modelId="{95E0C1B3-FCCF-47E2-9C57-03E06EA46E57}">
      <dsp:nvSpPr>
        <dsp:cNvPr id="0" name=""/>
        <dsp:cNvSpPr/>
      </dsp:nvSpPr>
      <dsp:spPr>
        <a:xfrm>
          <a:off x="6200603" y="1061635"/>
          <a:ext cx="1549821" cy="619928"/>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510567" y="1061635"/>
        <a:ext cx="929893" cy="619928"/>
      </dsp:txXfrm>
    </dsp:sp>
    <dsp:sp modelId="{175F5275-3446-4824-9415-66CAE2F84B3E}">
      <dsp:nvSpPr>
        <dsp:cNvPr id="0" name=""/>
        <dsp:cNvSpPr/>
      </dsp:nvSpPr>
      <dsp:spPr>
        <a:xfrm>
          <a:off x="7440461" y="1061635"/>
          <a:ext cx="1549821" cy="619928"/>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750425" y="1061635"/>
        <a:ext cx="929893" cy="6199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17D7F-A6B6-4F13-85CB-596D23EA592F}">
      <dsp:nvSpPr>
        <dsp:cNvPr id="0" name=""/>
        <dsp:cNvSpPr/>
      </dsp:nvSpPr>
      <dsp:spPr>
        <a:xfrm>
          <a:off x="1001501" y="1878"/>
          <a:ext cx="1587339" cy="793669"/>
        </a:xfrm>
        <a:prstGeom prst="roundRect">
          <a:avLst>
            <a:gd name="adj" fmla="val 10000"/>
          </a:avLst>
        </a:prstGeom>
        <a:gradFill rotWithShape="0">
          <a:gsLst>
            <a:gs pos="0">
              <a:schemeClr val="accent3">
                <a:shade val="80000"/>
                <a:hueOff val="0"/>
                <a:satOff val="0"/>
                <a:lumOff val="0"/>
                <a:alphaOff val="0"/>
                <a:tint val="50000"/>
                <a:satMod val="300000"/>
              </a:schemeClr>
            </a:gs>
            <a:gs pos="35000">
              <a:schemeClr val="accent3">
                <a:shade val="80000"/>
                <a:hueOff val="0"/>
                <a:satOff val="0"/>
                <a:lumOff val="0"/>
                <a:alphaOff val="0"/>
                <a:tint val="37000"/>
                <a:satMod val="300000"/>
              </a:schemeClr>
            </a:gs>
            <a:gs pos="100000">
              <a:schemeClr val="accent3">
                <a:shade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Tool/location</a:t>
          </a:r>
          <a:endParaRPr lang="en-US" sz="2000" kern="1200" dirty="0"/>
        </a:p>
      </dsp:txBody>
      <dsp:txXfrm>
        <a:off x="1024747" y="25124"/>
        <a:ext cx="1540847" cy="747177"/>
      </dsp:txXfrm>
    </dsp:sp>
    <dsp:sp modelId="{11301DA2-03FC-4273-92B4-229CC89949C2}">
      <dsp:nvSpPr>
        <dsp:cNvPr id="0" name=""/>
        <dsp:cNvSpPr/>
      </dsp:nvSpPr>
      <dsp:spPr>
        <a:xfrm>
          <a:off x="1160235" y="795548"/>
          <a:ext cx="158695" cy="595252"/>
        </a:xfrm>
        <a:custGeom>
          <a:avLst/>
          <a:gdLst/>
          <a:ahLst/>
          <a:cxnLst/>
          <a:rect l="0" t="0" r="0" b="0"/>
          <a:pathLst>
            <a:path>
              <a:moveTo>
                <a:pt x="0" y="0"/>
              </a:moveTo>
              <a:lnTo>
                <a:pt x="0" y="595252"/>
              </a:lnTo>
              <a:lnTo>
                <a:pt x="158695" y="595252"/>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B0AA3-2990-4526-AA02-AC117365368A}">
      <dsp:nvSpPr>
        <dsp:cNvPr id="0" name=""/>
        <dsp:cNvSpPr/>
      </dsp:nvSpPr>
      <dsp:spPr>
        <a:xfrm>
          <a:off x="1318931" y="993965"/>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Flex</a:t>
          </a:r>
          <a:endParaRPr lang="en-US" sz="2000" kern="1200" dirty="0"/>
        </a:p>
      </dsp:txBody>
      <dsp:txXfrm>
        <a:off x="1342177" y="1017211"/>
        <a:ext cx="1223379" cy="747177"/>
      </dsp:txXfrm>
    </dsp:sp>
    <dsp:sp modelId="{0F1D40AE-4F0B-45E5-9DE7-F0328B9FD806}">
      <dsp:nvSpPr>
        <dsp:cNvPr id="0" name=""/>
        <dsp:cNvSpPr/>
      </dsp:nvSpPr>
      <dsp:spPr>
        <a:xfrm>
          <a:off x="1160235" y="795548"/>
          <a:ext cx="158695" cy="1587339"/>
        </a:xfrm>
        <a:custGeom>
          <a:avLst/>
          <a:gdLst/>
          <a:ahLst/>
          <a:cxnLst/>
          <a:rect l="0" t="0" r="0" b="0"/>
          <a:pathLst>
            <a:path>
              <a:moveTo>
                <a:pt x="0" y="0"/>
              </a:moveTo>
              <a:lnTo>
                <a:pt x="0" y="1587339"/>
              </a:lnTo>
              <a:lnTo>
                <a:pt x="158695" y="1587339"/>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69E8E-95E1-4F7A-8981-C1358C95B76F}">
      <dsp:nvSpPr>
        <dsp:cNvPr id="0" name=""/>
        <dsp:cNvSpPr/>
      </dsp:nvSpPr>
      <dsp:spPr>
        <a:xfrm>
          <a:off x="1318931" y="1986052"/>
          <a:ext cx="1282964"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35769"/>
              <a:satOff val="-89"/>
              <a:lumOff val="282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DAP Tools*</a:t>
          </a:r>
          <a:endParaRPr lang="en-US" sz="2000" kern="1200" dirty="0"/>
        </a:p>
      </dsp:txBody>
      <dsp:txXfrm>
        <a:off x="1342177" y="2009298"/>
        <a:ext cx="1236472" cy="747177"/>
      </dsp:txXfrm>
    </dsp:sp>
    <dsp:sp modelId="{CA58D5C4-4A06-42EF-B94B-59CD20E4AC36}">
      <dsp:nvSpPr>
        <dsp:cNvPr id="0" name=""/>
        <dsp:cNvSpPr/>
      </dsp:nvSpPr>
      <dsp:spPr>
        <a:xfrm>
          <a:off x="1160235" y="795548"/>
          <a:ext cx="158695" cy="2579427"/>
        </a:xfrm>
        <a:custGeom>
          <a:avLst/>
          <a:gdLst/>
          <a:ahLst/>
          <a:cxnLst/>
          <a:rect l="0" t="0" r="0" b="0"/>
          <a:pathLst>
            <a:path>
              <a:moveTo>
                <a:pt x="0" y="0"/>
              </a:moveTo>
              <a:lnTo>
                <a:pt x="0" y="2579427"/>
              </a:lnTo>
              <a:lnTo>
                <a:pt x="158695" y="2579427"/>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E8B4C3-39DA-4182-AAB7-D178E390CFD4}">
      <dsp:nvSpPr>
        <dsp:cNvPr id="0" name=""/>
        <dsp:cNvSpPr/>
      </dsp:nvSpPr>
      <dsp:spPr>
        <a:xfrm>
          <a:off x="1318931" y="2978140"/>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71537"/>
              <a:satOff val="-178"/>
              <a:lumOff val="564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DMS</a:t>
          </a:r>
        </a:p>
      </dsp:txBody>
      <dsp:txXfrm>
        <a:off x="1342177" y="3001386"/>
        <a:ext cx="1223379" cy="747177"/>
      </dsp:txXfrm>
    </dsp:sp>
    <dsp:sp modelId="{99744C8F-EC48-460F-9FBB-2C60C743FF49}">
      <dsp:nvSpPr>
        <dsp:cNvPr id="0" name=""/>
        <dsp:cNvSpPr/>
      </dsp:nvSpPr>
      <dsp:spPr>
        <a:xfrm>
          <a:off x="1160235" y="795548"/>
          <a:ext cx="158695" cy="3571514"/>
        </a:xfrm>
        <a:custGeom>
          <a:avLst/>
          <a:gdLst/>
          <a:ahLst/>
          <a:cxnLst/>
          <a:rect l="0" t="0" r="0" b="0"/>
          <a:pathLst>
            <a:path>
              <a:moveTo>
                <a:pt x="0" y="0"/>
              </a:moveTo>
              <a:lnTo>
                <a:pt x="0" y="3571514"/>
              </a:lnTo>
              <a:lnTo>
                <a:pt x="158695" y="3571514"/>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F4E78-A23E-4048-B90A-4230F2EF1A0B}">
      <dsp:nvSpPr>
        <dsp:cNvPr id="0" name=""/>
        <dsp:cNvSpPr/>
      </dsp:nvSpPr>
      <dsp:spPr>
        <a:xfrm>
          <a:off x="1318931" y="3970227"/>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107306"/>
              <a:satOff val="-266"/>
              <a:lumOff val="847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DMS</a:t>
          </a:r>
        </a:p>
      </dsp:txBody>
      <dsp:txXfrm>
        <a:off x="1342177" y="3993473"/>
        <a:ext cx="1223379" cy="747177"/>
      </dsp:txXfrm>
    </dsp:sp>
    <dsp:sp modelId="{3CB632C4-EB1B-4EC0-B970-9211B0166A1A}">
      <dsp:nvSpPr>
        <dsp:cNvPr id="0" name=""/>
        <dsp:cNvSpPr/>
      </dsp:nvSpPr>
      <dsp:spPr>
        <a:xfrm>
          <a:off x="1160235" y="795548"/>
          <a:ext cx="158695" cy="4563601"/>
        </a:xfrm>
        <a:custGeom>
          <a:avLst/>
          <a:gdLst/>
          <a:ahLst/>
          <a:cxnLst/>
          <a:rect l="0" t="0" r="0" b="0"/>
          <a:pathLst>
            <a:path>
              <a:moveTo>
                <a:pt x="0" y="0"/>
              </a:moveTo>
              <a:lnTo>
                <a:pt x="0" y="4563601"/>
              </a:lnTo>
              <a:lnTo>
                <a:pt x="158695" y="456360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942C06-B127-4BBB-9905-ACA33C418284}">
      <dsp:nvSpPr>
        <dsp:cNvPr id="0" name=""/>
        <dsp:cNvSpPr/>
      </dsp:nvSpPr>
      <dsp:spPr>
        <a:xfrm>
          <a:off x="1318931" y="4962314"/>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143075"/>
              <a:satOff val="-355"/>
              <a:lumOff val="1129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Planning Template</a:t>
          </a:r>
        </a:p>
      </dsp:txBody>
      <dsp:txXfrm>
        <a:off x="1342177" y="4985560"/>
        <a:ext cx="1223379" cy="747177"/>
      </dsp:txXfrm>
    </dsp:sp>
    <dsp:sp modelId="{AB962D6B-3D94-42DE-8DF3-BB8FF04F860B}">
      <dsp:nvSpPr>
        <dsp:cNvPr id="0" name=""/>
        <dsp:cNvSpPr/>
      </dsp:nvSpPr>
      <dsp:spPr>
        <a:xfrm>
          <a:off x="3326573" y="1878"/>
          <a:ext cx="1587339" cy="793669"/>
        </a:xfrm>
        <a:prstGeom prst="roundRect">
          <a:avLst>
            <a:gd name="adj" fmla="val 10000"/>
          </a:avLst>
        </a:prstGeom>
        <a:gradFill rotWithShape="0">
          <a:gsLst>
            <a:gs pos="0">
              <a:schemeClr val="accent3">
                <a:shade val="80000"/>
                <a:hueOff val="160959"/>
                <a:satOff val="-400"/>
                <a:lumOff val="12705"/>
                <a:alphaOff val="0"/>
                <a:tint val="50000"/>
                <a:satMod val="300000"/>
              </a:schemeClr>
            </a:gs>
            <a:gs pos="35000">
              <a:schemeClr val="accent3">
                <a:shade val="80000"/>
                <a:hueOff val="160959"/>
                <a:satOff val="-400"/>
                <a:lumOff val="12705"/>
                <a:alphaOff val="0"/>
                <a:tint val="37000"/>
                <a:satMod val="300000"/>
              </a:schemeClr>
            </a:gs>
            <a:gs pos="100000">
              <a:schemeClr val="accent3">
                <a:shade val="80000"/>
                <a:hueOff val="160959"/>
                <a:satOff val="-400"/>
                <a:lumOff val="1270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DAP Assessment Tool</a:t>
          </a:r>
          <a:endParaRPr lang="en-US" sz="2000" kern="1200" dirty="0"/>
        </a:p>
      </dsp:txBody>
      <dsp:txXfrm>
        <a:off x="3349819" y="25124"/>
        <a:ext cx="1540847" cy="747177"/>
      </dsp:txXfrm>
    </dsp:sp>
    <dsp:sp modelId="{A20CD2EC-5AA2-4D2B-96C1-E0031063CEA9}">
      <dsp:nvSpPr>
        <dsp:cNvPr id="0" name=""/>
        <dsp:cNvSpPr/>
      </dsp:nvSpPr>
      <dsp:spPr>
        <a:xfrm>
          <a:off x="3485307" y="795548"/>
          <a:ext cx="158733" cy="595252"/>
        </a:xfrm>
        <a:custGeom>
          <a:avLst/>
          <a:gdLst/>
          <a:ahLst/>
          <a:cxnLst/>
          <a:rect l="0" t="0" r="0" b="0"/>
          <a:pathLst>
            <a:path>
              <a:moveTo>
                <a:pt x="0" y="0"/>
              </a:moveTo>
              <a:lnTo>
                <a:pt x="0" y="595252"/>
              </a:lnTo>
              <a:lnTo>
                <a:pt x="158733" y="595252"/>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419316-B224-4580-85A6-05AD1A110019}">
      <dsp:nvSpPr>
        <dsp:cNvPr id="0" name=""/>
        <dsp:cNvSpPr/>
      </dsp:nvSpPr>
      <dsp:spPr>
        <a:xfrm>
          <a:off x="3644041" y="993965"/>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178843"/>
              <a:satOff val="-444"/>
              <a:lumOff val="1411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AVD</a:t>
          </a:r>
          <a:endParaRPr lang="en-US" sz="2000" kern="1200" dirty="0"/>
        </a:p>
      </dsp:txBody>
      <dsp:txXfrm>
        <a:off x="3667287" y="1017211"/>
        <a:ext cx="1223379" cy="747177"/>
      </dsp:txXfrm>
    </dsp:sp>
    <dsp:sp modelId="{8A1495D9-F39A-4072-920D-442CD902E160}">
      <dsp:nvSpPr>
        <dsp:cNvPr id="0" name=""/>
        <dsp:cNvSpPr/>
      </dsp:nvSpPr>
      <dsp:spPr>
        <a:xfrm>
          <a:off x="3485307" y="795548"/>
          <a:ext cx="158733" cy="1587339"/>
        </a:xfrm>
        <a:custGeom>
          <a:avLst/>
          <a:gdLst/>
          <a:ahLst/>
          <a:cxnLst/>
          <a:rect l="0" t="0" r="0" b="0"/>
          <a:pathLst>
            <a:path>
              <a:moveTo>
                <a:pt x="0" y="0"/>
              </a:moveTo>
              <a:lnTo>
                <a:pt x="0" y="1587339"/>
              </a:lnTo>
              <a:lnTo>
                <a:pt x="158733" y="1587339"/>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2C1AB-9EEC-43EE-BD34-69C20F8D51E8}">
      <dsp:nvSpPr>
        <dsp:cNvPr id="0" name=""/>
        <dsp:cNvSpPr/>
      </dsp:nvSpPr>
      <dsp:spPr>
        <a:xfrm>
          <a:off x="3644041" y="1986052"/>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214612"/>
              <a:satOff val="-533"/>
              <a:lumOff val="169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Scope</a:t>
          </a:r>
        </a:p>
      </dsp:txBody>
      <dsp:txXfrm>
        <a:off x="3667287" y="2009298"/>
        <a:ext cx="1223379" cy="747177"/>
      </dsp:txXfrm>
    </dsp:sp>
    <dsp:sp modelId="{4045EE27-19E7-492A-A40A-25DA443ABAC2}">
      <dsp:nvSpPr>
        <dsp:cNvPr id="0" name=""/>
        <dsp:cNvSpPr/>
      </dsp:nvSpPr>
      <dsp:spPr>
        <a:xfrm>
          <a:off x="3485307" y="795548"/>
          <a:ext cx="158733" cy="2579427"/>
        </a:xfrm>
        <a:custGeom>
          <a:avLst/>
          <a:gdLst/>
          <a:ahLst/>
          <a:cxnLst/>
          <a:rect l="0" t="0" r="0" b="0"/>
          <a:pathLst>
            <a:path>
              <a:moveTo>
                <a:pt x="0" y="0"/>
              </a:moveTo>
              <a:lnTo>
                <a:pt x="0" y="2579427"/>
              </a:lnTo>
              <a:lnTo>
                <a:pt x="158733" y="2579427"/>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9A3E14-596C-444C-8971-EA16FEDE3E4A}">
      <dsp:nvSpPr>
        <dsp:cNvPr id="0" name=""/>
        <dsp:cNvSpPr/>
      </dsp:nvSpPr>
      <dsp:spPr>
        <a:xfrm>
          <a:off x="3644041" y="2978140"/>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250380"/>
              <a:satOff val="-621"/>
              <a:lumOff val="197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Prior NCR report</a:t>
          </a:r>
        </a:p>
      </dsp:txBody>
      <dsp:txXfrm>
        <a:off x="3667287" y="3001386"/>
        <a:ext cx="1223379" cy="747177"/>
      </dsp:txXfrm>
    </dsp:sp>
    <dsp:sp modelId="{ED44901D-A18D-4EC1-ADA2-C0A517F798DA}">
      <dsp:nvSpPr>
        <dsp:cNvPr id="0" name=""/>
        <dsp:cNvSpPr/>
      </dsp:nvSpPr>
      <dsp:spPr>
        <a:xfrm>
          <a:off x="3485307" y="795548"/>
          <a:ext cx="158733" cy="3571514"/>
        </a:xfrm>
        <a:custGeom>
          <a:avLst/>
          <a:gdLst/>
          <a:ahLst/>
          <a:cxnLst/>
          <a:rect l="0" t="0" r="0" b="0"/>
          <a:pathLst>
            <a:path>
              <a:moveTo>
                <a:pt x="0" y="0"/>
              </a:moveTo>
              <a:lnTo>
                <a:pt x="0" y="3571514"/>
              </a:lnTo>
              <a:lnTo>
                <a:pt x="158733" y="3571514"/>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9227C-6B97-48DE-B060-7D364BB6F937}">
      <dsp:nvSpPr>
        <dsp:cNvPr id="0" name=""/>
        <dsp:cNvSpPr/>
      </dsp:nvSpPr>
      <dsp:spPr>
        <a:xfrm>
          <a:off x="3644041" y="3970227"/>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286149"/>
              <a:satOff val="-710"/>
              <a:lumOff val="2258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Prior 2 pathnotes</a:t>
          </a:r>
        </a:p>
      </dsp:txBody>
      <dsp:txXfrm>
        <a:off x="3667287" y="3993473"/>
        <a:ext cx="1223379" cy="747177"/>
      </dsp:txXfrm>
    </dsp:sp>
    <dsp:sp modelId="{56048085-73D5-4DAC-976E-4556A75FFE74}">
      <dsp:nvSpPr>
        <dsp:cNvPr id="0" name=""/>
        <dsp:cNvSpPr/>
      </dsp:nvSpPr>
      <dsp:spPr>
        <a:xfrm>
          <a:off x="3485307" y="795548"/>
          <a:ext cx="158733" cy="4563601"/>
        </a:xfrm>
        <a:custGeom>
          <a:avLst/>
          <a:gdLst/>
          <a:ahLst/>
          <a:cxnLst/>
          <a:rect l="0" t="0" r="0" b="0"/>
          <a:pathLst>
            <a:path>
              <a:moveTo>
                <a:pt x="0" y="0"/>
              </a:moveTo>
              <a:lnTo>
                <a:pt x="0" y="4563601"/>
              </a:lnTo>
              <a:lnTo>
                <a:pt x="158733" y="4563601"/>
              </a:lnTo>
            </a:path>
          </a:pathLst>
        </a:custGeom>
        <a:noFill/>
        <a:ln w="25400" cap="flat" cmpd="sng" algn="ctr">
          <a:solidFill>
            <a:schemeClr val="accent3">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4B479-B930-44D1-A198-A8850E18441A}">
      <dsp:nvSpPr>
        <dsp:cNvPr id="0" name=""/>
        <dsp:cNvSpPr/>
      </dsp:nvSpPr>
      <dsp:spPr>
        <a:xfrm>
          <a:off x="3644041" y="4962314"/>
          <a:ext cx="1269871" cy="793669"/>
        </a:xfrm>
        <a:prstGeom prst="roundRect">
          <a:avLst>
            <a:gd name="adj" fmla="val 10000"/>
          </a:avLst>
        </a:prstGeom>
        <a:solidFill>
          <a:schemeClr val="lt1">
            <a:alpha val="90000"/>
            <a:hueOff val="0"/>
            <a:satOff val="0"/>
            <a:lumOff val="0"/>
            <a:alphaOff val="0"/>
          </a:schemeClr>
        </a:solidFill>
        <a:ln w="9525" cap="flat" cmpd="sng" algn="ctr">
          <a:solidFill>
            <a:schemeClr val="accent3">
              <a:shade val="80000"/>
              <a:hueOff val="321918"/>
              <a:satOff val="-799"/>
              <a:lumOff val="2540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Planning info</a:t>
          </a:r>
        </a:p>
      </dsp:txBody>
      <dsp:txXfrm>
        <a:off x="3667287" y="4985560"/>
        <a:ext cx="1223379" cy="747177"/>
      </dsp:txXfrm>
    </dsp:sp>
    <dsp:sp modelId="{6B8EBD8F-9344-4068-99D3-B270FF1FEBF4}">
      <dsp:nvSpPr>
        <dsp:cNvPr id="0" name=""/>
        <dsp:cNvSpPr/>
      </dsp:nvSpPr>
      <dsp:spPr>
        <a:xfrm>
          <a:off x="6640287" y="2666997"/>
          <a:ext cx="1587339" cy="793669"/>
        </a:xfrm>
        <a:prstGeom prst="roundRect">
          <a:avLst>
            <a:gd name="adj" fmla="val 10000"/>
          </a:avLst>
        </a:prstGeom>
        <a:gradFill rotWithShape="0">
          <a:gsLst>
            <a:gs pos="0">
              <a:schemeClr val="accent3">
                <a:shade val="80000"/>
                <a:hueOff val="321918"/>
                <a:satOff val="-799"/>
                <a:lumOff val="25409"/>
                <a:alphaOff val="0"/>
                <a:tint val="50000"/>
                <a:satMod val="300000"/>
              </a:schemeClr>
            </a:gs>
            <a:gs pos="35000">
              <a:schemeClr val="accent3">
                <a:shade val="80000"/>
                <a:hueOff val="321918"/>
                <a:satOff val="-799"/>
                <a:lumOff val="25409"/>
                <a:alphaOff val="0"/>
                <a:tint val="37000"/>
                <a:satMod val="300000"/>
              </a:schemeClr>
            </a:gs>
            <a:gs pos="100000">
              <a:schemeClr val="accent3">
                <a:shade val="80000"/>
                <a:hueOff val="321918"/>
                <a:satOff val="-799"/>
                <a:lumOff val="2540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Agenda</a:t>
          </a:r>
          <a:endParaRPr lang="en-US" sz="2000" kern="1200" dirty="0"/>
        </a:p>
      </dsp:txBody>
      <dsp:txXfrm>
        <a:off x="6663533" y="2690243"/>
        <a:ext cx="1540847" cy="7471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483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483362"/>
        <a:ext cx="1383018" cy="614675"/>
      </dsp:txXfrm>
    </dsp:sp>
    <dsp:sp modelId="{728F2FE6-8A69-4AAE-B2A8-8A74637A5BFF}">
      <dsp:nvSpPr>
        <dsp:cNvPr id="0" name=""/>
        <dsp:cNvSpPr/>
      </dsp:nvSpPr>
      <dsp:spPr>
        <a:xfrm>
          <a:off x="123065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483362"/>
        <a:ext cx="922012" cy="614675"/>
      </dsp:txXfrm>
    </dsp:sp>
    <dsp:sp modelId="{F4EC6C0F-7C5E-4D4C-B5E9-F20402D44343}">
      <dsp:nvSpPr>
        <dsp:cNvPr id="0" name=""/>
        <dsp:cNvSpPr/>
      </dsp:nvSpPr>
      <dsp:spPr>
        <a:xfrm>
          <a:off x="2460006" y="1483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483362"/>
        <a:ext cx="922012" cy="614675"/>
      </dsp:txXfrm>
    </dsp:sp>
    <dsp:sp modelId="{A600950E-7A9A-4B33-9675-86A99EDFD716}">
      <dsp:nvSpPr>
        <dsp:cNvPr id="0" name=""/>
        <dsp:cNvSpPr/>
      </dsp:nvSpPr>
      <dsp:spPr>
        <a:xfrm>
          <a:off x="3689356" y="1483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483362"/>
        <a:ext cx="922012" cy="614675"/>
      </dsp:txXfrm>
    </dsp:sp>
    <dsp:sp modelId="{9E7B83D5-D108-4B44-ADAD-9819BCDE2AF1}">
      <dsp:nvSpPr>
        <dsp:cNvPr id="0" name=""/>
        <dsp:cNvSpPr/>
      </dsp:nvSpPr>
      <dsp:spPr>
        <a:xfrm>
          <a:off x="4918706" y="1483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483362"/>
        <a:ext cx="922012" cy="614675"/>
      </dsp:txXfrm>
    </dsp:sp>
    <dsp:sp modelId="{95E0C1B3-FCCF-47E2-9C57-03E06EA46E57}">
      <dsp:nvSpPr>
        <dsp:cNvPr id="0" name=""/>
        <dsp:cNvSpPr/>
      </dsp:nvSpPr>
      <dsp:spPr>
        <a:xfrm>
          <a:off x="6148056" y="1483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483362"/>
        <a:ext cx="922012" cy="614675"/>
      </dsp:txXfrm>
    </dsp:sp>
    <dsp:sp modelId="{175F5275-3446-4824-9415-66CAE2F84B3E}">
      <dsp:nvSpPr>
        <dsp:cNvPr id="0" name=""/>
        <dsp:cNvSpPr/>
      </dsp:nvSpPr>
      <dsp:spPr>
        <a:xfrm>
          <a:off x="7377406" y="1483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483362"/>
        <a:ext cx="922012" cy="6146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62D6B-3D94-42DE-8DF3-BB8FF04F860B}">
      <dsp:nvSpPr>
        <dsp:cNvPr id="0" name=""/>
        <dsp:cNvSpPr/>
      </dsp:nvSpPr>
      <dsp:spPr>
        <a:xfrm>
          <a:off x="2949097" y="209"/>
          <a:ext cx="2032620" cy="94412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DAP Assessment Tool</a:t>
          </a:r>
          <a:endParaRPr lang="en-US" sz="2000" kern="1200" dirty="0"/>
        </a:p>
      </dsp:txBody>
      <dsp:txXfrm>
        <a:off x="2976749" y="27861"/>
        <a:ext cx="1977316" cy="888819"/>
      </dsp:txXfrm>
    </dsp:sp>
    <dsp:sp modelId="{6C2F0609-ACF0-4787-A09F-9D86E746B73E}">
      <dsp:nvSpPr>
        <dsp:cNvPr id="0" name=""/>
        <dsp:cNvSpPr/>
      </dsp:nvSpPr>
      <dsp:spPr>
        <a:xfrm>
          <a:off x="3152359" y="944332"/>
          <a:ext cx="242659" cy="481332"/>
        </a:xfrm>
        <a:custGeom>
          <a:avLst/>
          <a:gdLst/>
          <a:ahLst/>
          <a:cxnLst/>
          <a:rect l="0" t="0" r="0" b="0"/>
          <a:pathLst>
            <a:path>
              <a:moveTo>
                <a:pt x="0" y="0"/>
              </a:moveTo>
              <a:lnTo>
                <a:pt x="0" y="481332"/>
              </a:lnTo>
              <a:lnTo>
                <a:pt x="242659" y="48133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4726B0-DBA5-4BDA-83F5-D4A1FE7AC2B7}">
      <dsp:nvSpPr>
        <dsp:cNvPr id="0" name=""/>
        <dsp:cNvSpPr/>
      </dsp:nvSpPr>
      <dsp:spPr>
        <a:xfrm>
          <a:off x="3395019" y="1104776"/>
          <a:ext cx="1429353"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DS &amp; NCR Review</a:t>
          </a:r>
        </a:p>
      </dsp:txBody>
      <dsp:txXfrm>
        <a:off x="3413816" y="1123573"/>
        <a:ext cx="1391759" cy="604182"/>
      </dsp:txXfrm>
    </dsp:sp>
    <dsp:sp modelId="{94ACB0AC-708D-499B-BE61-82F05DD07EC7}">
      <dsp:nvSpPr>
        <dsp:cNvPr id="0" name=""/>
        <dsp:cNvSpPr/>
      </dsp:nvSpPr>
      <dsp:spPr>
        <a:xfrm>
          <a:off x="3152359" y="944332"/>
          <a:ext cx="203167" cy="1283552"/>
        </a:xfrm>
        <a:custGeom>
          <a:avLst/>
          <a:gdLst/>
          <a:ahLst/>
          <a:cxnLst/>
          <a:rect l="0" t="0" r="0" b="0"/>
          <a:pathLst>
            <a:path>
              <a:moveTo>
                <a:pt x="0" y="0"/>
              </a:moveTo>
              <a:lnTo>
                <a:pt x="0" y="1283552"/>
              </a:lnTo>
              <a:lnTo>
                <a:pt x="203167" y="128355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67C18-94D8-43CA-86FC-45AEAEB6A97C}">
      <dsp:nvSpPr>
        <dsp:cNvPr id="0" name=""/>
        <dsp:cNvSpPr/>
      </dsp:nvSpPr>
      <dsp:spPr>
        <a:xfrm>
          <a:off x="3355526" y="1906996"/>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210870"/>
              <a:satOff val="-331"/>
              <a:lumOff val="-164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smtClean="0"/>
            <a:t>GALO</a:t>
          </a:r>
          <a:endParaRPr lang="en-US" sz="1800" kern="1200" dirty="0" smtClean="0"/>
        </a:p>
      </dsp:txBody>
      <dsp:txXfrm>
        <a:off x="3374323" y="1925793"/>
        <a:ext cx="989247" cy="604182"/>
      </dsp:txXfrm>
    </dsp:sp>
    <dsp:sp modelId="{8A1495D9-F39A-4072-920D-442CD902E160}">
      <dsp:nvSpPr>
        <dsp:cNvPr id="0" name=""/>
        <dsp:cNvSpPr/>
      </dsp:nvSpPr>
      <dsp:spPr>
        <a:xfrm>
          <a:off x="3152359" y="944332"/>
          <a:ext cx="203167" cy="2085772"/>
        </a:xfrm>
        <a:custGeom>
          <a:avLst/>
          <a:gdLst/>
          <a:ahLst/>
          <a:cxnLst/>
          <a:rect l="0" t="0" r="0" b="0"/>
          <a:pathLst>
            <a:path>
              <a:moveTo>
                <a:pt x="0" y="0"/>
              </a:moveTo>
              <a:lnTo>
                <a:pt x="0" y="2085772"/>
              </a:lnTo>
              <a:lnTo>
                <a:pt x="203167" y="208577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12C1AB-9EEC-43EE-BD34-69C20F8D51E8}">
      <dsp:nvSpPr>
        <dsp:cNvPr id="0" name=""/>
        <dsp:cNvSpPr/>
      </dsp:nvSpPr>
      <dsp:spPr>
        <a:xfrm>
          <a:off x="3355526" y="2709217"/>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421740"/>
              <a:satOff val="-662"/>
              <a:lumOff val="-32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TMV</a:t>
          </a:r>
        </a:p>
      </dsp:txBody>
      <dsp:txXfrm>
        <a:off x="3374323" y="2728014"/>
        <a:ext cx="989247" cy="604182"/>
      </dsp:txXfrm>
    </dsp:sp>
    <dsp:sp modelId="{4045EE27-19E7-492A-A40A-25DA443ABAC2}">
      <dsp:nvSpPr>
        <dsp:cNvPr id="0" name=""/>
        <dsp:cNvSpPr/>
      </dsp:nvSpPr>
      <dsp:spPr>
        <a:xfrm>
          <a:off x="3152359" y="944332"/>
          <a:ext cx="203167" cy="2887992"/>
        </a:xfrm>
        <a:custGeom>
          <a:avLst/>
          <a:gdLst/>
          <a:ahLst/>
          <a:cxnLst/>
          <a:rect l="0" t="0" r="0" b="0"/>
          <a:pathLst>
            <a:path>
              <a:moveTo>
                <a:pt x="0" y="0"/>
              </a:moveTo>
              <a:lnTo>
                <a:pt x="0" y="2887992"/>
              </a:lnTo>
              <a:lnTo>
                <a:pt x="203167" y="288799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9A3E14-596C-444C-8971-EA16FEDE3E4A}">
      <dsp:nvSpPr>
        <dsp:cNvPr id="0" name=""/>
        <dsp:cNvSpPr/>
      </dsp:nvSpPr>
      <dsp:spPr>
        <a:xfrm>
          <a:off x="3355526" y="3511437"/>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632610"/>
              <a:satOff val="-993"/>
              <a:lumOff val="-492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NCR Report</a:t>
          </a:r>
        </a:p>
      </dsp:txBody>
      <dsp:txXfrm>
        <a:off x="3374323" y="3530234"/>
        <a:ext cx="989247" cy="604182"/>
      </dsp:txXfrm>
    </dsp:sp>
    <dsp:sp modelId="{ED44901D-A18D-4EC1-ADA2-C0A517F798DA}">
      <dsp:nvSpPr>
        <dsp:cNvPr id="0" name=""/>
        <dsp:cNvSpPr/>
      </dsp:nvSpPr>
      <dsp:spPr>
        <a:xfrm>
          <a:off x="3152359" y="944332"/>
          <a:ext cx="203167" cy="3690212"/>
        </a:xfrm>
        <a:custGeom>
          <a:avLst/>
          <a:gdLst/>
          <a:ahLst/>
          <a:cxnLst/>
          <a:rect l="0" t="0" r="0" b="0"/>
          <a:pathLst>
            <a:path>
              <a:moveTo>
                <a:pt x="0" y="0"/>
              </a:moveTo>
              <a:lnTo>
                <a:pt x="0" y="3690212"/>
              </a:lnTo>
              <a:lnTo>
                <a:pt x="203167" y="36902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9227C-6B97-48DE-B060-7D364BB6F937}">
      <dsp:nvSpPr>
        <dsp:cNvPr id="0" name=""/>
        <dsp:cNvSpPr/>
      </dsp:nvSpPr>
      <dsp:spPr>
        <a:xfrm>
          <a:off x="3355526" y="4313657"/>
          <a:ext cx="1486220"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843481"/>
              <a:satOff val="-1324"/>
              <a:lumOff val="-657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Assessment Report</a:t>
          </a:r>
        </a:p>
      </dsp:txBody>
      <dsp:txXfrm>
        <a:off x="3374323" y="4332454"/>
        <a:ext cx="1448626" cy="604182"/>
      </dsp:txXfrm>
    </dsp:sp>
    <dsp:sp modelId="{56048085-73D5-4DAC-976E-4556A75FFE74}">
      <dsp:nvSpPr>
        <dsp:cNvPr id="0" name=""/>
        <dsp:cNvSpPr/>
      </dsp:nvSpPr>
      <dsp:spPr>
        <a:xfrm>
          <a:off x="3152359" y="944332"/>
          <a:ext cx="203167" cy="4492432"/>
        </a:xfrm>
        <a:custGeom>
          <a:avLst/>
          <a:gdLst/>
          <a:ahLst/>
          <a:cxnLst/>
          <a:rect l="0" t="0" r="0" b="0"/>
          <a:pathLst>
            <a:path>
              <a:moveTo>
                <a:pt x="0" y="0"/>
              </a:moveTo>
              <a:lnTo>
                <a:pt x="0" y="4492432"/>
              </a:lnTo>
              <a:lnTo>
                <a:pt x="203167" y="449243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4B479-B930-44D1-A198-A8850E18441A}">
      <dsp:nvSpPr>
        <dsp:cNvPr id="0" name=""/>
        <dsp:cNvSpPr/>
      </dsp:nvSpPr>
      <dsp:spPr>
        <a:xfrm>
          <a:off x="3355526" y="5115877"/>
          <a:ext cx="1354127"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054351"/>
              <a:satOff val="-1654"/>
              <a:lumOff val="-82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In-house Calibration</a:t>
          </a:r>
        </a:p>
      </dsp:txBody>
      <dsp:txXfrm>
        <a:off x="3374323" y="5134674"/>
        <a:ext cx="1316533" cy="604182"/>
      </dsp:txXfrm>
    </dsp:sp>
    <dsp:sp modelId="{6B8EBD8F-9344-4068-99D3-B270FF1FEBF4}">
      <dsp:nvSpPr>
        <dsp:cNvPr id="0" name=""/>
        <dsp:cNvSpPr/>
      </dsp:nvSpPr>
      <dsp:spPr>
        <a:xfrm>
          <a:off x="620490" y="1546010"/>
          <a:ext cx="1283552" cy="641776"/>
        </a:xfrm>
        <a:prstGeom prst="roundRect">
          <a:avLst>
            <a:gd name="adj" fmla="val 10000"/>
          </a:avLst>
        </a:prstGeom>
        <a:gradFill rotWithShape="0">
          <a:gsLst>
            <a:gs pos="0">
              <a:schemeClr val="accent3">
                <a:hueOff val="843481"/>
                <a:satOff val="-1324"/>
                <a:lumOff val="-6570"/>
                <a:alphaOff val="0"/>
                <a:tint val="50000"/>
                <a:satMod val="300000"/>
              </a:schemeClr>
            </a:gs>
            <a:gs pos="35000">
              <a:schemeClr val="accent3">
                <a:hueOff val="843481"/>
                <a:satOff val="-1324"/>
                <a:lumOff val="-6570"/>
                <a:alphaOff val="0"/>
                <a:tint val="37000"/>
                <a:satMod val="300000"/>
              </a:schemeClr>
            </a:gs>
            <a:gs pos="100000">
              <a:schemeClr val="accent3">
                <a:hueOff val="843481"/>
                <a:satOff val="-1324"/>
                <a:lumOff val="-657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Onsite Audit</a:t>
          </a:r>
          <a:endParaRPr lang="en-US" sz="2000" kern="1200" dirty="0"/>
        </a:p>
      </dsp:txBody>
      <dsp:txXfrm>
        <a:off x="639287" y="1564807"/>
        <a:ext cx="1245958" cy="604182"/>
      </dsp:txXfrm>
    </dsp:sp>
    <dsp:sp modelId="{6A277283-7A92-43ED-B9DE-B83DA38BCCA5}">
      <dsp:nvSpPr>
        <dsp:cNvPr id="0" name=""/>
        <dsp:cNvSpPr/>
      </dsp:nvSpPr>
      <dsp:spPr>
        <a:xfrm>
          <a:off x="5793128" y="1563036"/>
          <a:ext cx="1283552" cy="641776"/>
        </a:xfrm>
        <a:prstGeom prst="roundRect">
          <a:avLst>
            <a:gd name="adj" fmla="val 10000"/>
          </a:avLst>
        </a:prstGeom>
        <a:gradFill rotWithShape="0">
          <a:gsLst>
            <a:gs pos="0">
              <a:schemeClr val="accent3">
                <a:hueOff val="1686961"/>
                <a:satOff val="-2647"/>
                <a:lumOff val="-13139"/>
                <a:alphaOff val="0"/>
                <a:tint val="50000"/>
                <a:satMod val="300000"/>
              </a:schemeClr>
            </a:gs>
            <a:gs pos="35000">
              <a:schemeClr val="accent3">
                <a:hueOff val="1686961"/>
                <a:satOff val="-2647"/>
                <a:lumOff val="-13139"/>
                <a:alphaOff val="0"/>
                <a:tint val="37000"/>
                <a:satMod val="300000"/>
              </a:schemeClr>
            </a:gs>
            <a:gs pos="100000">
              <a:schemeClr val="accent3">
                <a:hueOff val="1686961"/>
                <a:satOff val="-2647"/>
                <a:lumOff val="-1313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Audit Records:</a:t>
          </a:r>
        </a:p>
      </dsp:txBody>
      <dsp:txXfrm>
        <a:off x="5811925" y="1581833"/>
        <a:ext cx="1245958" cy="604182"/>
      </dsp:txXfrm>
    </dsp:sp>
    <dsp:sp modelId="{7165322F-06C7-4535-81F5-6B612FF94606}">
      <dsp:nvSpPr>
        <dsp:cNvPr id="0" name=""/>
        <dsp:cNvSpPr/>
      </dsp:nvSpPr>
      <dsp:spPr>
        <a:xfrm>
          <a:off x="5921483" y="2204813"/>
          <a:ext cx="200375" cy="449724"/>
        </a:xfrm>
        <a:custGeom>
          <a:avLst/>
          <a:gdLst/>
          <a:ahLst/>
          <a:cxnLst/>
          <a:rect l="0" t="0" r="0" b="0"/>
          <a:pathLst>
            <a:path>
              <a:moveTo>
                <a:pt x="0" y="0"/>
              </a:moveTo>
              <a:lnTo>
                <a:pt x="0" y="449724"/>
              </a:lnTo>
              <a:lnTo>
                <a:pt x="200375" y="4497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C5694A-FE12-40A2-B171-7F6472E3F7DD}">
      <dsp:nvSpPr>
        <dsp:cNvPr id="0" name=""/>
        <dsp:cNvSpPr/>
      </dsp:nvSpPr>
      <dsp:spPr>
        <a:xfrm>
          <a:off x="6121859" y="2333649"/>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265221"/>
              <a:satOff val="-1985"/>
              <a:lumOff val="-98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Pathnotes</a:t>
          </a:r>
        </a:p>
      </dsp:txBody>
      <dsp:txXfrm>
        <a:off x="6140656" y="2352446"/>
        <a:ext cx="989247" cy="604182"/>
      </dsp:txXfrm>
    </dsp:sp>
    <dsp:sp modelId="{F982F011-1885-451D-86E6-FD55E585F1FB}">
      <dsp:nvSpPr>
        <dsp:cNvPr id="0" name=""/>
        <dsp:cNvSpPr/>
      </dsp:nvSpPr>
      <dsp:spPr>
        <a:xfrm>
          <a:off x="5921483" y="2204813"/>
          <a:ext cx="200375" cy="1817696"/>
        </a:xfrm>
        <a:custGeom>
          <a:avLst/>
          <a:gdLst/>
          <a:ahLst/>
          <a:cxnLst/>
          <a:rect l="0" t="0" r="0" b="0"/>
          <a:pathLst>
            <a:path>
              <a:moveTo>
                <a:pt x="0" y="0"/>
              </a:moveTo>
              <a:lnTo>
                <a:pt x="0" y="1817696"/>
              </a:lnTo>
              <a:lnTo>
                <a:pt x="200375" y="18176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BA7BAA-6200-4386-9630-A034C7613280}">
      <dsp:nvSpPr>
        <dsp:cNvPr id="0" name=""/>
        <dsp:cNvSpPr/>
      </dsp:nvSpPr>
      <dsp:spPr>
        <a:xfrm>
          <a:off x="6121859" y="3701621"/>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476091"/>
              <a:satOff val="-2316"/>
              <a:lumOff val="-1149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Areport</a:t>
          </a:r>
        </a:p>
      </dsp:txBody>
      <dsp:txXfrm>
        <a:off x="6140656" y="3720418"/>
        <a:ext cx="989247" cy="604182"/>
      </dsp:txXfrm>
    </dsp:sp>
    <dsp:sp modelId="{84AC2904-C413-4CA0-95C4-415B67B79B65}">
      <dsp:nvSpPr>
        <dsp:cNvPr id="0" name=""/>
        <dsp:cNvSpPr/>
      </dsp:nvSpPr>
      <dsp:spPr>
        <a:xfrm>
          <a:off x="5921483" y="2204813"/>
          <a:ext cx="200375" cy="1117903"/>
        </a:xfrm>
        <a:custGeom>
          <a:avLst/>
          <a:gdLst/>
          <a:ahLst/>
          <a:cxnLst/>
          <a:rect l="0" t="0" r="0" b="0"/>
          <a:pathLst>
            <a:path>
              <a:moveTo>
                <a:pt x="0" y="0"/>
              </a:moveTo>
              <a:lnTo>
                <a:pt x="0" y="1117903"/>
              </a:lnTo>
              <a:lnTo>
                <a:pt x="200375" y="111790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EC539E-4D8B-458D-8566-C498253A968D}">
      <dsp:nvSpPr>
        <dsp:cNvPr id="0" name=""/>
        <dsp:cNvSpPr/>
      </dsp:nvSpPr>
      <dsp:spPr>
        <a:xfrm>
          <a:off x="6121859" y="3001828"/>
          <a:ext cx="1026841" cy="641776"/>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1686961"/>
              <a:satOff val="-2647"/>
              <a:lumOff val="-131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NCR Report</a:t>
          </a:r>
          <a:endParaRPr lang="en-US" sz="1600" kern="1200" dirty="0"/>
        </a:p>
      </dsp:txBody>
      <dsp:txXfrm>
        <a:off x="6140656" y="3020625"/>
        <a:ext cx="989247" cy="6041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1FBED-10DF-432D-9E9D-73CB0F3C4068}">
      <dsp:nvSpPr>
        <dsp:cNvPr id="0" name=""/>
        <dsp:cNvSpPr/>
      </dsp:nvSpPr>
      <dsp:spPr>
        <a:xfrm>
          <a:off x="1305" y="1102362"/>
          <a:ext cx="1536687" cy="614675"/>
        </a:xfrm>
        <a:prstGeom prst="homePlate">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delegation</a:t>
          </a:r>
          <a:endParaRPr lang="en-US" sz="1600" kern="1200" dirty="0"/>
        </a:p>
      </dsp:txBody>
      <dsp:txXfrm>
        <a:off x="1305" y="1102362"/>
        <a:ext cx="1383018" cy="614675"/>
      </dsp:txXfrm>
    </dsp:sp>
    <dsp:sp modelId="{728F2FE6-8A69-4AAE-B2A8-8A74637A5BFF}">
      <dsp:nvSpPr>
        <dsp:cNvPr id="0" name=""/>
        <dsp:cNvSpPr/>
      </dsp:nvSpPr>
      <dsp:spPr>
        <a:xfrm>
          <a:off x="1230656" y="1102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 planning</a:t>
          </a:r>
          <a:endParaRPr lang="en-US" sz="1600" kern="1200" dirty="0"/>
        </a:p>
      </dsp:txBody>
      <dsp:txXfrm>
        <a:off x="1537994" y="1102362"/>
        <a:ext cx="922012" cy="614675"/>
      </dsp:txXfrm>
    </dsp:sp>
    <dsp:sp modelId="{F4EC6C0F-7C5E-4D4C-B5E9-F20402D44343}">
      <dsp:nvSpPr>
        <dsp:cNvPr id="0" name=""/>
        <dsp:cNvSpPr/>
      </dsp:nvSpPr>
      <dsp:spPr>
        <a:xfrm>
          <a:off x="2460006" y="1102362"/>
          <a:ext cx="1536687" cy="614675"/>
        </a:xfrm>
        <a:prstGeom prst="chevron">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Audit</a:t>
          </a:r>
          <a:endParaRPr lang="en-US" sz="1600" kern="1200" dirty="0"/>
        </a:p>
      </dsp:txBody>
      <dsp:txXfrm>
        <a:off x="2767344" y="1102362"/>
        <a:ext cx="922012" cy="614675"/>
      </dsp:txXfrm>
    </dsp:sp>
    <dsp:sp modelId="{A600950E-7A9A-4B33-9675-86A99EDFD716}">
      <dsp:nvSpPr>
        <dsp:cNvPr id="0" name=""/>
        <dsp:cNvSpPr/>
      </dsp:nvSpPr>
      <dsp:spPr>
        <a:xfrm>
          <a:off x="3689356" y="1102362"/>
          <a:ext cx="1536687" cy="614675"/>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NCR Analysis</a:t>
          </a:r>
          <a:endParaRPr lang="en-US" sz="1600" kern="1200" dirty="0"/>
        </a:p>
      </dsp:txBody>
      <dsp:txXfrm>
        <a:off x="3996694" y="1102362"/>
        <a:ext cx="922012" cy="614675"/>
      </dsp:txXfrm>
    </dsp:sp>
    <dsp:sp modelId="{9E7B83D5-D108-4B44-ADAD-9819BCDE2AF1}">
      <dsp:nvSpPr>
        <dsp:cNvPr id="0" name=""/>
        <dsp:cNvSpPr/>
      </dsp:nvSpPr>
      <dsp:spPr>
        <a:xfrm>
          <a:off x="4918706" y="1102362"/>
          <a:ext cx="1536687" cy="614675"/>
        </a:xfrm>
        <a:prstGeom prst="chevron">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kern="1200" dirty="0" smtClean="0"/>
            <a:t>CO Review</a:t>
          </a:r>
          <a:endParaRPr lang="en-US" sz="1600" kern="1200" dirty="0"/>
        </a:p>
      </dsp:txBody>
      <dsp:txXfrm>
        <a:off x="5226044" y="1102362"/>
        <a:ext cx="922012" cy="614675"/>
      </dsp:txXfrm>
    </dsp:sp>
    <dsp:sp modelId="{95E0C1B3-FCCF-47E2-9C57-03E06EA46E57}">
      <dsp:nvSpPr>
        <dsp:cNvPr id="0" name=""/>
        <dsp:cNvSpPr/>
      </dsp:nvSpPr>
      <dsp:spPr>
        <a:xfrm>
          <a:off x="6148056" y="1102362"/>
          <a:ext cx="1536687" cy="614675"/>
        </a:xfrm>
        <a:prstGeom prst="chevron">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Issue_DAP_Certificate</a:t>
          </a:r>
          <a:endParaRPr lang="en-US" sz="1600" kern="1200" dirty="0"/>
        </a:p>
      </dsp:txBody>
      <dsp:txXfrm>
        <a:off x="6455394" y="1102362"/>
        <a:ext cx="922012" cy="614675"/>
      </dsp:txXfrm>
    </dsp:sp>
    <dsp:sp modelId="{175F5275-3446-4824-9415-66CAE2F84B3E}">
      <dsp:nvSpPr>
        <dsp:cNvPr id="0" name=""/>
        <dsp:cNvSpPr/>
      </dsp:nvSpPr>
      <dsp:spPr>
        <a:xfrm>
          <a:off x="7377406" y="1102362"/>
          <a:ext cx="1536687" cy="614675"/>
        </a:xfrm>
        <a:prstGeom prst="chevron">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008" tIns="42672" rIns="21336" bIns="42672" numCol="1" spcCol="1270" anchor="ctr" anchorCtr="0">
          <a:noAutofit/>
        </a:bodyPr>
        <a:lstStyle/>
        <a:p>
          <a:pPr lvl="0" algn="ctr" defTabSz="711200">
            <a:lnSpc>
              <a:spcPct val="90000"/>
            </a:lnSpc>
            <a:spcBef>
              <a:spcPct val="0"/>
            </a:spcBef>
            <a:spcAft>
              <a:spcPct val="35000"/>
            </a:spcAft>
          </a:pPr>
          <a:r>
            <a:rPr lang="en-US" sz="1600" b="0" i="0" u="none" kern="1200" dirty="0" smtClean="0"/>
            <a:t>TC_Processing</a:t>
          </a:r>
          <a:endParaRPr lang="en-US" sz="1600" kern="1200" dirty="0"/>
        </a:p>
      </dsp:txBody>
      <dsp:txXfrm>
        <a:off x="7684744" y="1102362"/>
        <a:ext cx="922012" cy="61467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540500" y="8839200"/>
            <a:ext cx="404813" cy="303213"/>
          </a:xfrm>
          <a:prstGeom prst="rect">
            <a:avLst/>
          </a:prstGeom>
          <a:noFill/>
          <a:ln w="12700">
            <a:noFill/>
            <a:miter lim="800000"/>
            <a:headEnd/>
            <a:tailEnd/>
          </a:ln>
          <a:effectLst/>
        </p:spPr>
        <p:txBody>
          <a:bodyPr wrap="none" lIns="90580" tIns="44495" rIns="90580" bIns="44495" anchor="ctr">
            <a:spAutoFit/>
          </a:bodyPr>
          <a:lstStyle/>
          <a:p>
            <a:pPr algn="r" eaLnBrk="0" hangingPunct="0">
              <a:defRPr/>
            </a:pPr>
            <a:fld id="{5A9E8016-7C9F-4B5B-8D7F-32A93B546D7A}" type="slidenum">
              <a:rPr lang="en-US" sz="1400">
                <a:effectLst>
                  <a:outerShdw blurRad="38100" dist="38100" dir="2700000" algn="tl">
                    <a:srgbClr val="C0C0C0"/>
                  </a:outerShdw>
                </a:effectLst>
                <a:latin typeface="Arial" charset="0"/>
              </a:rPr>
              <a:pPr algn="r" eaLnBrk="0" hangingPunct="0">
                <a:defRPr/>
              </a:pPr>
              <a:t>‹#›</a:t>
            </a:fld>
            <a:endParaRPr lang="en-US" sz="1400"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19009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2"/>
          </p:nvPr>
        </p:nvSpPr>
        <p:spPr bwMode="auto">
          <a:xfrm>
            <a:off x="1206500" y="700088"/>
            <a:ext cx="4597400" cy="3448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33450" y="4387850"/>
            <a:ext cx="5143500" cy="4154488"/>
          </a:xfrm>
          <a:prstGeom prst="rect">
            <a:avLst/>
          </a:prstGeom>
          <a:noFill/>
          <a:ln w="12700">
            <a:noFill/>
            <a:miter lim="800000"/>
            <a:headEnd/>
            <a:tailEnd/>
          </a:ln>
          <a:effectLst/>
        </p:spPr>
        <p:txBody>
          <a:bodyPr vert="horz" wrap="square" lIns="90580" tIns="44495" rIns="90580" bIns="44495" numCol="1" anchor="t" anchorCtr="0" compatLnSpc="1">
            <a:prstTxWarp prst="textNoShape">
              <a:avLst/>
            </a:prstTxWarp>
          </a:bodyPr>
          <a:lstStyle/>
          <a:p>
            <a:pPr lvl="0"/>
            <a:r>
              <a:rPr lang="en-US" noProof="0" dirty="0" smtClean="0"/>
              <a:t>Click to edit Master notes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052" name="Rectangle 4"/>
          <p:cNvSpPr>
            <a:spLocks noChangeArrowheads="1"/>
          </p:cNvSpPr>
          <p:nvPr/>
        </p:nvSpPr>
        <p:spPr bwMode="auto">
          <a:xfrm>
            <a:off x="6545263" y="8837613"/>
            <a:ext cx="400050" cy="304800"/>
          </a:xfrm>
          <a:prstGeom prst="rect">
            <a:avLst/>
          </a:prstGeom>
          <a:noFill/>
          <a:ln w="12700">
            <a:noFill/>
            <a:miter lim="800000"/>
            <a:headEnd/>
            <a:tailEnd/>
          </a:ln>
          <a:effectLst/>
        </p:spPr>
        <p:txBody>
          <a:bodyPr wrap="none" lIns="90580" tIns="44495" rIns="90580" bIns="44495" anchor="ctr">
            <a:spAutoFit/>
          </a:bodyPr>
          <a:lstStyle/>
          <a:p>
            <a:pPr algn="r" eaLnBrk="0" hangingPunct="0">
              <a:defRPr/>
            </a:pPr>
            <a:fld id="{A3C85EE3-BC99-4A5C-BF89-9BA2CE16603E}" type="slidenum">
              <a:rPr lang="en-US" sz="1400">
                <a:effectLst>
                  <a:outerShdw blurRad="38100" dist="38100" dir="2700000" algn="tl">
                    <a:srgbClr val="C0C0C0"/>
                  </a:outerShdw>
                </a:effectLst>
                <a:latin typeface="Arial" charset="0"/>
              </a:rPr>
              <a:pPr algn="r" eaLnBrk="0" hangingPunct="0">
                <a:defRPr/>
              </a:pPr>
              <a:t>‹#›</a:t>
            </a:fld>
            <a:endParaRPr lang="en-US" sz="1400" dirty="0">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8594596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l.sharepoint.com/sites/quality/539/Shared%20Documents/Forms/AllItems.aspx?RootFolder=/sites/quality/539/Shared%20Documents/DAP%20Performance%20Management/DAP%20LA%20Training%20-%20Documents%20Referenced&amp;FolderCTID=0x012000F8973DC62364B544A6CE5E28E450DDF6&amp;View=%7b7EF74934-7955-485F-BAAF-F6AA5B8B95BB%7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 - Time for slide: 5 min.</a:t>
            </a:r>
          </a:p>
          <a:p>
            <a:pPr marL="171450" indent="-171450">
              <a:buFont typeface="Arial" panose="020B0604020202020204" pitchFamily="34" charset="0"/>
              <a:buChar char="•"/>
              <a:defRPr/>
            </a:pPr>
            <a:r>
              <a:rPr lang="en-US" altLang="en-US" dirty="0" smtClean="0">
                <a:latin typeface="Arial" pitchFamily="34" charset="0"/>
              </a:rPr>
              <a:t>Display this slide before the start of the class.</a:t>
            </a:r>
          </a:p>
          <a:p>
            <a:pPr marL="171450" indent="-171450">
              <a:buFont typeface="Arial" panose="020B0604020202020204" pitchFamily="34" charset="0"/>
              <a:buChar char="•"/>
              <a:defRPr/>
            </a:pPr>
            <a:endParaRPr lang="en-US" altLang="en-US" dirty="0" smtClean="0">
              <a:latin typeface="Arial" pitchFamily="34" charset="0"/>
            </a:endParaRPr>
          </a:p>
          <a:p>
            <a:pPr>
              <a:defRPr/>
            </a:pPr>
            <a:r>
              <a:rPr lang="en-US" altLang="en-US" dirty="0" smtClean="0">
                <a:latin typeface="Arial" pitchFamily="34" charset="0"/>
              </a:rPr>
              <a:t>Class delivering notes:</a:t>
            </a:r>
          </a:p>
          <a:p>
            <a:pPr marL="171450" indent="-171450">
              <a:buFont typeface="Arial" panose="020B0604020202020204" pitchFamily="34" charset="0"/>
              <a:buChar char="•"/>
              <a:defRPr/>
            </a:pPr>
            <a:r>
              <a:rPr lang="en-US" altLang="en-US" dirty="0" smtClean="0">
                <a:latin typeface="Arial" pitchFamily="34" charset="0"/>
              </a:rPr>
              <a:t>Introduce the class by indicating the title. Example, “Good morning and welcome to the DAP Lead Auditor Training – Simulated Audit”</a:t>
            </a:r>
          </a:p>
          <a:p>
            <a:pPr marL="171450" indent="-171450">
              <a:buFont typeface="Arial" panose="020B0604020202020204" pitchFamily="34" charset="0"/>
              <a:buChar char="•"/>
              <a:defRPr/>
            </a:pPr>
            <a:r>
              <a:rPr lang="en-US" altLang="en-US" dirty="0" smtClean="0">
                <a:latin typeface="Arial" pitchFamily="34" charset="0"/>
              </a:rPr>
              <a:t>Discuss house rules. </a:t>
            </a:r>
          </a:p>
          <a:p>
            <a:pPr>
              <a:buFont typeface="Arial" panose="020B0604020202020204" pitchFamily="34" charset="0"/>
              <a:buNone/>
              <a:defRPr/>
            </a:pPr>
            <a:r>
              <a:rPr lang="en-US" altLang="en-US" dirty="0" smtClean="0">
                <a:latin typeface="Arial" pitchFamily="34" charset="0"/>
              </a:rPr>
              <a:t>	- Introduce yourself (just name)</a:t>
            </a:r>
          </a:p>
          <a:p>
            <a:pPr>
              <a:buFont typeface="Arial" panose="020B0604020202020204" pitchFamily="34" charset="0"/>
              <a:buNone/>
              <a:defRPr/>
            </a:pPr>
            <a:r>
              <a:rPr lang="en-US" altLang="en-US" dirty="0" smtClean="0">
                <a:latin typeface="Arial" pitchFamily="34" charset="0"/>
              </a:rPr>
              <a:t>	- Safety Precautions</a:t>
            </a:r>
          </a:p>
          <a:p>
            <a:pPr>
              <a:buFont typeface="Arial" panose="020B0604020202020204" pitchFamily="34" charset="0"/>
              <a:buNone/>
              <a:defRPr/>
            </a:pPr>
            <a:r>
              <a:rPr lang="en-US" altLang="en-US" dirty="0" smtClean="0">
                <a:latin typeface="Arial" pitchFamily="34" charset="0"/>
              </a:rPr>
              <a:t>	- Cellphone and computer uses rules.</a:t>
            </a:r>
          </a:p>
          <a:p>
            <a:pPr>
              <a:buFont typeface="Arial" panose="020B0604020202020204" pitchFamily="34" charset="0"/>
              <a:buNone/>
              <a:defRPr/>
            </a:pPr>
            <a:r>
              <a:rPr lang="en-US" altLang="en-US" dirty="0" smtClean="0">
                <a:latin typeface="Arial" pitchFamily="34" charset="0"/>
              </a:rPr>
              <a:t>	- Lavatories locations</a:t>
            </a:r>
          </a:p>
          <a:p>
            <a:pPr>
              <a:buFont typeface="Arial" panose="020B0604020202020204" pitchFamily="34" charset="0"/>
              <a:buNone/>
              <a:defRPr/>
            </a:pPr>
            <a:r>
              <a:rPr lang="en-US" altLang="en-US" dirty="0" smtClean="0">
                <a:latin typeface="Arial" pitchFamily="34" charset="0"/>
              </a:rPr>
              <a:t>	- Any other as needed.</a:t>
            </a:r>
          </a:p>
          <a:p>
            <a:pPr marL="171450" indent="-171450">
              <a:buFont typeface="Arial" panose="020B0604020202020204" pitchFamily="34" charset="0"/>
              <a:buChar char="•"/>
              <a:defRPr/>
            </a:pPr>
            <a:r>
              <a:rPr lang="en-US" altLang="en-US" dirty="0" smtClean="0">
                <a:latin typeface="Arial" pitchFamily="34" charset="0"/>
              </a:rPr>
              <a:t>Indicate that this will be a interactive class.</a:t>
            </a:r>
          </a:p>
          <a:p>
            <a:pPr marL="171450" indent="-171450">
              <a:buFont typeface="Arial" panose="020B0604020202020204" pitchFamily="34" charset="0"/>
              <a:buChar char="•"/>
              <a:defRPr/>
            </a:pPr>
            <a:r>
              <a:rPr lang="en-US" altLang="en-US" dirty="0" smtClean="0">
                <a:latin typeface="Arial" pitchFamily="34" charset="0"/>
              </a:rPr>
              <a:t>We encourage everyone to follow each step in their own computers and take notes as necessary</a:t>
            </a:r>
            <a:r>
              <a:rPr lang="en-US" altLang="en-US" baseline="0" dirty="0" smtClean="0">
                <a:latin typeface="Arial" pitchFamily="34" charset="0"/>
              </a:rPr>
              <a:t> throughout all slides</a:t>
            </a:r>
            <a:endParaRPr lang="en-US" altLang="en-US" dirty="0" smtClean="0">
              <a:latin typeface="Arial" pitchFamily="34" charset="0"/>
            </a:endParaRPr>
          </a:p>
          <a:p>
            <a:pPr>
              <a:buFont typeface="Arial" panose="020B0604020202020204" pitchFamily="34" charset="0"/>
              <a:buNone/>
              <a:defRPr/>
            </a:pPr>
            <a:endParaRPr lang="en-US" alt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altLang="en-US" dirty="0" smtClean="0">
                <a:latin typeface="Arial" pitchFamily="34" charset="0"/>
                <a:ea typeface="Geneva"/>
                <a:cs typeface="Geneva"/>
              </a:rPr>
              <a:t>Instructor Notes - Time for slide: 0.5</a:t>
            </a:r>
            <a:r>
              <a:rPr lang="en-US" altLang="en-US" baseline="0" dirty="0" smtClean="0">
                <a:latin typeface="Arial" pitchFamily="34" charset="0"/>
                <a:ea typeface="Geneva"/>
                <a:cs typeface="Geneva"/>
              </a:rPr>
              <a:t> </a:t>
            </a:r>
            <a:r>
              <a:rPr lang="en-US" altLang="en-US" baseline="0" dirty="0" err="1" smtClean="0">
                <a:latin typeface="Arial" pitchFamily="34" charset="0"/>
                <a:ea typeface="Geneva"/>
                <a:cs typeface="Geneva"/>
              </a:rPr>
              <a:t>hrs</a:t>
            </a:r>
            <a:r>
              <a:rPr lang="en-US" altLang="en-US" dirty="0" smtClean="0">
                <a:latin typeface="Arial" pitchFamily="34" charset="0"/>
                <a:ea typeface="Geneva"/>
                <a:cs typeface="Geneva"/>
              </a:rPr>
              <a:t>:</a:t>
            </a:r>
          </a:p>
          <a:p>
            <a:pPr marL="171450" indent="-171450">
              <a:buFont typeface="Arial" panose="020B0604020202020204" pitchFamily="34" charset="0"/>
              <a:buChar char="•"/>
              <a:defRPr/>
            </a:pPr>
            <a:r>
              <a:rPr lang="en-US" altLang="en-US" dirty="0" smtClean="0">
                <a:latin typeface="Arial" pitchFamily="34" charset="0"/>
                <a:ea typeface="Geneva"/>
                <a:cs typeface="Geneva"/>
              </a:rPr>
              <a:t>This slide is used to introduce attendees to the review of submitted datasheets.</a:t>
            </a:r>
          </a:p>
          <a:p>
            <a:pPr marL="171450" indent="-171450">
              <a:buFont typeface="Arial" panose="020B0604020202020204" pitchFamily="34" charset="0"/>
              <a:buChar char="•"/>
              <a:defRPr/>
            </a:pPr>
            <a:r>
              <a:rPr lang="en-US" altLang="en-US" dirty="0" smtClean="0">
                <a:latin typeface="Arial" pitchFamily="34" charset="0"/>
                <a:ea typeface="Geneva"/>
                <a:cs typeface="Geneva"/>
              </a:rPr>
              <a:t>The instructor is to demonstrate the following </a:t>
            </a:r>
          </a:p>
          <a:p>
            <a:pPr>
              <a:buFont typeface="Arial" panose="020B0604020202020204" pitchFamily="34" charset="0"/>
              <a:buNone/>
              <a:defRPr/>
            </a:pPr>
            <a:r>
              <a:rPr lang="en-US" altLang="en-US" dirty="0" smtClean="0">
                <a:latin typeface="Arial" pitchFamily="34" charset="0"/>
                <a:ea typeface="Geneva"/>
                <a:cs typeface="Geneva"/>
              </a:rPr>
              <a:t>	- How to get the project report</a:t>
            </a:r>
          </a:p>
          <a:p>
            <a:pPr>
              <a:buFont typeface="Arial" panose="020B0604020202020204" pitchFamily="34" charset="0"/>
              <a:buNone/>
              <a:defRPr/>
            </a:pPr>
            <a:r>
              <a:rPr lang="en-US" altLang="en-US" dirty="0" smtClean="0">
                <a:latin typeface="Arial" pitchFamily="34" charset="0"/>
                <a:ea typeface="Geneva"/>
                <a:cs typeface="Geneva"/>
              </a:rPr>
              <a:t>	- how to read it </a:t>
            </a:r>
          </a:p>
          <a:p>
            <a:pPr>
              <a:buFont typeface="Arial" panose="020B0604020202020204" pitchFamily="34" charset="0"/>
              <a:buNone/>
              <a:defRPr/>
            </a:pPr>
            <a:r>
              <a:rPr lang="en-US" altLang="en-US" dirty="0" smtClean="0">
                <a:latin typeface="Arial" pitchFamily="34" charset="0"/>
                <a:ea typeface="Geneva"/>
                <a:cs typeface="Geneva"/>
              </a:rPr>
              <a:t>	- how to get the datasheets from DMS</a:t>
            </a:r>
          </a:p>
          <a:p>
            <a:pPr>
              <a:buFont typeface="Arial" panose="020B0604020202020204" pitchFamily="34" charset="0"/>
              <a:buNone/>
              <a:defRPr/>
            </a:pPr>
            <a:r>
              <a:rPr lang="en-US" altLang="en-US" dirty="0" smtClean="0">
                <a:latin typeface="Arial" pitchFamily="34" charset="0"/>
                <a:ea typeface="Geneva"/>
                <a:cs typeface="Geneva"/>
              </a:rPr>
              <a:t>	- What to look for during the review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smtClean="0">
                <a:latin typeface="Arial" pitchFamily="34" charset="0"/>
              </a:rPr>
              <a:t>Instructor are to stay in the current stage and not to starting discussing future stages. </a:t>
            </a:r>
            <a:r>
              <a:rPr lang="en-US" altLang="en-US" smtClean="0">
                <a:latin typeface="Arial" pitchFamily="34" charset="0"/>
                <a:ea typeface="Geneva"/>
                <a:cs typeface="Geneva"/>
              </a:rPr>
              <a:t> </a:t>
            </a:r>
            <a:endParaRPr lang="en-US" altLang="en-US" dirty="0" smtClean="0">
              <a:latin typeface="Arial" pitchFamily="34" charset="0"/>
              <a:ea typeface="Geneva"/>
              <a:cs typeface="Geneva"/>
            </a:endParaRPr>
          </a:p>
          <a:p>
            <a:pPr marL="171450" indent="-171450">
              <a:buFont typeface="Arial" panose="020B0604020202020204" pitchFamily="34" charset="0"/>
              <a:buChar char="•"/>
              <a:defRPr/>
            </a:pPr>
            <a:endParaRPr lang="en-US" altLang="en-US" dirty="0" smtClean="0">
              <a:latin typeface="Arial" pitchFamily="34" charset="0"/>
              <a:ea typeface="Geneva"/>
              <a:cs typeface="Geneva"/>
            </a:endParaRPr>
          </a:p>
          <a:p>
            <a:pPr>
              <a:buFont typeface="Arial" panose="020B0604020202020204" pitchFamily="34" charset="0"/>
              <a:buNone/>
              <a:defRPr/>
            </a:pPr>
            <a:r>
              <a:rPr lang="en-US" altLang="en-US" b="1" dirty="0" smtClean="0">
                <a:latin typeface="Arial" pitchFamily="34" charset="0"/>
                <a:ea typeface="Geneva"/>
                <a:cs typeface="Geneva"/>
              </a:rPr>
              <a:t>Class Delivering Notes</a:t>
            </a:r>
            <a:r>
              <a:rPr lang="en-US" altLang="en-US" dirty="0" smtClean="0">
                <a:latin typeface="Arial" pitchFamily="34" charset="0"/>
                <a:ea typeface="Geneva"/>
                <a:cs typeface="Geneva"/>
              </a:rPr>
              <a:t>:</a:t>
            </a:r>
          </a:p>
          <a:p>
            <a:pPr marL="171450" indent="-171450">
              <a:buFont typeface="Arial" panose="020B0604020202020204" pitchFamily="34" charset="0"/>
              <a:buChar char="•"/>
              <a:defRPr/>
            </a:pPr>
            <a:r>
              <a:rPr lang="en-US" altLang="en-US" dirty="0" smtClean="0">
                <a:latin typeface="Arial" pitchFamily="34" charset="0"/>
                <a:ea typeface="Geneva"/>
                <a:cs typeface="Geneva"/>
              </a:rPr>
              <a:t>Start by explaining where we are in the audit process and also relating those to Flex tasks.</a:t>
            </a:r>
          </a:p>
          <a:p>
            <a:pPr marL="171450" indent="-171450">
              <a:buFont typeface="Arial" panose="020B0604020202020204" pitchFamily="34" charset="0"/>
              <a:buChar char="•"/>
              <a:defRPr/>
            </a:pPr>
            <a:r>
              <a:rPr lang="en-US" altLang="en-US" dirty="0" smtClean="0">
                <a:latin typeface="Arial" pitchFamily="34" charset="0"/>
                <a:ea typeface="Geneva"/>
                <a:cs typeface="Geneva"/>
              </a:rPr>
              <a:t>Use NTL DS #2 as activity exercise – obtain from SharePoint link</a:t>
            </a:r>
          </a:p>
          <a:p>
            <a:pPr marL="171450" indent="-171450">
              <a:buFont typeface="Arial" panose="020B0604020202020204" pitchFamily="34" charset="0"/>
              <a:buChar char="•"/>
              <a:defRPr/>
            </a:pPr>
            <a:r>
              <a:rPr lang="en-US" altLang="en-US" dirty="0" smtClean="0">
                <a:latin typeface="Arial" pitchFamily="34" charset="0"/>
                <a:ea typeface="Geneva"/>
                <a:cs typeface="Geneva"/>
              </a:rPr>
              <a:t>If datasheet review discloses nonconformities missed by engineering, Contact Bruce Eng, who documents the issues in a CAR in the Global CAR Database</a:t>
            </a:r>
          </a:p>
          <a:p>
            <a:pPr>
              <a:defRPr/>
            </a:pPr>
            <a:endParaRPr lang="en-US" altLang="en-US" dirty="0" smtClean="0">
              <a:latin typeface="Arial" pitchFamily="34" charset="0"/>
              <a:ea typeface="Geneva"/>
              <a:cs typeface="Gene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min.</a:t>
            </a: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a:t>
            </a:r>
            <a:r>
              <a:rPr lang="en-US" altLang="en-US" dirty="0" err="1" smtClean="0">
                <a:latin typeface="Arial" pitchFamily="34" charset="0"/>
              </a:rPr>
              <a:t>hr</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a:p>
            <a:pPr>
              <a:defRPr/>
            </a:pPr>
            <a:endParaRPr lang="en-US" altLang="en-US" b="1" dirty="0" smtClean="0">
              <a:latin typeface="Arial" pitchFamily="34" charset="0"/>
            </a:endParaRPr>
          </a:p>
          <a:p>
            <a:pPr>
              <a:defRPr/>
            </a:pPr>
            <a:r>
              <a:rPr lang="en-US" altLang="en-US" b="0"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b="1" dirty="0" smtClean="0">
                <a:latin typeface="Arial" pitchFamily="34" charset="0"/>
              </a:rPr>
              <a:t>Instructor does role play meeting &amp; then each candidate pairs up to do their own – so each student gets to be the Lead Auditor.</a:t>
            </a:r>
          </a:p>
          <a:p>
            <a:pPr marL="171450" indent="-171450">
              <a:buFont typeface="Arial" panose="020B0604020202020204" pitchFamily="34" charset="0"/>
              <a:buChar char="•"/>
              <a:defRPr/>
            </a:pPr>
            <a:r>
              <a:rPr lang="en-US" altLang="en-US" b="1" dirty="0" smtClean="0">
                <a:latin typeface="Arial" pitchFamily="34" charset="0"/>
              </a:rPr>
              <a:t>Cover slides 13 &amp; 14 during this activity. Play different types of scenarios based on the information on these slides.</a:t>
            </a:r>
          </a:p>
          <a:p>
            <a:pPr marL="171450" indent="-171450">
              <a:buFont typeface="Arial" panose="020B0604020202020204" pitchFamily="34" charset="0"/>
              <a:buChar char="•"/>
              <a:defRPr/>
            </a:pPr>
            <a:r>
              <a:rPr lang="en-US" altLang="en-US" dirty="0" smtClean="0">
                <a:latin typeface="Arial" pitchFamily="34" charset="0"/>
              </a:rPr>
              <a:t>Emphasize the audit’s purpose: UL wants to partner with them for continuous improvement.</a:t>
            </a:r>
          </a:p>
          <a:p>
            <a:pPr marL="171450" indent="-171450">
              <a:buFont typeface="Arial" panose="020B0604020202020204" pitchFamily="34" charset="0"/>
              <a:buChar char="•"/>
              <a:defRPr/>
            </a:pPr>
            <a:r>
              <a:rPr lang="en-US" altLang="en-US" dirty="0" smtClean="0">
                <a:latin typeface="Arial" pitchFamily="34" charset="0"/>
              </a:rPr>
              <a:t>Mention ‘no surprise’ policy, NCRs</a:t>
            </a:r>
            <a:r>
              <a:rPr lang="en-US" altLang="en-US" baseline="0" dirty="0" smtClean="0">
                <a:latin typeface="Arial" pitchFamily="34" charset="0"/>
              </a:rPr>
              <a:t> will be discussed as found &amp; during closing</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Keep track of time (typically 30 minutes maximum); will have plenty of time to go over the details and changes during the audit.</a:t>
            </a:r>
          </a:p>
          <a:p>
            <a:pPr marL="171450" indent="-171450">
              <a:buFont typeface="Arial" panose="020B0604020202020204" pitchFamily="34" charset="0"/>
              <a:buChar char="•"/>
              <a:defRPr/>
            </a:pPr>
            <a:r>
              <a:rPr lang="en-US" altLang="en-US" dirty="0" smtClean="0">
                <a:latin typeface="Arial" pitchFamily="34" charset="0"/>
              </a:rPr>
              <a:t>Opening Meeting details can be found in DAP Assessment Procedure, 00-OP-S0056.</a:t>
            </a:r>
          </a:p>
          <a:p>
            <a:pPr marL="638205" lvl="1" indent="-174056">
              <a:buFontTx/>
              <a:buChar char="•"/>
              <a:defRPr/>
            </a:pPr>
            <a:endParaRPr lang="en-US" altLang="en-US" dirty="0" smtClean="0">
              <a:latin typeface="Arial" pitchFamily="34" charset="0"/>
            </a:endParaRPr>
          </a:p>
          <a:p>
            <a:pPr marL="0" indent="0">
              <a:buFontTx/>
              <a:buNone/>
              <a:defRPr/>
            </a:pPr>
            <a:endParaRPr lang="en-US" altLang="en-US" dirty="0"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a:t>
            </a:r>
            <a:r>
              <a:rPr lang="en-US" altLang="en-US" dirty="0" smtClean="0">
                <a:latin typeface="Arial" pitchFamily="34" charset="0"/>
              </a:rPr>
              <a:t>Time for slide</a:t>
            </a:r>
            <a:r>
              <a:rPr lang="en-US" altLang="en-US" smtClean="0">
                <a:latin typeface="Arial" pitchFamily="34" charset="0"/>
              </a:rPr>
              <a:t>: 15</a:t>
            </a:r>
            <a:r>
              <a:rPr lang="en-US" altLang="en-US" baseline="0" smtClean="0">
                <a:latin typeface="Arial" pitchFamily="34" charset="0"/>
              </a:rPr>
              <a:t> min</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a:p>
            <a:pPr>
              <a:defRPr/>
            </a:pPr>
            <a:endParaRPr lang="en-US" altLang="en-US" dirty="0" smtClean="0">
              <a:latin typeface="Arial" pitchFamily="34" charset="0"/>
            </a:endParaRPr>
          </a:p>
          <a:p>
            <a:pPr>
              <a:defRPr/>
            </a:pPr>
            <a:r>
              <a:rPr lang="en-US" altLang="en-US" dirty="0" smtClean="0">
                <a:latin typeface="Arial" pitchFamily="34" charset="0"/>
              </a:rPr>
              <a:t>It’s a fact of life that some clients will be more difficult to deal with than others.  </a:t>
            </a:r>
          </a:p>
          <a:p>
            <a:pPr>
              <a:buFontTx/>
              <a:buChar char="•"/>
              <a:defRPr/>
            </a:pPr>
            <a:r>
              <a:rPr lang="en-US" altLang="en-US" dirty="0" smtClean="0">
                <a:latin typeface="Arial" pitchFamily="34" charset="0"/>
              </a:rPr>
              <a:t> Emphasize that few lab people are constantly rude or difficult.  In most cases, if a lab person is being challenging, there is a reason for it.</a:t>
            </a:r>
          </a:p>
          <a:p>
            <a:pPr>
              <a:buFontTx/>
              <a:buChar char="•"/>
              <a:defRPr/>
            </a:pPr>
            <a:r>
              <a:rPr lang="en-US" altLang="en-US" dirty="0" smtClean="0">
                <a:latin typeface="Arial" pitchFamily="34" charset="0"/>
              </a:rPr>
              <a:t> Discuss some of the common reasons why clients can be difficult that are listed.  </a:t>
            </a:r>
          </a:p>
          <a:p>
            <a:pPr>
              <a:buFontTx/>
              <a:buChar char="•"/>
              <a:defRPr/>
            </a:pPr>
            <a:r>
              <a:rPr lang="en-US" altLang="en-US" dirty="0" smtClean="0">
                <a:latin typeface="Arial" pitchFamily="34" charset="0"/>
              </a:rPr>
              <a:t> </a:t>
            </a:r>
            <a:r>
              <a:rPr lang="en-US" altLang="en-US" b="1" dirty="0" smtClean="0">
                <a:latin typeface="Arial" pitchFamily="34" charset="0"/>
              </a:rPr>
              <a:t>Ask:</a:t>
            </a:r>
            <a:r>
              <a:rPr lang="en-US" altLang="en-US" dirty="0" smtClean="0">
                <a:latin typeface="Arial" pitchFamily="34" charset="0"/>
              </a:rPr>
              <a:t>  Has anyone had to deal with a difficult lab person while at a site?  </a:t>
            </a:r>
          </a:p>
          <a:p>
            <a:pPr marL="463550" lvl="1">
              <a:buFontTx/>
              <a:buChar char="•"/>
              <a:defRPr/>
            </a:pPr>
            <a:r>
              <a:rPr lang="en-US" altLang="en-US" dirty="0" smtClean="0">
                <a:latin typeface="Arial" pitchFamily="34" charset="0"/>
              </a:rPr>
              <a:t> How did they deal with it?</a:t>
            </a:r>
          </a:p>
          <a:p>
            <a:pPr marL="463550" lvl="1">
              <a:buFontTx/>
              <a:buChar char="•"/>
              <a:defRPr/>
            </a:pPr>
            <a:r>
              <a:rPr lang="en-US" altLang="en-US" dirty="0" smtClean="0">
                <a:latin typeface="Arial" pitchFamily="34" charset="0"/>
              </a:rPr>
              <a:t> Could they determine what was the underlying reason?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min.</a:t>
            </a: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a:p>
            <a:endParaRPr lang="en-US" altLang="en-US" dirty="0"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~3 </a:t>
            </a:r>
            <a:r>
              <a:rPr lang="en-US" altLang="en-US" dirty="0" err="1" smtClean="0">
                <a:latin typeface="Arial" pitchFamily="34" charset="0"/>
              </a:rPr>
              <a:t>hrs</a:t>
            </a:r>
            <a:endParaRPr lang="en-US" altLang="en-US" dirty="0" smtClean="0">
              <a:latin typeface="Arial" pitchFamily="34" charset="0"/>
            </a:endParaRPr>
          </a:p>
          <a:p>
            <a:pPr marL="171450" indent="-171450">
              <a:buFont typeface="Arial" panose="020B0604020202020204" pitchFamily="34" charset="0"/>
              <a:buChar char="•"/>
              <a:defRPr/>
            </a:pPr>
            <a:r>
              <a:rPr lang="en-US" altLang="en-US" baseline="0" dirty="0" smtClean="0">
                <a:latin typeface="Arial" pitchFamily="34" charset="0"/>
              </a:rPr>
              <a:t>Next activity is the Lab Practice audit, so this is getting the class ready for it</a:t>
            </a:r>
            <a:endParaRPr lang="en-US" altLang="en-US" b="1" dirty="0" smtClean="0">
              <a:latin typeface="Arial" pitchFamily="34"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Next 2 slides will</a:t>
            </a:r>
            <a:r>
              <a:rPr lang="en-US" altLang="en-US" baseline="0" dirty="0" smtClean="0">
                <a:latin typeface="Arial" pitchFamily="34" charset="0"/>
              </a:rPr>
              <a:t> discuss: FAQs about onsite auditing &amp; NCR refresher</a:t>
            </a:r>
          </a:p>
          <a:p>
            <a:pP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Tx/>
              <a:buChar char="•"/>
            </a:pPr>
            <a:r>
              <a:rPr lang="en-US" altLang="en-US" dirty="0" smtClean="0">
                <a:latin typeface="Arial" pitchFamily="34" charset="0"/>
              </a:rPr>
              <a:t>Demonstrate each step: explain</a:t>
            </a:r>
            <a:r>
              <a:rPr lang="en-US" altLang="en-US" baseline="0" dirty="0" smtClean="0">
                <a:latin typeface="Arial" pitchFamily="34" charset="0"/>
              </a:rPr>
              <a:t> the </a:t>
            </a:r>
            <a:r>
              <a:rPr lang="en-US" altLang="en-US" dirty="0" smtClean="0">
                <a:latin typeface="Arial" pitchFamily="34" charset="0"/>
              </a:rPr>
              <a:t>rationale/importance of</a:t>
            </a:r>
            <a:r>
              <a:rPr lang="en-US" altLang="en-US" baseline="0" dirty="0" smtClean="0">
                <a:latin typeface="Arial" pitchFamily="34" charset="0"/>
              </a:rPr>
              <a:t> </a:t>
            </a:r>
            <a:r>
              <a:rPr lang="en-US" altLang="en-US" dirty="0" smtClean="0">
                <a:latin typeface="Arial" pitchFamily="34" charset="0"/>
              </a:rPr>
              <a:t>each step &amp; any tips for doing the step easier or better</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US" dirty="0" smtClean="0"/>
              <a:t>For example, show them the color</a:t>
            </a:r>
            <a:r>
              <a:rPr lang="en-US" baseline="0" dirty="0" smtClean="0"/>
              <a:t> coding in the GALO (&amp; in-house GALO), create </a:t>
            </a:r>
            <a:r>
              <a:rPr lang="en-US" dirty="0" smtClean="0"/>
              <a:t>an NCReport using the “Nonconformity Report”</a:t>
            </a:r>
          </a:p>
          <a:p>
            <a:pPr marL="628650" marR="0" lvl="1" indent="-171450" algn="l" defTabSz="914400" rtl="0" eaLnBrk="0" fontAlgn="base" latinLnBrk="0" hangingPunct="0">
              <a:lnSpc>
                <a:spcPct val="100000"/>
              </a:lnSpc>
              <a:spcBef>
                <a:spcPct val="30000"/>
              </a:spcBef>
              <a:spcAft>
                <a:spcPct val="0"/>
              </a:spcAft>
              <a:buClrTx/>
              <a:buSzTx/>
              <a:buFontTx/>
              <a:buChar char="•"/>
              <a:tabLst/>
              <a:defRPr/>
            </a:pPr>
            <a:r>
              <a:rPr lang="en-US" b="0" dirty="0" smtClean="0"/>
              <a:t>For TMV &amp; Areport, show the examples in the class appendix</a:t>
            </a:r>
          </a:p>
          <a:p>
            <a:pPr marL="171450" indent="-171450">
              <a:buFontTx/>
              <a:buChar char="•"/>
            </a:pPr>
            <a:r>
              <a:rPr lang="en-US" altLang="en-US" dirty="0" smtClean="0">
                <a:latin typeface="Arial" pitchFamily="34" charset="0"/>
              </a:rPr>
              <a:t>Student completes tool during demo, at the same time </a:t>
            </a:r>
          </a:p>
          <a:p>
            <a:pPr marL="171450" indent="-171450">
              <a:buFontTx/>
              <a:buChar char="•"/>
            </a:pPr>
            <a:endParaRPr lang="en-US" altLang="en-US" dirty="0"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 Instructor Notes</a:t>
            </a:r>
            <a:r>
              <a:rPr lang="en-US" altLang="en-US" baseline="0" dirty="0" smtClean="0">
                <a:latin typeface="Arial" pitchFamily="34" charset="0"/>
              </a:rPr>
              <a:t> - </a:t>
            </a:r>
            <a:r>
              <a:rPr lang="en-US" altLang="en-US" dirty="0" smtClean="0">
                <a:latin typeface="Arial" pitchFamily="34" charset="0"/>
              </a:rPr>
              <a:t>Time for slide: ~0.25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pPr>
            <a:r>
              <a:rPr lang="en-US" altLang="en-US" dirty="0" smtClean="0">
                <a:latin typeface="Arial" pitchFamily="34" charset="0"/>
              </a:rPr>
              <a:t>These are reminders to help them know what</a:t>
            </a:r>
            <a:r>
              <a:rPr lang="en-US" altLang="en-US" baseline="0" dirty="0" smtClean="0">
                <a:latin typeface="Arial" pitchFamily="34" charset="0"/>
              </a:rPr>
              <a:t> to look for during the practice.</a:t>
            </a:r>
          </a:p>
          <a:p>
            <a:pPr>
              <a:buFontTx/>
              <a:buNone/>
            </a:pPr>
            <a:endParaRPr lang="en-US" altLang="en-US" baseline="0" dirty="0" smtClean="0">
              <a:latin typeface="Arial" pitchFamily="34" charset="0"/>
            </a:endParaRPr>
          </a:p>
          <a:p>
            <a:pPr>
              <a:buFontTx/>
              <a:buNone/>
            </a:pPr>
            <a:r>
              <a:rPr lang="en-US" altLang="en-US" dirty="0" smtClean="0">
                <a:latin typeface="Arial" pitchFamily="34" charset="0"/>
              </a:rPr>
              <a:t>Here are some </a:t>
            </a:r>
            <a:r>
              <a:rPr lang="en-US" altLang="en-US" b="1" dirty="0" smtClean="0">
                <a:latin typeface="Arial" pitchFamily="34" charset="0"/>
              </a:rPr>
              <a:t>points/details to mention</a:t>
            </a:r>
            <a:r>
              <a:rPr lang="en-US" altLang="en-US" dirty="0" smtClean="0">
                <a:latin typeface="Arial" pitchFamily="34" charset="0"/>
              </a:rPr>
              <a:t>:</a:t>
            </a:r>
          </a:p>
          <a:p>
            <a:pPr marL="171450" indent="-171450">
              <a:buFont typeface="Arial" panose="020B0604020202020204" pitchFamily="34" charset="0"/>
              <a:buChar char="•"/>
            </a:pPr>
            <a:r>
              <a:rPr lang="en-US" sz="1000" i="1" kern="1200" dirty="0" smtClean="0">
                <a:solidFill>
                  <a:schemeClr val="tx2"/>
                </a:solidFill>
                <a:effectLst/>
                <a:latin typeface="Arial" charset="0"/>
                <a:ea typeface="+mn-ea"/>
                <a:cs typeface="+mn-cs"/>
              </a:rPr>
              <a:t>Let client know as soon as possible of potential NCRs as they occur; do not wait until the closing meeting.</a:t>
            </a:r>
            <a:endParaRPr lang="en-US" altLang="en-US" i="1" dirty="0" smtClean="0">
              <a:solidFill>
                <a:schemeClr val="tx2"/>
              </a:solidFill>
              <a:latin typeface="Arial" pitchFamily="34" charset="0"/>
            </a:endParaRPr>
          </a:p>
          <a:p>
            <a:pPr marL="171450" indent="-171450">
              <a:buFont typeface="Arial" panose="020B0604020202020204" pitchFamily="34" charset="0"/>
              <a:buChar char="•"/>
            </a:pPr>
            <a:r>
              <a:rPr lang="en-US" altLang="en-US" dirty="0" smtClean="0">
                <a:latin typeface="Arial" pitchFamily="34" charset="0"/>
              </a:rPr>
              <a:t>Give enough information for client and UL staff to be able to clearly identify and investigate the issue.</a:t>
            </a:r>
          </a:p>
          <a:p>
            <a:pPr marL="171450" indent="-171450">
              <a:buFont typeface="Arial" panose="020B0604020202020204" pitchFamily="34" charset="0"/>
              <a:buChar char="•"/>
            </a:pPr>
            <a:r>
              <a:rPr lang="en-US" altLang="en-US" dirty="0" smtClean="0">
                <a:latin typeface="Arial" pitchFamily="34" charset="0"/>
              </a:rPr>
              <a:t> Many times, people outside of the audit need to review and investigate NCRs.</a:t>
            </a:r>
          </a:p>
          <a:p>
            <a:pPr marL="171450" indent="-171450">
              <a:buFont typeface="Arial" panose="020B0604020202020204" pitchFamily="34" charset="0"/>
              <a:buChar char="•"/>
            </a:pPr>
            <a:r>
              <a:rPr lang="en-US" altLang="en-US" dirty="0" smtClean="0">
                <a:latin typeface="Arial" pitchFamily="34" charset="0"/>
              </a:rPr>
              <a:t> Auditors need to keep in mind NCRs must be concise (we should not be writing novels!, especially since we have already communicated the NCRs to the client), but also clear.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204913" y="698500"/>
            <a:ext cx="4602162" cy="3451225"/>
          </a:xfrm>
          <a:ln/>
        </p:spPr>
      </p:sp>
      <p:sp>
        <p:nvSpPr>
          <p:cNvPr id="78851" name="Rectangle 3"/>
          <p:cNvSpPr>
            <a:spLocks noGrp="1" noChangeArrowheads="1"/>
          </p:cNvSpPr>
          <p:nvPr>
            <p:ph type="body" idx="1"/>
          </p:nvPr>
        </p:nvSpPr>
        <p:spPr>
          <a:xfrm>
            <a:off x="935038" y="4233863"/>
            <a:ext cx="5373687" cy="4310062"/>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dirty="0" smtClean="0">
                <a:latin typeface="Arial" pitchFamily="34" charset="0"/>
              </a:rPr>
              <a:t>Class delivering notes:</a:t>
            </a:r>
          </a:p>
          <a:p>
            <a:pPr marL="232075" indent="-232075">
              <a:buFont typeface="Arial" pitchFamily="34" charset="0"/>
              <a:buChar char="•"/>
              <a:defRPr/>
            </a:pPr>
            <a:r>
              <a:rPr lang="en-US" b="1" dirty="0" smtClean="0">
                <a:latin typeface="Arial" pitchFamily="34" charset="0"/>
              </a:rPr>
              <a:t>Instructors</a:t>
            </a:r>
            <a:r>
              <a:rPr lang="en-US" b="1" baseline="0" dirty="0" smtClean="0">
                <a:latin typeface="Arial" pitchFamily="34" charset="0"/>
              </a:rPr>
              <a:t> should do a role play before going to the lab to show how this part will go.</a:t>
            </a:r>
            <a:endParaRPr lang="en-US" b="1" dirty="0" smtClean="0">
              <a:latin typeface="Arial" pitchFamily="34" charset="0"/>
            </a:endParaRPr>
          </a:p>
          <a:p>
            <a:pPr marL="232075" indent="-232075">
              <a:buFont typeface="Arial" pitchFamily="34" charset="0"/>
              <a:buChar char="•"/>
              <a:defRPr/>
            </a:pPr>
            <a:r>
              <a:rPr lang="en-US" b="1" dirty="0" smtClean="0">
                <a:latin typeface="Arial" pitchFamily="34" charset="0"/>
              </a:rPr>
              <a:t>  </a:t>
            </a:r>
            <a:r>
              <a:rPr lang="en-US" dirty="0" smtClean="0">
                <a:latin typeface="Arial" pitchFamily="34" charset="0"/>
              </a:rPr>
              <a:t>Indicate that this activity focuses on getting practice in the key skill of auditing.</a:t>
            </a:r>
          </a:p>
          <a:p>
            <a:pPr>
              <a:defRPr/>
            </a:pPr>
            <a:r>
              <a:rPr lang="en-US" b="1" dirty="0" smtClean="0">
                <a:latin typeface="Arial" pitchFamily="34" charset="0"/>
              </a:rPr>
              <a:t>NOTE:  Emphasize they should be looking for audit paths – not how well the person is running the test.  </a:t>
            </a:r>
          </a:p>
          <a:p>
            <a:pPr marL="232075" indent="-232075">
              <a:buFontTx/>
              <a:buChar char="•"/>
              <a:defRPr/>
            </a:pPr>
            <a:r>
              <a:rPr lang="en-US" dirty="0" smtClean="0">
                <a:latin typeface="Arial" pitchFamily="34" charset="0"/>
              </a:rPr>
              <a:t>Ask if they have any questions</a:t>
            </a:r>
          </a:p>
          <a:p>
            <a:pPr marL="232075" indent="-232075">
              <a:buFontTx/>
              <a:buChar char="•"/>
              <a:defRPr/>
            </a:pPr>
            <a:r>
              <a:rPr lang="en-US" dirty="0" smtClean="0">
                <a:latin typeface="Arial" pitchFamily="34" charset="0"/>
              </a:rPr>
              <a:t>Take the class to the lab for the test demonstration. (Instructors should split up to observe the several groups)</a:t>
            </a:r>
          </a:p>
          <a:p>
            <a:pPr marL="232075" indent="-232075">
              <a:buFontTx/>
              <a:buChar char="•"/>
              <a:defRPr/>
            </a:pPr>
            <a:r>
              <a:rPr lang="en-US" dirty="0" smtClean="0">
                <a:latin typeface="Arial" pitchFamily="34" charset="0"/>
              </a:rPr>
              <a:t>Go to a separate area from the lab to not disrupt lab staff for any group discussions. </a:t>
            </a:r>
          </a:p>
          <a:p>
            <a:pPr marL="232075" indent="-232075">
              <a:buFontTx/>
              <a:buChar char="•"/>
              <a:defRPr/>
            </a:pPr>
            <a:r>
              <a:rPr lang="en-US" dirty="0" smtClean="0">
                <a:latin typeface="Arial" pitchFamily="34" charset="0"/>
              </a:rPr>
              <a:t>Review the test(s) demonstrated concentrating on the various audit paths of Calibration, equipment, environment, consumables, standards, samples. </a:t>
            </a:r>
          </a:p>
          <a:p>
            <a:pPr marL="232075" indent="-232075">
              <a:buFontTx/>
              <a:buChar char="•"/>
              <a:defRPr/>
            </a:pPr>
            <a:endParaRPr lang="en-US" b="1" dirty="0" smtClean="0">
              <a:latin typeface="Arial" pitchFamily="34" charset="0"/>
            </a:endParaRPr>
          </a:p>
          <a:p>
            <a:pPr>
              <a:defRPr/>
            </a:pPr>
            <a:r>
              <a:rPr lang="en-US" b="1" dirty="0" smtClean="0">
                <a:latin typeface="Arial" pitchFamily="34" charset="0"/>
              </a:rPr>
              <a:t>Ask</a:t>
            </a:r>
            <a:r>
              <a:rPr lang="en-US" dirty="0" smtClean="0">
                <a:latin typeface="Arial" pitchFamily="34" charset="0"/>
              </a:rPr>
              <a:t> the following questions:  </a:t>
            </a:r>
          </a:p>
          <a:p>
            <a:pPr marL="696224" lvl="1" indent="-232075">
              <a:buFontTx/>
              <a:buChar char="•"/>
              <a:defRPr/>
            </a:pPr>
            <a:r>
              <a:rPr lang="en-US" dirty="0" smtClean="0">
                <a:latin typeface="Arial" pitchFamily="34" charset="0"/>
              </a:rPr>
              <a:t>What did you observe?</a:t>
            </a:r>
          </a:p>
          <a:p>
            <a:pPr marL="696224" lvl="1" indent="-232075">
              <a:buFontTx/>
              <a:buChar char="•"/>
              <a:defRPr/>
            </a:pPr>
            <a:r>
              <a:rPr lang="en-US" dirty="0" smtClean="0">
                <a:latin typeface="Arial" pitchFamily="34" charset="0"/>
              </a:rPr>
              <a:t>What potential audit paths were determined?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1204913" y="698500"/>
            <a:ext cx="4602162" cy="3451225"/>
          </a:xfrm>
          <a:ln/>
        </p:spPr>
      </p:sp>
      <p:sp>
        <p:nvSpPr>
          <p:cNvPr id="109571" name="Rectangle 3"/>
          <p:cNvSpPr>
            <a:spLocks noGrp="1" noChangeArrowheads="1"/>
          </p:cNvSpPr>
          <p:nvPr>
            <p:ph type="body" idx="1"/>
          </p:nvPr>
        </p:nvSpPr>
        <p:spPr>
          <a:xfrm>
            <a:off x="935038" y="4233863"/>
            <a:ext cx="5373687" cy="4310062"/>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4056" indent="-174056">
              <a:lnSpc>
                <a:spcPct val="80000"/>
              </a:lnSpc>
              <a:buFont typeface="Arial" pitchFamily="34" charset="0"/>
              <a:buChar char="•"/>
              <a:defRPr/>
            </a:pPr>
            <a:r>
              <a:rPr lang="en-US" dirty="0" smtClean="0"/>
              <a:t>This activity focuses on gaining practice in writing the NCR &amp; Areport based on your observations and discussion with lab personnel.</a:t>
            </a:r>
          </a:p>
          <a:p>
            <a:pPr marL="174056" indent="-174056">
              <a:lnSpc>
                <a:spcPct val="80000"/>
              </a:lnSpc>
              <a:buFont typeface="Arial" pitchFamily="34" charset="0"/>
              <a:buChar char="•"/>
              <a:defRPr/>
            </a:pPr>
            <a:r>
              <a:rPr lang="en-US" dirty="0" smtClean="0"/>
              <a:t>If discussions resulted in no further action, distribute a new scenario to them so they can write the NCR.  </a:t>
            </a:r>
          </a:p>
          <a:p>
            <a:pPr marL="232075" indent="-232075">
              <a:lnSpc>
                <a:spcPct val="80000"/>
              </a:lnSpc>
              <a:buFontTx/>
              <a:buChar char="•"/>
              <a:defRPr/>
            </a:pPr>
            <a:r>
              <a:rPr lang="en-US" dirty="0" smtClean="0"/>
              <a:t>The class should email the NCR &amp; AReport electronically to the instructor so it can be discussed in class.  </a:t>
            </a:r>
          </a:p>
          <a:p>
            <a:pPr>
              <a:lnSpc>
                <a:spcPct val="80000"/>
              </a:lnSpc>
              <a:defRPr/>
            </a:pPr>
            <a:endParaRPr lang="en-US" dirty="0" smtClean="0"/>
          </a:p>
          <a:p>
            <a:pPr>
              <a:lnSpc>
                <a:spcPct val="80000"/>
              </a:lnSpc>
              <a:defRPr/>
            </a:pPr>
            <a:r>
              <a:rPr lang="en-US" b="1" dirty="0" smtClean="0"/>
              <a:t>Focus</a:t>
            </a:r>
            <a:r>
              <a:rPr lang="en-US" dirty="0" smtClean="0"/>
              <a:t> the class on:</a:t>
            </a:r>
          </a:p>
          <a:p>
            <a:pPr marL="696224" lvl="1" indent="-232075">
              <a:lnSpc>
                <a:spcPct val="80000"/>
              </a:lnSpc>
              <a:buFont typeface="+mj-lt"/>
              <a:buAutoNum type="arabicPeriod"/>
              <a:defRPr/>
            </a:pPr>
            <a:r>
              <a:rPr lang="en-US" dirty="0" smtClean="0"/>
              <a:t>Choosing the most appropriate clause for their NCR, writing clear and concise nonconformity and objective evidence statements.</a:t>
            </a:r>
          </a:p>
          <a:p>
            <a:pPr marL="696224" lvl="1" indent="-232075">
              <a:lnSpc>
                <a:spcPct val="80000"/>
              </a:lnSpc>
              <a:buFont typeface="+mj-lt"/>
              <a:buAutoNum type="arabicPeriod"/>
              <a:defRPr/>
            </a:pPr>
            <a:r>
              <a:rPr lang="en-US" dirty="0" smtClean="0"/>
              <a:t>Having enough information to make it actionable but not too wordy.  Otherwise, it will get confusing for the client.</a:t>
            </a:r>
            <a:endParaRPr lang="en-US" b="1" dirty="0" smtClean="0"/>
          </a:p>
          <a:p>
            <a:pPr>
              <a:lnSpc>
                <a:spcPct val="80000"/>
              </a:lnSpc>
              <a:defRPr/>
            </a:pPr>
            <a:endParaRPr lang="en-US" b="1" dirty="0" smtClean="0"/>
          </a:p>
          <a:p>
            <a:pPr marL="232075" indent="-232075">
              <a:lnSpc>
                <a:spcPct val="80000"/>
              </a:lnSpc>
              <a:defRPr/>
            </a:pPr>
            <a:endParaRPr lang="en-US" altLang="zh-CN"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p>
          <a:p>
            <a:pPr>
              <a:buFontTx/>
              <a:buChar char="•"/>
            </a:pPr>
            <a:r>
              <a:rPr lang="en-US" altLang="en-US" dirty="0" smtClean="0">
                <a:latin typeface="Arial" pitchFamily="34" charset="0"/>
              </a:rPr>
              <a:t> this addresses</a:t>
            </a:r>
            <a:r>
              <a:rPr lang="en-US" altLang="en-US" baseline="0" dirty="0" smtClean="0">
                <a:latin typeface="Arial" pitchFamily="34" charset="0"/>
              </a:rPr>
              <a:t> reviewing prior year audit NCRs when onsite.</a:t>
            </a:r>
          </a:p>
          <a:p>
            <a:pPr>
              <a:buFontTx/>
              <a:buChar char="•"/>
            </a:pPr>
            <a:r>
              <a:rPr lang="en-US" altLang="en-US" baseline="0" dirty="0" smtClean="0">
                <a:latin typeface="Arial" pitchFamily="34" charset="0"/>
              </a:rPr>
              <a:t> go to the DAP Performance SharePoint site in the link above to get some sample NCRs or use one from your own recent audit</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altLang="en-US" baseline="0" dirty="0" smtClean="0">
                <a:latin typeface="Arial" pitchFamily="34" charset="0"/>
              </a:rPr>
              <a:t> discuss what you would look for &amp; how to complete the </a:t>
            </a:r>
            <a:r>
              <a:rPr lang="en-US" altLang="en-US" dirty="0" smtClean="0">
                <a:latin typeface="Arial" pitchFamily="34" charset="0"/>
                <a:ea typeface="Geneva"/>
                <a:cs typeface="Geneva"/>
              </a:rPr>
              <a:t>DAP Assessment tool, in the ‘Datasheet and NCR Review’ worksheet</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sz="1000" kern="1200" dirty="0" smtClean="0">
                <a:solidFill>
                  <a:schemeClr val="tx1"/>
                </a:solidFill>
                <a:effectLst/>
                <a:latin typeface="Arial" charset="0"/>
                <a:ea typeface="+mn-ea"/>
                <a:cs typeface="+mn-cs"/>
              </a:rPr>
              <a:t> if it fits into the agenda, try to verify prior NCRs right after the opening meeting in case there’s a major</a:t>
            </a:r>
            <a:r>
              <a:rPr lang="en-US" sz="1000" kern="1200" baseline="0" dirty="0" smtClean="0">
                <a:solidFill>
                  <a:schemeClr val="tx1"/>
                </a:solidFill>
                <a:effectLst/>
                <a:latin typeface="Arial" charset="0"/>
                <a:ea typeface="+mn-ea"/>
                <a:cs typeface="+mn-cs"/>
              </a:rPr>
              <a:t> issue that requires inactivation</a:t>
            </a:r>
            <a:endParaRPr lang="en-US" altLang="en-US" dirty="0" smtClean="0">
              <a:latin typeface="Arial" pitchFamily="34" charset="0"/>
              <a:ea typeface="Geneva"/>
              <a:cs typeface="Geneva"/>
            </a:endParaRPr>
          </a:p>
          <a:p>
            <a:pPr>
              <a:buFontTx/>
              <a:buNone/>
            </a:pPr>
            <a:endParaRPr lang="en-US" altLang="en-US" dirty="0"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5 min.</a:t>
            </a:r>
          </a:p>
          <a:p>
            <a:pPr marL="171450" indent="-171450">
              <a:buFont typeface="Arial" panose="020B0604020202020204" pitchFamily="34" charset="0"/>
              <a:buChar char="•"/>
              <a:defRPr/>
            </a:pPr>
            <a:r>
              <a:rPr lang="en-US" altLang="en-US" dirty="0" smtClean="0">
                <a:latin typeface="Arial" pitchFamily="34" charset="0"/>
              </a:rPr>
              <a:t>Present</a:t>
            </a:r>
            <a:r>
              <a:rPr lang="en-US" altLang="en-US" baseline="0" dirty="0" smtClean="0">
                <a:latin typeface="Arial" pitchFamily="34" charset="0"/>
              </a:rPr>
              <a:t> slide &amp; discuss</a:t>
            </a:r>
            <a:endParaRPr lang="en-US" altLang="en-US" dirty="0" smtClean="0">
              <a:latin typeface="Arial" pitchFamily="34" charset="0"/>
            </a:endParaRPr>
          </a:p>
          <a:p>
            <a:pPr marL="0" indent="0">
              <a:buFontTx/>
              <a:buNone/>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Discuss that the class will follow the normal audit process flow and is divided in the following topics.</a:t>
            </a:r>
          </a:p>
          <a:p>
            <a:pPr marL="171450" indent="-171450">
              <a:buFont typeface="Arial" panose="020B0604020202020204" pitchFamily="34" charset="0"/>
              <a:buChar char="•"/>
              <a:defRPr/>
            </a:pPr>
            <a:r>
              <a:rPr lang="en-US" altLang="en-US" dirty="0" smtClean="0">
                <a:latin typeface="Arial" pitchFamily="34" charset="0"/>
              </a:rPr>
              <a:t>Introduce each topic by given a high level summary of each bullet item. For example: “During the Project Management Topic we will show you different project management methods and tools that current auditors are using”</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The agenda is 2 days because all students must complete the independent study modules before class.</a:t>
            </a:r>
          </a:p>
          <a:p>
            <a:pPr marL="171450" indent="-171450">
              <a:buFont typeface="Arial" panose="020B0604020202020204" pitchFamily="34" charset="0"/>
              <a:buChar char="•"/>
              <a:defRPr/>
            </a:pPr>
            <a:endParaRPr lang="en-US" altLang="en-US" dirty="0" smtClean="0">
              <a:latin typeface="Arial" pitchFamily="34" charset="0"/>
            </a:endParaRPr>
          </a:p>
          <a:p>
            <a:pPr marL="0" indent="0">
              <a:buFontTx/>
              <a:buNone/>
            </a:pPr>
            <a:endParaRPr lang="en-US" alt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204913" y="698500"/>
            <a:ext cx="4602162" cy="3451225"/>
          </a:xfrm>
          <a:ln/>
        </p:spPr>
      </p:sp>
      <p:sp>
        <p:nvSpPr>
          <p:cNvPr id="110595"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0.5 </a:t>
            </a:r>
            <a:r>
              <a:rPr lang="en-US" altLang="en-US" dirty="0" err="1" smtClean="0">
                <a:latin typeface="Arial" pitchFamily="34" charset="0"/>
              </a:rPr>
              <a:t>hr</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dirty="0" smtClean="0">
                <a:latin typeface="Arial" pitchFamily="34" charset="0"/>
              </a:rPr>
              <a:t>Class delivering notes:</a:t>
            </a:r>
          </a:p>
          <a:p>
            <a:pPr marL="171450" indent="-171450">
              <a:buFont typeface="Arial" panose="020B0604020202020204" pitchFamily="34" charset="0"/>
              <a:buChar char="•"/>
              <a:defRPr/>
            </a:pPr>
            <a:r>
              <a:rPr lang="en-US" altLang="en-US" b="1" dirty="0" smtClean="0">
                <a:latin typeface="Arial" pitchFamily="34" charset="0"/>
              </a:rPr>
              <a:t>Instructor does role play meeting &amp; then, if time, each candidate pairs up to do their own – so each student gets to be the Lead Auditor if time permits.</a:t>
            </a:r>
          </a:p>
          <a:p>
            <a:pPr marL="171450" indent="-171450">
              <a:buFont typeface="Arial" panose="020B0604020202020204" pitchFamily="34" charset="0"/>
              <a:buChar char="•"/>
              <a:defRPr/>
            </a:pPr>
            <a:r>
              <a:rPr lang="en-US" altLang="en-US" b="1" dirty="0" smtClean="0">
                <a:latin typeface="Arial" pitchFamily="34" charset="0"/>
              </a:rPr>
              <a:t>Consider reviewing</a:t>
            </a:r>
            <a:r>
              <a:rPr lang="en-US" altLang="en-US" b="1" baseline="0" dirty="0" smtClean="0">
                <a:latin typeface="Arial" pitchFamily="34" charset="0"/>
              </a:rPr>
              <a:t> </a:t>
            </a:r>
            <a:r>
              <a:rPr lang="en-US" altLang="en-US" b="1" dirty="0" smtClean="0">
                <a:latin typeface="Arial" pitchFamily="34" charset="0"/>
              </a:rPr>
              <a:t>slides 14 (difficult situations).  Suggest  to each pair a different type of scenario based on the information.</a:t>
            </a:r>
          </a:p>
          <a:p>
            <a:pPr marL="0" indent="0">
              <a:buFont typeface="Calibri" pitchFamily="34" charset="0"/>
              <a:buNone/>
              <a:defRPr/>
            </a:pPr>
            <a:r>
              <a:rPr lang="en-US" altLang="en-US" dirty="0" smtClean="0">
                <a:latin typeface="Arial" pitchFamily="34" charset="0"/>
              </a:rPr>
              <a:t>Here are some points you may want to mention/discuss:</a:t>
            </a:r>
          </a:p>
          <a:p>
            <a:pPr marL="232075" indent="-232075">
              <a:buFont typeface="Calibri" pitchFamily="34" charset="0"/>
              <a:buAutoNum type="arabicPeriod"/>
              <a:defRPr/>
            </a:pPr>
            <a:r>
              <a:rPr lang="en-US" altLang="en-US" dirty="0" smtClean="0">
                <a:latin typeface="Arial" pitchFamily="34" charset="0"/>
              </a:rPr>
              <a:t>Understand that by UL conducting the audit, it took away from the client lab’s normal work.  Thank them for allowing us to audit.</a:t>
            </a:r>
          </a:p>
          <a:p>
            <a:pPr marL="232075" indent="-232075">
              <a:buFont typeface="Calibri" pitchFamily="34" charset="0"/>
              <a:buAutoNum type="arabicPeriod"/>
              <a:defRPr/>
            </a:pPr>
            <a:r>
              <a:rPr lang="en-US" altLang="en-US" dirty="0" smtClean="0">
                <a:latin typeface="Arial" pitchFamily="34" charset="0"/>
              </a:rPr>
              <a:t>Explain how to fill out the NCR form for</a:t>
            </a:r>
            <a:r>
              <a:rPr lang="en-US" altLang="en-US" baseline="0" dirty="0" smtClean="0">
                <a:latin typeface="Arial" pitchFamily="34" charset="0"/>
              </a:rPr>
              <a:t> their response, especially if it’s a new lab</a:t>
            </a:r>
            <a:r>
              <a:rPr lang="en-US" altLang="en-US" dirty="0" smtClean="0">
                <a:latin typeface="Arial" pitchFamily="34" charset="0"/>
              </a:rPr>
              <a:t>.  Ask them to think of the lab’s entire system, not just a quick fix to the particular issue recorded.  The DAP audit is only a sampling of their system.</a:t>
            </a:r>
          </a:p>
          <a:p>
            <a:pPr marL="232075" indent="-232075">
              <a:buFontTx/>
              <a:buChar char="•"/>
              <a:defRPr/>
            </a:pPr>
            <a:r>
              <a:rPr lang="en-US" altLang="en-US" dirty="0" smtClean="0">
                <a:latin typeface="Arial" pitchFamily="34" charset="0"/>
              </a:rPr>
              <a:t>If lab staff begin an internal corrective action discussion and it is taking away from your agenda, politely indicate that you welcome the discussion after the closing meeting and you are available as a resource after.</a:t>
            </a:r>
          </a:p>
          <a:p>
            <a:pPr marL="232075" indent="-232075">
              <a:buFontTx/>
              <a:buChar char="•"/>
              <a:defRPr/>
            </a:pPr>
            <a:r>
              <a:rPr lang="en-US" altLang="en-US" dirty="0" smtClean="0">
                <a:latin typeface="Arial" pitchFamily="34" charset="0"/>
              </a:rPr>
              <a:t>Closing meetings should be 15 minutes, 30 max.</a:t>
            </a:r>
          </a:p>
          <a:p>
            <a:pPr marL="232075" indent="-232075">
              <a:buFont typeface="+mj-lt"/>
              <a:buAutoNum type="arabicPeriod" startAt="5"/>
              <a:defRPr/>
            </a:pPr>
            <a:r>
              <a:rPr lang="en-US" dirty="0" smtClean="0"/>
              <a:t>If the client challenges an NCR, describe the appeals process they may opt to take.  We will cover the appeals process later.</a:t>
            </a:r>
          </a:p>
          <a:p>
            <a:pPr marL="232075" indent="-232075">
              <a:buFont typeface="+mj-lt"/>
              <a:buAutoNum type="arabicPeriod" startAt="5"/>
              <a:defRPr/>
            </a:pPr>
            <a:r>
              <a:rPr lang="en-US" dirty="0" smtClean="0"/>
              <a:t>Recall the difficult situations discussed</a:t>
            </a:r>
            <a:r>
              <a:rPr lang="en-US" baseline="0" dirty="0" smtClean="0"/>
              <a:t> before the opening meeting</a:t>
            </a:r>
            <a:endParaRPr lang="en-US" dirty="0" smtClean="0"/>
          </a:p>
          <a:p>
            <a:pPr marL="232075" indent="-232075">
              <a:buFont typeface="+mj-lt"/>
              <a:buAutoNum type="arabicPeriod" startAt="5"/>
              <a:defRPr/>
            </a:pPr>
            <a:r>
              <a:rPr lang="en-US" dirty="0" smtClean="0"/>
              <a:t>If Inactivation is recommended, discuss the process even though instructions are defined in Appendix A of the assessment report.  Let’s work with the client to all have the same understanding. </a:t>
            </a:r>
          </a:p>
          <a:p>
            <a:pPr marL="232075" indent="-232075">
              <a:buFont typeface="+mj-lt"/>
              <a:buAutoNum type="arabicPeriod" startAt="5"/>
              <a:defRPr/>
            </a:pPr>
            <a:r>
              <a:rPr lang="en-US" dirty="0" smtClean="0"/>
              <a:t>Give the client an electronic copy of the assessment report, post audit scope and NCRs at the closing meeting.</a:t>
            </a:r>
          </a:p>
          <a:p>
            <a:pPr marL="174056" indent="-174056">
              <a:buFont typeface="Arial" pitchFamily="34" charset="0"/>
              <a:buChar char="•"/>
              <a:defRPr/>
            </a:pPr>
            <a:r>
              <a:rPr lang="en-US" dirty="0" smtClean="0"/>
              <a:t>As a rare exception (i.e. audit running late and need to catch a flight), you must at least provide the client with the NCRs at the closing meeting.</a:t>
            </a:r>
          </a:p>
          <a:p>
            <a:pPr marL="174056" indent="-174056">
              <a:buFont typeface="Arial" pitchFamily="34" charset="0"/>
              <a:buChar char="•"/>
              <a:defRPr/>
            </a:pPr>
            <a:r>
              <a:rPr lang="en-US" dirty="0" smtClean="0"/>
              <a:t>If you have not completed your report, you are required to send it within 5 business days.  Be sure to let the client know YOUR target date for sending it to them.</a:t>
            </a:r>
          </a:p>
          <a:p>
            <a:pPr marL="0" indent="0">
              <a:buFontTx/>
              <a:buNone/>
              <a:defRPr/>
            </a:pPr>
            <a:endParaRPr lang="en-US" altLang="en-US" dirty="0"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~0.25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Tx/>
              <a:buChar char="•"/>
            </a:pPr>
            <a:r>
              <a:rPr lang="en-US" altLang="en-US" dirty="0" smtClean="0">
                <a:latin typeface="Arial" pitchFamily="34" charset="0"/>
              </a:rPr>
              <a:t>Demonstrate each step: explain</a:t>
            </a:r>
            <a:r>
              <a:rPr lang="en-US" altLang="en-US" baseline="0" dirty="0" smtClean="0">
                <a:latin typeface="Arial" pitchFamily="34" charset="0"/>
              </a:rPr>
              <a:t> the </a:t>
            </a:r>
            <a:r>
              <a:rPr lang="en-US" altLang="en-US" dirty="0" smtClean="0">
                <a:latin typeface="Arial" pitchFamily="34" charset="0"/>
              </a:rPr>
              <a:t>rationale/importance of</a:t>
            </a:r>
            <a:r>
              <a:rPr lang="en-US" altLang="en-US" baseline="0" dirty="0" smtClean="0">
                <a:latin typeface="Arial" pitchFamily="34" charset="0"/>
              </a:rPr>
              <a:t> </a:t>
            </a:r>
            <a:r>
              <a:rPr lang="en-US" altLang="en-US" dirty="0" smtClean="0">
                <a:latin typeface="Arial" pitchFamily="34" charset="0"/>
              </a:rPr>
              <a:t>each step &amp; any tips for doing the step easier or better</a:t>
            </a:r>
          </a:p>
          <a:p>
            <a:pPr marL="0" marR="0" indent="0" algn="l" defTabSz="914400" rtl="0" eaLnBrk="0" fontAlgn="base" latinLnBrk="0" hangingPunct="0">
              <a:lnSpc>
                <a:spcPct val="100000"/>
              </a:lnSpc>
              <a:spcBef>
                <a:spcPct val="30000"/>
              </a:spcBef>
              <a:spcAft>
                <a:spcPct val="0"/>
              </a:spcAft>
              <a:buClrTx/>
              <a:buSzTx/>
              <a:buFontTx/>
              <a:buChar char="•"/>
              <a:tabLst/>
              <a:defRPr/>
            </a:pPr>
            <a:r>
              <a:rPr lang="en-US" altLang="en-US" dirty="0" smtClean="0">
                <a:latin typeface="Arial" pitchFamily="34" charset="0"/>
              </a:rPr>
              <a:t> Consider showing the Flex table in </a:t>
            </a:r>
            <a:r>
              <a:rPr lang="en-US" altLang="en-US" sz="1000" dirty="0" smtClean="0">
                <a:latin typeface="Arial" pitchFamily="34" charset="0"/>
                <a:ea typeface="Geneva"/>
                <a:cs typeface="Geneva"/>
              </a:rPr>
              <a:t>00-OP-S0056, DAP Assessment and Nonconformity Procedure and/or refer them to the table in the class material appendix</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altLang="en-US" sz="1000" dirty="0" smtClean="0">
              <a:latin typeface="Arial" pitchFamily="34" charset="0"/>
              <a:ea typeface="Geneva"/>
              <a:cs typeface="Geneva"/>
            </a:endParaRPr>
          </a:p>
          <a:p>
            <a:pPr>
              <a:buFontTx/>
              <a:buChar char="•"/>
            </a:pPr>
            <a:endParaRPr lang="en-US" altLang="en-US" dirty="0"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min.</a:t>
            </a:r>
          </a:p>
          <a:p>
            <a:pPr marL="171450" indent="-171450">
              <a:buFont typeface="Arial" panose="020B0604020202020204" pitchFamily="34" charset="0"/>
              <a:buChar char="•"/>
              <a:defRPr/>
            </a:pPr>
            <a:r>
              <a:rPr lang="en-US" altLang="en-US" dirty="0" smtClean="0">
                <a:latin typeface="Arial" pitchFamily="34" charset="0"/>
              </a:rPr>
              <a:t>Introduce the slide by reading the title</a:t>
            </a:r>
          </a:p>
          <a:p>
            <a:endParaRPr lang="en-US" altLang="en-US" dirty="0"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204913" y="698500"/>
            <a:ext cx="4602162" cy="3451225"/>
          </a:xfrm>
          <a:ln/>
        </p:spPr>
      </p:sp>
      <p:sp>
        <p:nvSpPr>
          <p:cNvPr id="952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~1.0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Tx/>
              <a:buChar char="•"/>
            </a:pPr>
            <a:r>
              <a:rPr lang="en-US" altLang="en-US" dirty="0" smtClean="0">
                <a:latin typeface="Arial" pitchFamily="34" charset="0"/>
              </a:rPr>
              <a:t>Demonstrate each step: explain</a:t>
            </a:r>
            <a:r>
              <a:rPr lang="en-US" altLang="en-US" baseline="0" dirty="0" smtClean="0">
                <a:latin typeface="Arial" pitchFamily="34" charset="0"/>
              </a:rPr>
              <a:t> the </a:t>
            </a:r>
            <a:r>
              <a:rPr lang="en-US" altLang="en-US" dirty="0" smtClean="0">
                <a:latin typeface="Arial" pitchFamily="34" charset="0"/>
              </a:rPr>
              <a:t>rationale/importance of</a:t>
            </a:r>
            <a:r>
              <a:rPr lang="en-US" altLang="en-US" baseline="0" dirty="0" smtClean="0">
                <a:latin typeface="Arial" pitchFamily="34" charset="0"/>
              </a:rPr>
              <a:t> </a:t>
            </a:r>
            <a:r>
              <a:rPr lang="en-US" altLang="en-US" dirty="0" smtClean="0">
                <a:latin typeface="Arial" pitchFamily="34" charset="0"/>
              </a:rPr>
              <a:t>each step &amp; any tips for doing the step easier or better</a:t>
            </a:r>
          </a:p>
          <a:p>
            <a:pPr marL="228600" indent="-228600" eaLnBrk="1" hangingPunct="1">
              <a:lnSpc>
                <a:spcPct val="90000"/>
              </a:lnSpc>
              <a:spcBef>
                <a:spcPts val="1200"/>
              </a:spcBef>
              <a:buFontTx/>
              <a:buAutoNum type="arabicPeriod"/>
            </a:pPr>
            <a:r>
              <a:rPr lang="en-US" altLang="en-US" sz="1000" dirty="0" smtClean="0">
                <a:latin typeface="Arial" pitchFamily="34" charset="0"/>
                <a:cs typeface="Geneva"/>
              </a:rPr>
              <a:t>Explain how</a:t>
            </a:r>
            <a:r>
              <a:rPr lang="en-US" altLang="en-US" sz="1000" baseline="0" dirty="0" smtClean="0">
                <a:latin typeface="Arial" pitchFamily="34" charset="0"/>
                <a:cs typeface="Geneva"/>
              </a:rPr>
              <a:t> to </a:t>
            </a:r>
            <a:r>
              <a:rPr lang="en-US" altLang="en-US" sz="1000" dirty="0" smtClean="0">
                <a:latin typeface="Arial" pitchFamily="34" charset="0"/>
                <a:cs typeface="Geneva"/>
              </a:rPr>
              <a:t>Review NCRs responses using the examples above (or your own example), reminding them of</a:t>
            </a:r>
            <a:r>
              <a:rPr lang="en-US" altLang="en-US" sz="1000" baseline="0" dirty="0" smtClean="0">
                <a:latin typeface="Arial" pitchFamily="34" charset="0"/>
                <a:cs typeface="Geneva"/>
              </a:rPr>
              <a:t> our requirements; </a:t>
            </a:r>
          </a:p>
          <a:p>
            <a:pPr marL="685800" lvl="1" indent="-228600" eaLnBrk="1" hangingPunct="1">
              <a:lnSpc>
                <a:spcPct val="90000"/>
              </a:lnSpc>
              <a:spcBef>
                <a:spcPts val="1200"/>
              </a:spcBef>
              <a:buFont typeface="Arial" panose="020B0604020202020204" pitchFamily="34" charset="0"/>
              <a:buChar char="•"/>
            </a:pPr>
            <a:r>
              <a:rPr lang="en-US" altLang="en-US" sz="1000" baseline="0" dirty="0" smtClean="0">
                <a:latin typeface="Arial" pitchFamily="34" charset="0"/>
                <a:cs typeface="Geneva"/>
              </a:rPr>
              <a:t>acceptable root cause, </a:t>
            </a:r>
          </a:p>
          <a:p>
            <a:pPr marL="685800" lvl="1" indent="-228600" eaLnBrk="1" hangingPunct="1">
              <a:lnSpc>
                <a:spcPct val="90000"/>
              </a:lnSpc>
              <a:spcBef>
                <a:spcPts val="1200"/>
              </a:spcBef>
              <a:buFont typeface="Arial" panose="020B0604020202020204" pitchFamily="34" charset="0"/>
              <a:buChar char="•"/>
            </a:pPr>
            <a:r>
              <a:rPr lang="en-US" altLang="en-US" sz="1000" baseline="0" dirty="0" smtClean="0">
                <a:latin typeface="Arial" pitchFamily="34" charset="0"/>
                <a:cs typeface="Geneva"/>
              </a:rPr>
              <a:t>does the action address the problem &amp; the cause, </a:t>
            </a:r>
          </a:p>
          <a:p>
            <a:pPr marL="685800" lvl="1" indent="-228600" eaLnBrk="1" hangingPunct="1">
              <a:lnSpc>
                <a:spcPct val="90000"/>
              </a:lnSpc>
              <a:spcBef>
                <a:spcPts val="1200"/>
              </a:spcBef>
              <a:buFont typeface="Arial" panose="020B0604020202020204" pitchFamily="34" charset="0"/>
              <a:buChar char="•"/>
            </a:pPr>
            <a:r>
              <a:rPr lang="en-US" altLang="en-US" sz="1000" baseline="0" dirty="0" smtClean="0">
                <a:latin typeface="Arial" pitchFamily="34" charset="0"/>
                <a:cs typeface="Geneva"/>
              </a:rPr>
              <a:t>does the planned date seem reasonable, </a:t>
            </a:r>
          </a:p>
          <a:p>
            <a:pPr marL="685800" lvl="1" indent="-228600" eaLnBrk="1" hangingPunct="1">
              <a:lnSpc>
                <a:spcPct val="90000"/>
              </a:lnSpc>
              <a:spcBef>
                <a:spcPts val="1200"/>
              </a:spcBef>
              <a:buFont typeface="Arial" panose="020B0604020202020204" pitchFamily="34" charset="0"/>
              <a:buChar char="•"/>
            </a:pPr>
            <a:r>
              <a:rPr lang="en-US" altLang="en-US" sz="1000" baseline="0" dirty="0" smtClean="0">
                <a:latin typeface="Arial" pitchFamily="34" charset="0"/>
                <a:cs typeface="Geneva"/>
              </a:rPr>
              <a:t>can the lab submit data until the NCR is completed</a:t>
            </a:r>
          </a:p>
          <a:p>
            <a:pPr marL="228600" indent="-228600" eaLnBrk="1" hangingPunct="1">
              <a:lnSpc>
                <a:spcPct val="90000"/>
              </a:lnSpc>
              <a:spcBef>
                <a:spcPts val="1200"/>
              </a:spcBef>
              <a:buFontTx/>
              <a:buAutoNum type="arabicPeriod"/>
            </a:pPr>
            <a:r>
              <a:rPr lang="en-US" altLang="en-US" sz="1000" baseline="0" dirty="0" smtClean="0">
                <a:latin typeface="Arial" pitchFamily="34" charset="0"/>
                <a:ea typeface="Geneva"/>
                <a:cs typeface="Geneva"/>
              </a:rPr>
              <a:t>Remind them how to update the scope, demo &amp; then have them do one</a:t>
            </a:r>
          </a:p>
          <a:p>
            <a:pPr marL="228600" marR="0" indent="-228600" algn="l" defTabSz="914400" rtl="0" eaLnBrk="1" fontAlgn="base" latinLnBrk="0" hangingPunct="1">
              <a:lnSpc>
                <a:spcPct val="90000"/>
              </a:lnSpc>
              <a:spcBef>
                <a:spcPts val="1200"/>
              </a:spcBef>
              <a:spcAft>
                <a:spcPct val="0"/>
              </a:spcAft>
              <a:buClrTx/>
              <a:buSzTx/>
              <a:buFontTx/>
              <a:buAutoNum type="arabicPeriod"/>
              <a:tabLst/>
              <a:defRPr/>
            </a:pPr>
            <a:r>
              <a:rPr lang="en-US" altLang="en-US" sz="1000" dirty="0" smtClean="0">
                <a:latin typeface="Arial" pitchFamily="34" charset="0"/>
                <a:cs typeface="Geneva"/>
              </a:rPr>
              <a:t>Discuss sending</a:t>
            </a:r>
            <a:r>
              <a:rPr lang="en-US" altLang="en-US" sz="1000" baseline="0" dirty="0" smtClean="0">
                <a:latin typeface="Arial" pitchFamily="34" charset="0"/>
                <a:cs typeface="Geneva"/>
              </a:rPr>
              <a:t> the </a:t>
            </a:r>
            <a:r>
              <a:rPr lang="en-US" altLang="en-US" sz="1000" dirty="0" smtClean="0">
                <a:latin typeface="Arial" pitchFamily="34" charset="0"/>
                <a:cs typeface="Geneva"/>
              </a:rPr>
              <a:t>email of NCR status to client</a:t>
            </a:r>
            <a:r>
              <a:rPr lang="en-US" altLang="en-US" sz="1000" baseline="0" dirty="0" smtClean="0">
                <a:latin typeface="Arial" pitchFamily="34" charset="0"/>
                <a:cs typeface="Geneva"/>
              </a:rPr>
              <a:t> – auditor can send comments, or send the final NCR report showing your acceptance</a:t>
            </a:r>
            <a:endParaRPr lang="en-US" altLang="en-US" sz="1000" dirty="0" smtClean="0">
              <a:latin typeface="Arial" pitchFamily="34" charset="0"/>
              <a:cs typeface="Genev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04913" y="698500"/>
            <a:ext cx="4602162" cy="345122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p>
          <a:p>
            <a:pPr marL="171450" indent="-171450">
              <a:buFontTx/>
              <a:buChar char="•"/>
            </a:pPr>
            <a:r>
              <a:rPr lang="en-US" altLang="en-US" dirty="0" smtClean="0">
                <a:latin typeface="Arial" pitchFamily="34" charset="0"/>
              </a:rPr>
              <a:t>Note:  do</a:t>
            </a:r>
            <a:r>
              <a:rPr lang="en-US" altLang="en-US" baseline="0" dirty="0" smtClean="0">
                <a:latin typeface="Arial" pitchFamily="34" charset="0"/>
              </a:rPr>
              <a:t> NOT cancel any Flex tasks</a:t>
            </a:r>
          </a:p>
          <a:p>
            <a:pPr marL="171450" indent="-171450">
              <a:buFontTx/>
              <a:buChar char="•"/>
            </a:pPr>
            <a:r>
              <a:rPr lang="en-US" altLang="en-US" dirty="0" smtClean="0">
                <a:latin typeface="Arial" pitchFamily="34" charset="0"/>
              </a:rPr>
              <a:t>These tasks are not done by the</a:t>
            </a:r>
            <a:r>
              <a:rPr lang="en-US" altLang="en-US" baseline="0" dirty="0" smtClean="0">
                <a:latin typeface="Arial" pitchFamily="34" charset="0"/>
              </a:rPr>
              <a:t> auditor, but they should be aware of them, set Flex dates accordingly as well as monitor the project until closed</a:t>
            </a:r>
            <a:endParaRPr lang="en-US" altLang="en-US" dirty="0" smtClean="0">
              <a:latin typeface="Arial" pitchFamily="34" charset="0"/>
            </a:endParaRPr>
          </a:p>
          <a:p>
            <a:pPr marL="231775" indent="-231775">
              <a:buFontTx/>
              <a:buChar char="•"/>
            </a:pPr>
            <a:r>
              <a:rPr lang="en-US" altLang="en-US" dirty="0" smtClean="0">
                <a:latin typeface="Arial" pitchFamily="34" charset="0"/>
              </a:rPr>
              <a:t>Describe each task</a:t>
            </a:r>
            <a:r>
              <a:rPr lang="en-US" altLang="en-US" baseline="0" dirty="0" smtClean="0">
                <a:latin typeface="Arial" pitchFamily="34" charset="0"/>
              </a:rPr>
              <a:t> </a:t>
            </a:r>
            <a:r>
              <a:rPr lang="en-US" altLang="en-US" dirty="0" smtClean="0">
                <a:latin typeface="Arial" pitchFamily="34" charset="0"/>
              </a:rPr>
              <a:t>briefly, reference the Flex table in </a:t>
            </a:r>
            <a:r>
              <a:rPr lang="en-US" altLang="en-US" b="0" dirty="0" smtClean="0">
                <a:latin typeface="Arial" pitchFamily="34" charset="0"/>
                <a:ea typeface="Geneva"/>
                <a:cs typeface="Geneva"/>
              </a:rPr>
              <a:t>00-OP-S0056 for details</a:t>
            </a:r>
          </a:p>
          <a:p>
            <a:pPr marL="231775" indent="-231775">
              <a:buFontTx/>
              <a:buChar char="•"/>
            </a:pPr>
            <a:r>
              <a:rPr lang="en-US" altLang="en-US" b="1" dirty="0" smtClean="0">
                <a:latin typeface="Arial" pitchFamily="34" charset="0"/>
                <a:ea typeface="Geneva"/>
                <a:cs typeface="Geneva"/>
              </a:rPr>
              <a:t>Correction Note: “</a:t>
            </a:r>
            <a:r>
              <a:rPr lang="en-US" altLang="en-US" dirty="0" smtClean="0">
                <a:latin typeface="Arial" pitchFamily="34" charset="0"/>
                <a:ea typeface="Geneva"/>
                <a:cs typeface="Geneva"/>
              </a:rPr>
              <a:t>Certification_Office_Review”  is for non-DAP only, it is NOT just applicable to CTF3/4 clients</a:t>
            </a:r>
            <a:endParaRPr lang="en-US" altLang="en-US" b="1" dirty="0" smtClean="0">
              <a:latin typeface="Arial" pitchFamily="34" charset="0"/>
              <a:ea typeface="Geneva"/>
              <a:cs typeface="Genev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204913" y="698500"/>
            <a:ext cx="4602162" cy="3451225"/>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~0.25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dirty="0" smtClean="0">
                <a:latin typeface="Arial" pitchFamily="34" charset="0"/>
              </a:rPr>
              <a:t>Class delivering notes:</a:t>
            </a:r>
          </a:p>
          <a:p>
            <a:pPr marL="231775" indent="-231775">
              <a:buFontTx/>
              <a:buChar char="•"/>
            </a:pPr>
            <a:r>
              <a:rPr lang="en-US" altLang="en-US" b="1" dirty="0" smtClean="0">
                <a:latin typeface="Arial" pitchFamily="34" charset="0"/>
                <a:ea typeface="Geneva"/>
                <a:cs typeface="Geneva"/>
              </a:rPr>
              <a:t>Briefly</a:t>
            </a:r>
            <a:r>
              <a:rPr lang="en-US" altLang="en-US" b="1" baseline="0" dirty="0" smtClean="0">
                <a:latin typeface="Arial" pitchFamily="34" charset="0"/>
                <a:ea typeface="Geneva"/>
                <a:cs typeface="Geneva"/>
              </a:rPr>
              <a:t> go over the </a:t>
            </a:r>
            <a:r>
              <a:rPr lang="en-US" altLang="en-US" dirty="0" smtClean="0">
                <a:latin typeface="Arial" pitchFamily="34" charset="0"/>
                <a:ea typeface="Geneva"/>
                <a:cs typeface="Geneva"/>
              </a:rPr>
              <a:t>DAP Qualification process</a:t>
            </a:r>
            <a:endParaRPr lang="en-US" altLang="en-US" b="1" dirty="0" smtClean="0">
              <a:latin typeface="Arial" pitchFamily="34" charset="0"/>
              <a:ea typeface="Geneva"/>
              <a:cs typeface="Genev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~0.25 to 0.5 </a:t>
            </a:r>
            <a:r>
              <a:rPr lang="en-US" altLang="en-US" dirty="0" err="1" smtClean="0">
                <a:latin typeface="Arial" pitchFamily="34" charset="0"/>
              </a:rPr>
              <a:t>hrs</a:t>
            </a:r>
            <a:endParaRPr lang="en-US" altLang="en-US" dirty="0" smtClean="0">
              <a:latin typeface="Arial" pitchFamily="34" charset="0"/>
            </a:endParaRPr>
          </a:p>
          <a:p>
            <a:pPr>
              <a:defRPr/>
            </a:pPr>
            <a:endParaRPr lang="en-US" altLang="en-US" b="1"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231775" indent="-231775">
              <a:buFontTx/>
              <a:buChar char="•"/>
            </a:pPr>
            <a:r>
              <a:rPr lang="en-US" altLang="en-US" b="0" dirty="0" smtClean="0">
                <a:latin typeface="Arial" pitchFamily="34" charset="0"/>
                <a:ea typeface="Geneva"/>
                <a:cs typeface="Geneva"/>
              </a:rPr>
              <a:t>Briefly</a:t>
            </a:r>
            <a:r>
              <a:rPr lang="en-US" altLang="en-US" b="0" baseline="0" dirty="0" smtClean="0">
                <a:latin typeface="Arial" pitchFamily="34" charset="0"/>
                <a:ea typeface="Geneva"/>
                <a:cs typeface="Geneva"/>
              </a:rPr>
              <a:t> summarize each topic &amp; ask for questions (next slide)</a:t>
            </a:r>
          </a:p>
          <a:p>
            <a:pPr marL="231775" indent="-231775">
              <a:buFontTx/>
              <a:buChar char="•"/>
            </a:pPr>
            <a:r>
              <a:rPr lang="en-US" altLang="en-US" b="0" baseline="0" dirty="0" smtClean="0">
                <a:latin typeface="Arial" pitchFamily="34" charset="0"/>
                <a:ea typeface="Geneva"/>
                <a:cs typeface="Geneva"/>
              </a:rPr>
              <a:t>Give the attendees the </a:t>
            </a:r>
            <a:r>
              <a:rPr lang="en-US" altLang="en-US" b="1" dirty="0" smtClean="0">
                <a:solidFill>
                  <a:schemeClr val="tx2"/>
                </a:solidFill>
                <a:latin typeface="Arial" pitchFamily="34" charset="0"/>
                <a:ea typeface="Geneva"/>
                <a:cs typeface="Geneva"/>
              </a:rPr>
              <a:t>DAP LA Class Survey link &amp; ask them to complete – </a:t>
            </a:r>
            <a:r>
              <a:rPr lang="en-US" altLang="en-US" b="0" dirty="0" smtClean="0">
                <a:solidFill>
                  <a:schemeClr val="tx2"/>
                </a:solidFill>
                <a:latin typeface="Arial" pitchFamily="34" charset="0"/>
                <a:ea typeface="Geneva"/>
                <a:cs typeface="Geneva"/>
              </a:rPr>
              <a:t>do it in class if time allows</a:t>
            </a:r>
            <a:endParaRPr lang="en-US" altLang="en-US" b="0" dirty="0" smtClean="0">
              <a:latin typeface="Arial" pitchFamily="34" charset="0"/>
              <a:ea typeface="Geneva"/>
              <a:cs typeface="Geneva"/>
            </a:endParaRPr>
          </a:p>
          <a:p>
            <a:endParaRPr lang="en-US" altLang="en-US" dirty="0"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 min.</a:t>
            </a:r>
          </a:p>
          <a:p>
            <a:pPr marL="171450" indent="-171450">
              <a:buFont typeface="Arial" panose="020B0604020202020204" pitchFamily="34" charset="0"/>
              <a:buChar char="•"/>
              <a:defRPr/>
            </a:pPr>
            <a:r>
              <a:rPr lang="en-US" altLang="en-US" smtClean="0">
                <a:latin typeface="Arial" pitchFamily="34" charset="0"/>
              </a:rPr>
              <a:t>Introduce the slide by reading the title</a:t>
            </a:r>
          </a:p>
          <a:p>
            <a:endParaRPr lang="en-US" altLang="en-US" smtClean="0">
              <a:latin typeface="Arial" pitchFamily="34" charset="0"/>
            </a:endParaRPr>
          </a:p>
        </p:txBody>
      </p:sp>
      <p:sp>
        <p:nvSpPr>
          <p:cNvPr id="98308" name="Slide Number Placeholder 3"/>
          <p:cNvSpPr>
            <a:spLocks noGrp="1"/>
          </p:cNvSpPr>
          <p:nvPr>
            <p:ph type="sldNum" sz="quarter" idx="4294967295"/>
          </p:nvPr>
        </p:nvSpPr>
        <p:spPr bwMode="auto">
          <a:xfrm>
            <a:off x="3970338" y="8772525"/>
            <a:ext cx="3038475" cy="461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0" tIns="46415" rIns="92830" bIns="46415"/>
          <a:lstStyle>
            <a:lvl1pPr algn="l" eaLnBrk="0" hangingPunct="0">
              <a:spcBef>
                <a:spcPct val="30000"/>
              </a:spcBef>
              <a:defRPr sz="1000">
                <a:solidFill>
                  <a:schemeClr val="tx1"/>
                </a:solidFill>
                <a:latin typeface="Arial" pitchFamily="34" charset="0"/>
              </a:defRPr>
            </a:lvl1pPr>
            <a:lvl2pPr marL="754063" indent="-288925" algn="l" eaLnBrk="0" hangingPunct="0">
              <a:spcBef>
                <a:spcPct val="30000"/>
              </a:spcBef>
              <a:defRPr sz="1000">
                <a:solidFill>
                  <a:schemeClr val="tx1"/>
                </a:solidFill>
                <a:latin typeface="Arial" pitchFamily="34" charset="0"/>
              </a:defRPr>
            </a:lvl2pPr>
            <a:lvl3pPr marL="1158875" indent="-231775" algn="l" eaLnBrk="0" hangingPunct="0">
              <a:spcBef>
                <a:spcPct val="30000"/>
              </a:spcBef>
              <a:defRPr sz="1000">
                <a:solidFill>
                  <a:schemeClr val="tx1"/>
                </a:solidFill>
                <a:latin typeface="Arial" pitchFamily="34" charset="0"/>
              </a:defRPr>
            </a:lvl3pPr>
            <a:lvl4pPr marL="1624013" indent="-231775" algn="l" eaLnBrk="0" hangingPunct="0">
              <a:spcBef>
                <a:spcPct val="30000"/>
              </a:spcBef>
              <a:defRPr sz="1000">
                <a:solidFill>
                  <a:schemeClr val="tx1"/>
                </a:solidFill>
                <a:latin typeface="Arial" pitchFamily="34" charset="0"/>
              </a:defRPr>
            </a:lvl4pPr>
            <a:lvl5pPr marL="2087563" indent="-231775" algn="l" eaLnBrk="0" hangingPunct="0">
              <a:spcBef>
                <a:spcPct val="30000"/>
              </a:spcBef>
              <a:defRPr sz="1000">
                <a:solidFill>
                  <a:schemeClr val="tx1"/>
                </a:solidFill>
                <a:latin typeface="Arial" pitchFamily="34" charset="0"/>
              </a:defRPr>
            </a:lvl5pPr>
            <a:lvl6pPr marL="2544763" indent="-231775" eaLnBrk="0" fontAlgn="base" hangingPunct="0">
              <a:spcBef>
                <a:spcPct val="30000"/>
              </a:spcBef>
              <a:spcAft>
                <a:spcPct val="0"/>
              </a:spcAft>
              <a:defRPr sz="1000">
                <a:solidFill>
                  <a:schemeClr val="tx1"/>
                </a:solidFill>
                <a:latin typeface="Arial" pitchFamily="34" charset="0"/>
              </a:defRPr>
            </a:lvl6pPr>
            <a:lvl7pPr marL="3001963" indent="-231775" eaLnBrk="0" fontAlgn="base" hangingPunct="0">
              <a:spcBef>
                <a:spcPct val="30000"/>
              </a:spcBef>
              <a:spcAft>
                <a:spcPct val="0"/>
              </a:spcAft>
              <a:defRPr sz="1000">
                <a:solidFill>
                  <a:schemeClr val="tx1"/>
                </a:solidFill>
                <a:latin typeface="Arial" pitchFamily="34" charset="0"/>
              </a:defRPr>
            </a:lvl7pPr>
            <a:lvl8pPr marL="3459163" indent="-231775" eaLnBrk="0" fontAlgn="base" hangingPunct="0">
              <a:spcBef>
                <a:spcPct val="30000"/>
              </a:spcBef>
              <a:spcAft>
                <a:spcPct val="0"/>
              </a:spcAft>
              <a:defRPr sz="1000">
                <a:solidFill>
                  <a:schemeClr val="tx1"/>
                </a:solidFill>
                <a:latin typeface="Arial" pitchFamily="34" charset="0"/>
              </a:defRPr>
            </a:lvl8pPr>
            <a:lvl9pPr marL="3916363" indent="-231775" eaLnBrk="0" fontAlgn="base" hangingPunct="0">
              <a:spcBef>
                <a:spcPct val="30000"/>
              </a:spcBef>
              <a:spcAft>
                <a:spcPct val="0"/>
              </a:spcAft>
              <a:defRPr sz="1000">
                <a:solidFill>
                  <a:schemeClr val="tx1"/>
                </a:solidFill>
                <a:latin typeface="Arial" pitchFamily="34" charset="0"/>
              </a:defRPr>
            </a:lvl9pPr>
          </a:lstStyle>
          <a:p>
            <a:pPr algn="ctr" eaLnBrk="1" hangingPunct="1">
              <a:spcBef>
                <a:spcPct val="0"/>
              </a:spcBef>
            </a:pPr>
            <a:fld id="{599EFF2D-22B8-4996-B0CC-02F22A0E5ED5}" type="slidenum">
              <a:rPr lang="en-US" altLang="en-US" sz="2400">
                <a:latin typeface="Times New Roman" pitchFamily="18" charset="0"/>
              </a:rPr>
              <a:pPr algn="ctr" eaLnBrk="1" hangingPunct="1">
                <a:spcBef>
                  <a:spcPct val="0"/>
                </a:spcBef>
              </a:pPr>
              <a:t>27</a:t>
            </a:fld>
            <a:endParaRPr lang="en-US" altLang="en-US" sz="240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33450" y="4387850"/>
            <a:ext cx="5299075" cy="4697413"/>
          </a:xfrm>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5 min (2</a:t>
            </a:r>
            <a:r>
              <a:rPr lang="en-US" altLang="en-US" baseline="0" dirty="0" smtClean="0">
                <a:latin typeface="Arial" pitchFamily="34" charset="0"/>
              </a:rPr>
              <a:t> </a:t>
            </a:r>
            <a:r>
              <a:rPr lang="en-US" altLang="en-US" dirty="0" smtClean="0">
                <a:latin typeface="Arial" pitchFamily="34" charset="0"/>
              </a:rPr>
              <a:t>min to review picture + 3 min for discussions) </a:t>
            </a:r>
          </a:p>
          <a:p>
            <a:pPr marL="171450" indent="-171450">
              <a:buFont typeface="Arial" panose="020B0604020202020204" pitchFamily="34" charset="0"/>
              <a:buChar char="•"/>
              <a:defRPr/>
            </a:pPr>
            <a:r>
              <a:rPr lang="en-US" altLang="en-US" dirty="0" smtClean="0">
                <a:latin typeface="Arial" pitchFamily="34" charset="0"/>
              </a:rPr>
              <a:t>Present slide &amp; </a:t>
            </a:r>
            <a:r>
              <a:rPr lang="en-US" altLang="en-US" dirty="0" smtClean="0">
                <a:latin typeface="Arial" pitchFamily="34" charset="0"/>
              </a:rPr>
              <a:t>discuss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ea typeface="Geneva"/>
                <a:cs typeface="Geneva"/>
              </a:rPr>
              <a:t>You will either watch a video or study a picture (Ice Breaker) of a scene.</a:t>
            </a:r>
          </a:p>
          <a:p>
            <a:pPr marL="0" indent="0">
              <a:buFontTx/>
              <a:buNone/>
              <a:defRPr/>
            </a:pPr>
            <a:endParaRPr lang="en-US" dirty="0" smtClean="0">
              <a:latin typeface="Arial"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latin typeface="Arial" pitchFamily="34" charset="0"/>
              </a:rPr>
              <a:t>Class delivering notes</a:t>
            </a:r>
            <a:r>
              <a:rPr lang="en-US" altLang="en-US" dirty="0" smtClean="0">
                <a:latin typeface="Arial" pitchFamily="34" charset="0"/>
              </a:rPr>
              <a:t>:</a:t>
            </a:r>
          </a:p>
          <a:p>
            <a:pPr marL="0" indent="0" eaLnBrk="1" hangingPunct="1">
              <a:spcAft>
                <a:spcPts val="1200"/>
              </a:spcAft>
              <a:buFont typeface="Wingdings" pitchFamily="2" charset="2"/>
              <a:buNone/>
            </a:pPr>
            <a:r>
              <a:rPr lang="en-US" altLang="en-US" dirty="0" smtClean="0">
                <a:latin typeface="Arial" pitchFamily="34" charset="0"/>
                <a:ea typeface="Geneva"/>
                <a:cs typeface="Geneva"/>
              </a:rPr>
              <a:t>Either watch the </a:t>
            </a:r>
            <a:r>
              <a:rPr lang="en-US" altLang="en-US" dirty="0" err="1" smtClean="0">
                <a:latin typeface="Arial" pitchFamily="34" charset="0"/>
                <a:ea typeface="Geneva"/>
                <a:cs typeface="Geneva"/>
              </a:rPr>
              <a:t>youtube</a:t>
            </a:r>
            <a:r>
              <a:rPr lang="en-US" altLang="en-US" dirty="0" smtClean="0">
                <a:latin typeface="Arial" pitchFamily="34" charset="0"/>
                <a:ea typeface="Geneva"/>
                <a:cs typeface="Geneva"/>
              </a:rPr>
              <a:t> video “</a:t>
            </a:r>
            <a:r>
              <a:rPr lang="en-US" sz="1000" b="0" i="0" kern="1200" dirty="0" smtClean="0">
                <a:solidFill>
                  <a:schemeClr val="tx1"/>
                </a:solidFill>
                <a:effectLst/>
                <a:latin typeface="Arial" charset="0"/>
                <a:ea typeface="+mn-ea"/>
                <a:cs typeface="+mn-cs"/>
              </a:rPr>
              <a:t>Test Your Awareness : </a:t>
            </a:r>
            <a:r>
              <a:rPr lang="en-US" sz="1000" b="0" i="0" kern="1200" dirty="0" err="1" smtClean="0">
                <a:solidFill>
                  <a:schemeClr val="tx1"/>
                </a:solidFill>
                <a:effectLst/>
                <a:latin typeface="Arial" charset="0"/>
                <a:ea typeface="+mn-ea"/>
                <a:cs typeface="+mn-cs"/>
              </a:rPr>
              <a:t>Whodunnit</a:t>
            </a:r>
            <a:r>
              <a:rPr lang="en-US" sz="1000" b="0" i="0" kern="1200" dirty="0" smtClean="0">
                <a:solidFill>
                  <a:schemeClr val="tx1"/>
                </a:solidFill>
                <a:effectLst/>
                <a:latin typeface="Arial" charset="0"/>
                <a:ea typeface="+mn-ea"/>
                <a:cs typeface="+mn-cs"/>
              </a:rPr>
              <a:t>?” (see list of changes below**) or use the </a:t>
            </a:r>
            <a:r>
              <a:rPr lang="en-US" altLang="en-US" dirty="0" smtClean="0">
                <a:latin typeface="Arial" pitchFamily="34" charset="0"/>
                <a:ea typeface="Geneva"/>
                <a:cs typeface="Geneva"/>
              </a:rPr>
              <a:t>Ice Breaker file.</a:t>
            </a:r>
            <a:r>
              <a:rPr lang="en-US" altLang="en-US" baseline="0" dirty="0" smtClean="0">
                <a:latin typeface="Arial" pitchFamily="34" charset="0"/>
                <a:ea typeface="Geneva"/>
                <a:cs typeface="Geneva"/>
              </a:rPr>
              <a:t>  If using the </a:t>
            </a:r>
            <a:r>
              <a:rPr lang="en-US" altLang="en-US" dirty="0" smtClean="0">
                <a:latin typeface="Arial" pitchFamily="34" charset="0"/>
                <a:ea typeface="Geneva"/>
                <a:cs typeface="Geneva"/>
              </a:rPr>
              <a:t>Ice Breaker file,</a:t>
            </a:r>
            <a:r>
              <a:rPr lang="en-US" altLang="en-US" baseline="0" dirty="0" smtClean="0">
                <a:latin typeface="Arial" pitchFamily="34" charset="0"/>
                <a:ea typeface="Geneva"/>
                <a:cs typeface="Geneva"/>
              </a:rPr>
              <a:t> give them these instructions:</a:t>
            </a:r>
            <a:endParaRPr lang="en-US" altLang="en-US" dirty="0" smtClean="0">
              <a:latin typeface="Arial" pitchFamily="34" charset="0"/>
              <a:ea typeface="Geneva"/>
              <a:cs typeface="Geneva"/>
            </a:endParaRPr>
          </a:p>
          <a:p>
            <a:pPr marL="533400" indent="-533400" eaLnBrk="1" hangingPunct="1">
              <a:spcAft>
                <a:spcPts val="1200"/>
              </a:spcAft>
              <a:buFont typeface="Wingdings" pitchFamily="2" charset="2"/>
              <a:buAutoNum type="arabicPeriod"/>
            </a:pPr>
            <a:r>
              <a:rPr lang="en-US" altLang="en-US" dirty="0" smtClean="0">
                <a:latin typeface="Arial" pitchFamily="34" charset="0"/>
                <a:ea typeface="Geneva"/>
                <a:cs typeface="Geneva"/>
              </a:rPr>
              <a:t>When you are given the go ahead, retrieve the Ice Breaker file (</a:t>
            </a:r>
            <a:r>
              <a:rPr lang="en-US" altLang="en-US" dirty="0" smtClean="0">
                <a:latin typeface="Arial" pitchFamily="34" charset="0"/>
              </a:rPr>
              <a:t>in </a:t>
            </a:r>
            <a:r>
              <a:rPr lang="en-US" altLang="en-US" i="1" dirty="0" smtClean="0">
                <a:solidFill>
                  <a:srgbClr val="C00000"/>
                </a:solidFill>
                <a:latin typeface="Gill Sans MT" pitchFamily="34" charset="0"/>
                <a:cs typeface="Arial" pitchFamily="34" charset="0"/>
                <a:hlinkClick r:id="rId3"/>
              </a:rPr>
              <a:t>SharePoint</a:t>
            </a:r>
            <a:r>
              <a:rPr lang="en-US" altLang="en-US" dirty="0" smtClean="0">
                <a:latin typeface="Arial" pitchFamily="34" charset="0"/>
                <a:ea typeface="Geneva"/>
                <a:cs typeface="Geneva"/>
              </a:rPr>
              <a:t>) turn the page and study the picture of the scene for 2 minutes.</a:t>
            </a:r>
          </a:p>
          <a:p>
            <a:pPr marL="533400" indent="-533400" eaLnBrk="1" hangingPunct="1">
              <a:spcAft>
                <a:spcPts val="1200"/>
              </a:spcAft>
              <a:buFont typeface="Wingdings" pitchFamily="2" charset="2"/>
              <a:buAutoNum type="arabicPeriod"/>
            </a:pPr>
            <a:r>
              <a:rPr lang="en-US" altLang="en-US" dirty="0" smtClean="0">
                <a:latin typeface="Arial" pitchFamily="34" charset="0"/>
                <a:ea typeface="Geneva"/>
                <a:cs typeface="Geneva"/>
              </a:rPr>
              <a:t>Instructor will tell you to turn to the next page to answer the questions.  Do not go back to the picture.</a:t>
            </a:r>
          </a:p>
          <a:p>
            <a:pPr marL="0" indent="0">
              <a:buFontTx/>
              <a:buNone/>
              <a:defRPr/>
            </a:pPr>
            <a:r>
              <a:rPr lang="en-US" dirty="0" smtClean="0">
                <a:latin typeface="Arial" pitchFamily="34" charset="0"/>
              </a:rPr>
              <a:t>Do the following:</a:t>
            </a:r>
          </a:p>
          <a:p>
            <a:pPr marL="228739" indent="-228739">
              <a:buFontTx/>
              <a:buChar char="•"/>
              <a:defRPr/>
            </a:pPr>
            <a:r>
              <a:rPr lang="en-US" dirty="0" smtClean="0">
                <a:latin typeface="Arial" pitchFamily="34" charset="0"/>
              </a:rPr>
              <a:t>Distribute </a:t>
            </a:r>
            <a:r>
              <a:rPr lang="en-US" dirty="0" smtClean="0">
                <a:latin typeface="Arial" pitchFamily="34" charset="0"/>
              </a:rPr>
              <a:t>the (Memory Test) worksheet and read the directions.</a:t>
            </a:r>
          </a:p>
          <a:p>
            <a:pPr marL="228739" indent="-228739">
              <a:buFontTx/>
              <a:buChar char="•"/>
              <a:defRPr/>
            </a:pPr>
            <a:r>
              <a:rPr lang="en-US" dirty="0" smtClean="0">
                <a:latin typeface="Arial" pitchFamily="34" charset="0"/>
              </a:rPr>
              <a:t>Give them 2 minutes to review the image on the 2nd page.</a:t>
            </a:r>
          </a:p>
          <a:p>
            <a:pPr marL="228739" indent="-228739">
              <a:buFontTx/>
              <a:buChar char="•"/>
              <a:defRPr/>
            </a:pPr>
            <a:r>
              <a:rPr lang="en-US" dirty="0" smtClean="0">
                <a:latin typeface="Arial" pitchFamily="34" charset="0"/>
              </a:rPr>
              <a:t>Have them turn to the 3rd page and answer the questions </a:t>
            </a:r>
            <a:r>
              <a:rPr lang="en-US" b="1" dirty="0" smtClean="0">
                <a:latin typeface="Arial" pitchFamily="34" charset="0"/>
              </a:rPr>
              <a:t>without going back to the picture</a:t>
            </a:r>
            <a:r>
              <a:rPr lang="en-US" dirty="0" smtClean="0">
                <a:latin typeface="Arial" pitchFamily="34" charset="0"/>
              </a:rPr>
              <a:t>.  Give them 2 minutes to answer the questions.  </a:t>
            </a:r>
          </a:p>
          <a:p>
            <a:pPr marL="228739" indent="-228739">
              <a:buFontTx/>
              <a:buChar char="•"/>
              <a:defRPr/>
            </a:pPr>
            <a:r>
              <a:rPr lang="en-US" dirty="0" smtClean="0">
                <a:latin typeface="Arial" pitchFamily="34" charset="0"/>
              </a:rPr>
              <a:t>Tell the participants to put their worksheet face-down so that you will know when everybody is done and can proceed. </a:t>
            </a:r>
          </a:p>
          <a:p>
            <a:pPr marL="228739" indent="-228739">
              <a:buFontTx/>
              <a:buChar char="•"/>
              <a:defRPr/>
            </a:pPr>
            <a:r>
              <a:rPr lang="en-US" dirty="0" smtClean="0">
                <a:latin typeface="Arial" pitchFamily="34" charset="0"/>
              </a:rPr>
              <a:t>Tell them you will read the correct answers to the questions and they should grade their answers.</a:t>
            </a:r>
          </a:p>
          <a:p>
            <a:pPr marL="228739" indent="-228739">
              <a:buFontTx/>
              <a:buChar char="•"/>
              <a:defRPr/>
            </a:pPr>
            <a:r>
              <a:rPr lang="en-US" b="1" dirty="0" smtClean="0">
                <a:latin typeface="Arial" pitchFamily="34" charset="0"/>
              </a:rPr>
              <a:t>Teaching point</a:t>
            </a:r>
            <a:r>
              <a:rPr lang="en-US" dirty="0" smtClean="0">
                <a:latin typeface="Arial" pitchFamily="34" charset="0"/>
              </a:rPr>
              <a:t>:  some of the image is not clear, but</a:t>
            </a:r>
            <a:r>
              <a:rPr lang="en-US" baseline="0" dirty="0" smtClean="0">
                <a:latin typeface="Arial" pitchFamily="34" charset="0"/>
              </a:rPr>
              <a:t> that’s just like auditing; not all issues you find are clear or black &amp; white.</a:t>
            </a:r>
            <a:endParaRPr lang="en-US" dirty="0" smtClean="0">
              <a:latin typeface="Arial" pitchFamily="34" charset="0"/>
            </a:endParaRPr>
          </a:p>
          <a:p>
            <a:pPr marL="228739" indent="-228739">
              <a:buFontTx/>
              <a:buChar char="•"/>
              <a:defRPr/>
            </a:pPr>
            <a:r>
              <a:rPr lang="en-US" dirty="0" smtClean="0">
                <a:latin typeface="Arial" pitchFamily="34" charset="0"/>
              </a:rPr>
              <a:t>Read off the correct answers.</a:t>
            </a:r>
          </a:p>
          <a:p>
            <a:pPr marL="683083" lvl="1" indent="-225605">
              <a:buFont typeface="+mj-lt"/>
              <a:buAutoNum type="arabicPeriod"/>
              <a:defRPr/>
            </a:pPr>
            <a:r>
              <a:rPr lang="en-US" altLang="zh-CN" dirty="0" smtClean="0">
                <a:latin typeface="Arial" pitchFamily="34" charset="0"/>
              </a:rPr>
              <a:t>4:00</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Right</a:t>
            </a:r>
          </a:p>
          <a:p>
            <a:pPr marL="683083" lvl="1" indent="-225605">
              <a:buFont typeface="+mj-lt"/>
              <a:buAutoNum type="arabicPeriod"/>
              <a:defRPr/>
            </a:pPr>
            <a:r>
              <a:rPr lang="en-US" altLang="zh-CN" dirty="0" smtClean="0">
                <a:latin typeface="Arial" pitchFamily="34" charset="0"/>
              </a:rPr>
              <a:t>Two – picture is questionable.  Could look like 1 but there is ribbon typically used to hold several books together.</a:t>
            </a:r>
          </a:p>
          <a:p>
            <a:pPr marL="683083" lvl="1" indent="-225605">
              <a:buFont typeface="+mj-lt"/>
              <a:buAutoNum type="arabicPeriod"/>
              <a:defRPr/>
            </a:pPr>
            <a:r>
              <a:rPr lang="en-US" altLang="zh-CN" dirty="0" smtClean="0">
                <a:latin typeface="Arial" pitchFamily="34" charset="0"/>
              </a:rPr>
              <a:t>Six</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Waist</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Yes</a:t>
            </a:r>
          </a:p>
          <a:p>
            <a:pPr marL="683083" lvl="1" indent="-225605">
              <a:buFont typeface="+mj-lt"/>
              <a:buAutoNum type="arabicPeriod"/>
              <a:defRPr/>
            </a:pPr>
            <a:r>
              <a:rPr lang="en-US" altLang="zh-CN" dirty="0" smtClean="0">
                <a:latin typeface="Arial" pitchFamily="34" charset="0"/>
              </a:rPr>
              <a:t>51</a:t>
            </a:r>
          </a:p>
          <a:p>
            <a:pPr marL="683083" lvl="1" indent="-225605">
              <a:buFont typeface="+mj-lt"/>
              <a:buAutoNum type="arabicPeriod"/>
              <a:defRPr/>
            </a:pPr>
            <a:r>
              <a:rPr lang="en-US" altLang="zh-CN" dirty="0" smtClean="0">
                <a:latin typeface="Arial" pitchFamily="34" charset="0"/>
              </a:rPr>
              <a:t>Standing at the station (note the train’s smoke extends upward almost vertically)</a:t>
            </a:r>
          </a:p>
          <a:p>
            <a:pPr marL="683083" lvl="1" indent="-225605">
              <a:buFont typeface="+mj-lt"/>
              <a:buAutoNum type="arabicPeriod"/>
              <a:defRPr/>
            </a:pPr>
            <a:r>
              <a:rPr lang="en-US" altLang="zh-CN" dirty="0" smtClean="0">
                <a:latin typeface="Arial" pitchFamily="34" charset="0"/>
              </a:rPr>
              <a:t>No</a:t>
            </a:r>
          </a:p>
          <a:p>
            <a:pPr marL="683083" lvl="1" indent="-225605">
              <a:buFont typeface="+mj-lt"/>
              <a:buAutoNum type="arabicPeriod"/>
              <a:defRPr/>
            </a:pPr>
            <a:r>
              <a:rPr lang="en-US" altLang="zh-CN" dirty="0" smtClean="0">
                <a:latin typeface="Arial" pitchFamily="34" charset="0"/>
              </a:rPr>
              <a:t>No</a:t>
            </a:r>
          </a:p>
          <a:p>
            <a:pPr marL="683083" lvl="1" indent="-225605">
              <a:buFont typeface="+mj-lt"/>
              <a:buAutoNum type="arabicPeriod"/>
              <a:defRPr/>
            </a:pPr>
            <a:r>
              <a:rPr lang="en-US" altLang="zh-CN" dirty="0" smtClean="0">
                <a:latin typeface="Arial" pitchFamily="34" charset="0"/>
              </a:rPr>
              <a:t>No</a:t>
            </a:r>
          </a:p>
          <a:p>
            <a:pPr marL="683083" lvl="1" indent="-225605">
              <a:buFont typeface="+mj-lt"/>
              <a:buAutoNum type="arabicPeriod"/>
              <a:defRPr/>
            </a:pPr>
            <a:r>
              <a:rPr lang="en-US" altLang="zh-CN" dirty="0" smtClean="0">
                <a:latin typeface="Arial" pitchFamily="34" charset="0"/>
              </a:rPr>
              <a:t>Yes (the crutch)</a:t>
            </a:r>
          </a:p>
          <a:p>
            <a:pPr marL="457477" lvl="1">
              <a:defRPr/>
            </a:pPr>
            <a:endParaRPr lang="en-US" dirty="0" smtClean="0">
              <a:latin typeface="Arial" pitchFamily="34" charset="0"/>
            </a:endParaRPr>
          </a:p>
          <a:p>
            <a:pPr marL="228739" indent="-228739">
              <a:buFontTx/>
              <a:buChar char="•"/>
              <a:defRPr/>
            </a:pPr>
            <a:r>
              <a:rPr lang="en-US" dirty="0" smtClean="0">
                <a:latin typeface="Arial" pitchFamily="34" charset="0"/>
              </a:rPr>
              <a:t> Ask how many got 5 right? 10? 15? All 18 right?  </a:t>
            </a:r>
          </a:p>
          <a:p>
            <a:pPr marL="228739" indent="-228739">
              <a:buFontTx/>
              <a:buChar char="•"/>
              <a:defRPr/>
            </a:pPr>
            <a:r>
              <a:rPr lang="en-US" dirty="0" smtClean="0">
                <a:latin typeface="Arial" pitchFamily="34" charset="0"/>
              </a:rPr>
              <a:t>Tell the class that this exercise was used to demonstrate how observant they are.  </a:t>
            </a:r>
          </a:p>
          <a:p>
            <a:pPr marL="228739" indent="-228739">
              <a:buFontTx/>
              <a:buChar char="•"/>
              <a:defRPr/>
            </a:pPr>
            <a:r>
              <a:rPr lang="en-US" dirty="0" smtClean="0">
                <a:latin typeface="Arial" pitchFamily="34" charset="0"/>
              </a:rPr>
              <a:t> Indicate that during audits, they will need to be observant when investigating factors that might lead to client conformance or non-conformance.  </a:t>
            </a:r>
            <a:endParaRPr lang="en-US" dirty="0" smtClean="0">
              <a:latin typeface="Arial" pitchFamily="34" charset="0"/>
            </a:endParaRPr>
          </a:p>
          <a:p>
            <a:pPr marL="228739" indent="-228739">
              <a:buFontTx/>
              <a:buChar char="•"/>
              <a:defRPr/>
            </a:pPr>
            <a:endParaRPr lang="en-US" dirty="0" smtClean="0">
              <a:latin typeface="Arial" pitchFamily="34" charset="0"/>
            </a:endParaRPr>
          </a:p>
          <a:p>
            <a:pPr marL="0" indent="0">
              <a:buFontTx/>
              <a:buNone/>
              <a:defRPr/>
            </a:pPr>
            <a:r>
              <a:rPr lang="en-US" dirty="0" smtClean="0">
                <a:latin typeface="Arial" pitchFamily="34" charset="0"/>
              </a:rPr>
              <a:t>**changes</a:t>
            </a:r>
            <a:r>
              <a:rPr lang="en-US" baseline="0" dirty="0" smtClean="0">
                <a:latin typeface="Arial" pitchFamily="34" charset="0"/>
              </a:rPr>
              <a:t> in the </a:t>
            </a:r>
            <a:r>
              <a:rPr lang="en-US" altLang="en-US" dirty="0" err="1" smtClean="0">
                <a:latin typeface="Arial" pitchFamily="34" charset="0"/>
                <a:ea typeface="Geneva"/>
                <a:cs typeface="Geneva"/>
              </a:rPr>
              <a:t>youtube</a:t>
            </a:r>
            <a:r>
              <a:rPr lang="en-US" altLang="en-US" dirty="0" smtClean="0">
                <a:latin typeface="Arial" pitchFamily="34" charset="0"/>
                <a:ea typeface="Geneva"/>
                <a:cs typeface="Geneva"/>
              </a:rPr>
              <a:t> video “</a:t>
            </a:r>
            <a:r>
              <a:rPr lang="en-US" sz="1000" b="0" i="0" kern="1200" dirty="0" smtClean="0">
                <a:solidFill>
                  <a:schemeClr val="tx1"/>
                </a:solidFill>
                <a:effectLst/>
                <a:latin typeface="Arial" charset="0"/>
                <a:ea typeface="+mn-ea"/>
                <a:cs typeface="+mn-cs"/>
              </a:rPr>
              <a:t>Test Your Awareness : </a:t>
            </a:r>
            <a:r>
              <a:rPr lang="en-US" sz="1000" b="0" i="0" kern="1200" dirty="0" err="1" smtClean="0">
                <a:solidFill>
                  <a:schemeClr val="tx1"/>
                </a:solidFill>
                <a:effectLst/>
                <a:latin typeface="Arial" charset="0"/>
                <a:ea typeface="+mn-ea"/>
                <a:cs typeface="+mn-cs"/>
              </a:rPr>
              <a:t>Whodunnit</a:t>
            </a:r>
            <a:r>
              <a:rPr lang="en-US" sz="1000" b="0" i="0" kern="1200" dirty="0" smtClean="0">
                <a:solidFill>
                  <a:schemeClr val="tx1"/>
                </a:solidFill>
                <a:effectLst/>
                <a:latin typeface="Arial" charset="0"/>
                <a:ea typeface="+mn-ea"/>
                <a:cs typeface="+mn-cs"/>
              </a:rPr>
              <a:t>?” </a:t>
            </a:r>
          </a:p>
          <a:p>
            <a:pPr marL="228600" lvl="0" indent="-228600">
              <a:buFont typeface="+mj-lt"/>
              <a:buAutoNum type="arabicPeriod"/>
            </a:pPr>
            <a:r>
              <a:rPr lang="en-US" sz="1000" kern="1200" dirty="0" smtClean="0">
                <a:solidFill>
                  <a:schemeClr val="tx1"/>
                </a:solidFill>
                <a:effectLst/>
                <a:latin typeface="Arial" charset="0"/>
                <a:ea typeface="+mn-ea"/>
                <a:cs typeface="+mn-cs"/>
              </a:rPr>
              <a:t>round table in front -  table cloth</a:t>
            </a:r>
          </a:p>
          <a:p>
            <a:pPr marL="228600" lvl="0" indent="-228600">
              <a:buFont typeface="+mj-lt"/>
              <a:buAutoNum type="arabicPeriod"/>
            </a:pPr>
            <a:r>
              <a:rPr lang="en-US" sz="1000" kern="1200" dirty="0" smtClean="0">
                <a:solidFill>
                  <a:schemeClr val="tx1"/>
                </a:solidFill>
                <a:effectLst/>
                <a:latin typeface="Arial" charset="0"/>
                <a:ea typeface="+mn-ea"/>
                <a:cs typeface="+mn-cs"/>
              </a:rPr>
              <a:t>round table in front -  flowers</a:t>
            </a:r>
          </a:p>
          <a:p>
            <a:pPr marL="228600" lvl="0" indent="-228600">
              <a:buFont typeface="+mj-lt"/>
              <a:buAutoNum type="arabicPeriod"/>
            </a:pPr>
            <a:r>
              <a:rPr lang="en-US" sz="1000" kern="1200" dirty="0" smtClean="0">
                <a:solidFill>
                  <a:schemeClr val="tx1"/>
                </a:solidFill>
                <a:effectLst/>
                <a:latin typeface="Arial" charset="0"/>
                <a:ea typeface="+mn-ea"/>
                <a:cs typeface="+mn-cs"/>
              </a:rPr>
              <a:t>chair next to constable</a:t>
            </a:r>
          </a:p>
          <a:p>
            <a:pPr marL="228600" lvl="0" indent="-228600">
              <a:buFont typeface="+mj-lt"/>
              <a:buAutoNum type="arabicPeriod"/>
            </a:pPr>
            <a:r>
              <a:rPr lang="en-US" sz="1000" kern="1200" dirty="0" smtClean="0">
                <a:solidFill>
                  <a:schemeClr val="tx1"/>
                </a:solidFill>
                <a:effectLst/>
                <a:latin typeface="Arial" charset="0"/>
                <a:ea typeface="+mn-ea"/>
                <a:cs typeface="+mn-cs"/>
              </a:rPr>
              <a:t>Lord Smyth - dead man</a:t>
            </a:r>
          </a:p>
          <a:p>
            <a:pPr marL="228600" lvl="0" indent="-228600">
              <a:buFont typeface="+mj-lt"/>
              <a:buAutoNum type="arabicPeriod"/>
            </a:pPr>
            <a:r>
              <a:rPr lang="en-US" sz="1000" kern="1200" dirty="0" smtClean="0">
                <a:solidFill>
                  <a:schemeClr val="tx1"/>
                </a:solidFill>
                <a:effectLst/>
                <a:latin typeface="Arial" charset="0"/>
                <a:ea typeface="+mn-ea"/>
                <a:cs typeface="+mn-cs"/>
              </a:rPr>
              <a:t>rug under Lord Smyth</a:t>
            </a:r>
          </a:p>
          <a:p>
            <a:pPr marL="228600" lvl="0" indent="-228600">
              <a:buFont typeface="+mj-lt"/>
              <a:buAutoNum type="arabicPeriod"/>
            </a:pPr>
            <a:r>
              <a:rPr lang="en-US" sz="1000" kern="1200" dirty="0" smtClean="0">
                <a:solidFill>
                  <a:schemeClr val="tx1"/>
                </a:solidFill>
                <a:effectLst/>
                <a:latin typeface="Arial" charset="0"/>
                <a:ea typeface="+mn-ea"/>
                <a:cs typeface="+mn-cs"/>
              </a:rPr>
              <a:t>clock next to Lord Smyth</a:t>
            </a:r>
          </a:p>
          <a:p>
            <a:pPr marL="228600" lvl="0" indent="-228600">
              <a:buFont typeface="+mj-lt"/>
              <a:buAutoNum type="arabicPeriod"/>
            </a:pPr>
            <a:r>
              <a:rPr lang="en-US" sz="1000" kern="1200" dirty="0" smtClean="0">
                <a:solidFill>
                  <a:schemeClr val="tx1"/>
                </a:solidFill>
                <a:effectLst/>
                <a:latin typeface="Arial" charset="0"/>
                <a:ea typeface="+mn-ea"/>
                <a:cs typeface="+mn-cs"/>
              </a:rPr>
              <a:t>Flower pot of Lady Smyth</a:t>
            </a:r>
          </a:p>
          <a:p>
            <a:pPr marL="228600" lvl="0" indent="-228600">
              <a:buFont typeface="+mj-lt"/>
              <a:buAutoNum type="arabicPeriod"/>
            </a:pPr>
            <a:r>
              <a:rPr lang="en-US" sz="1000" kern="1200" dirty="0" smtClean="0">
                <a:solidFill>
                  <a:schemeClr val="tx1"/>
                </a:solidFill>
                <a:effectLst/>
                <a:latin typeface="Arial" charset="0"/>
                <a:ea typeface="+mn-ea"/>
                <a:cs typeface="+mn-cs"/>
              </a:rPr>
              <a:t>hat of Lady Smyth </a:t>
            </a:r>
          </a:p>
          <a:p>
            <a:pPr marL="228600" lvl="0" indent="-228600">
              <a:buFont typeface="+mj-lt"/>
              <a:buAutoNum type="arabicPeriod"/>
            </a:pPr>
            <a:r>
              <a:rPr lang="en-US" sz="1000" kern="1200" dirty="0" smtClean="0">
                <a:solidFill>
                  <a:schemeClr val="tx1"/>
                </a:solidFill>
                <a:effectLst/>
                <a:latin typeface="Arial" charset="0"/>
                <a:ea typeface="+mn-ea"/>
                <a:cs typeface="+mn-cs"/>
              </a:rPr>
              <a:t>inspectors coat</a:t>
            </a:r>
          </a:p>
          <a:p>
            <a:pPr marL="228600" lvl="0" indent="-228600">
              <a:buFont typeface="+mj-lt"/>
              <a:buAutoNum type="arabicPeriod"/>
            </a:pPr>
            <a:r>
              <a:rPr lang="en-US" sz="1000" kern="1200" dirty="0" smtClean="0">
                <a:solidFill>
                  <a:schemeClr val="tx1"/>
                </a:solidFill>
                <a:effectLst/>
                <a:latin typeface="Arial" charset="0"/>
                <a:ea typeface="+mn-ea"/>
                <a:cs typeface="+mn-cs"/>
              </a:rPr>
              <a:t>inspectors hat</a:t>
            </a:r>
          </a:p>
          <a:p>
            <a:pPr marL="228600" lvl="0" indent="-228600">
              <a:buFont typeface="+mj-lt"/>
              <a:buAutoNum type="arabicPeriod"/>
            </a:pPr>
            <a:r>
              <a:rPr lang="en-US" sz="1000" kern="1200" dirty="0" smtClean="0">
                <a:solidFill>
                  <a:schemeClr val="tx1"/>
                </a:solidFill>
                <a:effectLst/>
                <a:latin typeface="Arial" charset="0"/>
                <a:ea typeface="+mn-ea"/>
                <a:cs typeface="+mn-cs"/>
              </a:rPr>
              <a:t>painting above fireplace</a:t>
            </a:r>
          </a:p>
          <a:p>
            <a:pPr marL="228600" lvl="0" indent="-228600">
              <a:buFont typeface="+mj-lt"/>
              <a:buAutoNum type="arabicPeriod"/>
            </a:pPr>
            <a:r>
              <a:rPr lang="en-US" sz="1000" kern="1200" dirty="0" smtClean="0">
                <a:solidFill>
                  <a:schemeClr val="tx1"/>
                </a:solidFill>
                <a:effectLst/>
                <a:latin typeface="Arial" charset="0"/>
                <a:ea typeface="+mn-ea"/>
                <a:cs typeface="+mn-cs"/>
              </a:rPr>
              <a:t>barrier in front of fireplace</a:t>
            </a:r>
          </a:p>
          <a:p>
            <a:pPr marL="228600" lvl="0" indent="-228600">
              <a:buFont typeface="+mj-lt"/>
              <a:buAutoNum type="arabicPeriod"/>
            </a:pPr>
            <a:r>
              <a:rPr lang="en-US" sz="1000" kern="1200" dirty="0" smtClean="0">
                <a:solidFill>
                  <a:schemeClr val="tx1"/>
                </a:solidFill>
                <a:effectLst/>
                <a:latin typeface="Arial" charset="0"/>
                <a:ea typeface="+mn-ea"/>
                <a:cs typeface="+mn-cs"/>
              </a:rPr>
              <a:t>candlestick taken from fireplace</a:t>
            </a:r>
          </a:p>
          <a:p>
            <a:pPr marL="228600" lvl="0" indent="-228600">
              <a:buFont typeface="+mj-lt"/>
              <a:buAutoNum type="arabicPeriod"/>
            </a:pPr>
            <a:r>
              <a:rPr lang="en-US" sz="1000" kern="1200" dirty="0" smtClean="0">
                <a:solidFill>
                  <a:schemeClr val="tx1"/>
                </a:solidFill>
                <a:effectLst/>
                <a:latin typeface="Arial" charset="0"/>
                <a:ea typeface="+mn-ea"/>
                <a:cs typeface="+mn-cs"/>
              </a:rPr>
              <a:t>bear behind maid – suit of armor</a:t>
            </a:r>
          </a:p>
          <a:p>
            <a:pPr marL="228600" lvl="0" indent="-228600">
              <a:buFont typeface="+mj-lt"/>
              <a:buAutoNum type="arabicPeriod"/>
            </a:pPr>
            <a:r>
              <a:rPr lang="en-US" sz="1000" kern="1200" dirty="0" smtClean="0">
                <a:solidFill>
                  <a:schemeClr val="tx1"/>
                </a:solidFill>
                <a:effectLst/>
                <a:latin typeface="Arial" charset="0"/>
                <a:ea typeface="+mn-ea"/>
                <a:cs typeface="+mn-cs"/>
              </a:rPr>
              <a:t>butler holding a rolling pin, changed to candlestick</a:t>
            </a:r>
          </a:p>
          <a:p>
            <a:pPr marL="228600" lvl="0" indent="-228600">
              <a:buFont typeface="+mj-lt"/>
              <a:buAutoNum type="arabicPeriod"/>
            </a:pPr>
            <a:r>
              <a:rPr lang="en-US" sz="1000" kern="1200" dirty="0" smtClean="0">
                <a:solidFill>
                  <a:schemeClr val="tx1"/>
                </a:solidFill>
                <a:effectLst/>
                <a:latin typeface="Arial" charset="0"/>
                <a:ea typeface="+mn-ea"/>
                <a:cs typeface="+mn-cs"/>
              </a:rPr>
              <a:t>chair next to maid</a:t>
            </a:r>
          </a:p>
          <a:p>
            <a:pPr marL="228600" lvl="0" indent="-228600">
              <a:buFont typeface="+mj-lt"/>
              <a:buAutoNum type="arabicPeriod"/>
            </a:pPr>
            <a:r>
              <a:rPr lang="en-US" sz="1000" kern="1200" dirty="0" smtClean="0">
                <a:solidFill>
                  <a:schemeClr val="tx1"/>
                </a:solidFill>
                <a:effectLst/>
                <a:latin typeface="Arial" charset="0"/>
                <a:ea typeface="+mn-ea"/>
                <a:cs typeface="+mn-cs"/>
              </a:rPr>
              <a:t>curtain next to constable was closed, now open</a:t>
            </a:r>
          </a:p>
          <a:p>
            <a:pPr marL="228600" lvl="0" indent="-228600">
              <a:buFont typeface="+mj-lt"/>
              <a:buAutoNum type="arabicPeriod"/>
            </a:pPr>
            <a:r>
              <a:rPr lang="en-US" sz="1000" kern="1200" dirty="0" smtClean="0">
                <a:solidFill>
                  <a:schemeClr val="tx1"/>
                </a:solidFill>
                <a:effectLst/>
                <a:latin typeface="Arial" charset="0"/>
                <a:ea typeface="+mn-ea"/>
                <a:cs typeface="+mn-cs"/>
              </a:rPr>
              <a:t>table against wall (left of fireplace) – table cloth removed</a:t>
            </a:r>
          </a:p>
          <a:p>
            <a:pPr marL="228600" lvl="0" indent="-228600">
              <a:buFont typeface="+mj-lt"/>
              <a:buAutoNum type="arabicPeriod"/>
            </a:pPr>
            <a:r>
              <a:rPr lang="en-US" sz="1000" kern="1200" dirty="0" smtClean="0">
                <a:solidFill>
                  <a:schemeClr val="tx1"/>
                </a:solidFill>
                <a:effectLst/>
                <a:latin typeface="Arial" charset="0"/>
                <a:ea typeface="+mn-ea"/>
                <a:cs typeface="+mn-cs"/>
              </a:rPr>
              <a:t>table against wall – flowers changed</a:t>
            </a:r>
          </a:p>
          <a:p>
            <a:pPr marL="228600" lvl="0" indent="-228600">
              <a:buFont typeface="+mj-lt"/>
              <a:buAutoNum type="arabicPeriod"/>
            </a:pPr>
            <a:r>
              <a:rPr lang="en-US" sz="1000" kern="1200" dirty="0" smtClean="0">
                <a:solidFill>
                  <a:schemeClr val="tx1"/>
                </a:solidFill>
                <a:effectLst/>
                <a:latin typeface="Arial" charset="0"/>
                <a:ea typeface="+mn-ea"/>
                <a:cs typeface="+mn-cs"/>
              </a:rPr>
              <a:t>painting to left of fireplace</a:t>
            </a:r>
          </a:p>
          <a:p>
            <a:pPr marL="228600" lvl="0" indent="-228600">
              <a:buFont typeface="+mj-lt"/>
              <a:buAutoNum type="arabicPeriod"/>
            </a:pPr>
            <a:r>
              <a:rPr lang="en-US" sz="1000" kern="1200" dirty="0" smtClean="0">
                <a:solidFill>
                  <a:schemeClr val="tx1"/>
                </a:solidFill>
                <a:effectLst/>
                <a:latin typeface="Arial" charset="0"/>
                <a:ea typeface="+mn-ea"/>
                <a:cs typeface="+mn-cs"/>
              </a:rPr>
              <a:t>stuffed animal behind constable</a:t>
            </a:r>
          </a:p>
          <a:p>
            <a:pPr marL="228600" lvl="0" indent="-228600">
              <a:buFont typeface="+mj-lt"/>
              <a:buAutoNum type="arabicPeriod"/>
            </a:pPr>
            <a:r>
              <a:rPr lang="en-US" sz="1000" kern="1200" dirty="0" smtClean="0">
                <a:solidFill>
                  <a:schemeClr val="tx1"/>
                </a:solidFill>
                <a:effectLst/>
                <a:latin typeface="Arial" charset="0"/>
                <a:ea typeface="+mn-ea"/>
                <a:cs typeface="+mn-cs"/>
              </a:rPr>
              <a:t>plant in front of curtain</a:t>
            </a:r>
          </a:p>
          <a:p>
            <a:pPr marL="0" indent="0">
              <a:buFontTx/>
              <a:buNone/>
              <a:defRPr/>
            </a:pPr>
            <a:endParaRPr lang="en-US" sz="1000" b="0" i="0" kern="1200" dirty="0" smtClean="0">
              <a:solidFill>
                <a:schemeClr val="tx1"/>
              </a:solidFill>
              <a:effectLst/>
              <a:latin typeface="Arial" charset="0"/>
              <a:ea typeface="+mn-ea"/>
              <a:cs typeface="+mn-cs"/>
            </a:endParaRPr>
          </a:p>
          <a:p>
            <a:pPr marL="0" indent="0">
              <a:buFontTx/>
              <a:buNone/>
              <a:defRPr/>
            </a:pPr>
            <a:endParaRPr lang="en-US" dirty="0"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1.5 min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Present</a:t>
            </a:r>
            <a:r>
              <a:rPr lang="en-US" altLang="en-US" baseline="0" dirty="0" smtClean="0">
                <a:latin typeface="Arial" pitchFamily="34" charset="0"/>
              </a:rPr>
              <a:t> slide &amp; discuss</a:t>
            </a:r>
            <a:endParaRPr lang="en-US" altLang="en-US" dirty="0" smtClean="0">
              <a:latin typeface="Arial" pitchFamily="34" charset="0"/>
            </a:endParaRPr>
          </a:p>
          <a:p>
            <a:pP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Indicate to the student that this next 5 slides are not meant as a requirement to use one of the methods presented but is more as a thought provoking slide. Is meant to initiate the thought about good project management skills.</a:t>
            </a:r>
          </a:p>
          <a:p>
            <a:pPr marL="171450" indent="-171450">
              <a:buFont typeface="Arial" panose="020B0604020202020204" pitchFamily="34" charset="0"/>
              <a:buChar char="•"/>
              <a:defRPr/>
            </a:pPr>
            <a:r>
              <a:rPr lang="en-US" altLang="en-US" dirty="0" smtClean="0">
                <a:latin typeface="Arial" pitchFamily="34" charset="0"/>
              </a:rPr>
              <a:t>Ask “what is project management?”</a:t>
            </a:r>
          </a:p>
          <a:p>
            <a:pPr marL="171450" indent="-171450">
              <a:buFont typeface="Arial" panose="020B0604020202020204" pitchFamily="34" charset="0"/>
              <a:buChar char="•"/>
              <a:defRPr/>
            </a:pPr>
            <a:r>
              <a:rPr lang="en-US" altLang="en-US" dirty="0" smtClean="0">
                <a:latin typeface="Arial" pitchFamily="34" charset="0"/>
              </a:rPr>
              <a:t>It is also a good idea to discuss the instructor’s project management methods and skills. </a:t>
            </a:r>
          </a:p>
          <a:p>
            <a:pPr marL="171450" indent="-171450">
              <a:buFont typeface="Arial" panose="020B0604020202020204" pitchFamily="34" charset="0"/>
              <a:buChar char="•"/>
              <a:defRPr/>
            </a:pPr>
            <a:r>
              <a:rPr lang="en-US" altLang="en-US" dirty="0" smtClean="0">
                <a:latin typeface="Arial" pitchFamily="34" charset="0"/>
              </a:rPr>
              <a:t>Present your current file-folder scheme.</a:t>
            </a:r>
          </a:p>
          <a:p>
            <a:pPr marL="171450" indent="-171450">
              <a:buFont typeface="Arial" panose="020B0604020202020204" pitchFamily="34" charset="0"/>
              <a:buChar char="•"/>
              <a:defRPr/>
            </a:pPr>
            <a:r>
              <a:rPr lang="en-US" altLang="en-US" dirty="0" smtClean="0">
                <a:latin typeface="Arial" pitchFamily="34" charset="0"/>
              </a:rPr>
              <a:t>Ask attendees what current file-folder are they using for their new work projects.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1.5 min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Present</a:t>
            </a:r>
            <a:r>
              <a:rPr lang="en-US" altLang="en-US" baseline="0" dirty="0" smtClean="0">
                <a:latin typeface="Arial" pitchFamily="34" charset="0"/>
              </a:rPr>
              <a:t> slide &amp; discuss</a:t>
            </a:r>
            <a:endParaRPr lang="en-US" altLang="en-US" dirty="0" smtClean="0">
              <a:latin typeface="Arial" pitchFamily="34" charset="0"/>
            </a:endParaRPr>
          </a:p>
          <a:p>
            <a:pPr marL="173038" indent="-173038">
              <a:buFontTx/>
              <a:buChar cha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Introduce this slide as an example of a project management tool.</a:t>
            </a:r>
          </a:p>
          <a:p>
            <a:pPr marL="171450" indent="-171450">
              <a:buFont typeface="Arial" panose="020B0604020202020204" pitchFamily="34" charset="0"/>
              <a:buChar char="•"/>
              <a:defRPr/>
            </a:pPr>
            <a:r>
              <a:rPr lang="en-US" altLang="en-US" dirty="0" smtClean="0">
                <a:latin typeface="Arial" pitchFamily="34" charset="0"/>
              </a:rPr>
              <a:t>This is a board that tracks important dates. </a:t>
            </a:r>
          </a:p>
          <a:p>
            <a:pPr marL="171450" indent="-171450">
              <a:buFont typeface="Arial" panose="020B0604020202020204" pitchFamily="34" charset="0"/>
              <a:buChar char="•"/>
              <a:defRPr/>
            </a:pPr>
            <a:r>
              <a:rPr lang="en-US" altLang="en-US" dirty="0" smtClean="0">
                <a:latin typeface="Arial" pitchFamily="34" charset="0"/>
              </a:rPr>
              <a:t>This is being used by someone that requires visual representation without the need to having to log into a management tool.</a:t>
            </a:r>
          </a:p>
          <a:p>
            <a:pPr marL="173038" indent="-173038">
              <a:buFontTx/>
              <a:buChar char="•"/>
              <a:defRPr/>
            </a:pPr>
            <a:endParaRPr lang="en-US" altLang="en-US" dirty="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a:t>
            </a:r>
            <a:r>
              <a:rPr lang="en-US" altLang="en-US" baseline="0" dirty="0" smtClean="0">
                <a:latin typeface="Arial" pitchFamily="34" charset="0"/>
              </a:rPr>
              <a:t> - </a:t>
            </a:r>
            <a:r>
              <a:rPr lang="en-US" altLang="en-US" dirty="0" smtClean="0">
                <a:latin typeface="Arial" pitchFamily="34" charset="0"/>
              </a:rPr>
              <a:t>Time for slide: 1.5 min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en-US" dirty="0" smtClean="0">
                <a:latin typeface="Arial" pitchFamily="34" charset="0"/>
              </a:rPr>
              <a:t>Present</a:t>
            </a:r>
            <a:r>
              <a:rPr lang="en-US" altLang="en-US" baseline="0" dirty="0" smtClean="0">
                <a:latin typeface="Arial" pitchFamily="34" charset="0"/>
              </a:rPr>
              <a:t> slide &amp; discuss</a:t>
            </a:r>
            <a:endParaRPr lang="en-US" altLang="en-US" dirty="0" smtClean="0">
              <a:latin typeface="Arial" pitchFamily="34" charset="0"/>
            </a:endParaRPr>
          </a:p>
          <a:p>
            <a:pPr marL="173038" indent="-173038">
              <a:buFontTx/>
              <a:buChar cha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Introduce this slide as an example of a project management tool.</a:t>
            </a:r>
          </a:p>
          <a:p>
            <a:pPr marL="171450" indent="-171450">
              <a:buFont typeface="Arial" panose="020B0604020202020204" pitchFamily="34" charset="0"/>
              <a:buChar char="•"/>
              <a:defRPr/>
            </a:pPr>
            <a:r>
              <a:rPr lang="en-US" altLang="en-US" dirty="0" smtClean="0">
                <a:latin typeface="Arial" pitchFamily="34" charset="0"/>
              </a:rPr>
              <a:t>This is the Task tracking tool in Flex.</a:t>
            </a:r>
          </a:p>
          <a:p>
            <a:pPr marL="171450" indent="-171450">
              <a:buFont typeface="Arial" panose="020B0604020202020204" pitchFamily="34" charset="0"/>
              <a:buChar char="•"/>
              <a:defRPr/>
            </a:pPr>
            <a:r>
              <a:rPr lang="en-US" altLang="en-US" dirty="0" smtClean="0">
                <a:latin typeface="Arial" pitchFamily="34" charset="0"/>
              </a:rPr>
              <a:t>Benefits are that it requires minimum input from the user since it uses current data in Flex but on the flip side it requires logging into Flex to see important dates.</a:t>
            </a:r>
          </a:p>
          <a:p>
            <a:pPr marL="173038" marR="0" indent="-173038" algn="l" defTabSz="914400" rtl="0" eaLnBrk="0" fontAlgn="base" latinLnBrk="0" hangingPunct="0">
              <a:lnSpc>
                <a:spcPct val="100000"/>
              </a:lnSpc>
              <a:spcBef>
                <a:spcPct val="30000"/>
              </a:spcBef>
              <a:spcAft>
                <a:spcPct val="0"/>
              </a:spcAft>
              <a:buClrTx/>
              <a:buSzTx/>
              <a:buFontTx/>
              <a:buChar char="•"/>
              <a:tabLst/>
              <a:defRPr/>
            </a:pPr>
            <a:r>
              <a:rPr lang="en-US" altLang="en-US" dirty="0" smtClean="0">
                <a:latin typeface="Arial" pitchFamily="34" charset="0"/>
              </a:rPr>
              <a:t>This is an online project management tool currently being used by some UL laboratories and by some DAP lead auditors.</a:t>
            </a:r>
          </a:p>
          <a:p>
            <a:pPr marL="173038" indent="-173038">
              <a:buFontTx/>
              <a:buChar char="•"/>
              <a:defRPr/>
            </a:pPr>
            <a:endParaRPr lang="en-US" alt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 - Time for slide: 3 to 4 </a:t>
            </a:r>
            <a:r>
              <a:rPr lang="en-US" altLang="en-US" dirty="0" err="1" smtClean="0">
                <a:latin typeface="Arial" pitchFamily="34" charset="0"/>
              </a:rPr>
              <a:t>hrs</a:t>
            </a:r>
            <a:endParaRPr lang="en-US" altLang="en-US" dirty="0" smtClean="0">
              <a:latin typeface="Arial" pitchFamily="34" charset="0"/>
            </a:endParaRPr>
          </a:p>
          <a:p>
            <a:pPr marL="173038" indent="-173038">
              <a:buFontTx/>
              <a:buChar char="•"/>
              <a:defRPr/>
            </a:pPr>
            <a:r>
              <a:rPr lang="en-US" altLang="en-US" dirty="0" smtClean="0">
                <a:latin typeface="Arial" pitchFamily="34" charset="0"/>
              </a:rPr>
              <a:t>The instructor is to demonstrate the following subjects for each item under the “DAP Assessment Tool” bucket:</a:t>
            </a:r>
          </a:p>
          <a:p>
            <a:pPr>
              <a:defRPr/>
            </a:pPr>
            <a:r>
              <a:rPr lang="en-US" altLang="en-US" dirty="0" smtClean="0">
                <a:latin typeface="Arial" pitchFamily="34" charset="0"/>
              </a:rPr>
              <a:t>	- How to complete them and where to get them from.</a:t>
            </a:r>
          </a:p>
          <a:p>
            <a:pPr>
              <a:defRPr/>
            </a:pPr>
            <a:r>
              <a:rPr lang="en-US" altLang="en-US" dirty="0" smtClean="0">
                <a:latin typeface="Arial" pitchFamily="34" charset="0"/>
              </a:rPr>
              <a:t>	- Why is it important.</a:t>
            </a:r>
          </a:p>
          <a:p>
            <a:pPr>
              <a:defRPr/>
            </a:pPr>
            <a:r>
              <a:rPr lang="en-US" altLang="en-US" dirty="0" smtClean="0">
                <a:latin typeface="Arial" pitchFamily="34" charset="0"/>
              </a:rPr>
              <a:t>	- Where would that information be used and how to use it.</a:t>
            </a:r>
          </a:p>
          <a:p>
            <a:pPr marL="171450" indent="-171450">
              <a:buFont typeface="Arial" panose="020B0604020202020204" pitchFamily="34" charset="0"/>
              <a:buChar char="•"/>
              <a:defRPr/>
            </a:pPr>
            <a:r>
              <a:rPr lang="en-US" altLang="en-US" dirty="0" smtClean="0">
                <a:latin typeface="Arial" pitchFamily="34" charset="0"/>
              </a:rPr>
              <a:t>Stay in the current time and it is best not to move to the future. For example, the auditor was just delegated the audit there is no need to discuss NCR documents formatting or how to complete the NCR file.</a:t>
            </a:r>
          </a:p>
          <a:p>
            <a:pPr marL="173038" indent="-173038">
              <a:buFontTx/>
              <a:buChar char="•"/>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discuss general structure of the slides. Each slide will have the generals subjects that will be covered and a timeline of the audit process. The red line indicates where we are in the timeline.</a:t>
            </a:r>
          </a:p>
          <a:p>
            <a:pPr marL="171450" indent="-171450">
              <a:buFont typeface="Arial" panose="020B0604020202020204" pitchFamily="34" charset="0"/>
              <a:buChar char="•"/>
              <a:defRPr/>
            </a:pPr>
            <a:r>
              <a:rPr lang="en-US" altLang="en-US" dirty="0" smtClean="0">
                <a:latin typeface="Arial" pitchFamily="34" charset="0"/>
              </a:rPr>
              <a:t>Introduce the appendix</a:t>
            </a:r>
            <a:r>
              <a:rPr lang="en-US" altLang="en-US" baseline="0" dirty="0" smtClean="0">
                <a:latin typeface="Arial" pitchFamily="34" charset="0"/>
              </a:rPr>
              <a:t> section of the Class Material</a:t>
            </a:r>
            <a:r>
              <a:rPr lang="en-US" altLang="en-US" dirty="0" smtClean="0">
                <a:latin typeface="Arial" pitchFamily="34" charset="0"/>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 - Time for slide: 0.5</a:t>
            </a:r>
            <a:r>
              <a:rPr lang="en-US" altLang="en-US" baseline="0" dirty="0" smtClean="0">
                <a:latin typeface="Arial" pitchFamily="34" charset="0"/>
              </a:rPr>
              <a:t> </a:t>
            </a:r>
            <a:r>
              <a:rPr lang="en-US" altLang="en-US" dirty="0" err="1" smtClean="0">
                <a:latin typeface="Arial" pitchFamily="34" charset="0"/>
              </a:rPr>
              <a:t>hrs</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An item in “-” under worksheet means a tab in the DAP auditor tool.</a:t>
            </a:r>
          </a:p>
          <a:p>
            <a:pPr marL="171450" indent="-171450">
              <a:buFont typeface="Arial" panose="020B0604020202020204" pitchFamily="34" charset="0"/>
              <a:buChar char="•"/>
              <a:defRPr/>
            </a:pPr>
            <a:r>
              <a:rPr lang="en-US" altLang="en-US" dirty="0" smtClean="0">
                <a:latin typeface="Arial" pitchFamily="34" charset="0"/>
              </a:rPr>
              <a:t>The instructor is to demonstrate the following subjects for all elements under ”Worksheets &amp; Steps”</a:t>
            </a:r>
          </a:p>
          <a:p>
            <a:pPr>
              <a:defRPr/>
            </a:pPr>
            <a:r>
              <a:rPr lang="en-US" altLang="en-US" dirty="0" smtClean="0">
                <a:latin typeface="Arial" pitchFamily="34" charset="0"/>
              </a:rPr>
              <a:t>	- How to complete them and where to get them from.</a:t>
            </a:r>
          </a:p>
          <a:p>
            <a:pPr>
              <a:defRPr/>
            </a:pPr>
            <a:r>
              <a:rPr lang="en-US" altLang="en-US" dirty="0" smtClean="0">
                <a:latin typeface="Arial" pitchFamily="34" charset="0"/>
              </a:rPr>
              <a:t>	- Why is it important.</a:t>
            </a:r>
          </a:p>
          <a:p>
            <a:pPr>
              <a:defRPr/>
            </a:pPr>
            <a:r>
              <a:rPr lang="en-US" altLang="en-US" dirty="0" smtClean="0">
                <a:latin typeface="Arial" pitchFamily="34" charset="0"/>
              </a:rPr>
              <a:t>	- Interrelation between each Tab in the DAP auditor tool. </a:t>
            </a:r>
          </a:p>
          <a:p>
            <a:pPr>
              <a:buFont typeface="Arial" panose="020B0604020202020204" pitchFamily="34" charset="0"/>
              <a:buNone/>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Start by explaining where we are in the audit process and also relating those to Flex tasks.</a:t>
            </a:r>
          </a:p>
          <a:p>
            <a:pPr marL="171450" indent="-171450">
              <a:buFont typeface="Arial" panose="020B0604020202020204" pitchFamily="34" charset="0"/>
              <a:buChar char="•"/>
              <a:defRPr/>
            </a:pPr>
            <a:r>
              <a:rPr lang="en-US" altLang="en-US" dirty="0" smtClean="0">
                <a:latin typeface="Arial" pitchFamily="34" charset="0"/>
              </a:rPr>
              <a:t>Add info to Prep page – project #, audit date, auditor names, audit duration</a:t>
            </a:r>
          </a:p>
          <a:p>
            <a:pPr marL="171450" indent="-171450">
              <a:buFont typeface="Arial" panose="020B0604020202020204" pitchFamily="34" charset="0"/>
              <a:buChar char="•"/>
              <a:defRPr/>
            </a:pPr>
            <a:r>
              <a:rPr lang="en-US" altLang="en-US" dirty="0" smtClean="0">
                <a:latin typeface="Arial" pitchFamily="34" charset="0"/>
              </a:rPr>
              <a:t>Discuss finding Tech Auditor – include DAP industry coordinator list (see link in appendix)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smtClean="0">
                <a:latin typeface="Arial" pitchFamily="34" charset="0"/>
              </a:rPr>
              <a:t>Instructor Notes - Time for slide: 1 </a:t>
            </a:r>
            <a:r>
              <a:rPr lang="en-US" altLang="en-US" dirty="0" err="1" smtClean="0">
                <a:latin typeface="Arial" pitchFamily="34" charset="0"/>
              </a:rPr>
              <a:t>hr</a:t>
            </a:r>
            <a:endParaRPr lang="en-US" altLang="en-US" dirty="0" smtClean="0">
              <a:latin typeface="Arial" pitchFamily="34" charset="0"/>
            </a:endParaRPr>
          </a:p>
          <a:p>
            <a:pPr marL="171450" indent="-171450">
              <a:buFont typeface="Arial" panose="020B0604020202020204" pitchFamily="34" charset="0"/>
              <a:buChar char="•"/>
              <a:defRPr/>
            </a:pPr>
            <a:r>
              <a:rPr lang="en-US" altLang="en-US" dirty="0" smtClean="0">
                <a:latin typeface="Arial" pitchFamily="34" charset="0"/>
              </a:rPr>
              <a:t>This slide is used to introduce attendees to the DAP/MTL Scope Interface</a:t>
            </a:r>
          </a:p>
          <a:p>
            <a:pPr marL="171450" indent="-171450">
              <a:buFont typeface="Arial" panose="020B0604020202020204" pitchFamily="34" charset="0"/>
              <a:buChar char="•"/>
              <a:defRPr/>
            </a:pPr>
            <a:r>
              <a:rPr lang="en-US" altLang="en-US" dirty="0" smtClean="0">
                <a:latin typeface="Arial" pitchFamily="34" charset="0"/>
              </a:rPr>
              <a:t>The instructor is to go in the DAP/MTL Scope Interface and have participants follow him.</a:t>
            </a:r>
          </a:p>
          <a:p>
            <a:pPr marL="171450" indent="-171450">
              <a:buFont typeface="Arial" panose="020B0604020202020204" pitchFamily="34" charset="0"/>
              <a:buChar char="•"/>
              <a:defRPr/>
            </a:pPr>
            <a:r>
              <a:rPr lang="en-US" altLang="en-US" dirty="0" smtClean="0">
                <a:latin typeface="Arial" pitchFamily="34" charset="0"/>
              </a:rPr>
              <a:t>Instructor is to review the following elements:</a:t>
            </a:r>
          </a:p>
          <a:p>
            <a:pPr>
              <a:buFont typeface="Arial" panose="020B0604020202020204" pitchFamily="34" charset="0"/>
              <a:buNone/>
              <a:defRPr/>
            </a:pPr>
            <a:r>
              <a:rPr lang="en-US" altLang="en-US" dirty="0" smtClean="0">
                <a:latin typeface="Arial" pitchFamily="34" charset="0"/>
              </a:rPr>
              <a:t>	- How to search for a laboratory</a:t>
            </a:r>
          </a:p>
          <a:p>
            <a:pPr>
              <a:buFont typeface="Arial" panose="020B0604020202020204" pitchFamily="34" charset="0"/>
              <a:buNone/>
              <a:defRPr/>
            </a:pPr>
            <a:r>
              <a:rPr lang="en-US" altLang="en-US" dirty="0" smtClean="0">
                <a:latin typeface="Arial" pitchFamily="34" charset="0"/>
              </a:rPr>
              <a:t>	- How to add/remove signatories including adding signatories who are not in the database.</a:t>
            </a:r>
          </a:p>
          <a:p>
            <a:pPr>
              <a:buFont typeface="Arial" panose="020B0604020202020204" pitchFamily="34" charset="0"/>
              <a:buNone/>
              <a:defRPr/>
            </a:pPr>
            <a:r>
              <a:rPr lang="en-US" altLang="en-US" dirty="0" smtClean="0">
                <a:latin typeface="Arial" pitchFamily="34" charset="0"/>
              </a:rPr>
              <a:t>	- How to add/remove standards/tests.</a:t>
            </a:r>
          </a:p>
          <a:p>
            <a:pPr>
              <a:buFont typeface="Arial" panose="020B0604020202020204" pitchFamily="34" charset="0"/>
              <a:buNone/>
              <a:defRPr/>
            </a:pPr>
            <a:r>
              <a:rPr lang="en-US" altLang="en-US" dirty="0" smtClean="0">
                <a:latin typeface="Arial" pitchFamily="34" charset="0"/>
              </a:rPr>
              <a:t>	- What to do if a standard is not available.</a:t>
            </a:r>
          </a:p>
          <a:p>
            <a:pPr>
              <a:buFont typeface="Arial" panose="020B0604020202020204" pitchFamily="34" charset="0"/>
              <a:buNone/>
              <a:defRPr/>
            </a:pPr>
            <a:r>
              <a:rPr lang="en-US" altLang="en-US" dirty="0" smtClean="0">
                <a:latin typeface="Arial" pitchFamily="34" charset="0"/>
              </a:rPr>
              <a:t>	- What about pending tests</a:t>
            </a:r>
          </a:p>
          <a:p>
            <a:pPr marL="171450" indent="-171450">
              <a:buFont typeface="Arial" panose="020B0604020202020204" pitchFamily="34" charset="0"/>
              <a:buChar char="•"/>
              <a:defRPr/>
            </a:pPr>
            <a:r>
              <a:rPr lang="en-US" altLang="en-US" dirty="0" smtClean="0">
                <a:latin typeface="Arial" pitchFamily="34" charset="0"/>
              </a:rPr>
              <a:t>Instructor are to stay in the current stage and not to starting discussing future stages. </a:t>
            </a:r>
          </a:p>
          <a:p>
            <a:pPr>
              <a:buFont typeface="Arial" panose="020B0604020202020204" pitchFamily="34" charset="0"/>
              <a:buNone/>
              <a:defRPr/>
            </a:pPr>
            <a:endParaRPr lang="en-US" altLang="en-US" dirty="0" smtClean="0">
              <a:latin typeface="Arial" pitchFamily="34" charset="0"/>
            </a:endParaRPr>
          </a:p>
          <a:p>
            <a:pPr>
              <a:defRPr/>
            </a:pPr>
            <a:r>
              <a:rPr lang="en-US" altLang="en-US" b="1" dirty="0" smtClean="0">
                <a:latin typeface="Arial" pitchFamily="34" charset="0"/>
              </a:rPr>
              <a:t>Class Delivering Notes</a:t>
            </a:r>
            <a:r>
              <a:rPr lang="en-US" altLang="en-US" dirty="0" smtClean="0">
                <a:latin typeface="Arial" pitchFamily="34" charset="0"/>
              </a:rPr>
              <a:t>:</a:t>
            </a:r>
          </a:p>
          <a:p>
            <a:pPr marL="171450" indent="-171450">
              <a:buFont typeface="Arial" panose="020B0604020202020204" pitchFamily="34" charset="0"/>
              <a:buChar char="•"/>
              <a:defRPr/>
            </a:pPr>
            <a:r>
              <a:rPr lang="en-US" altLang="en-US" dirty="0" smtClean="0">
                <a:latin typeface="Arial" pitchFamily="34" charset="0"/>
              </a:rPr>
              <a:t>Start by explaining where we are in the audit process and also relating those to Flex tasks.</a:t>
            </a:r>
          </a:p>
        </p:txBody>
      </p:sp>
      <p:sp>
        <p:nvSpPr>
          <p:cNvPr id="77828" name="Slide Number Placeholder 3"/>
          <p:cNvSpPr>
            <a:spLocks noGrp="1"/>
          </p:cNvSpPr>
          <p:nvPr>
            <p:ph type="sldNum" sz="quarter" idx="4294967295"/>
          </p:nvPr>
        </p:nvSpPr>
        <p:spPr bwMode="auto">
          <a:xfrm>
            <a:off x="3970338" y="8772525"/>
            <a:ext cx="3038475" cy="461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0" tIns="46415" rIns="92830" bIns="46415"/>
          <a:lstStyle>
            <a:lvl1pPr algn="l" eaLnBrk="0" hangingPunct="0">
              <a:spcBef>
                <a:spcPct val="30000"/>
              </a:spcBef>
              <a:defRPr sz="1000">
                <a:solidFill>
                  <a:schemeClr val="tx1"/>
                </a:solidFill>
                <a:latin typeface="Arial" pitchFamily="34" charset="0"/>
              </a:defRPr>
            </a:lvl1pPr>
            <a:lvl2pPr marL="742950" indent="-285750" algn="l" eaLnBrk="0" hangingPunct="0">
              <a:spcBef>
                <a:spcPct val="30000"/>
              </a:spcBef>
              <a:defRPr sz="1000">
                <a:solidFill>
                  <a:schemeClr val="tx1"/>
                </a:solidFill>
                <a:latin typeface="Arial" pitchFamily="34" charset="0"/>
              </a:defRPr>
            </a:lvl2pPr>
            <a:lvl3pPr marL="1143000" indent="-228600" algn="l" eaLnBrk="0" hangingPunct="0">
              <a:spcBef>
                <a:spcPct val="30000"/>
              </a:spcBef>
              <a:defRPr sz="1000">
                <a:solidFill>
                  <a:schemeClr val="tx1"/>
                </a:solidFill>
                <a:latin typeface="Arial" pitchFamily="34" charset="0"/>
              </a:defRPr>
            </a:lvl3pPr>
            <a:lvl4pPr marL="1600200" indent="-228600" algn="l" eaLnBrk="0" hangingPunct="0">
              <a:spcBef>
                <a:spcPct val="30000"/>
              </a:spcBef>
              <a:defRPr sz="1000">
                <a:solidFill>
                  <a:schemeClr val="tx1"/>
                </a:solidFill>
                <a:latin typeface="Arial" pitchFamily="34" charset="0"/>
              </a:defRPr>
            </a:lvl4pPr>
            <a:lvl5pPr marL="2057400" indent="-228600" algn="l" eaLnBrk="0" hangingPunct="0">
              <a:spcBef>
                <a:spcPct val="30000"/>
              </a:spcBef>
              <a:defRPr sz="1000">
                <a:solidFill>
                  <a:schemeClr val="tx1"/>
                </a:solidFill>
                <a:latin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defRPr>
            </a:lvl9pPr>
          </a:lstStyle>
          <a:p>
            <a:pPr algn="ctr" eaLnBrk="1" hangingPunct="1">
              <a:spcBef>
                <a:spcPct val="0"/>
              </a:spcBef>
            </a:pPr>
            <a:fld id="{6283EBFD-60F6-4EC3-8975-FB75287C21C2}" type="slidenum">
              <a:rPr lang="en-US" altLang="en-US" sz="2400">
                <a:latin typeface="Times New Roman" pitchFamily="18" charset="0"/>
              </a:rPr>
              <a:pPr algn="ctr" eaLnBrk="1" hangingPunct="1">
                <a:spcBef>
                  <a:spcPct val="0"/>
                </a:spcBef>
              </a:pPr>
              <a:t>9</a:t>
            </a:fld>
            <a:endParaRPr lang="en-US" altLang="en-US" sz="240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solidFill>
                  <a:prstClr val="white"/>
                </a:solidFill>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84358847"/>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609228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4000500" cy="46942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86300" y="1143000"/>
            <a:ext cx="4000500" cy="4694238"/>
          </a:xfrm>
        </p:spPr>
        <p:txBody>
          <a:bodyPr/>
          <a:lstStyle/>
          <a:p>
            <a:pPr lvl="0"/>
            <a:endParaRPr lang="en-US" noProof="0" smtClean="0"/>
          </a:p>
        </p:txBody>
      </p:sp>
      <p:sp>
        <p:nvSpPr>
          <p:cNvPr id="5" name="Slide Number Placeholder 5"/>
          <p:cNvSpPr>
            <a:spLocks noGrp="1"/>
          </p:cNvSpPr>
          <p:nvPr>
            <p:ph type="sldNum" sz="quarter" idx="10"/>
          </p:nvPr>
        </p:nvSpPr>
        <p:spPr/>
        <p:txBody>
          <a:bodyPr/>
          <a:lstStyle>
            <a:lvl1pPr>
              <a:defRPr/>
            </a:lvl1pPr>
          </a:lstStyle>
          <a:p>
            <a:pPr>
              <a:defRPr/>
            </a:pPr>
            <a:r>
              <a:rPr lang="en-US"/>
              <a:t>Slide </a:t>
            </a:r>
            <a:fld id="{56161A79-9EA9-4F3E-BCD4-FB17CEE8840B}" type="slidenum">
              <a:rPr lang="en-US"/>
              <a:pPr>
                <a:defRPr/>
              </a:pPr>
              <a:t>‹#›</a:t>
            </a:fld>
            <a:endParaRPr lang="en-US"/>
          </a:p>
        </p:txBody>
      </p:sp>
    </p:spTree>
    <p:extLst>
      <p:ext uri="{BB962C8B-B14F-4D97-AF65-F5344CB8AC3E}">
        <p14:creationId xmlns:p14="http://schemas.microsoft.com/office/powerpoint/2010/main" val="221200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a:xfrm>
            <a:off x="8458200" y="0"/>
            <a:ext cx="685800" cy="365125"/>
          </a:xfrm>
        </p:spPr>
        <p:txBody>
          <a:bodyPr/>
          <a:lstStyle>
            <a:lvl1pPr>
              <a:defRPr/>
            </a:lvl1pPr>
          </a:lstStyle>
          <a:p>
            <a:pPr>
              <a:defRPr/>
            </a:pPr>
            <a:r>
              <a:rPr lang="en-US" dirty="0" smtClean="0"/>
              <a:t> Slide</a:t>
            </a:r>
            <a:fld id="{CC03E3AA-9FF5-447F-A28E-D7EF42B5D972}" type="slidenum">
              <a:rPr lang="en-US" smtClean="0"/>
              <a:pPr>
                <a:defRPr/>
              </a:pPr>
              <a:t>‹#›</a:t>
            </a:fld>
            <a:endParaRPr lang="en-US" dirty="0"/>
          </a:p>
        </p:txBody>
      </p:sp>
      <p:sp>
        <p:nvSpPr>
          <p:cNvPr id="2" name="Title 1"/>
          <p:cNvSpPr>
            <a:spLocks noGrp="1"/>
          </p:cNvSpPr>
          <p:nvPr>
            <p:ph type="title"/>
          </p:nvPr>
        </p:nvSpPr>
        <p:spPr>
          <a:xfrm>
            <a:off x="533400" y="104775"/>
            <a:ext cx="8382000" cy="885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143000"/>
            <a:ext cx="8153400" cy="4694238"/>
          </a:xfrm>
        </p:spPr>
        <p:txBody>
          <a:bodyPr/>
          <a:lstStyle/>
          <a:p>
            <a:pPr lvl="0"/>
            <a:endParaRPr lang="en-US" noProof="0" dirty="0" smtClean="0"/>
          </a:p>
        </p:txBody>
      </p:sp>
    </p:spTree>
    <p:extLst>
      <p:ext uri="{BB962C8B-B14F-4D97-AF65-F5344CB8AC3E}">
        <p14:creationId xmlns:p14="http://schemas.microsoft.com/office/powerpoint/2010/main" val="23587957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solidFill>
                  <a:schemeClr val="bg1"/>
                </a:solidFill>
              </a:rPr>
              <a:t>UL and the UL logo are trademarks of UL LLC © 2014</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7818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4760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F0BADE2D-4C70-440E-8070-CB7E10A26E58}" type="slidenum">
              <a:rPr lang="en-US" altLang="ja-JP"/>
              <a:pPr>
                <a:defRPr/>
              </a:pPr>
              <a:t>‹#›</a:t>
            </a:fld>
            <a:endParaRPr lang="en-US" altLang="ja-JP"/>
          </a:p>
        </p:txBody>
      </p:sp>
    </p:spTree>
    <p:extLst>
      <p:ext uri="{BB962C8B-B14F-4D97-AF65-F5344CB8AC3E}">
        <p14:creationId xmlns:p14="http://schemas.microsoft.com/office/powerpoint/2010/main" val="1080804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9A15DF14-27F9-49DC-B084-279365F81A05}" type="slidenum">
              <a:rPr lang="en-US" altLang="ja-JP"/>
              <a:pPr>
                <a:defRPr/>
              </a:pPr>
              <a:t>‹#›</a:t>
            </a:fld>
            <a:endParaRPr lang="en-US" altLang="ja-JP"/>
          </a:p>
        </p:txBody>
      </p:sp>
    </p:spTree>
    <p:extLst>
      <p:ext uri="{BB962C8B-B14F-4D97-AF65-F5344CB8AC3E}">
        <p14:creationId xmlns:p14="http://schemas.microsoft.com/office/powerpoint/2010/main" val="640659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F9D79E0-E010-46AB-86D3-C4B559A96D22}" type="slidenum">
              <a:rPr lang="en-US" altLang="ja-JP"/>
              <a:pPr>
                <a:defRPr/>
              </a:pPr>
              <a:t>‹#›</a:t>
            </a:fld>
            <a:endParaRPr lang="en-US" altLang="ja-JP"/>
          </a:p>
        </p:txBody>
      </p:sp>
    </p:spTree>
    <p:extLst>
      <p:ext uri="{BB962C8B-B14F-4D97-AF65-F5344CB8AC3E}">
        <p14:creationId xmlns:p14="http://schemas.microsoft.com/office/powerpoint/2010/main" val="70720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6875501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1B41DF28-A8C9-4549-B806-2444C048BA44}" type="slidenum">
              <a:rPr lang="en-US" altLang="ja-JP"/>
              <a:pPr>
                <a:defRPr/>
              </a:pPr>
              <a:t>‹#›</a:t>
            </a:fld>
            <a:endParaRPr lang="en-US" altLang="ja-JP"/>
          </a:p>
        </p:txBody>
      </p:sp>
    </p:spTree>
    <p:extLst>
      <p:ext uri="{BB962C8B-B14F-4D97-AF65-F5344CB8AC3E}">
        <p14:creationId xmlns:p14="http://schemas.microsoft.com/office/powerpoint/2010/main" val="298209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ＭＳ Ｐゴシック" pitchFamily="50" charset="-128"/>
              </a:defRPr>
            </a:lvl1pPr>
            <a:lvl2pPr marL="742950" indent="-285750" eaLnBrk="0" hangingPunct="0">
              <a:defRPr sz="2400">
                <a:solidFill>
                  <a:schemeClr val="tx1"/>
                </a:solidFill>
                <a:latin typeface="Arial" pitchFamily="34" charset="0"/>
                <a:ea typeface="ＭＳ Ｐゴシック" pitchFamily="50" charset="-128"/>
              </a:defRPr>
            </a:lvl2pPr>
            <a:lvl3pPr marL="1143000" indent="-228600" eaLnBrk="0" hangingPunct="0">
              <a:defRPr sz="2400">
                <a:solidFill>
                  <a:schemeClr val="tx1"/>
                </a:solidFill>
                <a:latin typeface="Arial" pitchFamily="34" charset="0"/>
                <a:ea typeface="ＭＳ Ｐゴシック" pitchFamily="50" charset="-128"/>
              </a:defRPr>
            </a:lvl3pPr>
            <a:lvl4pPr marL="1600200" indent="-228600" eaLnBrk="0" hangingPunct="0">
              <a:defRPr sz="2400">
                <a:solidFill>
                  <a:schemeClr val="tx1"/>
                </a:solidFill>
                <a:latin typeface="Arial" pitchFamily="34" charset="0"/>
                <a:ea typeface="ＭＳ Ｐゴシック" pitchFamily="50" charset="-128"/>
              </a:defRPr>
            </a:lvl4pPr>
            <a:lvl5pPr marL="2057400" indent="-228600" eaLnBrk="0" hangingPunct="0">
              <a:defRPr sz="2400">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50" charset="-128"/>
              </a:defRPr>
            </a:lvl9pPr>
          </a:lstStyle>
          <a:p>
            <a:pPr eaLnBrk="1" hangingPunct="1">
              <a:defRPr/>
            </a:pPr>
            <a:r>
              <a:rPr lang="en-US" altLang="ja-JP" sz="1000" dirty="0" smtClean="0">
                <a:solidFill>
                  <a:srgbClr val="000000"/>
                </a:solidFill>
              </a:rPr>
              <a:t>UL and the UL logo are trademarks of UL LLC © 2014</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15847328"/>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0EAFC007-4CCD-4691-99A7-BE6DF4C476C4}" type="slidenum">
              <a:rPr lang="en-US" altLang="ja-JP"/>
              <a:pPr>
                <a:defRPr/>
              </a:pPr>
              <a:t>‹#›</a:t>
            </a:fld>
            <a:endParaRPr lang="en-US" altLang="ja-JP"/>
          </a:p>
        </p:txBody>
      </p:sp>
    </p:spTree>
    <p:extLst>
      <p:ext uri="{BB962C8B-B14F-4D97-AF65-F5344CB8AC3E}">
        <p14:creationId xmlns:p14="http://schemas.microsoft.com/office/powerpoint/2010/main" val="1034090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604C32CE-480C-4AC0-8739-E7F97022CB4C}" type="slidenum">
              <a:rPr lang="en-US" altLang="ja-JP"/>
              <a:pPr>
                <a:defRPr/>
              </a:pPr>
              <a:t>‹#›</a:t>
            </a:fld>
            <a:endParaRPr lang="en-US" altLang="ja-JP"/>
          </a:p>
        </p:txBody>
      </p:sp>
    </p:spTree>
    <p:extLst>
      <p:ext uri="{BB962C8B-B14F-4D97-AF65-F5344CB8AC3E}">
        <p14:creationId xmlns:p14="http://schemas.microsoft.com/office/powerpoint/2010/main" val="2651408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6395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3724327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39385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671994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87836397"/>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White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eaLnBrk="1" hangingPunct="1">
              <a:defRPr/>
            </a:pPr>
            <a:r>
              <a:rPr lang="en-US" altLang="ja-JP" sz="1000" smtClean="0">
                <a:solidFill>
                  <a:srgbClr val="000000"/>
                </a:solidFill>
                <a:ea typeface="Geneva"/>
                <a:cs typeface="Geneva"/>
              </a:rPr>
              <a:t>UL and the UL logo are trademarks of UL LLC © 2014</a:t>
            </a:r>
          </a:p>
        </p:txBody>
      </p:sp>
      <p:sp>
        <p:nvSpPr>
          <p:cNvPr id="2" name="Title 1"/>
          <p:cNvSpPr>
            <a:spLocks noGrp="1"/>
          </p:cNvSpPr>
          <p:nvPr>
            <p:ph type="ctrTitle"/>
          </p:nvPr>
        </p:nvSpPr>
        <p:spPr>
          <a:xfrm>
            <a:off x="457199" y="2532888"/>
            <a:ext cx="554126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59352"/>
            <a:ext cx="5541264"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18643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Red 2">
    <p:bg>
      <p:bgPr>
        <a:solidFill>
          <a:schemeClr val="accent2"/>
        </a:solidFill>
        <a:effectLst/>
      </p:bgPr>
    </p:bg>
    <p:spTree>
      <p:nvGrpSpPr>
        <p:cNvPr id="1" name=""/>
        <p:cNvGrpSpPr/>
        <p:nvPr/>
      </p:nvGrpSpPr>
      <p:grpSpPr>
        <a:xfrm>
          <a:off x="0" y="0"/>
          <a:ext cx="0" cy="0"/>
          <a:chOff x="0" y="0"/>
          <a:chExt cx="0" cy="0"/>
        </a:xfrm>
      </p:grpSpPr>
      <p:pic>
        <p:nvPicPr>
          <p:cNvPr id="4"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r="16423"/>
          <a:stretch>
            <a:fillRect/>
          </a:stretch>
        </p:blipFill>
        <p:spPr bwMode="auto">
          <a:xfrm>
            <a:off x="6308725" y="328613"/>
            <a:ext cx="2835275" cy="339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457200" y="6423025"/>
            <a:ext cx="3236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50" charset="-128"/>
              </a:defRPr>
            </a:lvl1pPr>
            <a:lvl2pPr marL="742950" indent="-285750" eaLnBrk="0" hangingPunct="0">
              <a:defRPr>
                <a:solidFill>
                  <a:schemeClr val="tx1"/>
                </a:solidFill>
                <a:latin typeface="Arial" pitchFamily="34" charset="0"/>
                <a:ea typeface="ＭＳ Ｐゴシック" pitchFamily="50" charset="-128"/>
              </a:defRPr>
            </a:lvl2pPr>
            <a:lvl3pPr marL="1143000" indent="-228600" eaLnBrk="0" hangingPunct="0">
              <a:defRPr>
                <a:solidFill>
                  <a:schemeClr val="tx1"/>
                </a:solidFill>
                <a:latin typeface="Arial" pitchFamily="34" charset="0"/>
                <a:ea typeface="ＭＳ Ｐゴシック" pitchFamily="50" charset="-128"/>
              </a:defRPr>
            </a:lvl3pPr>
            <a:lvl4pPr marL="1600200" indent="-228600" eaLnBrk="0" hangingPunct="0">
              <a:defRPr>
                <a:solidFill>
                  <a:schemeClr val="tx1"/>
                </a:solidFill>
                <a:latin typeface="Arial" pitchFamily="34" charset="0"/>
                <a:ea typeface="ＭＳ Ｐゴシック" pitchFamily="50" charset="-128"/>
              </a:defRPr>
            </a:lvl4pPr>
            <a:lvl5pPr marL="2057400" indent="-228600" eaLnBrk="0" hangingPunct="0">
              <a:defRPr>
                <a:solidFill>
                  <a:schemeClr val="tx1"/>
                </a:solidFill>
                <a:latin typeface="Arial" pitchFamily="34" charset="0"/>
                <a:ea typeface="ＭＳ Ｐゴシック" pitchFamily="50"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50" charset="-128"/>
              </a:defRPr>
            </a:lvl9pPr>
          </a:lstStyle>
          <a:p>
            <a:pPr eaLnBrk="1" hangingPunct="1">
              <a:defRPr/>
            </a:pPr>
            <a:r>
              <a:rPr lang="en-US" altLang="ja-JP" sz="1000" smtClean="0">
                <a:solidFill>
                  <a:srgbClr val="FFFFFF"/>
                </a:solidFill>
                <a:ea typeface="Geneva"/>
                <a:cs typeface="Geneva"/>
              </a:rPr>
              <a:t>UL and the UL logo are trademarks of UL LLC © 2014</a:t>
            </a:r>
          </a:p>
        </p:txBody>
      </p:sp>
      <p:sp>
        <p:nvSpPr>
          <p:cNvPr id="2" name="Title 1"/>
          <p:cNvSpPr>
            <a:spLocks noGrp="1"/>
          </p:cNvSpPr>
          <p:nvPr>
            <p:ph type="ctrTitle"/>
          </p:nvPr>
        </p:nvSpPr>
        <p:spPr>
          <a:xfrm>
            <a:off x="457200" y="2534248"/>
            <a:ext cx="5555894" cy="1399032"/>
          </a:xfrm>
        </p:spPr>
        <p:txBody>
          <a:bodyPr/>
          <a:lstStyle>
            <a:lvl1pPr algn="l">
              <a:defRPr sz="3000" b="1">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961120"/>
            <a:ext cx="5555894" cy="1773936"/>
          </a:xfrm>
        </p:spPr>
        <p:txBody>
          <a:bodyPr>
            <a:normAutofit/>
          </a:bodyPr>
          <a:lstStyle>
            <a:lvl1pPr marL="0" indent="0" algn="l">
              <a:buNone/>
              <a:defRPr sz="1600" b="1">
                <a:solidFill>
                  <a:srgbClr val="FFFFFF"/>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322737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E7F07B59-1DFC-45EC-A462-10BEEFC1E141}" type="slidenum">
              <a:rPr lang="en-US" altLang="ja-JP"/>
              <a:pPr>
                <a:defRPr/>
              </a:pPr>
              <a:t>‹#›</a:t>
            </a:fld>
            <a:endParaRPr lang="en-US" altLang="ja-JP"/>
          </a:p>
        </p:txBody>
      </p:sp>
    </p:spTree>
    <p:extLst>
      <p:ext uri="{BB962C8B-B14F-4D97-AF65-F5344CB8AC3E}">
        <p14:creationId xmlns:p14="http://schemas.microsoft.com/office/powerpoint/2010/main" val="258862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a:t>
            </a:fld>
            <a:endParaRPr lang="en-US"/>
          </a:p>
        </p:txBody>
      </p:sp>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9504668"/>
      </p:ext>
    </p:extLst>
  </p:cSld>
  <p:clrMapOvr>
    <a:masterClrMapping/>
  </p:clrMapOvr>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ea typeface="ＭＳ Ｐゴシック" pitchFamily="34" charset="-128"/>
              </a:defRPr>
            </a:lvl1pPr>
          </a:lstStyle>
          <a:p>
            <a:pPr>
              <a:defRPr/>
            </a:pPr>
            <a:fld id="{44FB9482-E1D8-41E3-AB4A-CB914D51C08A}" type="slidenum">
              <a:rPr lang="en-US" altLang="ja-JP"/>
              <a:pPr>
                <a:defRPr/>
              </a:pPr>
              <a:t>‹#›</a:t>
            </a:fld>
            <a:endParaRPr lang="en-US" altLang="ja-JP"/>
          </a:p>
        </p:txBody>
      </p:sp>
    </p:spTree>
    <p:extLst>
      <p:ext uri="{BB962C8B-B14F-4D97-AF65-F5344CB8AC3E}">
        <p14:creationId xmlns:p14="http://schemas.microsoft.com/office/powerpoint/2010/main" val="82241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pic>
        <p:nvPicPr>
          <p:cNvPr id="3"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5748028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ea typeface="ＭＳ Ｐゴシック" pitchFamily="34" charset="-128"/>
              </a:defRPr>
            </a:lvl1pPr>
          </a:lstStyle>
          <a:p>
            <a:pPr>
              <a:defRPr/>
            </a:pPr>
            <a:fld id="{38157BF4-0E67-4940-BE46-91B3DBB3736D}" type="slidenum">
              <a:rPr lang="en-US" altLang="ja-JP"/>
              <a:pPr>
                <a:defRPr/>
              </a:pPr>
              <a:t>‹#›</a:t>
            </a:fld>
            <a:endParaRPr lang="en-US" altLang="ja-JP"/>
          </a:p>
        </p:txBody>
      </p:sp>
    </p:spTree>
    <p:extLst>
      <p:ext uri="{BB962C8B-B14F-4D97-AF65-F5344CB8AC3E}">
        <p14:creationId xmlns:p14="http://schemas.microsoft.com/office/powerpoint/2010/main" val="21810982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ea typeface="ＭＳ Ｐゴシック" pitchFamily="34" charset="-128"/>
              </a:defRPr>
            </a:lvl1pPr>
          </a:lstStyle>
          <a:p>
            <a:pPr>
              <a:defRPr/>
            </a:pPr>
            <a:fld id="{44976E31-FA27-4C7C-B2C2-F0B711BF6377}" type="slidenum">
              <a:rPr lang="en-US" altLang="ja-JP"/>
              <a:pPr>
                <a:defRPr/>
              </a:pPr>
              <a:t>‹#›</a:t>
            </a:fld>
            <a:endParaRPr lang="en-US" altLang="ja-JP"/>
          </a:p>
        </p:txBody>
      </p:sp>
    </p:spTree>
    <p:extLst>
      <p:ext uri="{BB962C8B-B14F-4D97-AF65-F5344CB8AC3E}">
        <p14:creationId xmlns:p14="http://schemas.microsoft.com/office/powerpoint/2010/main" val="23370623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Autofit/>
          </a:bodyPr>
          <a:lstStyle>
            <a:lvl1pPr marL="0" indent="0">
              <a:lnSpc>
                <a:spcPct val="100000"/>
              </a:lnSpc>
              <a:spcBef>
                <a:spcPts val="1200"/>
              </a:spcBef>
              <a:defRPr sz="2000"/>
            </a:lvl1pPr>
            <a:lvl2pPr>
              <a:lnSpc>
                <a:spcPct val="100000"/>
              </a:lnSpc>
              <a:spcBef>
                <a:spcPts val="1200"/>
              </a:spcBef>
              <a:buFont typeface="Arial" pitchFamily="34" charset="0"/>
              <a:buChar char="•"/>
              <a:defRPr sz="1800"/>
            </a:lvl2pPr>
            <a:lvl3pPr>
              <a:lnSpc>
                <a:spcPct val="100000"/>
              </a:lnSpc>
              <a:spcBef>
                <a:spcPts val="1200"/>
              </a:spcBef>
              <a:buFont typeface="Arial" pitchFamily="34" charset="0"/>
              <a:buChar char="−"/>
              <a:defRPr sz="1600"/>
            </a:lvl3pPr>
            <a:lvl4pPr>
              <a:lnSpc>
                <a:spcPct val="100000"/>
              </a:lnSpc>
              <a:spcBef>
                <a:spcPts val="1200"/>
              </a:spcBef>
              <a:buFont typeface="Arial" pitchFamily="34" charset="0"/>
              <a:buChar char="−"/>
              <a:defRPr sz="1600"/>
            </a:lvl4pPr>
            <a:lvl5pPr>
              <a:lnSpc>
                <a:spcPct val="100000"/>
              </a:lnSpc>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Autofit/>
          </a:bodyPr>
          <a:lstStyle>
            <a:lvl1pPr marL="0" indent="0">
              <a:spcBef>
                <a:spcPts val="1200"/>
              </a:spcBef>
              <a:defRPr sz="2000"/>
            </a:lvl1pPr>
            <a:lvl2pPr>
              <a:spcBef>
                <a:spcPts val="1200"/>
              </a:spcBef>
              <a:buFont typeface="Arial" pitchFamily="34" charset="0"/>
              <a:buChar char="•"/>
              <a:defRPr sz="1800"/>
            </a:lvl2pPr>
            <a:lvl3pPr>
              <a:spcBef>
                <a:spcPts val="1200"/>
              </a:spcBef>
              <a:buFont typeface="Arial" pitchFamily="34" charset="0"/>
              <a:buChar char="‒"/>
              <a:defRPr sz="1600"/>
            </a:lvl3pPr>
            <a:lvl4pPr>
              <a:spcBef>
                <a:spcPts val="1200"/>
              </a:spcBef>
              <a:buFont typeface="Arial" pitchFamily="34" charset="0"/>
              <a:buChar char="‒"/>
              <a:defRPr sz="1600"/>
            </a:lvl4pPr>
            <a:lvl5pPr>
              <a:spcBef>
                <a:spcPts val="1200"/>
              </a:spcBef>
              <a:buFont typeface="Arial" pitchFamily="34" charset="0"/>
              <a:buChar cha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ea typeface="ＭＳ Ｐゴシック" pitchFamily="34" charset="-128"/>
              </a:defRPr>
            </a:lvl1pPr>
          </a:lstStyle>
          <a:p>
            <a:pPr>
              <a:defRPr/>
            </a:pPr>
            <a:fld id="{575D7974-070D-4ECF-B098-9EC8D2BE068A}" type="slidenum">
              <a:rPr lang="en-US" altLang="ja-JP"/>
              <a:pPr>
                <a:defRPr/>
              </a:pPr>
              <a:t>‹#›</a:t>
            </a:fld>
            <a:endParaRPr lang="en-US" altLang="ja-JP"/>
          </a:p>
        </p:txBody>
      </p:sp>
    </p:spTree>
    <p:extLst>
      <p:ext uri="{BB962C8B-B14F-4D97-AF65-F5344CB8AC3E}">
        <p14:creationId xmlns:p14="http://schemas.microsoft.com/office/powerpoint/2010/main" val="28012390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Slide Red">
    <p:bg>
      <p:bgPr>
        <a:solidFill>
          <a:schemeClr val="accent2"/>
        </a:solidFill>
        <a:effectLst/>
      </p:bgPr>
    </p:bg>
    <p:spTree>
      <p:nvGrpSpPr>
        <p:cNvPr id="1" name=""/>
        <p:cNvGrpSpPr/>
        <p:nvPr/>
      </p:nvGrpSpPr>
      <p:grpSpPr>
        <a:xfrm>
          <a:off x="0" y="0"/>
          <a:ext cx="0" cy="0"/>
          <a:chOff x="0" y="0"/>
          <a:chExt cx="0" cy="0"/>
        </a:xfrm>
      </p:grpSpPr>
      <p:pic>
        <p:nvPicPr>
          <p:cNvPr id="3" name="Picture 4" descr="UL Whit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2413" y="482600"/>
            <a:ext cx="814387"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32731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ea typeface="Geneva"/>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9359544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txBox="1">
            <a:spLocks/>
          </p:cNvSpPr>
          <p:nvPr userDrawn="1"/>
        </p:nvSpPr>
        <p:spPr>
          <a:xfrm>
            <a:off x="8502650" y="0"/>
            <a:ext cx="64135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rgbClr val="000000"/>
                </a:solidFill>
                <a:latin typeface="Calibri" panose="020F0502020204030204" pitchFamily="34" charset="0"/>
                <a:ea typeface="ＭＳ Ｐゴシック" pitchFamily="34" charset="-128"/>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4046221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txBox="1">
            <a:spLocks/>
          </p:cNvSpPr>
          <p:nvPr userDrawn="1"/>
        </p:nvSpPr>
        <p:spPr>
          <a:xfrm>
            <a:off x="8502650" y="0"/>
            <a:ext cx="64135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rgbClr val="000000"/>
                </a:solidFill>
                <a:latin typeface="Calibri" panose="020F0502020204030204" pitchFamily="34" charset="0"/>
                <a:ea typeface="ＭＳ Ｐゴシック" pitchFamily="34" charset="-128"/>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323763156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ja-JP" altLang="ja-JP">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85317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txBox="1">
            <a:spLocks/>
          </p:cNvSpPr>
          <p:nvPr userDrawn="1"/>
        </p:nvSpPr>
        <p:spPr>
          <a:xfrm>
            <a:off x="8502650" y="0"/>
            <a:ext cx="64135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000" kern="1200">
                <a:solidFill>
                  <a:srgbClr val="000000"/>
                </a:solidFill>
                <a:latin typeface="Calibri" panose="020F0502020204030204" pitchFamily="34" charset="0"/>
                <a:ea typeface="ＭＳ Ｐゴシック" pitchFamily="34" charset="-128"/>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225735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5687795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a:t>
            </a:fld>
            <a:endParaRPr lang="en-US"/>
          </a:p>
        </p:txBody>
      </p:sp>
    </p:spTree>
    <p:extLst>
      <p:ext uri="{BB962C8B-B14F-4D97-AF65-F5344CB8AC3E}">
        <p14:creationId xmlns:p14="http://schemas.microsoft.com/office/powerpoint/2010/main" val="12408615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ＭＳ Ｐゴシック" pitchFamily="34" charset="-128"/>
              </a:defRPr>
            </a:lvl1pPr>
          </a:lstStyle>
          <a:p>
            <a:pPr>
              <a:defRPr/>
            </a:pPr>
            <a:r>
              <a:rPr lang="en-US"/>
              <a:t>Slide </a:t>
            </a:r>
            <a:fld id="{E772DACA-C2AA-4C08-B326-E908A72B6A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9273" r:id="rId1"/>
    <p:sldLayoutId id="2147489274" r:id="rId2"/>
    <p:sldLayoutId id="2147489275" r:id="rId3"/>
    <p:sldLayoutId id="2147489276" r:id="rId4"/>
    <p:sldLayoutId id="2147489277" r:id="rId5"/>
    <p:sldLayoutId id="2147489278" r:id="rId6"/>
    <p:sldLayoutId id="2147489279" r:id="rId7"/>
    <p:sldLayoutId id="2147489280" r:id="rId8"/>
    <p:sldLayoutId id="2147489281" r:id="rId9"/>
    <p:sldLayoutId id="2147489282" r:id="rId10"/>
    <p:sldLayoutId id="2147489272" r:id="rId11"/>
    <p:sldLayoutId id="2147489307" r:id="rId12"/>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ea typeface="ＭＳ Ｐゴシック" pitchFamily="34" charset="-128"/>
              </a:defRPr>
            </a:lvl1pPr>
          </a:lstStyle>
          <a:p>
            <a:pPr>
              <a:defRPr/>
            </a:pPr>
            <a:fld id="{1EC3C6A6-2B03-4D9B-95B9-9EBA1C187772}"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9283" r:id="rId1"/>
    <p:sldLayoutId id="2147489284" r:id="rId2"/>
    <p:sldLayoutId id="2147489285" r:id="rId3"/>
    <p:sldLayoutId id="2147489286" r:id="rId4"/>
    <p:sldLayoutId id="2147489287" r:id="rId5"/>
    <p:sldLayoutId id="2147489288" r:id="rId6"/>
    <p:sldLayoutId id="2147489289" r:id="rId7"/>
    <p:sldLayoutId id="2147489290" r:id="rId8"/>
    <p:sldLayoutId id="2147489291" r:id="rId9"/>
    <p:sldLayoutId id="2147489292" r:id="rId10"/>
    <p:sldLayoutId id="2147489293" r:id="rId11"/>
    <p:sldLayoutId id="2147489294" r:id="rId12"/>
    <p:sldLayoutId id="2147489295" r:id="rId13"/>
    <p:sldLayoutId id="2147489296" r:id="rId14"/>
  </p:sldLayoutIdLst>
  <p:hf hdr="0"/>
  <p:txStyles>
    <p:titleStyle>
      <a:lvl1pPr algn="l" defTabSz="457200" rtl="0" eaLnBrk="0" fontAlgn="base" hangingPunct="0">
        <a:spcBef>
          <a:spcPct val="0"/>
        </a:spcBef>
        <a:spcAft>
          <a:spcPct val="0"/>
        </a:spcAft>
        <a:defRPr sz="2800" b="1" kern="1200">
          <a:solidFill>
            <a:schemeClr val="accent1"/>
          </a:solidFill>
          <a:latin typeface="Arial"/>
          <a:ea typeface="MS PGothic" pitchFamily="34"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MS PGothic" pitchFamily="34"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MS PGothic" pitchFamily="34"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50"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6" name="Slide Number Placeholder 5"/>
          <p:cNvSpPr>
            <a:spLocks noGrp="1"/>
          </p:cNvSpPr>
          <p:nvPr>
            <p:ph type="sldNum" sz="quarter" idx="4"/>
          </p:nvPr>
        </p:nvSpPr>
        <p:spPr>
          <a:xfrm>
            <a:off x="8045450" y="6386513"/>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000000"/>
                </a:solidFill>
                <a:ea typeface="Geneva"/>
                <a:cs typeface="Geneva"/>
              </a:defRPr>
            </a:lvl1pPr>
          </a:lstStyle>
          <a:p>
            <a:pPr>
              <a:defRPr/>
            </a:pPr>
            <a:fld id="{EC17278B-D0B2-418A-B938-3C5E0BF7E7D2}"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9297" r:id="rId1"/>
    <p:sldLayoutId id="2147489298" r:id="rId2"/>
    <p:sldLayoutId id="2147489299" r:id="rId3"/>
    <p:sldLayoutId id="2147489300" r:id="rId4"/>
    <p:sldLayoutId id="2147489301" r:id="rId5"/>
    <p:sldLayoutId id="2147489302" r:id="rId6"/>
    <p:sldLayoutId id="2147489303" r:id="rId7"/>
    <p:sldLayoutId id="2147489304" r:id="rId8"/>
    <p:sldLayoutId id="2147489305" r:id="rId9"/>
    <p:sldLayoutId id="2147489306" r:id="rId10"/>
  </p:sldLayoutIdLst>
  <p:hf hdr="0" dt="0"/>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accent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accent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accent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ul.sharepoint.com/sites/quality/539/Shared%20Documents/Forms/AllItems.aspx?RootFolder=/sites/quality/539/Shared%20Documents/DAP%20Performance%20Management/DAP%20LA%20Training%20-%20Documents%20Referenced&amp;FolderCTID=0x012000F8973DC62364B544A6CE5E28E450DDF6&amp;View=%7b7EF74934-7955-485F-BAAF-F6AA5B8B95BB%7d"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ul.sharepoint.com/sites/quality/539/Shared%20Documents/Forms/AllItems.aspx?RootFolder=/sites/quality/539/Shared%20Documents/DAP%20Performance%20Management/DAP%20LA%20Training%20-%20Documents%20Referenced&amp;FolderCTID=0x012000F8973DC62364B544A6CE5E28E450DDF6&amp;View=%7b7EF74934-7955-485F-BAAF-F6AA5B8B95BB%7d"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hyperlink" Target="https://ul.sharepoint.com/sites/quality/539/Shared%20Documents/Forms/AllItems.aspx?RootFolder=/sites/quality/539/Shared%20Documents/DAP%20Performance%20Management/DAP%20LA%20Training%20-%20Documents%20Referenced&amp;FolderCTID=0x012000F8973DC62364B544A6CE5E28E450DDF6&amp;View=%7b7EF74934-7955-485F-BAAF-F6AA5B8B95BB%7d" TargetMode="External"/><Relationship Id="rId7" Type="http://schemas.openxmlformats.org/officeDocument/2006/relationships/diagramColors" Target="../diagrams/colors11.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dcs.ul.com/function/dcs/ControlledDocumentLibrary/00-OP-F0405/00-OP-F0405.docx"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corporate.ul.com/departments/snk5212/DAP/DAP_Contacts.cfm"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hyperlink" Target="mailto:NBK.DAPCTFCBTLReviewers@u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1"/>
          <p:cNvSpPr>
            <a:spLocks noGrp="1" noChangeArrowheads="1"/>
          </p:cNvSpPr>
          <p:nvPr>
            <p:ph type="ctrTitle"/>
          </p:nvPr>
        </p:nvSpPr>
        <p:spPr>
          <a:xfrm>
            <a:off x="457200" y="2533650"/>
            <a:ext cx="5548313" cy="1400175"/>
          </a:xfrm>
        </p:spPr>
        <p:txBody>
          <a:bodyPr/>
          <a:lstStyle/>
          <a:p>
            <a:pPr eaLnBrk="1" hangingPunct="1"/>
            <a:r>
              <a:rPr lang="en-US" altLang="en-US" smtClean="0">
                <a:latin typeface="Arial" pitchFamily="34" charset="0"/>
                <a:ea typeface="Geneva"/>
                <a:cs typeface="Geneva"/>
              </a:rPr>
              <a:t/>
            </a:r>
            <a:br>
              <a:rPr lang="en-US" altLang="en-US" smtClean="0">
                <a:latin typeface="Arial" pitchFamily="34" charset="0"/>
                <a:ea typeface="Geneva"/>
                <a:cs typeface="Geneva"/>
              </a:rPr>
            </a:br>
            <a:endParaRPr lang="en-US" altLang="en-US" smtClean="0">
              <a:latin typeface="Arial" pitchFamily="34" charset="0"/>
              <a:ea typeface="Geneva"/>
              <a:cs typeface="Geneva"/>
            </a:endParaRPr>
          </a:p>
        </p:txBody>
      </p:sp>
      <p:sp>
        <p:nvSpPr>
          <p:cNvPr id="38915" name="Rectangle 12"/>
          <p:cNvSpPr>
            <a:spLocks noGrp="1" noChangeArrowheads="1"/>
          </p:cNvSpPr>
          <p:nvPr>
            <p:ph type="subTitle" idx="1"/>
          </p:nvPr>
        </p:nvSpPr>
        <p:spPr>
          <a:xfrm>
            <a:off x="152400" y="2438400"/>
            <a:ext cx="7162800" cy="1219200"/>
          </a:xfrm>
        </p:spPr>
        <p:txBody>
          <a:bodyPr/>
          <a:lstStyle/>
          <a:p>
            <a:pPr eaLnBrk="1" hangingPunct="1"/>
            <a:r>
              <a:rPr lang="en-US" altLang="en-US" sz="3200" smtClean="0">
                <a:ea typeface="Geneva"/>
              </a:rPr>
              <a:t>DAP Lead Auditor Training – Simulated Audit</a:t>
            </a:r>
          </a:p>
          <a:p>
            <a:pPr eaLnBrk="1" hangingPunct="1"/>
            <a:endParaRPr lang="en-US" altLang="en-US" sz="3200" smtClean="0">
              <a:ea typeface="Geneva"/>
            </a:endParaRPr>
          </a:p>
          <a:p>
            <a:pPr eaLnBrk="1" hangingPunct="1"/>
            <a:endParaRPr lang="en-US" altLang="en-US" sz="3200" smtClean="0">
              <a:ea typeface="Geneva"/>
            </a:endParaRPr>
          </a:p>
        </p:txBody>
      </p:sp>
      <p:sp>
        <p:nvSpPr>
          <p:cNvPr id="38916" name="Rectangle 1"/>
          <p:cNvSpPr>
            <a:spLocks noChangeArrowheads="1"/>
          </p:cNvSpPr>
          <p:nvPr/>
        </p:nvSpPr>
        <p:spPr bwMode="auto">
          <a:xfrm>
            <a:off x="228600" y="5791200"/>
            <a:ext cx="83835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r>
              <a:rPr lang="en-US" altLang="en-US" sz="1600" b="1" dirty="0" smtClean="0">
                <a:solidFill>
                  <a:schemeClr val="bg1"/>
                </a:solidFill>
              </a:rPr>
              <a:t>June, </a:t>
            </a:r>
            <a:r>
              <a:rPr lang="en-US" altLang="en-US" sz="1600" b="1" dirty="0">
                <a:solidFill>
                  <a:schemeClr val="bg1"/>
                </a:solidFill>
              </a:rPr>
              <a:t>2017</a:t>
            </a:r>
          </a:p>
          <a:p>
            <a:pPr eaLnBrk="1" hangingPunct="1">
              <a:spcBef>
                <a:spcPct val="0"/>
              </a:spcBef>
            </a:pPr>
            <a:r>
              <a:rPr lang="en-US" altLang="en-US" sz="1600" b="1" dirty="0">
                <a:solidFill>
                  <a:schemeClr val="bg1"/>
                </a:solidFill>
              </a:rPr>
              <a:t>For questions or comments, please contact  Ken Berger or Duncan Li</a:t>
            </a:r>
          </a:p>
        </p:txBody>
      </p:sp>
    </p:spTree>
    <p:extLst>
      <p:ext uri="{BB962C8B-B14F-4D97-AF65-F5344CB8AC3E}">
        <p14:creationId xmlns:p14="http://schemas.microsoft.com/office/powerpoint/2010/main" val="3158510818"/>
      </p:ext>
    </p:extLst>
  </p:cSld>
  <p:clrMapOvr>
    <a:masterClrMapping/>
  </p:clrMapOvr>
  <p:transition advClick="0">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694465929"/>
              </p:ext>
            </p:extLst>
          </p:nvPr>
        </p:nvGraphicFramePr>
        <p:xfrm>
          <a:off x="1524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130" name="Title 1"/>
          <p:cNvSpPr>
            <a:spLocks noGrp="1"/>
          </p:cNvSpPr>
          <p:nvPr>
            <p:ph type="title"/>
          </p:nvPr>
        </p:nvSpPr>
        <p:spPr>
          <a:xfrm>
            <a:off x="0" y="0"/>
            <a:ext cx="3962400" cy="609600"/>
          </a:xfrm>
        </p:spPr>
        <p:txBody>
          <a:bodyPr/>
          <a:lstStyle/>
          <a:p>
            <a:pPr eaLnBrk="1" hangingPunct="1"/>
            <a:r>
              <a:rPr lang="en-US" altLang="en-US" dirty="0" smtClean="0">
                <a:latin typeface="Arial" pitchFamily="34" charset="0"/>
                <a:ea typeface="Geneva"/>
                <a:cs typeface="Geneva"/>
              </a:rPr>
              <a:t>Datasheet Review</a:t>
            </a:r>
          </a:p>
        </p:txBody>
      </p:sp>
      <p:sp>
        <p:nvSpPr>
          <p:cNvPr id="48131" name="Content Placeholder 2"/>
          <p:cNvSpPr>
            <a:spLocks noGrp="1"/>
          </p:cNvSpPr>
          <p:nvPr>
            <p:ph idx="1"/>
          </p:nvPr>
        </p:nvSpPr>
        <p:spPr>
          <a:xfrm>
            <a:off x="428625" y="914400"/>
            <a:ext cx="8229600" cy="2895600"/>
          </a:xfrm>
        </p:spPr>
        <p:txBody>
          <a:bodyPr/>
          <a:lstStyle/>
          <a:p>
            <a:pPr eaLnBrk="1" hangingPunct="1">
              <a:spcBef>
                <a:spcPts val="3000"/>
              </a:spcBef>
              <a:buFontTx/>
              <a:buChar char="•"/>
            </a:pPr>
            <a:r>
              <a:rPr lang="en-US" altLang="en-US" sz="2400" dirty="0" smtClean="0">
                <a:latin typeface="Arial" pitchFamily="34" charset="0"/>
                <a:cs typeface="Geneva"/>
              </a:rPr>
              <a:t>Review at least 3 completed datasheets since the last DAP audit, if available</a:t>
            </a:r>
          </a:p>
          <a:p>
            <a:pPr eaLnBrk="1" hangingPunct="1">
              <a:spcBef>
                <a:spcPts val="3000"/>
              </a:spcBef>
              <a:buFontTx/>
              <a:buChar char="•"/>
            </a:pPr>
            <a:r>
              <a:rPr lang="en-US" altLang="en-US" sz="2400" dirty="0" smtClean="0">
                <a:latin typeface="Arial" pitchFamily="34" charset="0"/>
                <a:cs typeface="Geneva"/>
              </a:rPr>
              <a:t>Use the “DAP CAS project Search Tool” from DAP QE site, DAP documents &amp; tools</a:t>
            </a:r>
          </a:p>
          <a:p>
            <a:pPr eaLnBrk="1" hangingPunct="1">
              <a:spcBef>
                <a:spcPts val="3000"/>
              </a:spcBef>
              <a:buFontTx/>
              <a:buChar char="•"/>
            </a:pPr>
            <a:r>
              <a:rPr lang="en-US" altLang="en-US" sz="2400" dirty="0" smtClean="0">
                <a:latin typeface="Arial" pitchFamily="34" charset="0"/>
                <a:cs typeface="Geneva"/>
              </a:rPr>
              <a:t>Pull datasheets from DMS</a:t>
            </a:r>
          </a:p>
          <a:p>
            <a:pPr eaLnBrk="1" hangingPunct="1">
              <a:spcBef>
                <a:spcPts val="3000"/>
              </a:spcBef>
              <a:buFontTx/>
              <a:buChar char="•"/>
            </a:pPr>
            <a:r>
              <a:rPr lang="en-US" altLang="en-US" sz="2400" dirty="0" smtClean="0">
                <a:latin typeface="Arial" pitchFamily="34" charset="0"/>
                <a:cs typeface="Geneva"/>
              </a:rPr>
              <a:t>Record in DAP Assessment tool – class demo</a:t>
            </a:r>
          </a:p>
          <a:p>
            <a:pPr marL="342900" lvl="2" indent="-342900" eaLnBrk="1" hangingPunct="1">
              <a:spcBef>
                <a:spcPts val="3000"/>
              </a:spcBef>
              <a:buFont typeface="Arial" pitchFamily="34" charset="0"/>
              <a:buChar char="•"/>
            </a:pPr>
            <a:r>
              <a:rPr lang="en-US" altLang="en-US" sz="2400" dirty="0" smtClean="0">
                <a:latin typeface="Arial" pitchFamily="34" charset="0"/>
                <a:ea typeface="Geneva"/>
                <a:cs typeface="Geneva"/>
              </a:rPr>
              <a:t>Class activity - </a:t>
            </a:r>
            <a:r>
              <a:rPr lang="en-US" altLang="en-US" sz="2400" dirty="0" smtClean="0">
                <a:latin typeface="Arial" pitchFamily="34" charset="0"/>
              </a:rPr>
              <a:t>use the “NTL datasheet Package #2” in </a:t>
            </a:r>
            <a:r>
              <a:rPr lang="en-US" altLang="en-US" sz="2400" i="1" dirty="0" smtClean="0">
                <a:solidFill>
                  <a:srgbClr val="C00000"/>
                </a:solidFill>
                <a:latin typeface="Gill Sans MT" pitchFamily="34" charset="0"/>
                <a:cs typeface="Arial" pitchFamily="34" charset="0"/>
                <a:hlinkClick r:id="rId8"/>
              </a:rPr>
              <a:t>SharePoint</a:t>
            </a:r>
            <a:endParaRPr lang="en-US" altLang="en-US" sz="2400" i="1" dirty="0" smtClean="0">
              <a:solidFill>
                <a:srgbClr val="C00000"/>
              </a:solidFill>
              <a:latin typeface="Gill Sans MT" pitchFamily="34" charset="0"/>
              <a:cs typeface="Arial" pitchFamily="34" charset="0"/>
            </a:endParaRPr>
          </a:p>
        </p:txBody>
      </p:sp>
      <p:cxnSp>
        <p:nvCxnSpPr>
          <p:cNvPr id="7" name="Straight Connector 6"/>
          <p:cNvCxnSpPr/>
          <p:nvPr/>
        </p:nvCxnSpPr>
        <p:spPr>
          <a:xfrm>
            <a:off x="2667000" y="6096000"/>
            <a:ext cx="0" cy="762000"/>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7683505" y="322459"/>
            <a:ext cx="1418978"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22</a:t>
            </a:r>
            <a:endParaRPr lang="en-US" sz="2000" dirty="0">
              <a:latin typeface="Calibri" panose="020F0502020204030204" pitchFamily="34" charset="0"/>
            </a:endParaRPr>
          </a:p>
        </p:txBody>
      </p:sp>
    </p:spTree>
    <p:extLst>
      <p:ext uri="{BB962C8B-B14F-4D97-AF65-F5344CB8AC3E}">
        <p14:creationId xmlns:p14="http://schemas.microsoft.com/office/powerpoint/2010/main" val="334825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304800" y="2482850"/>
            <a:ext cx="6096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eaLnBrk="1" hangingPunct="1">
              <a:buClr>
                <a:srgbClr val="EE3224"/>
              </a:buClr>
              <a:buSzPct val="70000"/>
              <a:buFont typeface="Wingdings" pitchFamily="2" charset="2"/>
              <a:buNone/>
            </a:pPr>
            <a:r>
              <a:rPr lang="en-US" altLang="en-US" sz="3200" b="1">
                <a:solidFill>
                  <a:schemeClr val="bg1"/>
                </a:solidFill>
              </a:rPr>
              <a:t>Conducting an Opening Meeting   </a:t>
            </a:r>
          </a:p>
        </p:txBody>
      </p:sp>
    </p:spTree>
    <p:extLst>
      <p:ext uri="{BB962C8B-B14F-4D97-AF65-F5344CB8AC3E}">
        <p14:creationId xmlns:p14="http://schemas.microsoft.com/office/powerpoint/2010/main" val="763940038"/>
      </p:ext>
    </p:extLst>
  </p:cSld>
  <p:clrMapOvr>
    <a:masterClrMapping/>
  </p:clrMapOvr>
  <p:transition advClick="0">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340544769"/>
              </p:ext>
            </p:extLst>
          </p:nvPr>
        </p:nvGraphicFramePr>
        <p:xfrm>
          <a:off x="762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178" name="Rectangle 2"/>
          <p:cNvSpPr>
            <a:spLocks noGrp="1" noChangeArrowheads="1"/>
          </p:cNvSpPr>
          <p:nvPr>
            <p:ph type="title"/>
          </p:nvPr>
        </p:nvSpPr>
        <p:spPr/>
        <p:txBody>
          <a:bodyPr/>
          <a:lstStyle/>
          <a:p>
            <a:pPr eaLnBrk="1" hangingPunct="1"/>
            <a:r>
              <a:rPr lang="en-US" altLang="en-US" smtClean="0">
                <a:latin typeface="Arial" pitchFamily="34" charset="0"/>
                <a:ea typeface="Geneva"/>
                <a:cs typeface="Geneva"/>
              </a:rPr>
              <a:t>Topics to Cover in an Opening Meeting</a:t>
            </a:r>
          </a:p>
        </p:txBody>
      </p:sp>
      <p:sp>
        <p:nvSpPr>
          <p:cNvPr id="50179" name="Rectangle 3"/>
          <p:cNvSpPr>
            <a:spLocks noGrp="1" noChangeArrowheads="1"/>
          </p:cNvSpPr>
          <p:nvPr>
            <p:ph idx="1"/>
          </p:nvPr>
        </p:nvSpPr>
        <p:spPr>
          <a:xfrm>
            <a:off x="457200" y="838200"/>
            <a:ext cx="8229600" cy="4267200"/>
          </a:xfrm>
        </p:spPr>
        <p:txBody>
          <a:bodyPr/>
          <a:lstStyle/>
          <a:p>
            <a:pPr eaLnBrk="1" hangingPunct="1">
              <a:spcBef>
                <a:spcPts val="600"/>
              </a:spcBef>
              <a:buFontTx/>
              <a:buChar char="•"/>
            </a:pPr>
            <a:r>
              <a:rPr lang="en-US" altLang="en-US" b="1" dirty="0" smtClean="0">
                <a:latin typeface="Arial" pitchFamily="34" charset="0"/>
                <a:ea typeface="Geneva"/>
                <a:cs typeface="Geneva"/>
              </a:rPr>
              <a:t>Introductions</a:t>
            </a:r>
            <a:r>
              <a:rPr lang="en-US" altLang="en-US" dirty="0" smtClean="0">
                <a:latin typeface="Arial" pitchFamily="34" charset="0"/>
                <a:ea typeface="Geneva"/>
                <a:cs typeface="Geneva"/>
              </a:rPr>
              <a:t>: audit team and their roles, and client attendees</a:t>
            </a:r>
          </a:p>
          <a:p>
            <a:pPr eaLnBrk="1" hangingPunct="1">
              <a:spcBef>
                <a:spcPts val="600"/>
              </a:spcBef>
              <a:buFontTx/>
              <a:buChar char="•"/>
            </a:pPr>
            <a:r>
              <a:rPr lang="en-US" altLang="en-US" dirty="0" smtClean="0">
                <a:latin typeface="Arial" pitchFamily="34" charset="0"/>
                <a:ea typeface="Geneva"/>
                <a:cs typeface="Geneva"/>
              </a:rPr>
              <a:t>Restate </a:t>
            </a:r>
            <a:r>
              <a:rPr lang="en-US" altLang="en-US" b="1" dirty="0" smtClean="0">
                <a:latin typeface="Arial" pitchFamily="34" charset="0"/>
                <a:ea typeface="Geneva"/>
                <a:cs typeface="Geneva"/>
              </a:rPr>
              <a:t>purpose</a:t>
            </a:r>
            <a:r>
              <a:rPr lang="en-US" altLang="en-US" dirty="0" smtClean="0">
                <a:latin typeface="Arial" pitchFamily="34" charset="0"/>
                <a:ea typeface="Geneva"/>
                <a:cs typeface="Geneva"/>
              </a:rPr>
              <a:t> of audit – requirement for participation</a:t>
            </a:r>
            <a:r>
              <a:rPr lang="en-US" altLang="en-US" smtClean="0">
                <a:latin typeface="Arial" pitchFamily="34" charset="0"/>
                <a:ea typeface="Geneva"/>
                <a:cs typeface="Geneva"/>
              </a:rPr>
              <a:t>, c</a:t>
            </a:r>
            <a:r>
              <a:rPr lang="en-US" smtClean="0"/>
              <a:t>heck </a:t>
            </a:r>
            <a:r>
              <a:rPr lang="en-US" dirty="0"/>
              <a:t>for compliance to requirements</a:t>
            </a:r>
            <a:r>
              <a:rPr lang="en-US" altLang="en-US" dirty="0" smtClean="0">
                <a:latin typeface="Arial" pitchFamily="34" charset="0"/>
                <a:ea typeface="Geneva"/>
                <a:cs typeface="Geneva"/>
              </a:rPr>
              <a:t>.</a:t>
            </a:r>
          </a:p>
          <a:p>
            <a:pPr eaLnBrk="1" hangingPunct="1">
              <a:spcBef>
                <a:spcPts val="600"/>
              </a:spcBef>
              <a:buFontTx/>
              <a:buChar char="•"/>
            </a:pPr>
            <a:r>
              <a:rPr lang="en-US" altLang="en-US" dirty="0" smtClean="0">
                <a:latin typeface="Arial" pitchFamily="34" charset="0"/>
                <a:ea typeface="Geneva"/>
                <a:cs typeface="Geneva"/>
              </a:rPr>
              <a:t>Review </a:t>
            </a:r>
            <a:r>
              <a:rPr lang="en-US" altLang="en-US" b="1" dirty="0" smtClean="0">
                <a:latin typeface="Arial" pitchFamily="34" charset="0"/>
                <a:ea typeface="Geneva"/>
                <a:cs typeface="Geneva"/>
              </a:rPr>
              <a:t>Scope &amp; Criteria</a:t>
            </a:r>
            <a:r>
              <a:rPr lang="en-US" altLang="en-US" dirty="0" smtClean="0">
                <a:latin typeface="Arial" pitchFamily="34" charset="0"/>
                <a:ea typeface="Geneva"/>
                <a:cs typeface="Geneva"/>
              </a:rPr>
              <a:t>: tests and other activities to be conducted, ISO 17025, DAP Client Guides, Lab documents</a:t>
            </a:r>
          </a:p>
          <a:p>
            <a:pPr eaLnBrk="1" hangingPunct="1">
              <a:spcBef>
                <a:spcPts val="600"/>
              </a:spcBef>
              <a:buFontTx/>
              <a:buChar char="•"/>
            </a:pPr>
            <a:r>
              <a:rPr lang="en-US" altLang="en-US" dirty="0" smtClean="0">
                <a:latin typeface="Arial" pitchFamily="34" charset="0"/>
                <a:ea typeface="Geneva"/>
                <a:cs typeface="Geneva"/>
              </a:rPr>
              <a:t>Discuss logistics and </a:t>
            </a:r>
            <a:r>
              <a:rPr lang="en-US" altLang="en-US" b="1" dirty="0" smtClean="0">
                <a:latin typeface="Arial" pitchFamily="34" charset="0"/>
                <a:ea typeface="Geneva"/>
                <a:cs typeface="Geneva"/>
              </a:rPr>
              <a:t>schedule</a:t>
            </a:r>
            <a:r>
              <a:rPr lang="en-US" altLang="en-US" dirty="0" smtClean="0">
                <a:latin typeface="Arial" pitchFamily="34" charset="0"/>
                <a:ea typeface="Geneva"/>
                <a:cs typeface="Geneva"/>
              </a:rPr>
              <a:t> - changes to agenda.</a:t>
            </a:r>
          </a:p>
          <a:p>
            <a:pPr eaLnBrk="1" hangingPunct="1">
              <a:spcBef>
                <a:spcPts val="600"/>
              </a:spcBef>
              <a:buFontTx/>
              <a:buChar char="•"/>
            </a:pPr>
            <a:r>
              <a:rPr lang="en-US" altLang="en-US" dirty="0" smtClean="0">
                <a:latin typeface="Arial" pitchFamily="34" charset="0"/>
                <a:ea typeface="Geneva"/>
                <a:cs typeface="Geneva"/>
              </a:rPr>
              <a:t>Summarize status of open/closed </a:t>
            </a:r>
            <a:r>
              <a:rPr lang="en-US" altLang="en-US" b="1" dirty="0" smtClean="0">
                <a:latin typeface="Arial" pitchFamily="34" charset="0"/>
                <a:ea typeface="Geneva"/>
                <a:cs typeface="Geneva"/>
              </a:rPr>
              <a:t>NCRs</a:t>
            </a:r>
            <a:r>
              <a:rPr lang="en-US" altLang="en-US" dirty="0" smtClean="0">
                <a:latin typeface="Arial" pitchFamily="34" charset="0"/>
                <a:ea typeface="Geneva"/>
                <a:cs typeface="Geneva"/>
              </a:rPr>
              <a:t> from previous audit &amp; Datasheet Review. (Refer to On-Line Training Modules).</a:t>
            </a:r>
          </a:p>
          <a:p>
            <a:pPr eaLnBrk="1" hangingPunct="1">
              <a:spcBef>
                <a:spcPts val="600"/>
              </a:spcBef>
              <a:buFontTx/>
              <a:buChar char="•"/>
            </a:pPr>
            <a:r>
              <a:rPr lang="en-US" altLang="en-US" dirty="0" smtClean="0">
                <a:latin typeface="Arial" pitchFamily="34" charset="0"/>
                <a:ea typeface="Geneva"/>
                <a:cs typeface="Geneva"/>
              </a:rPr>
              <a:t>Confirm </a:t>
            </a:r>
            <a:r>
              <a:rPr lang="en-US" altLang="en-US" b="1" dirty="0" smtClean="0">
                <a:latin typeface="Arial" pitchFamily="34" charset="0"/>
                <a:ea typeface="Geneva"/>
                <a:cs typeface="Geneva"/>
              </a:rPr>
              <a:t>safety and emergency </a:t>
            </a:r>
            <a:r>
              <a:rPr lang="en-US" altLang="en-US" dirty="0" smtClean="0">
                <a:latin typeface="Arial" pitchFamily="34" charset="0"/>
                <a:ea typeface="Geneva"/>
                <a:cs typeface="Geneva"/>
              </a:rPr>
              <a:t>procedures.</a:t>
            </a:r>
          </a:p>
          <a:p>
            <a:pPr eaLnBrk="1" hangingPunct="1">
              <a:spcBef>
                <a:spcPts val="600"/>
              </a:spcBef>
              <a:buFontTx/>
              <a:buChar char="•"/>
            </a:pPr>
            <a:r>
              <a:rPr lang="en-US" altLang="en-US" dirty="0" smtClean="0">
                <a:latin typeface="Arial" pitchFamily="34" charset="0"/>
                <a:ea typeface="Geneva"/>
                <a:cs typeface="Geneva"/>
              </a:rPr>
              <a:t>Inform everyone of how/where they </a:t>
            </a:r>
            <a:r>
              <a:rPr lang="en-US" altLang="en-US" b="1" dirty="0" smtClean="0">
                <a:latin typeface="Arial" pitchFamily="34" charset="0"/>
                <a:ea typeface="Geneva"/>
                <a:cs typeface="Geneva"/>
              </a:rPr>
              <a:t>can find you </a:t>
            </a:r>
            <a:r>
              <a:rPr lang="en-US" altLang="en-US" dirty="0" smtClean="0">
                <a:latin typeface="Arial" pitchFamily="34" charset="0"/>
                <a:ea typeface="Geneva"/>
                <a:cs typeface="Geneva"/>
              </a:rPr>
              <a:t>for questions.</a:t>
            </a:r>
          </a:p>
          <a:p>
            <a:pPr eaLnBrk="1" hangingPunct="1">
              <a:spcBef>
                <a:spcPts val="600"/>
              </a:spcBef>
              <a:buFontTx/>
              <a:buChar char="•"/>
            </a:pPr>
            <a:r>
              <a:rPr lang="en-US" altLang="en-US" dirty="0" smtClean="0">
                <a:latin typeface="Arial" pitchFamily="34" charset="0"/>
                <a:ea typeface="Geneva"/>
                <a:cs typeface="Geneva"/>
              </a:rPr>
              <a:t>Ask if there are any </a:t>
            </a:r>
            <a:r>
              <a:rPr lang="en-US" altLang="en-US" b="1" dirty="0" smtClean="0">
                <a:latin typeface="Arial" pitchFamily="34" charset="0"/>
                <a:ea typeface="Geneva"/>
                <a:cs typeface="Geneva"/>
              </a:rPr>
              <a:t>final questions</a:t>
            </a:r>
            <a:r>
              <a:rPr lang="en-US" altLang="en-US" dirty="0" smtClean="0">
                <a:latin typeface="Arial" pitchFamily="34" charset="0"/>
                <a:ea typeface="Geneva"/>
                <a:cs typeface="Geneva"/>
              </a:rPr>
              <a:t>.</a:t>
            </a:r>
          </a:p>
          <a:p>
            <a:pPr eaLnBrk="1" hangingPunct="1">
              <a:spcBef>
                <a:spcPts val="600"/>
              </a:spcBef>
              <a:buFontTx/>
              <a:buChar char="•"/>
            </a:pPr>
            <a:r>
              <a:rPr lang="en-US" altLang="en-US" dirty="0" smtClean="0">
                <a:latin typeface="Arial" pitchFamily="34" charset="0"/>
                <a:ea typeface="Geneva"/>
                <a:cs typeface="Geneva"/>
              </a:rPr>
              <a:t>If it’s your first visit to a Lab, ask for a </a:t>
            </a:r>
            <a:r>
              <a:rPr lang="en-US" altLang="en-US" b="1" dirty="0" smtClean="0">
                <a:latin typeface="Arial" pitchFamily="34" charset="0"/>
                <a:ea typeface="Geneva"/>
                <a:cs typeface="Geneva"/>
              </a:rPr>
              <a:t>quick tour</a:t>
            </a:r>
            <a:r>
              <a:rPr lang="en-US" altLang="en-US" dirty="0" smtClean="0">
                <a:latin typeface="Arial" pitchFamily="34" charset="0"/>
                <a:ea typeface="Geneva"/>
                <a:cs typeface="Geneva"/>
              </a:rPr>
              <a:t>.</a:t>
            </a:r>
          </a:p>
        </p:txBody>
      </p:sp>
      <p:sp>
        <p:nvSpPr>
          <p:cNvPr id="50181" name="Text Box 4"/>
          <p:cNvSpPr txBox="1">
            <a:spLocks noChangeArrowheads="1"/>
          </p:cNvSpPr>
          <p:nvPr/>
        </p:nvSpPr>
        <p:spPr bwMode="auto">
          <a:xfrm>
            <a:off x="6877844" y="5444444"/>
            <a:ext cx="22590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ctr" eaLnBrk="1" hangingPunct="1">
              <a:spcBef>
                <a:spcPct val="0"/>
              </a:spcBef>
            </a:pPr>
            <a:r>
              <a:rPr lang="en-US" altLang="en-US" b="1" dirty="0"/>
              <a:t>Per 00-OP-S0056 </a:t>
            </a:r>
          </a:p>
        </p:txBody>
      </p:sp>
      <p:cxnSp>
        <p:nvCxnSpPr>
          <p:cNvPr id="7" name="Straight Connector 6"/>
          <p:cNvCxnSpPr/>
          <p:nvPr/>
        </p:nvCxnSpPr>
        <p:spPr>
          <a:xfrm>
            <a:off x="3048000" y="6096000"/>
            <a:ext cx="0" cy="762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097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792162"/>
          </a:xfrm>
        </p:spPr>
        <p:txBody>
          <a:bodyPr/>
          <a:lstStyle/>
          <a:p>
            <a:pPr eaLnBrk="1" hangingPunct="1"/>
            <a:r>
              <a:rPr lang="en-US" altLang="en-US" dirty="0" smtClean="0">
                <a:latin typeface="Arial" pitchFamily="34" charset="0"/>
                <a:ea typeface="Geneva"/>
                <a:cs typeface="Geneva"/>
              </a:rPr>
              <a:t>Reasons Clients can be Difficult - review</a:t>
            </a:r>
          </a:p>
        </p:txBody>
      </p:sp>
      <p:sp>
        <p:nvSpPr>
          <p:cNvPr id="51203" name="Rectangle 3"/>
          <p:cNvSpPr>
            <a:spLocks noGrp="1" noChangeArrowheads="1"/>
          </p:cNvSpPr>
          <p:nvPr>
            <p:ph idx="1"/>
          </p:nvPr>
        </p:nvSpPr>
        <p:spPr>
          <a:xfrm>
            <a:off x="457200" y="990600"/>
            <a:ext cx="8229600" cy="4525963"/>
          </a:xfrm>
        </p:spPr>
        <p:txBody>
          <a:bodyPr/>
          <a:lstStyle/>
          <a:p>
            <a:pPr eaLnBrk="1" hangingPunct="1">
              <a:spcBef>
                <a:spcPts val="600"/>
              </a:spcBef>
              <a:spcAft>
                <a:spcPts val="600"/>
              </a:spcAft>
              <a:buFontTx/>
              <a:buChar char="•"/>
            </a:pPr>
            <a:r>
              <a:rPr lang="en-US" altLang="en-US" dirty="0" smtClean="0">
                <a:latin typeface="Arial" pitchFamily="34" charset="0"/>
                <a:ea typeface="Geneva"/>
                <a:cs typeface="Geneva"/>
              </a:rPr>
              <a:t>Defending their self-esteem, Feel like no one’s listening, </a:t>
            </a:r>
          </a:p>
          <a:p>
            <a:pPr eaLnBrk="1" hangingPunct="1">
              <a:spcBef>
                <a:spcPts val="600"/>
              </a:spcBef>
              <a:spcAft>
                <a:spcPts val="600"/>
              </a:spcAft>
              <a:buFontTx/>
              <a:buChar char="•"/>
            </a:pPr>
            <a:r>
              <a:rPr lang="en-US" altLang="en-US" dirty="0">
                <a:latin typeface="Arial" pitchFamily="34" charset="0"/>
                <a:ea typeface="Geneva"/>
                <a:cs typeface="Geneva"/>
              </a:rPr>
              <a:t>Be prepared for a range of </a:t>
            </a:r>
            <a:r>
              <a:rPr lang="en-US" altLang="en-US" dirty="0" smtClean="0">
                <a:latin typeface="Arial" pitchFamily="34" charset="0"/>
                <a:ea typeface="Geneva"/>
                <a:cs typeface="Geneva"/>
              </a:rPr>
              <a:t>emotions: Tired &amp; frustrated (UL related or not) or in a bad mood, anxiety or confused (first DAP audit)</a:t>
            </a:r>
          </a:p>
          <a:p>
            <a:pPr eaLnBrk="1" hangingPunct="1">
              <a:spcBef>
                <a:spcPts val="600"/>
              </a:spcBef>
              <a:spcAft>
                <a:spcPts val="600"/>
              </a:spcAft>
              <a:buFontTx/>
              <a:buChar char="•"/>
            </a:pPr>
            <a:r>
              <a:rPr lang="en-US" altLang="en-US" dirty="0" smtClean="0">
                <a:latin typeface="Arial" pitchFamily="34" charset="0"/>
                <a:ea typeface="Geneva"/>
                <a:cs typeface="Geneva"/>
              </a:rPr>
              <a:t>Stay </a:t>
            </a:r>
            <a:r>
              <a:rPr lang="en-US" altLang="en-US" dirty="0">
                <a:latin typeface="Arial" pitchFamily="34" charset="0"/>
                <a:ea typeface="Geneva"/>
                <a:cs typeface="Geneva"/>
              </a:rPr>
              <a:t>calm, Listen </a:t>
            </a:r>
            <a:r>
              <a:rPr lang="en-US" altLang="en-US" dirty="0" smtClean="0">
                <a:latin typeface="Arial" pitchFamily="34" charset="0"/>
                <a:ea typeface="Geneva"/>
                <a:cs typeface="Geneva"/>
              </a:rPr>
              <a:t>carefully, Client </a:t>
            </a:r>
            <a:r>
              <a:rPr lang="en-US" altLang="en-US" dirty="0">
                <a:latin typeface="Arial" pitchFamily="34" charset="0"/>
                <a:ea typeface="Geneva"/>
                <a:cs typeface="Geneva"/>
              </a:rPr>
              <a:t>is venting – let them! </a:t>
            </a:r>
          </a:p>
          <a:p>
            <a:pPr eaLnBrk="1" hangingPunct="1">
              <a:spcBef>
                <a:spcPts val="600"/>
              </a:spcBef>
              <a:spcAft>
                <a:spcPts val="600"/>
              </a:spcAft>
              <a:buFontTx/>
              <a:buChar char="•"/>
            </a:pPr>
            <a:r>
              <a:rPr lang="en-US" altLang="en-US" dirty="0">
                <a:latin typeface="Arial" pitchFamily="34" charset="0"/>
                <a:ea typeface="Geneva"/>
                <a:cs typeface="Geneva"/>
              </a:rPr>
              <a:t>Even if the problem is not your </a:t>
            </a:r>
            <a:r>
              <a:rPr lang="en-US" altLang="en-US" dirty="0" smtClean="0">
                <a:latin typeface="Arial" pitchFamily="34" charset="0"/>
                <a:ea typeface="Geneva"/>
                <a:cs typeface="Geneva"/>
              </a:rPr>
              <a:t>responsibility or </a:t>
            </a:r>
            <a:r>
              <a:rPr lang="en-US" altLang="en-US" dirty="0">
                <a:latin typeface="Arial" pitchFamily="34" charset="0"/>
                <a:ea typeface="Geneva"/>
                <a:cs typeface="Geneva"/>
              </a:rPr>
              <a:t>solution is now in your hands, remember we represent all of UL.</a:t>
            </a:r>
          </a:p>
          <a:p>
            <a:pPr eaLnBrk="1" hangingPunct="1">
              <a:spcBef>
                <a:spcPts val="600"/>
              </a:spcBef>
              <a:spcAft>
                <a:spcPts val="600"/>
              </a:spcAft>
              <a:buFontTx/>
              <a:buChar char="•"/>
            </a:pPr>
            <a:r>
              <a:rPr lang="en-US" altLang="en-US" dirty="0">
                <a:latin typeface="Arial" pitchFamily="34" charset="0"/>
                <a:ea typeface="Geneva"/>
                <a:cs typeface="Geneva"/>
              </a:rPr>
              <a:t>Acknowledge feelings: </a:t>
            </a:r>
            <a:r>
              <a:rPr lang="en-US" altLang="en-US" dirty="0" smtClean="0">
                <a:latin typeface="Arial" pitchFamily="34" charset="0"/>
                <a:ea typeface="Geneva"/>
                <a:cs typeface="Geneva"/>
              </a:rPr>
              <a:t>“</a:t>
            </a:r>
            <a:r>
              <a:rPr lang="en-US" altLang="en-US" dirty="0">
                <a:latin typeface="Arial" pitchFamily="34" charset="0"/>
                <a:ea typeface="Geneva"/>
                <a:cs typeface="Geneva"/>
              </a:rPr>
              <a:t>Yes, that can be frustrating</a:t>
            </a:r>
            <a:r>
              <a:rPr lang="en-US" altLang="en-US" dirty="0" smtClean="0">
                <a:latin typeface="Arial" pitchFamily="34" charset="0"/>
                <a:ea typeface="Geneva"/>
                <a:cs typeface="Geneva"/>
              </a:rPr>
              <a:t>.” “You feel you haven’t been heard”</a:t>
            </a:r>
            <a:endParaRPr lang="en-US" altLang="en-US" dirty="0">
              <a:latin typeface="Arial" pitchFamily="34" charset="0"/>
              <a:ea typeface="Geneva"/>
              <a:cs typeface="Geneva"/>
            </a:endParaRPr>
          </a:p>
          <a:p>
            <a:pPr eaLnBrk="1" hangingPunct="1">
              <a:spcBef>
                <a:spcPts val="600"/>
              </a:spcBef>
              <a:spcAft>
                <a:spcPts val="600"/>
              </a:spcAft>
              <a:buFontTx/>
              <a:buChar char="•"/>
            </a:pPr>
            <a:r>
              <a:rPr lang="en-US" altLang="en-US" dirty="0">
                <a:latin typeface="Arial" pitchFamily="34" charset="0"/>
                <a:ea typeface="Geneva"/>
                <a:cs typeface="Geneva"/>
              </a:rPr>
              <a:t>Deal with it </a:t>
            </a:r>
            <a:r>
              <a:rPr lang="en-US" altLang="en-US" dirty="0" smtClean="0">
                <a:latin typeface="Arial" pitchFamily="34" charset="0"/>
                <a:ea typeface="Geneva"/>
                <a:cs typeface="Geneva"/>
              </a:rPr>
              <a:t>promptly, take ownership (I will help resolve this)</a:t>
            </a:r>
            <a:endParaRPr lang="en-US" altLang="en-US" dirty="0">
              <a:latin typeface="Arial" pitchFamily="34" charset="0"/>
              <a:ea typeface="Geneva"/>
              <a:cs typeface="Geneva"/>
            </a:endParaRPr>
          </a:p>
          <a:p>
            <a:pPr eaLnBrk="1" hangingPunct="1">
              <a:spcBef>
                <a:spcPts val="600"/>
              </a:spcBef>
              <a:spcAft>
                <a:spcPts val="600"/>
              </a:spcAft>
              <a:buFontTx/>
              <a:buChar char="•"/>
            </a:pPr>
            <a:r>
              <a:rPr lang="en-US" altLang="en-US" dirty="0">
                <a:latin typeface="Arial" pitchFamily="34" charset="0"/>
                <a:ea typeface="Geneva"/>
                <a:cs typeface="Geneva"/>
              </a:rPr>
              <a:t>Make client feel they talked to the right person</a:t>
            </a:r>
          </a:p>
          <a:p>
            <a:pPr eaLnBrk="1" hangingPunct="1">
              <a:spcBef>
                <a:spcPts val="600"/>
              </a:spcBef>
              <a:spcAft>
                <a:spcPts val="600"/>
              </a:spcAft>
              <a:buFontTx/>
              <a:buChar char="•"/>
            </a:pPr>
            <a:r>
              <a:rPr lang="en-US" altLang="en-US" dirty="0">
                <a:latin typeface="Arial" pitchFamily="34" charset="0"/>
                <a:ea typeface="Geneva"/>
                <a:cs typeface="Geneva"/>
              </a:rPr>
              <a:t>Explain action(s) you will take to handle the situation and gain agreement</a:t>
            </a:r>
          </a:p>
          <a:p>
            <a:pPr eaLnBrk="1" hangingPunct="1">
              <a:spcBef>
                <a:spcPts val="600"/>
              </a:spcBef>
              <a:spcAft>
                <a:spcPts val="600"/>
              </a:spcAft>
              <a:buFontTx/>
              <a:buChar char="•"/>
            </a:pPr>
            <a:r>
              <a:rPr lang="en-US" altLang="en-US" dirty="0">
                <a:latin typeface="Arial" pitchFamily="34" charset="0"/>
                <a:ea typeface="Geneva"/>
                <a:cs typeface="Geneva"/>
              </a:rPr>
              <a:t>Agree to </a:t>
            </a:r>
            <a:r>
              <a:rPr lang="en-US" altLang="en-US" dirty="0" smtClean="0">
                <a:latin typeface="Arial" pitchFamily="34" charset="0"/>
                <a:ea typeface="Geneva"/>
                <a:cs typeface="Geneva"/>
              </a:rPr>
              <a:t>disagree, if needed.  Thank </a:t>
            </a:r>
            <a:r>
              <a:rPr lang="en-US" altLang="en-US" dirty="0">
                <a:latin typeface="Arial" pitchFamily="34" charset="0"/>
                <a:ea typeface="Geneva"/>
                <a:cs typeface="Geneva"/>
              </a:rPr>
              <a:t>the person for bringing the situation to your </a:t>
            </a:r>
            <a:r>
              <a:rPr lang="en-US" altLang="en-US" dirty="0" smtClean="0">
                <a:latin typeface="Arial" pitchFamily="34" charset="0"/>
                <a:ea typeface="Geneva"/>
                <a:cs typeface="Geneva"/>
              </a:rPr>
              <a:t>attention.</a:t>
            </a:r>
            <a:endParaRPr lang="en-US" altLang="en-US" dirty="0">
              <a:latin typeface="Arial" pitchFamily="34" charset="0"/>
              <a:ea typeface="Geneva"/>
              <a:cs typeface="Geneva"/>
            </a:endParaRPr>
          </a:p>
          <a:p>
            <a:pPr eaLnBrk="1" hangingPunct="1">
              <a:spcBef>
                <a:spcPts val="1800"/>
              </a:spcBef>
              <a:spcAft>
                <a:spcPts val="1800"/>
              </a:spcAft>
              <a:buFontTx/>
              <a:buChar char="•"/>
            </a:pPr>
            <a:endParaRPr lang="en-US" altLang="en-US" dirty="0" smtClean="0">
              <a:latin typeface="Arial" pitchFamily="34" charset="0"/>
              <a:ea typeface="Geneva"/>
              <a:cs typeface="Geneva"/>
            </a:endParaRPr>
          </a:p>
        </p:txBody>
      </p:sp>
      <p:sp>
        <p:nvSpPr>
          <p:cNvPr id="51204"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ea typeface="Geneva"/>
              </a:rPr>
              <a:t>Slide </a:t>
            </a:r>
            <a:fld id="{812BBE4A-5107-496F-B1FF-1389B99630CE}" type="slidenum">
              <a:rPr lang="en-US" altLang="en-US" sz="1000" smtClean="0">
                <a:ea typeface="Geneva"/>
              </a:rPr>
              <a:pPr algn="r" eaLnBrk="1" hangingPunct="1">
                <a:spcBef>
                  <a:spcPct val="0"/>
                </a:spcBef>
              </a:pPr>
              <a:t>13</a:t>
            </a:fld>
            <a:endParaRPr lang="en-US" altLang="en-US" sz="1000" smtClean="0">
              <a:ea typeface="Geneva"/>
            </a:endParaRPr>
          </a:p>
        </p:txBody>
      </p:sp>
    </p:spTree>
    <p:extLst>
      <p:ext uri="{BB962C8B-B14F-4D97-AF65-F5344CB8AC3E}">
        <p14:creationId xmlns:p14="http://schemas.microsoft.com/office/powerpoint/2010/main" val="2545622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457200" y="2533650"/>
            <a:ext cx="5548313" cy="1400175"/>
          </a:xfrm>
        </p:spPr>
        <p:txBody>
          <a:bodyPr/>
          <a:lstStyle/>
          <a:p>
            <a:pPr eaLnBrk="1" hangingPunct="1"/>
            <a:r>
              <a:rPr lang="en-US" altLang="en-US" smtClean="0">
                <a:latin typeface="Arial" pitchFamily="34" charset="0"/>
                <a:ea typeface="Geneva"/>
                <a:cs typeface="Geneva"/>
              </a:rPr>
              <a:t/>
            </a:r>
            <a:br>
              <a:rPr lang="en-US" altLang="en-US" smtClean="0">
                <a:latin typeface="Arial" pitchFamily="34" charset="0"/>
                <a:ea typeface="Geneva"/>
                <a:cs typeface="Geneva"/>
              </a:rPr>
            </a:br>
            <a:endParaRPr lang="en-US" altLang="en-US" smtClean="0">
              <a:latin typeface="Arial" pitchFamily="34" charset="0"/>
              <a:ea typeface="Geneva"/>
              <a:cs typeface="Geneva"/>
            </a:endParaRPr>
          </a:p>
        </p:txBody>
      </p:sp>
      <p:sp>
        <p:nvSpPr>
          <p:cNvPr id="54275" name="Text Box 4"/>
          <p:cNvSpPr txBox="1">
            <a:spLocks noChangeArrowheads="1"/>
          </p:cNvSpPr>
          <p:nvPr/>
        </p:nvSpPr>
        <p:spPr bwMode="auto">
          <a:xfrm>
            <a:off x="609600" y="2362200"/>
            <a:ext cx="5486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eaLnBrk="1" hangingPunct="1">
              <a:spcBef>
                <a:spcPct val="0"/>
              </a:spcBef>
            </a:pPr>
            <a:r>
              <a:rPr lang="en-US" altLang="en-US" sz="3200" b="1">
                <a:solidFill>
                  <a:schemeClr val="bg1"/>
                </a:solidFill>
              </a:rPr>
              <a:t>Documenting the Audit</a:t>
            </a:r>
          </a:p>
        </p:txBody>
      </p:sp>
    </p:spTree>
    <p:extLst>
      <p:ext uri="{BB962C8B-B14F-4D97-AF65-F5344CB8AC3E}">
        <p14:creationId xmlns:p14="http://schemas.microsoft.com/office/powerpoint/2010/main" val="2442014647"/>
      </p:ext>
    </p:extLst>
  </p:cSld>
  <p:clrMapOvr>
    <a:masterClrMapping/>
  </p:clrMapOvr>
  <p:transition advClick="0">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3642730878"/>
              </p:ext>
            </p:extLst>
          </p:nvPr>
        </p:nvGraphicFramePr>
        <p:xfrm>
          <a:off x="762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5299" name="Rectangle 2"/>
          <p:cNvSpPr>
            <a:spLocks noGrp="1" noChangeArrowheads="1"/>
          </p:cNvSpPr>
          <p:nvPr>
            <p:ph type="title"/>
          </p:nvPr>
        </p:nvSpPr>
        <p:spPr>
          <a:xfrm>
            <a:off x="0" y="11113"/>
            <a:ext cx="4114800" cy="522287"/>
          </a:xfrm>
        </p:spPr>
        <p:txBody>
          <a:bodyPr/>
          <a:lstStyle/>
          <a:p>
            <a:pPr eaLnBrk="1" hangingPunct="1"/>
            <a:r>
              <a:rPr lang="en-US" altLang="en-US" smtClean="0">
                <a:latin typeface="Arial" pitchFamily="34" charset="0"/>
                <a:ea typeface="Geneva"/>
                <a:cs typeface="Geneva"/>
              </a:rPr>
              <a:t>Auditing Process </a:t>
            </a:r>
          </a:p>
        </p:txBody>
      </p:sp>
      <p:graphicFrame>
        <p:nvGraphicFramePr>
          <p:cNvPr id="6" name="Diagram 5"/>
          <p:cNvGraphicFramePr/>
          <p:nvPr>
            <p:extLst>
              <p:ext uri="{D42A27DB-BD31-4B8C-83A1-F6EECF244321}">
                <p14:modId xmlns:p14="http://schemas.microsoft.com/office/powerpoint/2010/main" val="3666624096"/>
              </p:ext>
            </p:extLst>
          </p:nvPr>
        </p:nvGraphicFramePr>
        <p:xfrm>
          <a:off x="370114" y="457200"/>
          <a:ext cx="8240486" cy="57578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5" name="Straight Connector 14"/>
          <p:cNvCxnSpPr/>
          <p:nvPr/>
        </p:nvCxnSpPr>
        <p:spPr>
          <a:xfrm>
            <a:off x="3341688" y="6096000"/>
            <a:ext cx="0" cy="728663"/>
          </a:xfrm>
          <a:prstGeom prst="line">
            <a:avLst/>
          </a:prstGeom>
        </p:spPr>
        <p:style>
          <a:lnRef idx="3">
            <a:schemeClr val="accent1"/>
          </a:lnRef>
          <a:fillRef idx="0">
            <a:schemeClr val="accent1"/>
          </a:fillRef>
          <a:effectRef idx="2">
            <a:schemeClr val="accent1"/>
          </a:effectRef>
          <a:fontRef idx="minor">
            <a:schemeClr val="tx1"/>
          </a:fontRef>
        </p:style>
      </p:cxnSp>
      <p:sp>
        <p:nvSpPr>
          <p:cNvPr id="2" name="Right Arrow 1"/>
          <p:cNvSpPr/>
          <p:nvPr/>
        </p:nvSpPr>
        <p:spPr>
          <a:xfrm>
            <a:off x="2732088" y="2133600"/>
            <a:ext cx="609600" cy="3810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err="1">
              <a:cs typeface="Arial" pitchFamily="34" charset="0"/>
            </a:endParaRPr>
          </a:p>
        </p:txBody>
      </p:sp>
      <p:sp>
        <p:nvSpPr>
          <p:cNvPr id="9" name="Right Arrow 8"/>
          <p:cNvSpPr/>
          <p:nvPr/>
        </p:nvSpPr>
        <p:spPr>
          <a:xfrm>
            <a:off x="5399088" y="2133600"/>
            <a:ext cx="609600" cy="3810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err="1">
              <a:cs typeface="Arial" pitchFamily="34" charset="0"/>
            </a:endParaRPr>
          </a:p>
        </p:txBody>
      </p:sp>
      <p:sp>
        <p:nvSpPr>
          <p:cNvPr id="55305" name="Rectangle 2"/>
          <p:cNvSpPr>
            <a:spLocks noChangeArrowheads="1"/>
          </p:cNvSpPr>
          <p:nvPr/>
        </p:nvSpPr>
        <p:spPr bwMode="auto">
          <a:xfrm>
            <a:off x="-32657" y="5069114"/>
            <a:ext cx="2895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ctr" eaLnBrk="1" hangingPunct="1">
              <a:spcBef>
                <a:spcPts val="2400"/>
              </a:spcBef>
            </a:pPr>
            <a:r>
              <a:rPr lang="en-US" altLang="en-US" dirty="0">
                <a:ea typeface="Geneva"/>
              </a:rPr>
              <a:t>See 00-OP-J0042, DAP Assessment Tool User’s Guide</a:t>
            </a:r>
          </a:p>
        </p:txBody>
      </p:sp>
      <p:sp>
        <p:nvSpPr>
          <p:cNvPr id="10" name="Rectangle 9"/>
          <p:cNvSpPr/>
          <p:nvPr/>
        </p:nvSpPr>
        <p:spPr>
          <a:xfrm>
            <a:off x="6574064" y="348342"/>
            <a:ext cx="2520242"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22, 24, 27-32</a:t>
            </a:r>
            <a:endParaRPr lang="en-US" sz="20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563562"/>
          </a:xfrm>
        </p:spPr>
        <p:txBody>
          <a:bodyPr/>
          <a:lstStyle/>
          <a:p>
            <a:pPr eaLnBrk="1" hangingPunct="1"/>
            <a:r>
              <a:rPr lang="en-US" altLang="en-US" smtClean="0">
                <a:latin typeface="Arial" pitchFamily="34" charset="0"/>
                <a:ea typeface="Geneva"/>
                <a:cs typeface="Geneva"/>
              </a:rPr>
              <a:t>Keys to Writing a Successful NCR</a:t>
            </a:r>
          </a:p>
        </p:txBody>
      </p:sp>
      <p:sp>
        <p:nvSpPr>
          <p:cNvPr id="57347" name="Rectangle 3"/>
          <p:cNvSpPr>
            <a:spLocks noGrp="1" noChangeArrowheads="1"/>
          </p:cNvSpPr>
          <p:nvPr>
            <p:ph idx="1"/>
          </p:nvPr>
        </p:nvSpPr>
        <p:spPr>
          <a:xfrm>
            <a:off x="457200" y="1143000"/>
            <a:ext cx="8229600" cy="4983163"/>
          </a:xfrm>
        </p:spPr>
        <p:txBody>
          <a:bodyPr/>
          <a:lstStyle/>
          <a:p>
            <a:pPr eaLnBrk="1" hangingPunct="1">
              <a:lnSpc>
                <a:spcPct val="90000"/>
              </a:lnSpc>
              <a:buFontTx/>
              <a:buChar char="•"/>
            </a:pPr>
            <a:r>
              <a:rPr lang="en-US" altLang="en-US" sz="2400" dirty="0" smtClean="0">
                <a:latin typeface="Arial" pitchFamily="34" charset="0"/>
                <a:ea typeface="Geneva"/>
                <a:cs typeface="Geneva"/>
              </a:rPr>
              <a:t>Clear concise statements</a:t>
            </a:r>
          </a:p>
          <a:p>
            <a:pPr lvl="4" eaLnBrk="1" hangingPunct="1">
              <a:lnSpc>
                <a:spcPct val="90000"/>
              </a:lnSpc>
              <a:spcBef>
                <a:spcPts val="1200"/>
              </a:spcBef>
            </a:pPr>
            <a:r>
              <a:rPr lang="en-US" altLang="en-US" sz="2400" dirty="0" smtClean="0">
                <a:latin typeface="Arial" pitchFamily="34" charset="0"/>
              </a:rPr>
              <a:t>Sufficient information</a:t>
            </a:r>
          </a:p>
          <a:p>
            <a:pPr lvl="4" eaLnBrk="1" hangingPunct="1">
              <a:lnSpc>
                <a:spcPct val="90000"/>
              </a:lnSpc>
              <a:spcBef>
                <a:spcPts val="1200"/>
              </a:spcBef>
            </a:pPr>
            <a:r>
              <a:rPr lang="en-US" altLang="en-US" sz="2400" dirty="0" smtClean="0">
                <a:latin typeface="Arial" pitchFamily="34" charset="0"/>
              </a:rPr>
              <a:t>Should be actionable</a:t>
            </a:r>
          </a:p>
          <a:p>
            <a:pPr lvl="4" eaLnBrk="1" hangingPunct="1">
              <a:lnSpc>
                <a:spcPct val="90000"/>
              </a:lnSpc>
              <a:spcBef>
                <a:spcPts val="1200"/>
              </a:spcBef>
            </a:pPr>
            <a:r>
              <a:rPr lang="en-US" altLang="en-US" sz="2400" dirty="0" smtClean="0">
                <a:latin typeface="Arial" pitchFamily="34" charset="0"/>
              </a:rPr>
              <a:t>Details of the issue</a:t>
            </a:r>
          </a:p>
          <a:p>
            <a:pPr lvl="4" eaLnBrk="1" hangingPunct="1">
              <a:lnSpc>
                <a:spcPct val="90000"/>
              </a:lnSpc>
              <a:spcBef>
                <a:spcPts val="1200"/>
              </a:spcBef>
            </a:pPr>
            <a:r>
              <a:rPr lang="en-US" altLang="en-US" sz="2400" dirty="0" smtClean="0">
                <a:latin typeface="Arial" pitchFamily="34" charset="0"/>
              </a:rPr>
              <a:t>Specific evidence</a:t>
            </a:r>
          </a:p>
          <a:p>
            <a:pPr lvl="4" eaLnBrk="1" hangingPunct="1">
              <a:lnSpc>
                <a:spcPct val="90000"/>
              </a:lnSpc>
              <a:spcBef>
                <a:spcPts val="1200"/>
              </a:spcBef>
            </a:pPr>
            <a:r>
              <a:rPr lang="en-US" altLang="en-US" sz="2400" dirty="0" smtClean="0">
                <a:latin typeface="Arial" pitchFamily="34" charset="0"/>
              </a:rPr>
              <a:t>Sample size when applicable (e.g., “1 of 5 records…”)</a:t>
            </a:r>
          </a:p>
          <a:p>
            <a:pPr lvl="4" eaLnBrk="1" hangingPunct="1">
              <a:lnSpc>
                <a:spcPct val="90000"/>
              </a:lnSpc>
              <a:spcBef>
                <a:spcPts val="1200"/>
              </a:spcBef>
            </a:pPr>
            <a:endParaRPr lang="en-US" altLang="en-US" sz="2400" dirty="0" smtClean="0">
              <a:latin typeface="Arial" pitchFamily="34" charset="0"/>
            </a:endParaRPr>
          </a:p>
          <a:p>
            <a:pPr eaLnBrk="1" hangingPunct="1">
              <a:lnSpc>
                <a:spcPct val="90000"/>
              </a:lnSpc>
              <a:buFontTx/>
              <a:buChar char="•"/>
            </a:pPr>
            <a:r>
              <a:rPr lang="en-US" altLang="en-US" sz="2400" dirty="0" smtClean="0">
                <a:latin typeface="Arial" pitchFamily="34" charset="0"/>
                <a:cs typeface="Geneva"/>
              </a:rPr>
              <a:t>Tie the nonconformity and objective evidence back to the requirement</a:t>
            </a:r>
          </a:p>
          <a:p>
            <a:pPr eaLnBrk="1" hangingPunct="1">
              <a:buFontTx/>
              <a:buChar char="•"/>
            </a:pPr>
            <a:endParaRPr lang="en-US" altLang="en-US" sz="2400" dirty="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304800" y="104775"/>
            <a:ext cx="8610600" cy="581025"/>
          </a:xfrm>
        </p:spPr>
        <p:txBody>
          <a:bodyPr/>
          <a:lstStyle/>
          <a:p>
            <a:pPr eaLnBrk="1" hangingPunct="1"/>
            <a:r>
              <a:rPr lang="en-US" altLang="en-US" sz="2400" dirty="0" smtClean="0">
                <a:latin typeface="Arial" pitchFamily="34" charset="0"/>
                <a:ea typeface="Geneva"/>
                <a:cs typeface="Geneva"/>
              </a:rPr>
              <a:t>Activity - Demo in Lab</a:t>
            </a:r>
          </a:p>
        </p:txBody>
      </p:sp>
      <p:sp>
        <p:nvSpPr>
          <p:cNvPr id="58371" name="Rectangle 3"/>
          <p:cNvSpPr>
            <a:spLocks noGrp="1" noChangeArrowheads="1"/>
          </p:cNvSpPr>
          <p:nvPr>
            <p:ph type="body" sz="half" idx="1"/>
          </p:nvPr>
        </p:nvSpPr>
        <p:spPr>
          <a:xfrm>
            <a:off x="304800" y="1219200"/>
            <a:ext cx="5562600" cy="5105400"/>
          </a:xfrm>
        </p:spPr>
        <p:txBody>
          <a:bodyPr/>
          <a:lstStyle/>
          <a:p>
            <a:pPr marL="0" indent="0" eaLnBrk="1" hangingPunct="1">
              <a:lnSpc>
                <a:spcPct val="90000"/>
              </a:lnSpc>
              <a:buFont typeface="Wingdings" pitchFamily="2" charset="2"/>
              <a:buNone/>
            </a:pPr>
            <a:r>
              <a:rPr lang="en-US" altLang="en-US" b="1" dirty="0" smtClean="0">
                <a:latin typeface="Arial" pitchFamily="34" charset="0"/>
                <a:ea typeface="Geneva"/>
                <a:cs typeface="Geneva"/>
              </a:rPr>
              <a:t>Directions:</a:t>
            </a:r>
          </a:p>
          <a:p>
            <a:pPr marL="0" indent="0" eaLnBrk="1" hangingPunct="1">
              <a:lnSpc>
                <a:spcPct val="90000"/>
              </a:lnSpc>
              <a:spcBef>
                <a:spcPts val="1800"/>
              </a:spcBef>
            </a:pPr>
            <a:r>
              <a:rPr lang="en-US" altLang="en-US" dirty="0" smtClean="0">
                <a:latin typeface="Arial" pitchFamily="34" charset="0"/>
                <a:ea typeface="Geneva"/>
                <a:cs typeface="Geneva"/>
              </a:rPr>
              <a:t>As a DAP lead auditor, you will witness a demo of a test conducted in the Lab.</a:t>
            </a:r>
          </a:p>
          <a:p>
            <a:pPr marL="0" indent="0" eaLnBrk="1" hangingPunct="1">
              <a:lnSpc>
                <a:spcPct val="90000"/>
              </a:lnSpc>
              <a:spcBef>
                <a:spcPts val="1800"/>
              </a:spcBef>
            </a:pPr>
            <a:r>
              <a:rPr lang="en-US" altLang="en-US" dirty="0" smtClean="0">
                <a:latin typeface="Arial" pitchFamily="34" charset="0"/>
                <a:ea typeface="Geneva"/>
                <a:cs typeface="Geneva"/>
              </a:rPr>
              <a:t>Focus on possible audit paths you may take instead of focusing on the actual test.</a:t>
            </a:r>
          </a:p>
          <a:p>
            <a:pPr marL="0" indent="0" eaLnBrk="1" hangingPunct="1">
              <a:lnSpc>
                <a:spcPct val="90000"/>
              </a:lnSpc>
              <a:spcBef>
                <a:spcPts val="1800"/>
              </a:spcBef>
            </a:pPr>
            <a:r>
              <a:rPr lang="en-US" altLang="en-US" dirty="0" smtClean="0">
                <a:latin typeface="Arial" pitchFamily="34" charset="0"/>
                <a:ea typeface="Geneva"/>
                <a:cs typeface="Geneva"/>
              </a:rPr>
              <a:t>Take path notes keeping in mind possible audit paths (Calibration/Equipment, Environment, Samples,  and Consumables).</a:t>
            </a:r>
          </a:p>
          <a:p>
            <a:pPr marL="0" indent="0" eaLnBrk="1" hangingPunct="1">
              <a:lnSpc>
                <a:spcPct val="90000"/>
              </a:lnSpc>
              <a:spcBef>
                <a:spcPts val="1800"/>
              </a:spcBef>
            </a:pPr>
            <a:r>
              <a:rPr lang="en-US" altLang="en-US" dirty="0" smtClean="0">
                <a:latin typeface="Arial" pitchFamily="34" charset="0"/>
                <a:ea typeface="Geneva"/>
                <a:cs typeface="Geneva"/>
              </a:rPr>
              <a:t>Discuss your observations as a large group.</a:t>
            </a:r>
          </a:p>
          <a:p>
            <a:pPr marL="0" indent="0" eaLnBrk="1" hangingPunct="1">
              <a:lnSpc>
                <a:spcPct val="90000"/>
              </a:lnSpc>
              <a:spcBef>
                <a:spcPts val="1800"/>
              </a:spcBef>
              <a:buFont typeface="Wingdings" pitchFamily="2" charset="2"/>
              <a:buNone/>
            </a:pPr>
            <a:r>
              <a:rPr lang="en-US" altLang="en-US" b="1" dirty="0" smtClean="0">
                <a:latin typeface="Arial" pitchFamily="34" charset="0"/>
                <a:ea typeface="Geneva"/>
                <a:cs typeface="Geneva"/>
              </a:rPr>
              <a:t>Time:  </a:t>
            </a:r>
          </a:p>
          <a:p>
            <a:pPr eaLnBrk="1" hangingPunct="1">
              <a:lnSpc>
                <a:spcPct val="90000"/>
              </a:lnSpc>
              <a:spcBef>
                <a:spcPts val="1800"/>
              </a:spcBef>
              <a:buFont typeface="Arial" panose="020B0604020202020204" pitchFamily="34" charset="0"/>
              <a:buChar char="•"/>
            </a:pPr>
            <a:r>
              <a:rPr lang="en-US" altLang="en-US" dirty="0" smtClean="0">
                <a:latin typeface="Arial" pitchFamily="34" charset="0"/>
                <a:ea typeface="Geneva"/>
                <a:cs typeface="Geneva"/>
              </a:rPr>
              <a:t>30 minutes for test demo</a:t>
            </a:r>
            <a:endParaRPr lang="en-US" altLang="en-US" dirty="0" smtClean="0">
              <a:solidFill>
                <a:srgbClr val="FF0000"/>
              </a:solidFill>
              <a:latin typeface="Arial" pitchFamily="34" charset="0"/>
              <a:ea typeface="Geneva"/>
              <a:cs typeface="Geneva"/>
            </a:endParaRPr>
          </a:p>
          <a:p>
            <a:pPr eaLnBrk="1" hangingPunct="1">
              <a:lnSpc>
                <a:spcPct val="90000"/>
              </a:lnSpc>
              <a:spcBef>
                <a:spcPts val="1800"/>
              </a:spcBef>
              <a:buFont typeface="Arial" panose="020B0604020202020204" pitchFamily="34" charset="0"/>
              <a:buChar char="•"/>
            </a:pPr>
            <a:r>
              <a:rPr lang="en-US" altLang="en-US" dirty="0" smtClean="0">
                <a:latin typeface="Arial" pitchFamily="34" charset="0"/>
                <a:ea typeface="Geneva"/>
                <a:cs typeface="Geneva"/>
              </a:rPr>
              <a:t>60 minutes for audit paths</a:t>
            </a:r>
          </a:p>
        </p:txBody>
      </p:sp>
      <p:pic>
        <p:nvPicPr>
          <p:cNvPr id="58372" name="Picture 4" descr="j0341529"/>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6172200" y="1676400"/>
            <a:ext cx="2609850" cy="3657600"/>
          </a:xfrm>
          <a:noFill/>
        </p:spPr>
      </p:pic>
      <p:sp>
        <p:nvSpPr>
          <p:cNvPr id="5"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17</a:t>
            </a:fld>
            <a:endParaRPr lang="en-US"/>
          </a:p>
        </p:txBody>
      </p:sp>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76201"/>
            <a:ext cx="8382000" cy="533400"/>
          </a:xfrm>
        </p:spPr>
        <p:txBody>
          <a:bodyPr/>
          <a:lstStyle/>
          <a:p>
            <a:pPr eaLnBrk="1" hangingPunct="1"/>
            <a:r>
              <a:rPr lang="en-US" altLang="en-US" sz="2400" dirty="0" smtClean="0">
                <a:latin typeface="Arial" pitchFamily="34" charset="0"/>
                <a:ea typeface="Geneva"/>
                <a:cs typeface="Geneva"/>
              </a:rPr>
              <a:t>Activity - Completing GALO, Areport, &amp; NCR </a:t>
            </a:r>
          </a:p>
        </p:txBody>
      </p:sp>
      <p:sp>
        <p:nvSpPr>
          <p:cNvPr id="54275" name="Rectangle 3"/>
          <p:cNvSpPr>
            <a:spLocks noGrp="1" noChangeArrowheads="1"/>
          </p:cNvSpPr>
          <p:nvPr>
            <p:ph type="body" sz="half" idx="1"/>
          </p:nvPr>
        </p:nvSpPr>
        <p:spPr>
          <a:xfrm>
            <a:off x="152400" y="838200"/>
            <a:ext cx="6172200" cy="3733800"/>
          </a:xfrm>
        </p:spPr>
        <p:txBody>
          <a:bodyPr/>
          <a:lstStyle/>
          <a:p>
            <a:pPr marL="0" indent="0" eaLnBrk="1" hangingPunct="1">
              <a:lnSpc>
                <a:spcPct val="90000"/>
              </a:lnSpc>
              <a:defRPr/>
            </a:pPr>
            <a:r>
              <a:rPr lang="en-US" b="1" dirty="0" smtClean="0">
                <a:latin typeface="Arial" charset="0"/>
              </a:rPr>
              <a:t>Directions:</a:t>
            </a:r>
          </a:p>
          <a:p>
            <a:pPr lvl="1" eaLnBrk="1" hangingPunct="1">
              <a:lnSpc>
                <a:spcPct val="90000"/>
              </a:lnSpc>
              <a:spcBef>
                <a:spcPts val="1800"/>
              </a:spcBef>
              <a:buFont typeface="Arial" charset="0"/>
              <a:buChar char="•"/>
              <a:defRPr/>
            </a:pPr>
            <a:r>
              <a:rPr lang="en-US" sz="2000" dirty="0" smtClean="0">
                <a:latin typeface="Arial" charset="0"/>
              </a:rPr>
              <a:t>Use an example from your audit or the instructor will assign one </a:t>
            </a:r>
          </a:p>
          <a:p>
            <a:pPr lvl="1" eaLnBrk="1" hangingPunct="1">
              <a:lnSpc>
                <a:spcPct val="90000"/>
              </a:lnSpc>
              <a:spcBef>
                <a:spcPts val="1800"/>
              </a:spcBef>
              <a:buFont typeface="Arial" charset="0"/>
              <a:buChar char="•"/>
              <a:defRPr/>
            </a:pPr>
            <a:r>
              <a:rPr lang="en-US" sz="2000" dirty="0" smtClean="0">
                <a:latin typeface="Arial" charset="0"/>
              </a:rPr>
              <a:t>Write an NCR &amp; Areport, then email to Instructor.  </a:t>
            </a:r>
          </a:p>
          <a:p>
            <a:pPr lvl="1" eaLnBrk="1" hangingPunct="1">
              <a:lnSpc>
                <a:spcPct val="90000"/>
              </a:lnSpc>
              <a:buFont typeface="Arial" charset="0"/>
              <a:buChar char="•"/>
              <a:defRPr/>
            </a:pPr>
            <a:r>
              <a:rPr lang="en-US" sz="2000" dirty="0" smtClean="0">
                <a:latin typeface="Arial" charset="0"/>
              </a:rPr>
              <a:t>Instructor will review at least one NCR &amp; AReport.  Class will offer feedback for everyone’s learning. </a:t>
            </a:r>
          </a:p>
          <a:p>
            <a:pPr marL="0" indent="0" eaLnBrk="1" hangingPunct="1">
              <a:lnSpc>
                <a:spcPct val="90000"/>
              </a:lnSpc>
              <a:spcBef>
                <a:spcPts val="1800"/>
              </a:spcBef>
              <a:defRPr/>
            </a:pPr>
            <a:r>
              <a:rPr lang="en-US" b="1" dirty="0" smtClean="0">
                <a:latin typeface="Arial" charset="0"/>
              </a:rPr>
              <a:t>Time:  </a:t>
            </a:r>
            <a:r>
              <a:rPr lang="en-US" dirty="0" smtClean="0">
                <a:latin typeface="Arial" charset="0"/>
              </a:rPr>
              <a:t>	</a:t>
            </a:r>
          </a:p>
          <a:p>
            <a:pPr marL="285750" indent="-285750" eaLnBrk="1" hangingPunct="1">
              <a:lnSpc>
                <a:spcPct val="90000"/>
              </a:lnSpc>
              <a:spcBef>
                <a:spcPts val="1800"/>
              </a:spcBef>
              <a:buFont typeface="Arial" panose="020B0604020202020204" pitchFamily="34" charset="0"/>
              <a:buChar char="•"/>
              <a:defRPr/>
            </a:pPr>
            <a:r>
              <a:rPr lang="en-US" dirty="0">
                <a:latin typeface="Arial" charset="0"/>
              </a:rPr>
              <a:t>GALO </a:t>
            </a:r>
            <a:r>
              <a:rPr lang="en-US" dirty="0" smtClean="0">
                <a:latin typeface="Arial" charset="0"/>
              </a:rPr>
              <a:t>was completed </a:t>
            </a:r>
            <a:r>
              <a:rPr lang="en-US" dirty="0">
                <a:latin typeface="Arial" charset="0"/>
              </a:rPr>
              <a:t>during practice audit</a:t>
            </a:r>
          </a:p>
          <a:p>
            <a:pPr eaLnBrk="1" hangingPunct="1">
              <a:lnSpc>
                <a:spcPct val="90000"/>
              </a:lnSpc>
              <a:spcBef>
                <a:spcPts val="1800"/>
              </a:spcBef>
              <a:buFont typeface="Arial" panose="020B0604020202020204" pitchFamily="34" charset="0"/>
              <a:buChar char="•"/>
              <a:defRPr/>
            </a:pPr>
            <a:r>
              <a:rPr lang="en-US" dirty="0" smtClean="0">
                <a:latin typeface="Arial" charset="0"/>
              </a:rPr>
              <a:t>Areport &amp; NCRs writing – ~60 minutes</a:t>
            </a:r>
          </a:p>
          <a:p>
            <a:pPr eaLnBrk="1" hangingPunct="1">
              <a:lnSpc>
                <a:spcPct val="90000"/>
              </a:lnSpc>
              <a:spcBef>
                <a:spcPts val="1800"/>
              </a:spcBef>
              <a:buFont typeface="Arial" panose="020B0604020202020204" pitchFamily="34" charset="0"/>
              <a:buChar char="•"/>
              <a:defRPr/>
            </a:pPr>
            <a:r>
              <a:rPr lang="en-US" dirty="0" smtClean="0">
                <a:latin typeface="Arial" charset="0"/>
              </a:rPr>
              <a:t>Review </a:t>
            </a:r>
            <a:r>
              <a:rPr lang="en-US" dirty="0">
                <a:latin typeface="Arial" charset="0"/>
              </a:rPr>
              <a:t>Areport &amp; NCRs </a:t>
            </a:r>
            <a:r>
              <a:rPr lang="en-US" dirty="0" smtClean="0">
                <a:latin typeface="Arial" charset="0"/>
              </a:rPr>
              <a:t>in class – ~30 minutes</a:t>
            </a:r>
          </a:p>
        </p:txBody>
      </p:sp>
      <p:pic>
        <p:nvPicPr>
          <p:cNvPr id="59396" name="Picture 4" descr="j0341529"/>
          <p:cNvPicPr>
            <a:picLocks noGrp="1" noChangeAspect="1" noChangeArrowheads="1"/>
          </p:cNvPicPr>
          <p:nvPr>
            <p:ph type="clipArt" sz="half" idx="2"/>
          </p:nvPr>
        </p:nvPicPr>
        <p:blipFill>
          <a:blip r:embed="rId3">
            <a:extLst>
              <a:ext uri="{28A0092B-C50C-407E-A947-70E740481C1C}">
                <a14:useLocalDpi xmlns:a14="http://schemas.microsoft.com/office/drawing/2010/main" val="0"/>
              </a:ext>
            </a:extLst>
          </a:blip>
          <a:srcRect/>
          <a:stretch>
            <a:fillRect/>
          </a:stretch>
        </p:blipFill>
        <p:spPr>
          <a:xfrm>
            <a:off x="6400800" y="1600200"/>
            <a:ext cx="2590800" cy="3657600"/>
          </a:xfrm>
          <a:noFill/>
        </p:spPr>
      </p:pic>
      <p:sp>
        <p:nvSpPr>
          <p:cNvPr id="5" name="Slide Number Placeholder 5"/>
          <p:cNvSpPr>
            <a:spLocks noGrp="1"/>
          </p:cNvSpPr>
          <p:nvPr>
            <p:ph type="sldNum" sz="quarter" idx="10"/>
          </p:nvPr>
        </p:nvSpPr>
        <p:spPr>
          <a:xfrm>
            <a:off x="8502650" y="0"/>
            <a:ext cx="641350" cy="365125"/>
          </a:xfrm>
        </p:spPr>
        <p:txBody>
          <a:bodyPr/>
          <a:lstStyle>
            <a:lvl1pPr>
              <a:defRPr>
                <a:latin typeface="Calibri" panose="020F0502020204030204" pitchFamily="34" charset="0"/>
              </a:defRPr>
            </a:lvl1pPr>
          </a:lstStyle>
          <a:p>
            <a:pPr>
              <a:defRPr/>
            </a:pPr>
            <a:r>
              <a:rPr lang="en-US" smtClean="0"/>
              <a:t>Slide </a:t>
            </a:r>
            <a:fld id="{228C97BB-2F41-44FE-BE5E-608843143555}" type="slidenum">
              <a:rPr lang="en-US" smtClean="0"/>
              <a:pPr>
                <a:defRPr/>
              </a:pPr>
              <a:t>18</a:t>
            </a:fld>
            <a:endParaRPr lang="en-US"/>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latin typeface="Arial" pitchFamily="34" charset="0"/>
                <a:ea typeface="Geneva"/>
                <a:cs typeface="Geneva"/>
              </a:rPr>
              <a:t>Verifying Prior NCR onsite</a:t>
            </a:r>
          </a:p>
        </p:txBody>
      </p:sp>
      <p:sp>
        <p:nvSpPr>
          <p:cNvPr id="63491" name="Rectangle 3"/>
          <p:cNvSpPr>
            <a:spLocks noGrp="1" noChangeArrowheads="1"/>
          </p:cNvSpPr>
          <p:nvPr>
            <p:ph idx="1"/>
          </p:nvPr>
        </p:nvSpPr>
        <p:spPr>
          <a:xfrm>
            <a:off x="457200" y="1143000"/>
            <a:ext cx="8229600" cy="4983163"/>
          </a:xfrm>
        </p:spPr>
        <p:txBody>
          <a:bodyPr/>
          <a:lstStyle/>
          <a:p>
            <a:pPr eaLnBrk="1" hangingPunct="1">
              <a:lnSpc>
                <a:spcPct val="90000"/>
              </a:lnSpc>
              <a:buFontTx/>
              <a:buChar char="•"/>
              <a:defRPr/>
            </a:pPr>
            <a:r>
              <a:rPr lang="en-US" altLang="en-US" dirty="0" smtClean="0">
                <a:latin typeface="Arial" pitchFamily="34" charset="0"/>
                <a:ea typeface="Geneva"/>
                <a:cs typeface="Geneva"/>
              </a:rPr>
              <a:t>Review client’s response</a:t>
            </a:r>
          </a:p>
          <a:p>
            <a:pPr eaLnBrk="1" hangingPunct="1">
              <a:lnSpc>
                <a:spcPct val="90000"/>
              </a:lnSpc>
              <a:buFontTx/>
              <a:buChar char="•"/>
              <a:defRPr/>
            </a:pPr>
            <a:r>
              <a:rPr lang="en-US" altLang="en-US" dirty="0" smtClean="0">
                <a:latin typeface="Arial" pitchFamily="34" charset="0"/>
              </a:rPr>
              <a:t>Look for evidence of implementation &amp; effectiveness</a:t>
            </a:r>
          </a:p>
          <a:p>
            <a:pPr eaLnBrk="1" hangingPunct="1">
              <a:buFontTx/>
              <a:buChar char="•"/>
              <a:defRPr/>
            </a:pPr>
            <a:r>
              <a:rPr lang="en-US" altLang="en-US" dirty="0" smtClean="0">
                <a:latin typeface="Arial" pitchFamily="34" charset="0"/>
                <a:ea typeface="Geneva"/>
                <a:cs typeface="Geneva"/>
              </a:rPr>
              <a:t>Record review in DAP Assessment tool, in the ‘Datasheet and NCR Review’ worksheet</a:t>
            </a:r>
          </a:p>
          <a:p>
            <a:pPr eaLnBrk="1" hangingPunct="1">
              <a:buFontTx/>
              <a:buChar char="•"/>
              <a:defRPr/>
            </a:pPr>
            <a:r>
              <a:rPr lang="en-US" altLang="en-US" dirty="0" smtClean="0">
                <a:latin typeface="Arial" pitchFamily="34" charset="0"/>
                <a:ea typeface="Geneva"/>
                <a:cs typeface="Geneva"/>
              </a:rPr>
              <a:t>How would you verify these examples? </a:t>
            </a:r>
            <a:r>
              <a:rPr lang="en-US" altLang="en-US" dirty="0">
                <a:latin typeface="Arial" pitchFamily="34" charset="0"/>
                <a:cs typeface="Geneva"/>
              </a:rPr>
              <a:t>- </a:t>
            </a:r>
            <a:r>
              <a:rPr lang="en-US" altLang="en-US" dirty="0">
                <a:latin typeface="Arial" pitchFamily="34" charset="0"/>
                <a:ea typeface="Geneva"/>
                <a:cs typeface="Geneva"/>
              </a:rPr>
              <a:t>See “NCR </a:t>
            </a:r>
            <a:r>
              <a:rPr lang="en-US" altLang="en-US" dirty="0" smtClean="0">
                <a:latin typeface="Arial" pitchFamily="34" charset="0"/>
                <a:ea typeface="Geneva"/>
                <a:cs typeface="Geneva"/>
              </a:rPr>
              <a:t>Responses </a:t>
            </a:r>
            <a:r>
              <a:rPr lang="en-US" altLang="en-US" dirty="0">
                <a:latin typeface="Arial" pitchFamily="34" charset="0"/>
                <a:ea typeface="Geneva"/>
                <a:cs typeface="Geneva"/>
              </a:rPr>
              <a:t>1 to 4” in </a:t>
            </a:r>
            <a:r>
              <a:rPr lang="en-US" altLang="en-US" dirty="0" smtClean="0">
                <a:latin typeface="Arial" pitchFamily="34" charset="0"/>
                <a:ea typeface="Geneva"/>
                <a:cs typeface="Geneva"/>
              </a:rPr>
              <a:t>SharePoint </a:t>
            </a:r>
            <a:r>
              <a:rPr lang="en-US" altLang="en-US" dirty="0" smtClean="0">
                <a:latin typeface="Arial" pitchFamily="34" charset="0"/>
                <a:ea typeface="Geneva"/>
                <a:cs typeface="Geneva"/>
                <a:hlinkClick r:id="rId3"/>
              </a:rPr>
              <a:t>site</a:t>
            </a:r>
            <a:endParaRPr lang="en-US" altLang="en-US" dirty="0">
              <a:latin typeface="Arial" pitchFamily="34" charset="0"/>
              <a:ea typeface="Geneva"/>
              <a:cs typeface="Geneva"/>
            </a:endParaRPr>
          </a:p>
          <a:p>
            <a:pPr eaLnBrk="1" hangingPunct="1">
              <a:buFontTx/>
              <a:buChar char="•"/>
              <a:defRPr/>
            </a:pPr>
            <a:endParaRPr lang="en-US" altLang="en-US" dirty="0" smtClean="0">
              <a:latin typeface="Arial" pitchFamily="34" charset="0"/>
              <a:ea typeface="Geneva"/>
              <a:cs typeface="Geneva"/>
            </a:endParaRPr>
          </a:p>
          <a:p>
            <a:pPr marL="0" indent="0" eaLnBrk="1" hangingPunct="1">
              <a:defRPr/>
            </a:pPr>
            <a:r>
              <a:rPr lang="en-US" altLang="en-US" b="1" dirty="0" smtClean="0">
                <a:latin typeface="Arial" pitchFamily="34" charset="0"/>
                <a:ea typeface="Geneva"/>
                <a:cs typeface="Geneva"/>
              </a:rPr>
              <a:t>Repeat NCRs</a:t>
            </a:r>
            <a:r>
              <a:rPr lang="en-US" altLang="en-US" dirty="0" smtClean="0">
                <a:latin typeface="Arial" pitchFamily="34" charset="0"/>
                <a:ea typeface="Geneva"/>
                <a:cs typeface="Geneva"/>
              </a:rPr>
              <a:t>:</a:t>
            </a:r>
          </a:p>
          <a:p>
            <a:pPr marL="342900" lvl="1" indent="-342900" eaLnBrk="1" hangingPunct="1">
              <a:spcBef>
                <a:spcPct val="20000"/>
              </a:spcBef>
              <a:defRPr/>
            </a:pPr>
            <a:r>
              <a:rPr lang="en-US" sz="2000" dirty="0" smtClean="0"/>
              <a:t>NCR identified </a:t>
            </a:r>
            <a:r>
              <a:rPr lang="en-US" sz="2000" dirty="0"/>
              <a:t>in previous audit for which corrective action has not been completed as planned.</a:t>
            </a:r>
          </a:p>
          <a:p>
            <a:pPr eaLnBrk="1" hangingPunct="1">
              <a:spcBef>
                <a:spcPts val="1200"/>
              </a:spcBef>
              <a:buFont typeface="Arial" panose="020B0604020202020204" pitchFamily="34" charset="0"/>
              <a:buChar char="•"/>
              <a:defRPr/>
            </a:pPr>
            <a:r>
              <a:rPr lang="en-US" dirty="0" smtClean="0"/>
              <a:t>NCR is </a:t>
            </a:r>
            <a:r>
              <a:rPr lang="en-US" dirty="0"/>
              <a:t>substantially similar in nature to one in previous </a:t>
            </a:r>
            <a:r>
              <a:rPr lang="en-US" dirty="0" smtClean="0"/>
              <a:t>audit.</a:t>
            </a:r>
            <a:endParaRPr lang="en-US" dirty="0" smtClean="0">
              <a:latin typeface="Arial" pitchFamily="34" charset="0"/>
            </a:endParaRPr>
          </a:p>
          <a:p>
            <a:pPr eaLnBrk="1" hangingPunct="1">
              <a:spcBef>
                <a:spcPts val="1200"/>
              </a:spcBef>
              <a:buFont typeface="Arial" panose="020B0604020202020204" pitchFamily="34" charset="0"/>
              <a:buChar char="•"/>
              <a:defRPr/>
            </a:pPr>
            <a:r>
              <a:rPr lang="en-US" dirty="0" smtClean="0">
                <a:latin typeface="Arial" pitchFamily="34" charset="0"/>
                <a:ea typeface="Geneva"/>
                <a:cs typeface="Geneva"/>
              </a:rPr>
              <a:t>Lead </a:t>
            </a:r>
            <a:r>
              <a:rPr lang="en-US" dirty="0">
                <a:latin typeface="Arial" pitchFamily="34" charset="0"/>
                <a:ea typeface="Geneva"/>
                <a:cs typeface="Geneva"/>
              </a:rPr>
              <a:t>Auditor </a:t>
            </a:r>
            <a:r>
              <a:rPr lang="en-US" b="1" dirty="0">
                <a:latin typeface="Arial" pitchFamily="34" charset="0"/>
                <a:ea typeface="Geneva"/>
                <a:cs typeface="Geneva"/>
              </a:rPr>
              <a:t>informs DAP Audit Manager </a:t>
            </a:r>
            <a:r>
              <a:rPr lang="en-US" dirty="0">
                <a:latin typeface="Arial" pitchFamily="34" charset="0"/>
                <a:ea typeface="Geneva"/>
                <a:cs typeface="Geneva"/>
              </a:rPr>
              <a:t>who will review &amp; determine the appropriate action(s).</a:t>
            </a:r>
          </a:p>
          <a:p>
            <a:pPr marL="227013" lvl="2" indent="0" algn="ctr" eaLnBrk="1" hangingPunct="1">
              <a:buFont typeface="Arial" pitchFamily="34" charset="0"/>
              <a:buNone/>
              <a:defRPr/>
            </a:pPr>
            <a:r>
              <a:rPr lang="en-US" sz="2000" dirty="0">
                <a:solidFill>
                  <a:srgbClr val="FF0000"/>
                </a:solidFill>
                <a:latin typeface="Arial" pitchFamily="34" charset="0"/>
                <a:ea typeface="Geneva"/>
                <a:cs typeface="Geneva"/>
              </a:rPr>
              <a:t>NA – Kai Huang         AP/EMEA + LA - Larisa Aoyagi</a:t>
            </a:r>
          </a:p>
          <a:p>
            <a:pPr eaLnBrk="1" hangingPunct="1">
              <a:buFontTx/>
              <a:buChar char="•"/>
              <a:defRPr/>
            </a:pPr>
            <a:endParaRPr lang="en-US" altLang="en-US" dirty="0" smtClean="0">
              <a:latin typeface="Arial" pitchFamily="34" charset="0"/>
              <a:ea typeface="Geneva"/>
              <a:cs typeface="Genev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9"/>
          <p:cNvSpPr>
            <a:spLocks noGrp="1" noChangeArrowheads="1"/>
          </p:cNvSpPr>
          <p:nvPr>
            <p:ph type="title"/>
          </p:nvPr>
        </p:nvSpPr>
        <p:spPr/>
        <p:txBody>
          <a:bodyPr/>
          <a:lstStyle/>
          <a:p>
            <a:pPr eaLnBrk="1" hangingPunct="1"/>
            <a:r>
              <a:rPr lang="en-US" altLang="en-US" smtClean="0">
                <a:latin typeface="Arial" pitchFamily="34" charset="0"/>
                <a:ea typeface="Geneva"/>
                <a:cs typeface="Geneva"/>
              </a:rPr>
              <a:t>Daily Course Agenda </a:t>
            </a:r>
          </a:p>
        </p:txBody>
      </p:sp>
      <p:graphicFrame>
        <p:nvGraphicFramePr>
          <p:cNvPr id="2" name="Table Placeholder 1"/>
          <p:cNvGraphicFramePr>
            <a:graphicFrameLocks noGrp="1"/>
          </p:cNvGraphicFramePr>
          <p:nvPr>
            <p:ph type="tbl" idx="1"/>
            <p:extLst>
              <p:ext uri="{D42A27DB-BD31-4B8C-83A1-F6EECF244321}">
                <p14:modId xmlns:p14="http://schemas.microsoft.com/office/powerpoint/2010/main" val="3129688182"/>
              </p:ext>
            </p:extLst>
          </p:nvPr>
        </p:nvGraphicFramePr>
        <p:xfrm>
          <a:off x="381000" y="681038"/>
          <a:ext cx="8458200" cy="4089581"/>
        </p:xfrm>
        <a:graphic>
          <a:graphicData uri="http://schemas.openxmlformats.org/drawingml/2006/table">
            <a:tbl>
              <a:tblPr/>
              <a:tblGrid>
                <a:gridCol w="761999"/>
                <a:gridCol w="7696201"/>
              </a:tblGrid>
              <a:tr h="33038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ea typeface="Times New Roman" charset="0"/>
                          <a:cs typeface="Arial" charset="0"/>
                        </a:rPr>
                        <a:t>Day</a:t>
                      </a:r>
                      <a:endParaRPr kumimoji="0" lang="en-US" sz="1600" b="0" i="0" u="none" strike="noStrike" cap="none" normalizeH="0" baseline="0" dirty="0" smtClean="0">
                        <a:ln>
                          <a:noFill/>
                        </a:ln>
                        <a:solidFill>
                          <a:schemeClr val="tx1"/>
                        </a:solidFill>
                        <a:effectLst/>
                        <a:latin typeface="Times New Roman" charset="0"/>
                        <a:ea typeface="Times New Roman" charset="0"/>
                        <a:cs typeface="Arial" charset="0"/>
                      </a:endParaRP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ea typeface="Times New Roman" charset="0"/>
                          <a:cs typeface="Arial" charset="0"/>
                        </a:rPr>
                        <a:t>Topics </a:t>
                      </a:r>
                      <a:endParaRPr kumimoji="0" lang="en-US" sz="1600" b="0" i="0" u="none" strike="noStrike" cap="none" normalizeH="0" baseline="0" dirty="0" smtClean="0">
                        <a:ln>
                          <a:noFill/>
                        </a:ln>
                        <a:solidFill>
                          <a:schemeClr val="tx1"/>
                        </a:solidFill>
                        <a:effectLst/>
                        <a:latin typeface="Times New Roman" charset="0"/>
                        <a:ea typeface="Times New Roman" charset="0"/>
                        <a:cs typeface="Arial" charset="0"/>
                      </a:endParaRP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CC00"/>
                    </a:solidFill>
                  </a:tcPr>
                </a:tc>
              </a:tr>
              <a:tr h="157938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ea typeface="Times New Roman" charset="0"/>
                          <a:cs typeface="Arial" charset="0"/>
                        </a:rPr>
                        <a:t>1</a:t>
                      </a: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Introductions of instructors &amp; students &amp; purpose</a:t>
                      </a:r>
                    </a:p>
                    <a:p>
                      <a:pPr marL="274320" marR="0" lvl="0" indent="0" algn="l" defTabSz="914400" rtl="0" eaLnBrk="0" fontAlgn="base" latinLnBrk="0" hangingPunct="0">
                        <a:lnSpc>
                          <a:spcPct val="100000"/>
                        </a:lnSpc>
                        <a:spcBef>
                          <a:spcPts val="200"/>
                        </a:spcBef>
                        <a:spcAft>
                          <a:spcPts val="200"/>
                        </a:spcAft>
                        <a:buClr>
                          <a:schemeClr val="hlink"/>
                        </a:buClr>
                        <a:buSzTx/>
                        <a:buFont typeface="Symbol" pitchFamily="18" charset="2"/>
                        <a:buNone/>
                        <a:tabLst>
                          <a:tab pos="228600" algn="l"/>
                        </a:tabLst>
                        <a:defRPr/>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SIMULATED IN-CLASS AUDIT</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Planning for the DAP Audit</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Conducting an Opening Meeting</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kumimoji="0" lang="en-US" sz="2000" b="1" i="0" u="none" strike="noStrike" cap="none" normalizeH="0" baseline="0" dirty="0" smtClean="0">
                          <a:ln>
                            <a:noFill/>
                          </a:ln>
                          <a:solidFill>
                            <a:schemeClr val="tx1"/>
                          </a:solidFill>
                          <a:effectLst/>
                          <a:latin typeface="Arial" charset="0"/>
                        </a:rPr>
                        <a:t>Documenting the DAP Audit using the GALO, In-House Calibration Checklists &amp; Path Notes</a:t>
                      </a:r>
                      <a:r>
                        <a:rPr kumimoji="0" lang="en-US" sz="2000" b="1" i="0" u="none" strike="noStrike" cap="none" normalizeH="0" baseline="0" dirty="0" smtClean="0">
                          <a:ln>
                            <a:noFill/>
                          </a:ln>
                          <a:solidFill>
                            <a:schemeClr val="tx1"/>
                          </a:solidFill>
                          <a:effectLst/>
                          <a:latin typeface="Arial" charset="0"/>
                          <a:ea typeface="Times New Roman" charset="0"/>
                          <a:cs typeface="Arial" charset="0"/>
                        </a:rPr>
                        <a:t> </a:t>
                      </a:r>
                      <a:endParaRPr kumimoji="0" lang="en-US" sz="2000" b="0" i="0" u="none" strike="noStrike" cap="none" normalizeH="0" baseline="0" dirty="0" smtClean="0">
                        <a:ln>
                          <a:noFill/>
                        </a:ln>
                        <a:solidFill>
                          <a:schemeClr val="tx1"/>
                        </a:solidFill>
                        <a:effectLst/>
                        <a:latin typeface="Times New Roman" charset="0"/>
                        <a:ea typeface="Times New Roman" charset="0"/>
                        <a:cs typeface="Arial" charset="0"/>
                      </a:endParaRP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r h="157938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mn-lt"/>
                          <a:ea typeface="Times New Roman" charset="0"/>
                          <a:cs typeface="Arial" charset="0"/>
                        </a:rPr>
                        <a:t>2</a:t>
                      </a: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kumimoji="0" lang="en-US" sz="2000" b="1" i="0" u="none" strike="noStrike" cap="none" normalizeH="0" baseline="0" dirty="0" smtClean="0">
                          <a:ln>
                            <a:noFill/>
                          </a:ln>
                          <a:solidFill>
                            <a:schemeClr val="tx1"/>
                          </a:solidFill>
                          <a:effectLst/>
                          <a:latin typeface="Arial" charset="0"/>
                        </a:rPr>
                        <a:t>Practice Laboratory Audit</a:t>
                      </a:r>
                      <a:endParaRPr kumimoji="0" lang="en-US" sz="2000" b="0" i="0" u="none" strike="noStrike" cap="none" normalizeH="0" baseline="0" dirty="0" smtClean="0">
                        <a:ln>
                          <a:noFill/>
                        </a:ln>
                        <a:solidFill>
                          <a:schemeClr val="tx1"/>
                        </a:solidFill>
                        <a:effectLst/>
                        <a:latin typeface="Times New Roman" charset="0"/>
                        <a:ea typeface="Times New Roman" charset="0"/>
                        <a:cs typeface="Arial" charset="0"/>
                      </a:endParaRP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Writing NCR &amp; Audit Report</a:t>
                      </a:r>
                      <a:endParaRPr kumimoji="0" lang="en-US" sz="2000" b="0" i="0" u="none" strike="noStrike" cap="none" normalizeH="0" baseline="0" dirty="0" smtClean="0">
                        <a:ln>
                          <a:noFill/>
                        </a:ln>
                        <a:solidFill>
                          <a:schemeClr val="tx1"/>
                        </a:solidFill>
                        <a:effectLst/>
                        <a:latin typeface="Times New Roman" charset="0"/>
                        <a:ea typeface="Times New Roman" charset="0"/>
                        <a:cs typeface="Arial" charset="0"/>
                      </a:endParaRP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Conducting a Closing Meeting</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defRPr/>
                      </a:pPr>
                      <a:r>
                        <a:rPr lang="en-US" sz="2000" b="1" dirty="0" smtClean="0">
                          <a:solidFill>
                            <a:schemeClr val="tx1"/>
                          </a:solidFill>
                          <a:latin typeface="Arial" pitchFamily="34" charset="0"/>
                        </a:rPr>
                        <a:t>Post Audit Responsibilities &amp; Review of NCR Responses</a:t>
                      </a:r>
                    </a:p>
                    <a:p>
                      <a:pPr marL="457200" marR="0" lvl="0" indent="-182880" algn="l" defTabSz="914400" rtl="0" eaLnBrk="0" fontAlgn="base" latinLnBrk="0" hangingPunct="0">
                        <a:lnSpc>
                          <a:spcPct val="100000"/>
                        </a:lnSpc>
                        <a:spcBef>
                          <a:spcPts val="200"/>
                        </a:spcBef>
                        <a:spcAft>
                          <a:spcPts val="200"/>
                        </a:spcAft>
                        <a:buClr>
                          <a:schemeClr val="hlink"/>
                        </a:buClr>
                        <a:buSzTx/>
                        <a:buFont typeface="Symbol" pitchFamily="18" charset="2"/>
                        <a:buChar char="·"/>
                        <a:tabLst>
                          <a:tab pos="228600" algn="l"/>
                        </a:tabLst>
                      </a:pPr>
                      <a:r>
                        <a:rPr kumimoji="0" lang="en-US" sz="2000" b="1" i="0" u="none" strike="noStrike" cap="none" normalizeH="0" baseline="0" dirty="0" smtClean="0">
                          <a:ln>
                            <a:noFill/>
                          </a:ln>
                          <a:solidFill>
                            <a:schemeClr val="tx1"/>
                          </a:solidFill>
                          <a:effectLst/>
                          <a:latin typeface="Arial" charset="0"/>
                          <a:ea typeface="Times New Roman" charset="0"/>
                          <a:cs typeface="Arial" charset="0"/>
                        </a:rPr>
                        <a:t>Project Completion and DAP </a:t>
                      </a:r>
                      <a:r>
                        <a:rPr kumimoji="0" lang="en-US" sz="2000" b="1" i="0" u="none" strike="noStrike" cap="none" normalizeH="0" baseline="0" dirty="0" smtClean="0">
                          <a:ln>
                            <a:noFill/>
                          </a:ln>
                          <a:solidFill>
                            <a:schemeClr val="tx1"/>
                          </a:solidFill>
                          <a:effectLst/>
                          <a:latin typeface="Arial" charset="0"/>
                          <a:ea typeface="Times New Roman" charset="0"/>
                          <a:cs typeface="Arial" charset="0"/>
                        </a:rPr>
                        <a:t>Review process</a:t>
                      </a:r>
                      <a:endParaRPr kumimoji="0" lang="en-US" sz="2000" b="1" i="0" u="none" strike="noStrike" cap="none" normalizeH="0" baseline="0" dirty="0" smtClean="0">
                        <a:ln>
                          <a:noFill/>
                        </a:ln>
                        <a:solidFill>
                          <a:schemeClr val="tx1"/>
                        </a:solidFill>
                        <a:effectLst/>
                        <a:latin typeface="Arial" charset="0"/>
                        <a:ea typeface="Times New Roman" charset="0"/>
                        <a:cs typeface="Arial" charset="0"/>
                      </a:endParaRPr>
                    </a:p>
                  </a:txBody>
                  <a:tcPr marL="0" marR="0" marT="0" marB="0"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4509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545160514"/>
              </p:ext>
            </p:extLst>
          </p:nvPr>
        </p:nvGraphicFramePr>
        <p:xfrm>
          <a:off x="152400" y="5105400"/>
          <a:ext cx="89154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43" name="Rectangle 1026"/>
          <p:cNvSpPr>
            <a:spLocks noGrp="1" noChangeArrowheads="1"/>
          </p:cNvSpPr>
          <p:nvPr>
            <p:ph type="title"/>
          </p:nvPr>
        </p:nvSpPr>
        <p:spPr>
          <a:xfrm>
            <a:off x="457200" y="274638"/>
            <a:ext cx="8229600" cy="639762"/>
          </a:xfrm>
          <a:noFill/>
        </p:spPr>
        <p:txBody>
          <a:bodyPr/>
          <a:lstStyle/>
          <a:p>
            <a:pPr eaLnBrk="1" hangingPunct="1"/>
            <a:r>
              <a:rPr lang="en-US" altLang="en-US" smtClean="0">
                <a:latin typeface="Arial" pitchFamily="34" charset="0"/>
                <a:ea typeface="Geneva"/>
                <a:cs typeface="Geneva"/>
              </a:rPr>
              <a:t>Closing Meeting Topics</a:t>
            </a:r>
          </a:p>
        </p:txBody>
      </p:sp>
      <p:sp>
        <p:nvSpPr>
          <p:cNvPr id="61444" name="Rectangle 1027"/>
          <p:cNvSpPr>
            <a:spLocks noGrp="1" noChangeArrowheads="1"/>
          </p:cNvSpPr>
          <p:nvPr>
            <p:ph idx="1"/>
          </p:nvPr>
        </p:nvSpPr>
        <p:spPr>
          <a:xfrm>
            <a:off x="533400" y="1066800"/>
            <a:ext cx="8229600" cy="4267200"/>
          </a:xfrm>
        </p:spPr>
        <p:txBody>
          <a:bodyPr/>
          <a:lstStyle/>
          <a:p>
            <a:pPr marL="457200" indent="-457200" eaLnBrk="1" hangingPunct="1">
              <a:lnSpc>
                <a:spcPct val="90000"/>
              </a:lnSpc>
              <a:spcBef>
                <a:spcPts val="1200"/>
              </a:spcBef>
              <a:buFontTx/>
              <a:buAutoNum type="arabicPeriod"/>
            </a:pPr>
            <a:r>
              <a:rPr lang="en-US" altLang="en-US" sz="2400" b="1" dirty="0" smtClean="0">
                <a:latin typeface="Arial" pitchFamily="34" charset="0"/>
                <a:ea typeface="Geneva"/>
                <a:cs typeface="Geneva"/>
              </a:rPr>
              <a:t>Thank</a:t>
            </a:r>
            <a:r>
              <a:rPr lang="en-US" altLang="en-US" sz="2400" dirty="0" smtClean="0">
                <a:latin typeface="Arial" pitchFamily="34" charset="0"/>
                <a:ea typeface="Geneva"/>
                <a:cs typeface="Geneva"/>
              </a:rPr>
              <a:t> personnel for allowing UL to perform audit.</a:t>
            </a:r>
          </a:p>
          <a:p>
            <a:pPr marL="457200" indent="-457200" eaLnBrk="1" hangingPunct="1">
              <a:lnSpc>
                <a:spcPct val="90000"/>
              </a:lnSpc>
              <a:spcBef>
                <a:spcPts val="1200"/>
              </a:spcBef>
              <a:buFontTx/>
              <a:buAutoNum type="arabicPeriod"/>
            </a:pPr>
            <a:r>
              <a:rPr lang="en-US" altLang="en-US" sz="2400" dirty="0" smtClean="0">
                <a:latin typeface="Arial" pitchFamily="34" charset="0"/>
                <a:ea typeface="Geneva"/>
                <a:cs typeface="Geneva"/>
              </a:rPr>
              <a:t>Restate audit </a:t>
            </a:r>
            <a:r>
              <a:rPr lang="en-US" altLang="en-US" sz="2400" b="1" dirty="0" smtClean="0">
                <a:latin typeface="Arial" pitchFamily="34" charset="0"/>
                <a:ea typeface="Geneva"/>
                <a:cs typeface="Geneva"/>
              </a:rPr>
              <a:t>purpose</a:t>
            </a:r>
            <a:r>
              <a:rPr lang="en-US" altLang="en-US" sz="2400" dirty="0" smtClean="0">
                <a:latin typeface="Arial" pitchFamily="34" charset="0"/>
                <a:ea typeface="Geneva"/>
                <a:cs typeface="Geneva"/>
              </a:rPr>
              <a:t>.</a:t>
            </a:r>
          </a:p>
          <a:p>
            <a:pPr marL="457200" indent="-457200" eaLnBrk="1" hangingPunct="1">
              <a:lnSpc>
                <a:spcPct val="90000"/>
              </a:lnSpc>
              <a:spcBef>
                <a:spcPts val="1200"/>
              </a:spcBef>
              <a:buFontTx/>
              <a:buAutoNum type="arabicPeriod"/>
            </a:pPr>
            <a:r>
              <a:rPr lang="en-US" altLang="en-US" sz="2400" dirty="0" smtClean="0">
                <a:latin typeface="Arial" pitchFamily="34" charset="0"/>
                <a:ea typeface="Geneva"/>
                <a:cs typeface="Geneva"/>
              </a:rPr>
              <a:t>Present </a:t>
            </a:r>
            <a:r>
              <a:rPr lang="en-US" altLang="en-US" sz="2400" b="1" dirty="0" smtClean="0">
                <a:latin typeface="Arial" pitchFamily="34" charset="0"/>
                <a:ea typeface="Geneva"/>
                <a:cs typeface="Geneva"/>
              </a:rPr>
              <a:t>NCRs</a:t>
            </a:r>
            <a:r>
              <a:rPr lang="en-US" altLang="en-US" sz="2400" dirty="0" smtClean="0">
                <a:latin typeface="Arial" pitchFamily="34" charset="0"/>
                <a:ea typeface="Geneva"/>
                <a:cs typeface="Geneva"/>
              </a:rPr>
              <a:t> and audit team </a:t>
            </a:r>
            <a:r>
              <a:rPr lang="en-US" altLang="en-US" sz="2400" b="1" dirty="0" smtClean="0">
                <a:latin typeface="Arial" pitchFamily="34" charset="0"/>
                <a:ea typeface="Geneva"/>
                <a:cs typeface="Geneva"/>
              </a:rPr>
              <a:t>recommendation</a:t>
            </a:r>
            <a:r>
              <a:rPr lang="en-US" altLang="en-US" sz="2400" dirty="0" smtClean="0">
                <a:latin typeface="Arial" pitchFamily="34" charset="0"/>
                <a:ea typeface="Geneva"/>
                <a:cs typeface="Geneva"/>
              </a:rPr>
              <a:t>.</a:t>
            </a:r>
          </a:p>
          <a:p>
            <a:pPr marL="457200" indent="-457200" eaLnBrk="1" hangingPunct="1">
              <a:lnSpc>
                <a:spcPct val="90000"/>
              </a:lnSpc>
              <a:spcBef>
                <a:spcPts val="1200"/>
              </a:spcBef>
              <a:buFontTx/>
              <a:buAutoNum type="arabicPeriod" startAt="4"/>
            </a:pPr>
            <a:r>
              <a:rPr lang="en-US" altLang="en-US" sz="2400" dirty="0" smtClean="0">
                <a:latin typeface="Arial" pitchFamily="34" charset="0"/>
                <a:ea typeface="Geneva"/>
                <a:cs typeface="Geneva"/>
              </a:rPr>
              <a:t>Explain how to </a:t>
            </a:r>
            <a:r>
              <a:rPr lang="en-US" altLang="en-US" sz="2400" b="1" dirty="0" smtClean="0">
                <a:latin typeface="Arial" pitchFamily="34" charset="0"/>
                <a:ea typeface="Geneva"/>
                <a:cs typeface="Geneva"/>
              </a:rPr>
              <a:t>respond</a:t>
            </a:r>
            <a:r>
              <a:rPr lang="en-US" altLang="en-US" sz="2400" dirty="0" smtClean="0">
                <a:latin typeface="Arial" pitchFamily="34" charset="0"/>
                <a:ea typeface="Geneva"/>
                <a:cs typeface="Geneva"/>
              </a:rPr>
              <a:t> to any NCRs.  </a:t>
            </a:r>
          </a:p>
          <a:p>
            <a:pPr marL="457200" lvl="1" indent="-457200" eaLnBrk="1" hangingPunct="1">
              <a:lnSpc>
                <a:spcPct val="90000"/>
              </a:lnSpc>
              <a:buFont typeface="Arial" pitchFamily="34" charset="0"/>
              <a:buAutoNum type="arabicPeriod" startAt="5"/>
            </a:pPr>
            <a:r>
              <a:rPr lang="en-US" altLang="en-US" sz="2400" dirty="0" smtClean="0">
                <a:latin typeface="Arial" pitchFamily="34" charset="0"/>
                <a:ea typeface="Geneva"/>
                <a:cs typeface="Geneva"/>
              </a:rPr>
              <a:t>Set </a:t>
            </a:r>
            <a:r>
              <a:rPr lang="en-US" altLang="en-US" sz="2400" b="1" dirty="0" smtClean="0">
                <a:latin typeface="Arial" pitchFamily="34" charset="0"/>
                <a:ea typeface="Geneva"/>
                <a:cs typeface="Geneva"/>
              </a:rPr>
              <a:t>Target Dates</a:t>
            </a:r>
            <a:r>
              <a:rPr lang="en-US" altLang="en-US" sz="2400" dirty="0" smtClean="0">
                <a:latin typeface="Arial" pitchFamily="34" charset="0"/>
                <a:ea typeface="Geneva"/>
                <a:cs typeface="Geneva"/>
              </a:rPr>
              <a:t> for client - if AVD expiring soon, may need the client to respond to NCRs faster </a:t>
            </a:r>
          </a:p>
          <a:p>
            <a:pPr marL="457200" lvl="1" indent="-457200" eaLnBrk="1" hangingPunct="1">
              <a:lnSpc>
                <a:spcPct val="90000"/>
              </a:lnSpc>
              <a:buFont typeface="Arial" pitchFamily="34" charset="0"/>
              <a:buAutoNum type="arabicPeriod" startAt="5"/>
            </a:pPr>
            <a:r>
              <a:rPr lang="en-US" altLang="en-US" sz="2400" dirty="0" smtClean="0">
                <a:latin typeface="Arial" pitchFamily="34" charset="0"/>
                <a:ea typeface="Geneva"/>
                <a:cs typeface="Geneva"/>
              </a:rPr>
              <a:t>Describe the </a:t>
            </a:r>
            <a:r>
              <a:rPr lang="en-US" altLang="en-US" sz="2400" b="1" dirty="0" smtClean="0">
                <a:latin typeface="Arial" pitchFamily="34" charset="0"/>
                <a:ea typeface="Geneva"/>
                <a:cs typeface="Geneva"/>
              </a:rPr>
              <a:t>appeals</a:t>
            </a:r>
            <a:r>
              <a:rPr lang="en-US" altLang="en-US" sz="2400" dirty="0" smtClean="0">
                <a:latin typeface="Arial" pitchFamily="34" charset="0"/>
                <a:ea typeface="Geneva"/>
                <a:cs typeface="Geneva"/>
              </a:rPr>
              <a:t> process, if needed.</a:t>
            </a:r>
          </a:p>
          <a:p>
            <a:pPr marL="457200" indent="-457200" eaLnBrk="1" hangingPunct="1">
              <a:lnSpc>
                <a:spcPct val="90000"/>
              </a:lnSpc>
              <a:spcBef>
                <a:spcPts val="1200"/>
              </a:spcBef>
              <a:buFontTx/>
              <a:buAutoNum type="arabicPeriod" startAt="7"/>
            </a:pPr>
            <a:r>
              <a:rPr lang="en-US" altLang="en-US" sz="2400" dirty="0" smtClean="0">
                <a:latin typeface="Arial" pitchFamily="34" charset="0"/>
                <a:ea typeface="Geneva"/>
                <a:cs typeface="Geneva"/>
              </a:rPr>
              <a:t>If </a:t>
            </a:r>
            <a:r>
              <a:rPr lang="en-US" altLang="en-US" sz="2400" b="1" dirty="0" smtClean="0">
                <a:latin typeface="Arial" pitchFamily="34" charset="0"/>
                <a:ea typeface="Geneva"/>
                <a:cs typeface="Geneva"/>
              </a:rPr>
              <a:t>Inactivation</a:t>
            </a:r>
            <a:r>
              <a:rPr lang="en-US" altLang="en-US" sz="2400" dirty="0" smtClean="0">
                <a:latin typeface="Arial" pitchFamily="34" charset="0"/>
                <a:ea typeface="Geneva"/>
                <a:cs typeface="Geneva"/>
              </a:rPr>
              <a:t> is recommended, discuss process, timing, and outcomes.</a:t>
            </a:r>
          </a:p>
          <a:p>
            <a:pPr marL="457200" indent="-457200" eaLnBrk="1" hangingPunct="1">
              <a:lnSpc>
                <a:spcPct val="90000"/>
              </a:lnSpc>
              <a:spcBef>
                <a:spcPts val="1200"/>
              </a:spcBef>
              <a:buFontTx/>
              <a:buAutoNum type="arabicPeriod" startAt="7"/>
            </a:pPr>
            <a:r>
              <a:rPr lang="en-US" altLang="en-US" sz="2400" b="1" dirty="0" smtClean="0">
                <a:latin typeface="Arial" pitchFamily="34" charset="0"/>
                <a:ea typeface="Geneva"/>
                <a:cs typeface="Geneva"/>
              </a:rPr>
              <a:t>Give client </a:t>
            </a:r>
            <a:r>
              <a:rPr lang="en-US" altLang="en-US" sz="2400" dirty="0" smtClean="0">
                <a:latin typeface="Arial" pitchFamily="34" charset="0"/>
                <a:ea typeface="Geneva"/>
                <a:cs typeface="Geneva"/>
              </a:rPr>
              <a:t>electronic copy of DAP assessment report with post audit scope &amp; NCR report (if applicable). </a:t>
            </a:r>
          </a:p>
        </p:txBody>
      </p:sp>
      <p:sp>
        <p:nvSpPr>
          <p:cNvPr id="61446" name="Rectangle 1"/>
          <p:cNvSpPr>
            <a:spLocks noChangeArrowheads="1"/>
          </p:cNvSpPr>
          <p:nvPr/>
        </p:nvSpPr>
        <p:spPr bwMode="auto">
          <a:xfrm>
            <a:off x="6324600" y="288925"/>
            <a:ext cx="2819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ctr" eaLnBrk="1" hangingPunct="1">
              <a:lnSpc>
                <a:spcPct val="90000"/>
              </a:lnSpc>
              <a:spcBef>
                <a:spcPts val="2400"/>
              </a:spcBef>
            </a:pPr>
            <a:r>
              <a:rPr lang="en-US" altLang="en-US" sz="2400" b="1" dirty="0">
                <a:ea typeface="Geneva"/>
              </a:rPr>
              <a:t>See 00-OP-S0056</a:t>
            </a:r>
          </a:p>
        </p:txBody>
      </p:sp>
      <p:cxnSp>
        <p:nvCxnSpPr>
          <p:cNvPr id="6" name="Straight Connector 5"/>
          <p:cNvCxnSpPr/>
          <p:nvPr/>
        </p:nvCxnSpPr>
        <p:spPr>
          <a:xfrm>
            <a:off x="3810000" y="6150429"/>
            <a:ext cx="0" cy="762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3657600" cy="715962"/>
          </a:xfrm>
        </p:spPr>
        <p:txBody>
          <a:bodyPr/>
          <a:lstStyle/>
          <a:p>
            <a:pPr eaLnBrk="1" hangingPunct="1"/>
            <a:r>
              <a:rPr lang="en-US" altLang="en-US" dirty="0" smtClean="0">
                <a:latin typeface="Arial" pitchFamily="34" charset="0"/>
                <a:ea typeface="Geneva"/>
                <a:cs typeface="Geneva"/>
              </a:rPr>
              <a:t>Flex reminder</a:t>
            </a:r>
          </a:p>
        </p:txBody>
      </p:sp>
      <p:sp>
        <p:nvSpPr>
          <p:cNvPr id="62467" name="Rectangle 3"/>
          <p:cNvSpPr>
            <a:spLocks noGrp="1" noChangeArrowheads="1"/>
          </p:cNvSpPr>
          <p:nvPr>
            <p:ph idx="1"/>
          </p:nvPr>
        </p:nvSpPr>
        <p:spPr>
          <a:xfrm>
            <a:off x="457200" y="1143000"/>
            <a:ext cx="8229600" cy="2667000"/>
          </a:xfrm>
        </p:spPr>
        <p:txBody>
          <a:bodyPr/>
          <a:lstStyle/>
          <a:p>
            <a:pPr eaLnBrk="1" hangingPunct="1">
              <a:lnSpc>
                <a:spcPct val="90000"/>
              </a:lnSpc>
              <a:spcBef>
                <a:spcPts val="1200"/>
              </a:spcBef>
              <a:spcAft>
                <a:spcPts val="1200"/>
              </a:spcAft>
              <a:buFontTx/>
              <a:buChar char="•"/>
            </a:pPr>
            <a:r>
              <a:rPr lang="en-US" altLang="en-US" sz="2800" dirty="0" smtClean="0">
                <a:latin typeface="Arial" pitchFamily="34" charset="0"/>
                <a:ea typeface="Geneva"/>
                <a:cs typeface="Geneva"/>
              </a:rPr>
              <a:t>Close “DAP_Audit” task after attaching appropriate files</a:t>
            </a:r>
          </a:p>
          <a:p>
            <a:pPr eaLnBrk="1" hangingPunct="1">
              <a:lnSpc>
                <a:spcPct val="90000"/>
              </a:lnSpc>
              <a:spcBef>
                <a:spcPts val="1200"/>
              </a:spcBef>
              <a:spcAft>
                <a:spcPts val="1200"/>
              </a:spcAft>
              <a:buFontTx/>
              <a:buChar char="•"/>
            </a:pPr>
            <a:r>
              <a:rPr lang="en-US" altLang="en-US" sz="2800" dirty="0" smtClean="0">
                <a:latin typeface="Arial" pitchFamily="34" charset="0"/>
                <a:ea typeface="Geneva"/>
                <a:cs typeface="Geneva"/>
              </a:rPr>
              <a:t>See </a:t>
            </a:r>
            <a:r>
              <a:rPr lang="en-US" altLang="en-US" sz="2800" dirty="0" smtClean="0">
                <a:latin typeface="Arial" pitchFamily="34" charset="0"/>
              </a:rPr>
              <a:t>“</a:t>
            </a:r>
            <a:r>
              <a:rPr lang="en-US" sz="2800" dirty="0"/>
              <a:t>FLEX Audit Task Description and Deliverables </a:t>
            </a:r>
            <a:r>
              <a:rPr lang="en-US" sz="2800" dirty="0" smtClean="0"/>
              <a:t>Table</a:t>
            </a:r>
            <a:r>
              <a:rPr lang="en-US" sz="2800" b="1" dirty="0" smtClean="0"/>
              <a:t>“ </a:t>
            </a:r>
            <a:r>
              <a:rPr lang="en-US" altLang="en-US" sz="2800" dirty="0" smtClean="0">
                <a:latin typeface="Arial" pitchFamily="34" charset="0"/>
              </a:rPr>
              <a:t>in </a:t>
            </a:r>
            <a:r>
              <a:rPr lang="en-US" altLang="en-US" sz="2800" dirty="0" smtClean="0">
                <a:latin typeface="Arial" pitchFamily="34" charset="0"/>
                <a:ea typeface="Geneva"/>
                <a:cs typeface="Geneva"/>
              </a:rPr>
              <a:t>00-OP-S0056, DAP Assessment and Nonconformity Procedure &amp; Class Appendix</a:t>
            </a:r>
          </a:p>
        </p:txBody>
      </p:sp>
      <p:graphicFrame>
        <p:nvGraphicFramePr>
          <p:cNvPr id="5" name="Diagram 4"/>
          <p:cNvGraphicFramePr/>
          <p:nvPr>
            <p:extLst>
              <p:ext uri="{D42A27DB-BD31-4B8C-83A1-F6EECF244321}">
                <p14:modId xmlns:p14="http://schemas.microsoft.com/office/powerpoint/2010/main" val="3278680445"/>
              </p:ext>
            </p:extLst>
          </p:nvPr>
        </p:nvGraphicFramePr>
        <p:xfrm>
          <a:off x="1905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3886200" y="6129337"/>
            <a:ext cx="0" cy="728663"/>
          </a:xfrm>
          <a:prstGeom prst="line">
            <a:avLst/>
          </a:prstGeom>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7398008" y="348342"/>
            <a:ext cx="1757212"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35-39</a:t>
            </a:r>
            <a:endParaRPr lang="en-US" sz="20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4"/>
          <p:cNvSpPr txBox="1">
            <a:spLocks noChangeArrowheads="1"/>
          </p:cNvSpPr>
          <p:nvPr/>
        </p:nvSpPr>
        <p:spPr bwMode="auto">
          <a:xfrm>
            <a:off x="457200" y="3635375"/>
            <a:ext cx="5867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eaLnBrk="1" hangingPunct="1">
              <a:spcBef>
                <a:spcPct val="0"/>
              </a:spcBef>
            </a:pPr>
            <a:r>
              <a:rPr lang="en-US" altLang="en-US" sz="3200" b="1">
                <a:solidFill>
                  <a:schemeClr val="bg1"/>
                </a:solidFill>
              </a:rPr>
              <a:t>Post-audit steps</a:t>
            </a:r>
          </a:p>
          <a:p>
            <a:pPr algn="ctr" eaLnBrk="1" hangingPunct="1">
              <a:spcBef>
                <a:spcPct val="0"/>
              </a:spcBef>
            </a:pPr>
            <a:endParaRPr lang="en-US" altLang="en-US" sz="2800" b="1">
              <a:solidFill>
                <a:schemeClr val="bg1"/>
              </a:solidFill>
            </a:endParaRPr>
          </a:p>
          <a:p>
            <a:pPr algn="ctr" eaLnBrk="1" hangingPunct="1">
              <a:spcBef>
                <a:spcPct val="0"/>
              </a:spcBef>
            </a:pPr>
            <a:endParaRPr lang="en-US" altLang="en-US" sz="2800" b="1">
              <a:solidFill>
                <a:schemeClr val="bg1"/>
              </a:solidFill>
            </a:endParaRPr>
          </a:p>
          <a:p>
            <a:pPr eaLnBrk="1" hangingPunct="1">
              <a:spcBef>
                <a:spcPct val="0"/>
              </a:spcBef>
            </a:pPr>
            <a:endParaRPr lang="en-US" altLang="en-US" sz="2800" b="1">
              <a:solidFill>
                <a:srgbClr val="FF0000"/>
              </a:solidFill>
            </a:endParaRPr>
          </a:p>
        </p:txBody>
      </p:sp>
    </p:spTree>
  </p:cSld>
  <p:clrMapOvr>
    <a:masterClrMapping/>
  </p:clrMapOvr>
  <p:transition advClick="0">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457200" y="274638"/>
            <a:ext cx="8229600" cy="639762"/>
          </a:xfrm>
          <a:noFill/>
        </p:spPr>
        <p:txBody>
          <a:bodyPr/>
          <a:lstStyle/>
          <a:p>
            <a:pPr eaLnBrk="1" hangingPunct="1"/>
            <a:r>
              <a:rPr lang="en-US" altLang="en-US" smtClean="0">
                <a:latin typeface="Arial" pitchFamily="34" charset="0"/>
                <a:ea typeface="Geneva"/>
                <a:cs typeface="Geneva"/>
              </a:rPr>
              <a:t>Post-audit steps</a:t>
            </a:r>
          </a:p>
        </p:txBody>
      </p:sp>
      <p:sp>
        <p:nvSpPr>
          <p:cNvPr id="64515" name="Rectangle 1027"/>
          <p:cNvSpPr>
            <a:spLocks noGrp="1" noChangeArrowheads="1"/>
          </p:cNvSpPr>
          <p:nvPr>
            <p:ph idx="1"/>
          </p:nvPr>
        </p:nvSpPr>
        <p:spPr>
          <a:xfrm>
            <a:off x="533400" y="1066800"/>
            <a:ext cx="8229600" cy="2667000"/>
          </a:xfrm>
        </p:spPr>
        <p:txBody>
          <a:bodyPr/>
          <a:lstStyle/>
          <a:p>
            <a:pPr marL="457200" indent="-457200" eaLnBrk="1" hangingPunct="1">
              <a:lnSpc>
                <a:spcPct val="90000"/>
              </a:lnSpc>
              <a:spcBef>
                <a:spcPts val="1200"/>
              </a:spcBef>
              <a:buFontTx/>
              <a:buAutoNum type="arabicPeriod"/>
            </a:pPr>
            <a:r>
              <a:rPr lang="en-US" altLang="en-US" sz="2800" dirty="0" smtClean="0">
                <a:latin typeface="Arial" pitchFamily="34" charset="0"/>
                <a:cs typeface="Geneva"/>
              </a:rPr>
              <a:t>Review NCRs - </a:t>
            </a:r>
            <a:r>
              <a:rPr lang="en-US" altLang="en-US" sz="2800" dirty="0" smtClean="0">
                <a:latin typeface="Arial" pitchFamily="34" charset="0"/>
                <a:ea typeface="Geneva"/>
                <a:cs typeface="Geneva"/>
              </a:rPr>
              <a:t>See “NCR Response 1 to 4” in </a:t>
            </a:r>
            <a:r>
              <a:rPr lang="en-US" altLang="en-US" sz="2800" smtClean="0">
                <a:latin typeface="Arial" pitchFamily="34" charset="0"/>
                <a:ea typeface="Geneva"/>
                <a:cs typeface="Geneva"/>
              </a:rPr>
              <a:t>SharePoint </a:t>
            </a:r>
            <a:r>
              <a:rPr lang="en-US" altLang="en-US" sz="2800" smtClean="0">
                <a:latin typeface="Arial" pitchFamily="34" charset="0"/>
                <a:ea typeface="Geneva"/>
                <a:cs typeface="Geneva"/>
                <a:hlinkClick r:id="rId3"/>
              </a:rPr>
              <a:t>site</a:t>
            </a:r>
            <a:r>
              <a:rPr lang="en-US" altLang="en-US" sz="2800" smtClean="0">
                <a:latin typeface="Arial" pitchFamily="34" charset="0"/>
                <a:ea typeface="Geneva"/>
                <a:cs typeface="Geneva"/>
              </a:rPr>
              <a:t> and </a:t>
            </a:r>
            <a:r>
              <a:rPr lang="en-US" altLang="en-US" sz="2800" dirty="0" smtClean="0">
                <a:latin typeface="Arial" pitchFamily="34" charset="0"/>
                <a:ea typeface="Geneva"/>
                <a:cs typeface="Geneva"/>
              </a:rPr>
              <a:t>discuss pros &amp; cons</a:t>
            </a:r>
          </a:p>
          <a:p>
            <a:pPr marL="457200" indent="-457200" eaLnBrk="1" hangingPunct="1">
              <a:lnSpc>
                <a:spcPct val="90000"/>
              </a:lnSpc>
              <a:spcBef>
                <a:spcPts val="1200"/>
              </a:spcBef>
              <a:buFontTx/>
              <a:buAutoNum type="arabicPeriod"/>
            </a:pPr>
            <a:r>
              <a:rPr lang="en-US" altLang="en-US" sz="2800" dirty="0" smtClean="0">
                <a:latin typeface="Arial" pitchFamily="34" charset="0"/>
                <a:cs typeface="Geneva"/>
              </a:rPr>
              <a:t>Update scope, if affected by the response</a:t>
            </a:r>
          </a:p>
          <a:p>
            <a:pPr marL="457200" indent="-457200" eaLnBrk="1" hangingPunct="1">
              <a:lnSpc>
                <a:spcPct val="90000"/>
              </a:lnSpc>
              <a:spcBef>
                <a:spcPts val="1200"/>
              </a:spcBef>
              <a:buFontTx/>
              <a:buAutoNum type="arabicPeriod"/>
            </a:pPr>
            <a:r>
              <a:rPr lang="en-US" altLang="en-US" sz="2800" dirty="0">
                <a:latin typeface="Arial" pitchFamily="34" charset="0"/>
                <a:cs typeface="Geneva"/>
              </a:rPr>
              <a:t>E</a:t>
            </a:r>
            <a:r>
              <a:rPr lang="en-US" altLang="en-US" sz="2800" dirty="0" smtClean="0">
                <a:latin typeface="Arial" pitchFamily="34" charset="0"/>
                <a:cs typeface="Geneva"/>
              </a:rPr>
              <a:t>mail NCR acceptance status to client &amp; eComm</a:t>
            </a:r>
          </a:p>
          <a:p>
            <a:pPr marL="457200" indent="-457200" eaLnBrk="1" hangingPunct="1">
              <a:lnSpc>
                <a:spcPct val="90000"/>
              </a:lnSpc>
              <a:spcBef>
                <a:spcPts val="1200"/>
              </a:spcBef>
              <a:buFontTx/>
              <a:buAutoNum type="arabicPeriod"/>
            </a:pPr>
            <a:r>
              <a:rPr lang="en-US" altLang="en-US" sz="2800" dirty="0" smtClean="0">
                <a:latin typeface="Arial" pitchFamily="34" charset="0"/>
                <a:ea typeface="Geneva"/>
                <a:cs typeface="Geneva"/>
              </a:rPr>
              <a:t>Close applicable Flex task – See 00-OP-S0056 &amp; Class Appendix </a:t>
            </a:r>
          </a:p>
        </p:txBody>
      </p:sp>
      <p:graphicFrame>
        <p:nvGraphicFramePr>
          <p:cNvPr id="8" name="Diagram 7"/>
          <p:cNvGraphicFramePr/>
          <p:nvPr>
            <p:extLst>
              <p:ext uri="{D42A27DB-BD31-4B8C-83A1-F6EECF244321}">
                <p14:modId xmlns:p14="http://schemas.microsoft.com/office/powerpoint/2010/main" val="2144790032"/>
              </p:ext>
            </p:extLst>
          </p:nvPr>
        </p:nvGraphicFramePr>
        <p:xfrm>
          <a:off x="152400" y="5181600"/>
          <a:ext cx="8991600" cy="2743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9" name="Straight Connector 8"/>
          <p:cNvCxnSpPr/>
          <p:nvPr/>
        </p:nvCxnSpPr>
        <p:spPr>
          <a:xfrm>
            <a:off x="4648200" y="6172200"/>
            <a:ext cx="0" cy="762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227884929"/>
              </p:ext>
            </p:extLst>
          </p:nvPr>
        </p:nvGraphicFramePr>
        <p:xfrm>
          <a:off x="1524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5538" name="Rectangle 1026"/>
          <p:cNvSpPr>
            <a:spLocks noGrp="1" noChangeArrowheads="1"/>
          </p:cNvSpPr>
          <p:nvPr>
            <p:ph type="title"/>
          </p:nvPr>
        </p:nvSpPr>
        <p:spPr>
          <a:xfrm>
            <a:off x="457200" y="274638"/>
            <a:ext cx="8229600" cy="639762"/>
          </a:xfrm>
          <a:noFill/>
        </p:spPr>
        <p:txBody>
          <a:bodyPr/>
          <a:lstStyle/>
          <a:p>
            <a:pPr eaLnBrk="1" hangingPunct="1"/>
            <a:r>
              <a:rPr lang="en-US" altLang="en-US" smtClean="0">
                <a:latin typeface="Arial" pitchFamily="34" charset="0"/>
                <a:ea typeface="Geneva"/>
                <a:cs typeface="Geneva"/>
              </a:rPr>
              <a:t>Post-audit Flex steps</a:t>
            </a:r>
          </a:p>
        </p:txBody>
      </p:sp>
      <p:sp>
        <p:nvSpPr>
          <p:cNvPr id="61443" name="Rectangle 1027"/>
          <p:cNvSpPr>
            <a:spLocks noGrp="1" noChangeArrowheads="1"/>
          </p:cNvSpPr>
          <p:nvPr>
            <p:ph idx="1"/>
          </p:nvPr>
        </p:nvSpPr>
        <p:spPr>
          <a:xfrm>
            <a:off x="533400" y="1066800"/>
            <a:ext cx="8229600" cy="2209800"/>
          </a:xfrm>
        </p:spPr>
        <p:txBody>
          <a:bodyPr/>
          <a:lstStyle/>
          <a:p>
            <a:pPr marL="0" indent="0" eaLnBrk="1" hangingPunct="1">
              <a:lnSpc>
                <a:spcPct val="90000"/>
              </a:lnSpc>
              <a:spcBef>
                <a:spcPts val="1200"/>
              </a:spcBef>
              <a:defRPr/>
            </a:pPr>
            <a:r>
              <a:rPr lang="en-US" altLang="en-US" sz="2800" dirty="0" smtClean="0">
                <a:latin typeface="Arial" pitchFamily="34" charset="0"/>
                <a:cs typeface="Geneva"/>
              </a:rPr>
              <a:t>Non-auditor tasks…</a:t>
            </a:r>
            <a:endParaRPr lang="en-US" altLang="en-US" sz="2800" dirty="0" smtClean="0">
              <a:latin typeface="Arial" pitchFamily="34" charset="0"/>
              <a:ea typeface="Geneva"/>
              <a:cs typeface="Geneva"/>
            </a:endParaRPr>
          </a:p>
          <a:p>
            <a:pPr marL="457200" indent="-457200" eaLnBrk="1" hangingPunct="1">
              <a:lnSpc>
                <a:spcPct val="90000"/>
              </a:lnSpc>
              <a:spcBef>
                <a:spcPts val="1200"/>
              </a:spcBef>
              <a:buFontTx/>
              <a:buAutoNum type="arabicPeriod"/>
              <a:defRPr/>
            </a:pPr>
            <a:r>
              <a:rPr lang="en-US" altLang="en-US" sz="2800" dirty="0" smtClean="0">
                <a:latin typeface="Arial" pitchFamily="34" charset="0"/>
                <a:ea typeface="Geneva"/>
                <a:cs typeface="Geneva"/>
              </a:rPr>
              <a:t>“Certification_Office_Review (Applicable to CTF3/4 clients only)”</a:t>
            </a:r>
          </a:p>
          <a:p>
            <a:pPr marL="457200" indent="-457200" eaLnBrk="1" hangingPunct="1">
              <a:lnSpc>
                <a:spcPct val="90000"/>
              </a:lnSpc>
              <a:spcBef>
                <a:spcPts val="1200"/>
              </a:spcBef>
              <a:buFontTx/>
              <a:buAutoNum type="arabicPeriod"/>
              <a:defRPr/>
            </a:pPr>
            <a:r>
              <a:rPr lang="en-US" altLang="en-US" sz="2800" dirty="0" smtClean="0">
                <a:latin typeface="Arial" pitchFamily="34" charset="0"/>
                <a:ea typeface="Geneva"/>
                <a:cs typeface="Geneva"/>
              </a:rPr>
              <a:t>“Issue_DAP_Certificate”</a:t>
            </a:r>
          </a:p>
          <a:p>
            <a:pPr marL="457200" indent="-457200" eaLnBrk="1" hangingPunct="1">
              <a:lnSpc>
                <a:spcPct val="90000"/>
              </a:lnSpc>
              <a:spcBef>
                <a:spcPts val="1200"/>
              </a:spcBef>
              <a:buFontTx/>
              <a:buAutoNum type="arabicPeriod"/>
              <a:defRPr/>
            </a:pPr>
            <a:r>
              <a:rPr lang="en-US" altLang="en-US" sz="2800" dirty="0" smtClean="0">
                <a:latin typeface="Arial" pitchFamily="34" charset="0"/>
                <a:ea typeface="Geneva"/>
                <a:cs typeface="Geneva"/>
              </a:rPr>
              <a:t>“TC_Processing”</a:t>
            </a:r>
            <a:endParaRPr lang="en-US" altLang="en-US" sz="2400" dirty="0" smtClean="0">
              <a:latin typeface="Arial" pitchFamily="34" charset="0"/>
              <a:ea typeface="Geneva"/>
              <a:cs typeface="Geneva"/>
            </a:endParaRPr>
          </a:p>
        </p:txBody>
      </p:sp>
      <p:sp>
        <p:nvSpPr>
          <p:cNvPr id="2" name="Right Bracket 1"/>
          <p:cNvSpPr/>
          <p:nvPr/>
        </p:nvSpPr>
        <p:spPr>
          <a:xfrm rot="16200000">
            <a:off x="6646068" y="4631532"/>
            <a:ext cx="881063" cy="3505200"/>
          </a:xfrm>
          <a:prstGeom prst="rightBracket">
            <a:avLst>
              <a:gd name="adj" fmla="val 0"/>
            </a:avLst>
          </a:prstGeom>
        </p:spPr>
        <p:style>
          <a:lnRef idx="3">
            <a:schemeClr val="accent1"/>
          </a:lnRef>
          <a:fillRef idx="0">
            <a:schemeClr val="accent1"/>
          </a:fillRef>
          <a:effectRef idx="2">
            <a:schemeClr val="accent1"/>
          </a:effectRef>
          <a:fontRef idx="minor">
            <a:schemeClr val="tx1"/>
          </a:fontRef>
        </p:style>
        <p:txBody>
          <a:bodyPr anchor="ctr"/>
          <a:lstStyle/>
          <a:p>
            <a:pPr>
              <a:defRPr/>
            </a:pPr>
            <a:endParaRPr lang="en-US"/>
          </a:p>
        </p:txBody>
      </p:sp>
      <p:sp>
        <p:nvSpPr>
          <p:cNvPr id="3" name="Rectangle 2"/>
          <p:cNvSpPr/>
          <p:nvPr/>
        </p:nvSpPr>
        <p:spPr>
          <a:xfrm>
            <a:off x="6477000" y="4800600"/>
            <a:ext cx="2701925" cy="425450"/>
          </a:xfrm>
          <a:prstGeom prst="rect">
            <a:avLst/>
          </a:prstGeom>
        </p:spPr>
        <p:txBody>
          <a:bodyPr wrap="none">
            <a:spAutoFit/>
          </a:bodyPr>
          <a:lstStyle/>
          <a:p>
            <a:pPr>
              <a:lnSpc>
                <a:spcPct val="90000"/>
              </a:lnSpc>
              <a:spcBef>
                <a:spcPts val="2400"/>
              </a:spcBef>
              <a:defRPr/>
            </a:pPr>
            <a:r>
              <a:rPr lang="en-US" altLang="en-US" b="1" dirty="0">
                <a:latin typeface="+mn-lt"/>
                <a:ea typeface="Geneva"/>
              </a:rPr>
              <a:t>See 00-OP-S0056</a:t>
            </a:r>
          </a:p>
        </p:txBody>
      </p:sp>
      <p:sp>
        <p:nvSpPr>
          <p:cNvPr id="7" name="Rectangle 6"/>
          <p:cNvSpPr/>
          <p:nvPr/>
        </p:nvSpPr>
        <p:spPr>
          <a:xfrm>
            <a:off x="7398008" y="348342"/>
            <a:ext cx="1757212"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35-39</a:t>
            </a:r>
            <a:endParaRPr lang="en-US" sz="2000" dirty="0">
              <a:latin typeface="Calibri" panose="020F050202020403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title"/>
          </p:nvPr>
        </p:nvSpPr>
        <p:spPr>
          <a:xfrm>
            <a:off x="457200" y="274638"/>
            <a:ext cx="8229600" cy="639762"/>
          </a:xfrm>
          <a:noFill/>
        </p:spPr>
        <p:txBody>
          <a:bodyPr/>
          <a:lstStyle/>
          <a:p>
            <a:pPr eaLnBrk="1" hangingPunct="1"/>
            <a:r>
              <a:rPr lang="en-US" altLang="en-US" dirty="0" smtClean="0">
                <a:latin typeface="Arial" pitchFamily="34" charset="0"/>
                <a:ea typeface="Geneva"/>
                <a:cs typeface="Geneva"/>
              </a:rPr>
              <a:t>DAP Qualification – next steps</a:t>
            </a:r>
          </a:p>
        </p:txBody>
      </p:sp>
      <p:sp>
        <p:nvSpPr>
          <p:cNvPr id="5" name="Content Placeholder 4"/>
          <p:cNvSpPr>
            <a:spLocks noGrp="1"/>
          </p:cNvSpPr>
          <p:nvPr>
            <p:ph idx="1"/>
          </p:nvPr>
        </p:nvSpPr>
        <p:spPr>
          <a:xfrm>
            <a:off x="457200" y="990600"/>
            <a:ext cx="8229600" cy="4525963"/>
          </a:xfrm>
        </p:spPr>
        <p:txBody>
          <a:bodyPr/>
          <a:lstStyle/>
          <a:p>
            <a:pPr>
              <a:spcAft>
                <a:spcPts val="1200"/>
              </a:spcAft>
              <a:buFont typeface="Arial" panose="020B0604020202020204" pitchFamily="34" charset="0"/>
              <a:buChar char="•"/>
            </a:pPr>
            <a:r>
              <a:rPr lang="en-US" altLang="en-US" sz="2400" dirty="0" smtClean="0">
                <a:solidFill>
                  <a:srgbClr val="000000"/>
                </a:solidFill>
                <a:latin typeface="Arial" pitchFamily="34" charset="0"/>
                <a:ea typeface="Geneva"/>
                <a:cs typeface="Arial" pitchFamily="34" charset="0"/>
              </a:rPr>
              <a:t>Mentor will </a:t>
            </a:r>
            <a:r>
              <a:rPr lang="en-US" altLang="en-US" sz="2400" dirty="0">
                <a:solidFill>
                  <a:srgbClr val="000000"/>
                </a:solidFill>
                <a:latin typeface="Arial" pitchFamily="34" charset="0"/>
                <a:ea typeface="Geneva"/>
                <a:cs typeface="Arial" pitchFamily="34" charset="0"/>
              </a:rPr>
              <a:t>be </a:t>
            </a:r>
            <a:r>
              <a:rPr lang="en-US" altLang="en-US" sz="2400" b="1" dirty="0">
                <a:solidFill>
                  <a:srgbClr val="000000"/>
                </a:solidFill>
                <a:latin typeface="Arial" pitchFamily="34" charset="0"/>
                <a:ea typeface="Geneva"/>
                <a:cs typeface="Arial" pitchFamily="34" charset="0"/>
              </a:rPr>
              <a:t>assigned</a:t>
            </a:r>
            <a:r>
              <a:rPr lang="en-US" altLang="en-US" sz="2400" dirty="0">
                <a:solidFill>
                  <a:srgbClr val="000000"/>
                </a:solidFill>
                <a:latin typeface="Arial" pitchFamily="34" charset="0"/>
                <a:ea typeface="Geneva"/>
                <a:cs typeface="Arial" pitchFamily="34" charset="0"/>
              </a:rPr>
              <a:t> for Pre-audit, Onsite &amp; Post-audit</a:t>
            </a:r>
          </a:p>
          <a:p>
            <a:pPr>
              <a:spcAft>
                <a:spcPts val="1200"/>
              </a:spcAft>
              <a:buFont typeface="Arial" panose="020B0604020202020204" pitchFamily="34" charset="0"/>
              <a:buChar char="•"/>
            </a:pPr>
            <a:r>
              <a:rPr lang="en-US" altLang="en-US" sz="2400" dirty="0" smtClean="0">
                <a:latin typeface="Arial" pitchFamily="34" charset="0"/>
                <a:ea typeface="Arial Unicode MS" pitchFamily="34" charset="-128"/>
                <a:hlinkClick r:id="rId3"/>
              </a:rPr>
              <a:t>00-OP-F0405</a:t>
            </a:r>
            <a:r>
              <a:rPr lang="en-US" altLang="en-US" sz="2400" dirty="0" smtClean="0">
                <a:latin typeface="Arial" pitchFamily="34" charset="0"/>
                <a:ea typeface="Arial Unicode MS" pitchFamily="34" charset="-128"/>
              </a:rPr>
              <a:t>  </a:t>
            </a:r>
            <a:r>
              <a:rPr lang="en-US" altLang="en-US" sz="2400" dirty="0">
                <a:latin typeface="Arial" pitchFamily="34" charset="0"/>
                <a:ea typeface="Arial Unicode MS" pitchFamily="34" charset="-128"/>
              </a:rPr>
              <a:t>DAP/CTF/CBTL Lead Auditor Mentoring </a:t>
            </a:r>
            <a:r>
              <a:rPr lang="en-US" altLang="en-US" sz="2400" b="1" dirty="0" smtClean="0">
                <a:latin typeface="Arial" pitchFamily="34" charset="0"/>
                <a:ea typeface="Arial Unicode MS" pitchFamily="34" charset="-128"/>
              </a:rPr>
              <a:t>Form</a:t>
            </a:r>
            <a:endParaRPr lang="en-US" altLang="en-US" sz="2400" b="1" dirty="0">
              <a:solidFill>
                <a:srgbClr val="000000"/>
              </a:solidFill>
              <a:latin typeface="Arial" pitchFamily="34" charset="0"/>
              <a:ea typeface="Geneva"/>
              <a:cs typeface="Arial" pitchFamily="34" charset="0"/>
            </a:endParaRPr>
          </a:p>
          <a:p>
            <a:pPr>
              <a:spcAft>
                <a:spcPts val="1200"/>
              </a:spcAft>
              <a:buFont typeface="Arial" panose="020B0604020202020204" pitchFamily="34" charset="0"/>
              <a:buChar char="•"/>
            </a:pPr>
            <a:r>
              <a:rPr lang="en-US" altLang="en-US" sz="2400" smtClean="0">
                <a:solidFill>
                  <a:srgbClr val="000000"/>
                </a:solidFill>
                <a:latin typeface="Arial" pitchFamily="34" charset="0"/>
                <a:ea typeface="Geneva"/>
                <a:cs typeface="Arial" pitchFamily="34" charset="0"/>
              </a:rPr>
              <a:t>Mentor is both </a:t>
            </a:r>
            <a:r>
              <a:rPr lang="en-US" altLang="en-US" sz="2400" dirty="0">
                <a:solidFill>
                  <a:srgbClr val="000000"/>
                </a:solidFill>
                <a:latin typeface="Arial" pitchFamily="34" charset="0"/>
                <a:ea typeface="Geneva"/>
                <a:cs typeface="Arial" pitchFamily="34" charset="0"/>
              </a:rPr>
              <a:t>Mentor &amp; Evaluator  </a:t>
            </a:r>
          </a:p>
          <a:p>
            <a:pPr>
              <a:spcAft>
                <a:spcPts val="1200"/>
              </a:spcAft>
              <a:buFont typeface="Arial" panose="020B0604020202020204" pitchFamily="34" charset="0"/>
              <a:buChar char="•"/>
            </a:pPr>
            <a:r>
              <a:rPr lang="en-US" altLang="en-US" sz="2400" dirty="0">
                <a:solidFill>
                  <a:srgbClr val="000000"/>
                </a:solidFill>
                <a:latin typeface="Arial" pitchFamily="34" charset="0"/>
                <a:ea typeface="Geneva"/>
                <a:cs typeface="Arial" pitchFamily="34" charset="0"/>
              </a:rPr>
              <a:t>Onsite evaluation is required, </a:t>
            </a:r>
            <a:r>
              <a:rPr lang="en-US" altLang="en-US" sz="2400" b="1" dirty="0">
                <a:solidFill>
                  <a:srgbClr val="000000"/>
                </a:solidFill>
                <a:latin typeface="Arial" pitchFamily="34" charset="0"/>
                <a:ea typeface="Geneva"/>
                <a:cs typeface="Arial" pitchFamily="34" charset="0"/>
              </a:rPr>
              <a:t>travel costs </a:t>
            </a:r>
            <a:r>
              <a:rPr lang="en-US" altLang="en-US" sz="2400" dirty="0">
                <a:solidFill>
                  <a:srgbClr val="000000"/>
                </a:solidFill>
                <a:latin typeface="Arial" pitchFamily="34" charset="0"/>
                <a:ea typeface="Geneva"/>
                <a:cs typeface="Arial" pitchFamily="34" charset="0"/>
              </a:rPr>
              <a:t>covered by Candidates </a:t>
            </a:r>
            <a:r>
              <a:rPr lang="en-US" altLang="en-US" sz="2400" dirty="0" smtClean="0">
                <a:solidFill>
                  <a:srgbClr val="000000"/>
                </a:solidFill>
                <a:latin typeface="Arial" pitchFamily="34" charset="0"/>
                <a:ea typeface="Geneva"/>
                <a:cs typeface="Arial" pitchFamily="34" charset="0"/>
              </a:rPr>
              <a:t>BU</a:t>
            </a:r>
          </a:p>
          <a:p>
            <a:pPr>
              <a:spcAft>
                <a:spcPts val="1200"/>
              </a:spcAft>
              <a:buFont typeface="Arial" panose="020B0604020202020204" pitchFamily="34" charset="0"/>
              <a:buChar char="•"/>
            </a:pPr>
            <a:r>
              <a:rPr lang="en-US" altLang="en-US" sz="2400" dirty="0" smtClean="0">
                <a:latin typeface="Arial" pitchFamily="34" charset="0"/>
                <a:ea typeface="Geneva"/>
                <a:cs typeface="Geneva"/>
              </a:rPr>
              <a:t>After </a:t>
            </a:r>
            <a:r>
              <a:rPr lang="en-US" altLang="en-US" sz="2400" dirty="0">
                <a:latin typeface="Arial" pitchFamily="34" charset="0"/>
                <a:ea typeface="Geneva"/>
                <a:cs typeface="Geneva"/>
              </a:rPr>
              <a:t>successful evaluation, </a:t>
            </a:r>
            <a:r>
              <a:rPr lang="en-US" altLang="en-US" sz="2400" b="1" dirty="0">
                <a:latin typeface="Arial" pitchFamily="34" charset="0"/>
                <a:ea typeface="Geneva"/>
                <a:cs typeface="Geneva"/>
              </a:rPr>
              <a:t>TCD database </a:t>
            </a:r>
            <a:r>
              <a:rPr lang="en-US" altLang="en-US" sz="2400" dirty="0">
                <a:latin typeface="Arial" pitchFamily="34" charset="0"/>
                <a:ea typeface="Geneva"/>
                <a:cs typeface="Geneva"/>
              </a:rPr>
              <a:t>is </a:t>
            </a:r>
            <a:r>
              <a:rPr lang="en-US" altLang="en-US" sz="2400" dirty="0" smtClean="0">
                <a:latin typeface="Arial" pitchFamily="34" charset="0"/>
                <a:ea typeface="Geneva"/>
                <a:cs typeface="Geneva"/>
              </a:rPr>
              <a:t>updated</a:t>
            </a:r>
          </a:p>
          <a:p>
            <a:pPr>
              <a:spcAft>
                <a:spcPts val="1200"/>
              </a:spcAft>
              <a:buFont typeface="Arial" panose="020B0604020202020204" pitchFamily="34" charset="0"/>
              <a:buChar char="•"/>
            </a:pPr>
            <a:r>
              <a:rPr lang="en-US" altLang="en-US" sz="2400" dirty="0" smtClean="0">
                <a:latin typeface="Arial" pitchFamily="34" charset="0"/>
                <a:ea typeface="Geneva"/>
                <a:cs typeface="Geneva"/>
              </a:rPr>
              <a:t>DAP </a:t>
            </a:r>
            <a:r>
              <a:rPr lang="en-US" altLang="en-US" sz="2400" dirty="0">
                <a:latin typeface="Arial" pitchFamily="34" charset="0"/>
                <a:ea typeface="Geneva"/>
                <a:cs typeface="Geneva"/>
              </a:rPr>
              <a:t>Performance Review – next 3 audits, then </a:t>
            </a:r>
            <a:r>
              <a:rPr lang="en-US" altLang="en-US" sz="2400" dirty="0" smtClean="0">
                <a:latin typeface="Arial" pitchFamily="34" charset="0"/>
                <a:ea typeface="Geneva"/>
                <a:cs typeface="Geneva"/>
              </a:rPr>
              <a:t>once/</a:t>
            </a:r>
            <a:r>
              <a:rPr lang="en-US" altLang="en-US" sz="2400" dirty="0" err="1" smtClean="0">
                <a:latin typeface="Arial" pitchFamily="34" charset="0"/>
                <a:ea typeface="Geneva"/>
                <a:cs typeface="Geneva"/>
              </a:rPr>
              <a:t>yr</a:t>
            </a:r>
            <a:endParaRPr lang="en-US" altLang="en-US" dirty="0">
              <a:latin typeface="Arial" pitchFamily="34" charset="0"/>
              <a:ea typeface="Geneva"/>
              <a:cs typeface="Geneva"/>
            </a:endParaRPr>
          </a:p>
        </p:txBody>
      </p:sp>
    </p:spTree>
    <p:extLst>
      <p:ext uri="{BB962C8B-B14F-4D97-AF65-F5344CB8AC3E}">
        <p14:creationId xmlns:p14="http://schemas.microsoft.com/office/powerpoint/2010/main" val="15637390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smtClean="0">
                <a:latin typeface="Arial" pitchFamily="34" charset="0"/>
                <a:ea typeface="Geneva"/>
                <a:cs typeface="Geneva"/>
              </a:rPr>
              <a:t>Summary</a:t>
            </a:r>
          </a:p>
        </p:txBody>
      </p:sp>
      <p:sp>
        <p:nvSpPr>
          <p:cNvPr id="66563" name="Rectangle 3"/>
          <p:cNvSpPr>
            <a:spLocks noGrp="1" noChangeArrowheads="1"/>
          </p:cNvSpPr>
          <p:nvPr>
            <p:ph idx="1"/>
          </p:nvPr>
        </p:nvSpPr>
        <p:spPr>
          <a:xfrm>
            <a:off x="533400" y="1096963"/>
            <a:ext cx="8153400" cy="2332037"/>
          </a:xfrm>
        </p:spPr>
        <p:txBody>
          <a:bodyPr/>
          <a:lstStyle/>
          <a:p>
            <a:pPr lvl="1">
              <a:buFont typeface="Wingdings" pitchFamily="2" charset="2"/>
              <a:buChar char="§"/>
            </a:pPr>
            <a:r>
              <a:rPr lang="en-US" altLang="en-US" sz="2800" dirty="0" smtClean="0">
                <a:latin typeface="Arial" pitchFamily="34" charset="0"/>
                <a:ea typeface="Arial Unicode MS" pitchFamily="34" charset="-128"/>
              </a:rPr>
              <a:t>Project Management</a:t>
            </a:r>
          </a:p>
          <a:p>
            <a:pPr lvl="1">
              <a:buFont typeface="Wingdings" pitchFamily="2" charset="2"/>
              <a:buChar char="§"/>
            </a:pPr>
            <a:r>
              <a:rPr lang="en-US" altLang="en-US" sz="2800" dirty="0" smtClean="0">
                <a:latin typeface="Arial" pitchFamily="34" charset="0"/>
                <a:ea typeface="Arial Unicode MS" pitchFamily="34" charset="-128"/>
              </a:rPr>
              <a:t>Audit planning</a:t>
            </a:r>
          </a:p>
          <a:p>
            <a:pPr lvl="1">
              <a:buFont typeface="Wingdings" pitchFamily="2" charset="2"/>
              <a:buChar char="§"/>
            </a:pPr>
            <a:r>
              <a:rPr lang="en-US" altLang="en-US" sz="2800" dirty="0" smtClean="0">
                <a:latin typeface="Arial" pitchFamily="34" charset="0"/>
                <a:ea typeface="Arial Unicode MS" pitchFamily="34" charset="-128"/>
              </a:rPr>
              <a:t>Audit</a:t>
            </a:r>
          </a:p>
          <a:p>
            <a:pPr lvl="1">
              <a:buFont typeface="Wingdings" pitchFamily="2" charset="2"/>
              <a:buChar char="§"/>
            </a:pPr>
            <a:r>
              <a:rPr lang="en-US" altLang="en-US" sz="2800" dirty="0" smtClean="0">
                <a:latin typeface="Arial" pitchFamily="34" charset="0"/>
                <a:ea typeface="Arial Unicode MS" pitchFamily="34" charset="-128"/>
              </a:rPr>
              <a:t>Post-audit</a:t>
            </a:r>
          </a:p>
        </p:txBody>
      </p:sp>
      <p:sp>
        <p:nvSpPr>
          <p:cNvPr id="2" name="Rectangle 1"/>
          <p:cNvSpPr/>
          <p:nvPr/>
        </p:nvSpPr>
        <p:spPr>
          <a:xfrm>
            <a:off x="1297090" y="4881265"/>
            <a:ext cx="6172524" cy="461665"/>
          </a:xfrm>
          <a:prstGeom prst="rect">
            <a:avLst/>
          </a:prstGeom>
        </p:spPr>
        <p:txBody>
          <a:bodyPr wrap="none">
            <a:spAutoFit/>
          </a:bodyPr>
          <a:lstStyle/>
          <a:p>
            <a:r>
              <a:rPr lang="en-US" altLang="en-US" b="1" dirty="0" smtClean="0">
                <a:solidFill>
                  <a:schemeClr val="tx2"/>
                </a:solidFill>
                <a:latin typeface="Arial" pitchFamily="34" charset="0"/>
                <a:ea typeface="Geneva"/>
                <a:cs typeface="Geneva"/>
              </a:rPr>
              <a:t>Next: complete the DAP LA Class Survey</a:t>
            </a:r>
            <a:endParaRPr lang="en-US" b="1" dirty="0">
              <a:solidFill>
                <a:schemeClr val="tx2"/>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p:txBody>
          <a:bodyPr/>
          <a:lstStyle/>
          <a:p>
            <a:pPr eaLnBrk="1" hangingPunct="1"/>
            <a:r>
              <a:rPr lang="en-US" altLang="en-US" smtClean="0">
                <a:latin typeface="Arial" pitchFamily="34" charset="0"/>
                <a:ea typeface="Geneva"/>
                <a:cs typeface="Geneva"/>
              </a:rPr>
              <a:t>Questions?</a:t>
            </a:r>
          </a:p>
        </p:txBody>
      </p:sp>
      <p:pic>
        <p:nvPicPr>
          <p:cNvPr id="67587" name="Picture 3" descr="C:\Users\13723\AppData\Local\Microsoft\Windows\Temporary Internet Files\Content.IE5\7D18PB14\MP90043953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06563"/>
            <a:ext cx="6400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4" descr="C:\Users\13723\AppData\Local\Microsoft\Windows\Temporary Internet Files\Content.IE5\7D18PB14\MP900439536[1].jpg"/>
          <p:cNvPicPr>
            <a:picLocks noChangeAspect="1" noChangeArrowheads="1"/>
          </p:cNvPicPr>
          <p:nvPr/>
        </p:nvPicPr>
        <p:blipFill>
          <a:blip r:embed="rId3"/>
          <a:srcRect/>
          <a:stretch>
            <a:fillRect/>
          </a:stretch>
        </p:blipFill>
        <p:spPr bwMode="auto">
          <a:xfrm>
            <a:off x="1371600" y="1706563"/>
            <a:ext cx="6400800" cy="34448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2133600" y="6172200"/>
            <a:ext cx="6172524" cy="461665"/>
          </a:xfrm>
          <a:prstGeom prst="rect">
            <a:avLst/>
          </a:prstGeom>
        </p:spPr>
        <p:txBody>
          <a:bodyPr wrap="none">
            <a:spAutoFit/>
          </a:bodyPr>
          <a:lstStyle/>
          <a:p>
            <a:r>
              <a:rPr lang="en-US" altLang="en-US" b="1" dirty="0" smtClean="0">
                <a:solidFill>
                  <a:schemeClr val="tx2"/>
                </a:solidFill>
                <a:latin typeface="Arial" pitchFamily="34" charset="0"/>
                <a:ea typeface="Geneva"/>
                <a:cs typeface="Geneva"/>
              </a:rPr>
              <a:t>Next: complete the DAP LA Class Survey</a:t>
            </a:r>
            <a:endParaRPr lang="en-US" b="1"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dirty="0" smtClean="0">
                <a:latin typeface="Arial" pitchFamily="34" charset="0"/>
                <a:ea typeface="Geneva"/>
                <a:cs typeface="Geneva"/>
              </a:rPr>
              <a:t>Icebreaker – powers of observation</a:t>
            </a:r>
            <a:endParaRPr lang="en-US" altLang="en-US" dirty="0" smtClean="0">
              <a:latin typeface="Arial" pitchFamily="34" charset="0"/>
              <a:ea typeface="Geneva"/>
              <a:cs typeface="Geneva"/>
            </a:endParaRPr>
          </a:p>
        </p:txBody>
      </p:sp>
      <p:sp>
        <p:nvSpPr>
          <p:cNvPr id="41987" name="Rectangle 3"/>
          <p:cNvSpPr>
            <a:spLocks noGrp="1" noChangeArrowheads="1"/>
          </p:cNvSpPr>
          <p:nvPr>
            <p:ph idx="1"/>
          </p:nvPr>
        </p:nvSpPr>
        <p:spPr>
          <a:xfrm>
            <a:off x="609600" y="1143000"/>
            <a:ext cx="4876800" cy="4694238"/>
          </a:xfrm>
        </p:spPr>
        <p:txBody>
          <a:bodyPr/>
          <a:lstStyle/>
          <a:p>
            <a:pPr marL="533400" indent="-533400" eaLnBrk="1" hangingPunct="1">
              <a:buFont typeface="Wingdings" pitchFamily="2" charset="2"/>
              <a:buNone/>
            </a:pPr>
            <a:r>
              <a:rPr lang="en-US" altLang="en-US" sz="2400" b="1" dirty="0" smtClean="0">
                <a:latin typeface="Arial" pitchFamily="34" charset="0"/>
                <a:ea typeface="Geneva"/>
                <a:cs typeface="Geneva"/>
              </a:rPr>
              <a:t>Directions:</a:t>
            </a:r>
          </a:p>
          <a:p>
            <a:pPr marL="533400" indent="-533400" eaLnBrk="1" hangingPunct="1">
              <a:buFont typeface="Wingdings" pitchFamily="2" charset="2"/>
              <a:buNone/>
            </a:pPr>
            <a:endParaRPr lang="en-US" altLang="en-US" sz="2400" b="1" dirty="0" smtClean="0">
              <a:latin typeface="Arial" pitchFamily="34" charset="0"/>
              <a:ea typeface="Geneva"/>
              <a:cs typeface="Geneva"/>
            </a:endParaRPr>
          </a:p>
          <a:p>
            <a:pPr marL="0" indent="0" eaLnBrk="1" hangingPunct="1">
              <a:spcAft>
                <a:spcPts val="1200"/>
              </a:spcAft>
            </a:pPr>
            <a:r>
              <a:rPr lang="en-US" altLang="en-US" dirty="0" smtClean="0">
                <a:latin typeface="Arial" pitchFamily="34" charset="0"/>
                <a:ea typeface="Geneva"/>
                <a:cs typeface="Geneva"/>
              </a:rPr>
              <a:t>The class is going to have it’s powers of observation tested.  You will either watch a video or study a picture of a scene.</a:t>
            </a:r>
          </a:p>
        </p:txBody>
      </p:sp>
      <p:sp>
        <p:nvSpPr>
          <p:cNvPr id="41988"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latin typeface="Times New Roman" pitchFamily="18" charset="0"/>
                <a:ea typeface="Geneva"/>
              </a:rPr>
              <a:t>Slide </a:t>
            </a:r>
            <a:fld id="{27ED035B-1535-4415-807E-9DE5B408BE43}" type="slidenum">
              <a:rPr lang="en-US" altLang="en-US" sz="1000" smtClean="0">
                <a:latin typeface="Times New Roman" pitchFamily="18" charset="0"/>
                <a:ea typeface="Geneva"/>
              </a:rPr>
              <a:pPr algn="r" eaLnBrk="1" hangingPunct="1">
                <a:spcBef>
                  <a:spcPct val="0"/>
                </a:spcBef>
              </a:pPr>
              <a:t>3</a:t>
            </a:fld>
            <a:endParaRPr lang="en-US" altLang="en-US" sz="1000" smtClean="0">
              <a:latin typeface="Times New Roman" pitchFamily="18" charset="0"/>
              <a:ea typeface="Geneva"/>
            </a:endParaRPr>
          </a:p>
        </p:txBody>
      </p:sp>
      <p:pic>
        <p:nvPicPr>
          <p:cNvPr id="41989" name="Picture 4" descr="j03415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3" y="1554163"/>
            <a:ext cx="26098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07086\AppData\Local\Microsoft\Windows\Temporary Internet Files\Content.IE5\ZK8HG1B3\00_sherlock[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609350"/>
            <a:ext cx="2971800" cy="2639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07086\AppData\Local\Microsoft\Windows\Temporary Internet Files\Content.IE5\ZK8HG1B3\00_sherlock[1].gif"/>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97548" y="3962400"/>
            <a:ext cx="2745851"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07086\AppData\Local\Microsoft\Windows\Temporary Internet Files\Content.IE5\ZK8HG1B3\00_sherlock[1].gif"/>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7372" y="4343400"/>
            <a:ext cx="2488427" cy="2209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07086\AppData\Local\Microsoft\Windows\Temporary Internet Files\Content.IE5\ZK8HG1B3\00_sherlock[1].gif"/>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31388" y="4648200"/>
            <a:ext cx="2316811"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52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11113"/>
            <a:ext cx="8229600" cy="715962"/>
          </a:xfrm>
        </p:spPr>
        <p:txBody>
          <a:bodyPr/>
          <a:lstStyle/>
          <a:p>
            <a:pPr eaLnBrk="1" hangingPunct="1"/>
            <a:r>
              <a:rPr lang="en-US" altLang="en-US" smtClean="0">
                <a:latin typeface="Arial" pitchFamily="34" charset="0"/>
                <a:ea typeface="Geneva"/>
                <a:cs typeface="Geneva"/>
              </a:rPr>
              <a:t>Project management</a:t>
            </a:r>
          </a:p>
        </p:txBody>
      </p:sp>
      <p:sp>
        <p:nvSpPr>
          <p:cNvPr id="40963" name="Rectangle 3"/>
          <p:cNvSpPr>
            <a:spLocks noGrp="1" noChangeArrowheads="1"/>
          </p:cNvSpPr>
          <p:nvPr>
            <p:ph idx="1"/>
          </p:nvPr>
        </p:nvSpPr>
        <p:spPr>
          <a:xfrm>
            <a:off x="228600" y="762000"/>
            <a:ext cx="8610600" cy="1981200"/>
          </a:xfrm>
        </p:spPr>
        <p:txBody>
          <a:bodyPr/>
          <a:lstStyle/>
          <a:p>
            <a:pPr eaLnBrk="1" hangingPunct="1">
              <a:spcBef>
                <a:spcPts val="2400"/>
              </a:spcBef>
              <a:buFontTx/>
              <a:buChar char="•"/>
            </a:pPr>
            <a:r>
              <a:rPr lang="en-US" altLang="en-US" smtClean="0">
                <a:latin typeface="Arial" pitchFamily="34" charset="0"/>
                <a:ea typeface="Geneva"/>
                <a:cs typeface="Geneva"/>
              </a:rPr>
              <a:t>Create a computer folder &amp; email folder for storing all associated audit project files &amp; correspondence</a:t>
            </a:r>
          </a:p>
          <a:p>
            <a:pPr eaLnBrk="1" hangingPunct="1">
              <a:spcBef>
                <a:spcPts val="2400"/>
              </a:spcBef>
              <a:buFontTx/>
              <a:buChar char="•"/>
            </a:pPr>
            <a:r>
              <a:rPr lang="en-US" altLang="en-US" smtClean="0">
                <a:latin typeface="Arial" pitchFamily="34" charset="0"/>
                <a:ea typeface="Geneva"/>
                <a:cs typeface="Geneva"/>
              </a:rPr>
              <a:t>Suggested file structure (see screenshot): DAP Clients parent folder, then Client name &amp; file number </a:t>
            </a:r>
          </a:p>
        </p:txBody>
      </p:sp>
      <p:sp>
        <p:nvSpPr>
          <p:cNvPr id="40964"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ea typeface="Geneva"/>
              </a:rPr>
              <a:t>Slide </a:t>
            </a:r>
            <a:fld id="{F0FE6696-E382-40BC-9E89-11A30DD59524}" type="slidenum">
              <a:rPr lang="en-US" altLang="en-US" sz="1000" smtClean="0">
                <a:ea typeface="Geneva"/>
              </a:rPr>
              <a:pPr algn="r" eaLnBrk="1" hangingPunct="1">
                <a:spcBef>
                  <a:spcPct val="0"/>
                </a:spcBef>
              </a:pPr>
              <a:t>4</a:t>
            </a:fld>
            <a:endParaRPr lang="en-US" altLang="en-US" sz="1000" smtClean="0">
              <a:ea typeface="Geneva"/>
            </a:endParaRPr>
          </a:p>
        </p:txBody>
      </p:sp>
      <p:pic>
        <p:nvPicPr>
          <p:cNvPr id="40965" name="Picture 2" descr="C:\Users\07086\Desktop\DAP Clients"/>
          <p:cNvPicPr>
            <a:picLocks noChangeAspect="1"/>
          </p:cNvPicPr>
          <p:nvPr/>
        </p:nvPicPr>
        <p:blipFill>
          <a:blip r:embed="rId3">
            <a:extLst>
              <a:ext uri="{28A0092B-C50C-407E-A947-70E740481C1C}">
                <a14:useLocalDpi xmlns:a14="http://schemas.microsoft.com/office/drawing/2010/main" val="0"/>
              </a:ext>
            </a:extLst>
          </a:blip>
          <a:srcRect t="63487"/>
          <a:stretch>
            <a:fillRect/>
          </a:stretch>
        </p:blipFill>
        <p:spPr bwMode="auto">
          <a:xfrm>
            <a:off x="869950" y="3962400"/>
            <a:ext cx="7970838"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484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11113"/>
            <a:ext cx="8229600" cy="715962"/>
          </a:xfrm>
        </p:spPr>
        <p:txBody>
          <a:bodyPr/>
          <a:lstStyle/>
          <a:p>
            <a:pPr eaLnBrk="1" hangingPunct="1"/>
            <a:r>
              <a:rPr lang="en-US" altLang="en-US" smtClean="0">
                <a:latin typeface="Arial" pitchFamily="34" charset="0"/>
                <a:ea typeface="Geneva"/>
                <a:cs typeface="Geneva"/>
              </a:rPr>
              <a:t>Project management</a:t>
            </a:r>
          </a:p>
        </p:txBody>
      </p:sp>
      <p:sp>
        <p:nvSpPr>
          <p:cNvPr id="41987" name="Rectangle 3"/>
          <p:cNvSpPr>
            <a:spLocks noGrp="1" noChangeArrowheads="1"/>
          </p:cNvSpPr>
          <p:nvPr>
            <p:ph idx="1"/>
          </p:nvPr>
        </p:nvSpPr>
        <p:spPr>
          <a:xfrm>
            <a:off x="228600" y="762000"/>
            <a:ext cx="8610600" cy="3657600"/>
          </a:xfrm>
        </p:spPr>
        <p:txBody>
          <a:bodyPr/>
          <a:lstStyle/>
          <a:p>
            <a:pPr marL="0" indent="0" eaLnBrk="1" hangingPunct="1">
              <a:spcBef>
                <a:spcPts val="2400"/>
              </a:spcBef>
            </a:pPr>
            <a:r>
              <a:rPr lang="en-US" altLang="en-US" smtClean="0">
                <a:latin typeface="Arial" pitchFamily="34" charset="0"/>
                <a:ea typeface="Geneva"/>
                <a:cs typeface="Geneva"/>
              </a:rPr>
              <a:t>Keeping deadlines - examples</a:t>
            </a:r>
          </a:p>
        </p:txBody>
      </p:sp>
      <p:sp>
        <p:nvSpPr>
          <p:cNvPr id="41988"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ea typeface="Geneva"/>
              </a:rPr>
              <a:t>Slide </a:t>
            </a:r>
            <a:fld id="{0F0FCAF2-62C2-4A97-B65B-D7F3A2FD54CD}" type="slidenum">
              <a:rPr lang="en-US" altLang="en-US" sz="1000" smtClean="0">
                <a:ea typeface="Geneva"/>
              </a:rPr>
              <a:pPr algn="r" eaLnBrk="1" hangingPunct="1">
                <a:spcBef>
                  <a:spcPct val="0"/>
                </a:spcBef>
              </a:pPr>
              <a:t>5</a:t>
            </a:fld>
            <a:endParaRPr lang="en-US" altLang="en-US" sz="1000" smtClean="0">
              <a:ea typeface="Geneva"/>
            </a:endParaRPr>
          </a:p>
        </p:txBody>
      </p:sp>
      <p:pic>
        <p:nvPicPr>
          <p:cNvPr id="41989" name="Picture 2" descr="15bf30bb2ebef0cd61f1"/>
          <p:cNvPicPr>
            <a:picLocks noChangeAspect="1" noChangeArrowheads="1"/>
          </p:cNvPicPr>
          <p:nvPr/>
        </p:nvPicPr>
        <p:blipFill>
          <a:blip r:embed="rId3">
            <a:extLst>
              <a:ext uri="{28A0092B-C50C-407E-A947-70E740481C1C}">
                <a14:useLocalDpi xmlns:a14="http://schemas.microsoft.com/office/drawing/2010/main" val="0"/>
              </a:ext>
            </a:extLst>
          </a:blip>
          <a:srcRect l="2254" t="8594" b="26814"/>
          <a:stretch>
            <a:fillRect/>
          </a:stretch>
        </p:blipFill>
        <p:spPr bwMode="auto">
          <a:xfrm>
            <a:off x="271463" y="1470025"/>
            <a:ext cx="8499475"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4773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1113"/>
            <a:ext cx="8229600" cy="715962"/>
          </a:xfrm>
        </p:spPr>
        <p:txBody>
          <a:bodyPr/>
          <a:lstStyle/>
          <a:p>
            <a:pPr eaLnBrk="1" hangingPunct="1"/>
            <a:r>
              <a:rPr lang="en-US" altLang="en-US" smtClean="0">
                <a:latin typeface="Arial" pitchFamily="34" charset="0"/>
                <a:ea typeface="Geneva"/>
                <a:cs typeface="Geneva"/>
              </a:rPr>
              <a:t>Project management</a:t>
            </a:r>
          </a:p>
        </p:txBody>
      </p:sp>
      <p:sp>
        <p:nvSpPr>
          <p:cNvPr id="43011" name="Rectangle 3"/>
          <p:cNvSpPr>
            <a:spLocks noGrp="1" noChangeArrowheads="1"/>
          </p:cNvSpPr>
          <p:nvPr>
            <p:ph idx="1"/>
          </p:nvPr>
        </p:nvSpPr>
        <p:spPr>
          <a:xfrm>
            <a:off x="228600" y="762000"/>
            <a:ext cx="8610600" cy="3657600"/>
          </a:xfrm>
        </p:spPr>
        <p:txBody>
          <a:bodyPr/>
          <a:lstStyle/>
          <a:p>
            <a:pPr marL="0" indent="0" eaLnBrk="1" hangingPunct="1">
              <a:spcBef>
                <a:spcPts val="2400"/>
              </a:spcBef>
            </a:pPr>
            <a:r>
              <a:rPr lang="en-US" altLang="en-US" dirty="0" smtClean="0">
                <a:latin typeface="Arial" pitchFamily="34" charset="0"/>
                <a:ea typeface="Geneva"/>
                <a:cs typeface="Geneva"/>
              </a:rPr>
              <a:t>Keeping deadlines – examples Flex &amp; trello.com</a:t>
            </a:r>
            <a:endParaRPr lang="en-US" altLang="en-US" dirty="0">
              <a:latin typeface="Arial" pitchFamily="34" charset="0"/>
              <a:ea typeface="Geneva"/>
              <a:cs typeface="Geneva"/>
            </a:endParaRPr>
          </a:p>
        </p:txBody>
      </p:sp>
      <p:pic>
        <p:nvPicPr>
          <p:cNvPr id="43013" name="Picture 1" descr="Tasks :: UL - Internet Explorer"/>
          <p:cNvPicPr>
            <a:picLocks noChangeAspect="1"/>
          </p:cNvPicPr>
          <p:nvPr/>
        </p:nvPicPr>
        <p:blipFill>
          <a:blip r:embed="rId3">
            <a:extLst>
              <a:ext uri="{28A0092B-C50C-407E-A947-70E740481C1C}">
                <a14:useLocalDpi xmlns:a14="http://schemas.microsoft.com/office/drawing/2010/main" val="0"/>
              </a:ext>
            </a:extLst>
          </a:blip>
          <a:srcRect l="21188" t="26984" b="12698"/>
          <a:stretch>
            <a:fillRect/>
          </a:stretch>
        </p:blipFill>
        <p:spPr bwMode="auto">
          <a:xfrm>
            <a:off x="10886" y="1371600"/>
            <a:ext cx="7467600" cy="4892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 All Audits | Trello - Google Chrome"/>
          <p:cNvPicPr>
            <a:picLocks noChangeAspect="1"/>
          </p:cNvPicPr>
          <p:nvPr/>
        </p:nvPicPr>
        <p:blipFill rotWithShape="1">
          <a:blip r:embed="rId4">
            <a:extLst>
              <a:ext uri="{28A0092B-C50C-407E-A947-70E740481C1C}">
                <a14:useLocalDpi xmlns:a14="http://schemas.microsoft.com/office/drawing/2010/main" val="0"/>
              </a:ext>
            </a:extLst>
          </a:blip>
          <a:srcRect l="1" t="30952" r="45859"/>
          <a:stretch/>
        </p:blipFill>
        <p:spPr bwMode="auto">
          <a:xfrm>
            <a:off x="6128656" y="608013"/>
            <a:ext cx="2699657" cy="5646737"/>
          </a:xfrm>
          <a:prstGeom prst="rect">
            <a:avLst/>
          </a:prstGeom>
          <a:ln>
            <a:noFill/>
          </a:ln>
          <a:effectLst>
            <a:outerShdw blurRad="292100" dist="139700" dir="2700000" algn="tl" rotWithShape="0">
              <a:srgbClr val="333333">
                <a:alpha val="65000"/>
              </a:srgbClr>
            </a:outerShdw>
          </a:effectLst>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209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p:cNvGraphicFramePr/>
          <p:nvPr>
            <p:extLst>
              <p:ext uri="{D42A27DB-BD31-4B8C-83A1-F6EECF244321}">
                <p14:modId xmlns:p14="http://schemas.microsoft.com/office/powerpoint/2010/main" val="1178957482"/>
              </p:ext>
            </p:extLst>
          </p:nvPr>
        </p:nvGraphicFramePr>
        <p:xfrm>
          <a:off x="762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059" name="Rectangle 2"/>
          <p:cNvSpPr>
            <a:spLocks noGrp="1" noChangeArrowheads="1"/>
          </p:cNvSpPr>
          <p:nvPr>
            <p:ph type="title"/>
          </p:nvPr>
        </p:nvSpPr>
        <p:spPr>
          <a:xfrm>
            <a:off x="0" y="11113"/>
            <a:ext cx="8229600" cy="715962"/>
          </a:xfrm>
        </p:spPr>
        <p:txBody>
          <a:bodyPr/>
          <a:lstStyle/>
          <a:p>
            <a:pPr eaLnBrk="1" hangingPunct="1"/>
            <a:r>
              <a:rPr lang="en-US" altLang="en-US" smtClean="0">
                <a:latin typeface="Arial" pitchFamily="34" charset="0"/>
                <a:ea typeface="Geneva"/>
                <a:cs typeface="Geneva"/>
              </a:rPr>
              <a:t>Planning Process </a:t>
            </a:r>
          </a:p>
        </p:txBody>
      </p:sp>
      <p:graphicFrame>
        <p:nvGraphicFramePr>
          <p:cNvPr id="6" name="Diagram 5"/>
          <p:cNvGraphicFramePr/>
          <p:nvPr>
            <p:extLst>
              <p:ext uri="{D42A27DB-BD31-4B8C-83A1-F6EECF244321}">
                <p14:modId xmlns:p14="http://schemas.microsoft.com/office/powerpoint/2010/main" val="4013965448"/>
              </p:ext>
            </p:extLst>
          </p:nvPr>
        </p:nvGraphicFramePr>
        <p:xfrm>
          <a:off x="370114" y="457200"/>
          <a:ext cx="8240486" cy="57578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5062" name="TextBox 7"/>
          <p:cNvSpPr txBox="1">
            <a:spLocks noChangeArrowheads="1"/>
          </p:cNvSpPr>
          <p:nvPr/>
        </p:nvSpPr>
        <p:spPr bwMode="auto">
          <a:xfrm>
            <a:off x="5486400" y="3200400"/>
            <a:ext cx="1295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ctr" eaLnBrk="1" hangingPunct="1">
              <a:spcBef>
                <a:spcPct val="0"/>
              </a:spcBef>
            </a:pPr>
            <a:r>
              <a:rPr lang="en-US" altLang="en-US" sz="4800" b="1" dirty="0">
                <a:solidFill>
                  <a:schemeClr val="tx2"/>
                </a:solidFill>
                <a:cs typeface="Arial" pitchFamily="34" charset="0"/>
              </a:rPr>
              <a:t>=</a:t>
            </a:r>
          </a:p>
        </p:txBody>
      </p:sp>
      <p:cxnSp>
        <p:nvCxnSpPr>
          <p:cNvPr id="15" name="Straight Connector 14"/>
          <p:cNvCxnSpPr/>
          <p:nvPr/>
        </p:nvCxnSpPr>
        <p:spPr>
          <a:xfrm>
            <a:off x="1447800" y="6096000"/>
            <a:ext cx="0" cy="728663"/>
          </a:xfrm>
          <a:prstGeom prst="line">
            <a:avLst/>
          </a:prstGeom>
        </p:spPr>
        <p:style>
          <a:lnRef idx="3">
            <a:schemeClr val="accent1"/>
          </a:lnRef>
          <a:fillRef idx="0">
            <a:schemeClr val="accent1"/>
          </a:fillRef>
          <a:effectRef idx="2">
            <a:schemeClr val="accent1"/>
          </a:effectRef>
          <a:fontRef idx="minor">
            <a:schemeClr val="tx1"/>
          </a:fontRef>
        </p:style>
      </p:cxnSp>
      <p:sp>
        <p:nvSpPr>
          <p:cNvPr id="2" name="Right Arrow 1"/>
          <p:cNvSpPr/>
          <p:nvPr/>
        </p:nvSpPr>
        <p:spPr>
          <a:xfrm>
            <a:off x="3200400" y="3276600"/>
            <a:ext cx="457200" cy="533400"/>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latin typeface="Arial" pitchFamily="34" charset="0"/>
              <a:cs typeface="Arial" pitchFamily="34" charset="0"/>
            </a:endParaRPr>
          </a:p>
        </p:txBody>
      </p:sp>
      <p:sp>
        <p:nvSpPr>
          <p:cNvPr id="3" name="Rectangle 2"/>
          <p:cNvSpPr/>
          <p:nvPr/>
        </p:nvSpPr>
        <p:spPr>
          <a:xfrm>
            <a:off x="6629400" y="5032883"/>
            <a:ext cx="2514600" cy="707886"/>
          </a:xfrm>
          <a:prstGeom prst="rect">
            <a:avLst/>
          </a:prstGeom>
        </p:spPr>
        <p:txBody>
          <a:bodyPr wrap="square">
            <a:spAutoFit/>
          </a:bodyPr>
          <a:lstStyle/>
          <a:p>
            <a:pPr lvl="0"/>
            <a:r>
              <a:rPr lang="en-US" sz="2000" dirty="0" smtClean="0">
                <a:latin typeface="Calibri" panose="020F0502020204030204" pitchFamily="34" charset="0"/>
              </a:rPr>
              <a:t>*Datahub </a:t>
            </a:r>
            <a:r>
              <a:rPr lang="en-US" sz="2000" dirty="0">
                <a:latin typeface="Calibri" panose="020F0502020204030204" pitchFamily="34" charset="0"/>
              </a:rPr>
              <a:t>Report</a:t>
            </a:r>
            <a:r>
              <a:rPr lang="en-US" sz="2000" dirty="0" smtClean="0">
                <a:latin typeface="Calibri" panose="020F0502020204030204" pitchFamily="34" charset="0"/>
              </a:rPr>
              <a:t>/ Scope </a:t>
            </a:r>
            <a:r>
              <a:rPr lang="en-US" sz="2000" dirty="0">
                <a:latin typeface="Calibri" panose="020F0502020204030204" pitchFamily="34" charset="0"/>
              </a:rPr>
              <a:t>Config Form</a:t>
            </a:r>
          </a:p>
        </p:txBody>
      </p:sp>
      <p:sp>
        <p:nvSpPr>
          <p:cNvPr id="4" name="Rectangle 3"/>
          <p:cNvSpPr/>
          <p:nvPr/>
        </p:nvSpPr>
        <p:spPr>
          <a:xfrm>
            <a:off x="6638185" y="322459"/>
            <a:ext cx="2505815"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9 - 21, 23, 24</a:t>
            </a:r>
            <a:endParaRPr lang="en-US" sz="2000" dirty="0">
              <a:latin typeface="Calibri" panose="020F0502020204030204" pitchFamily="34" charset="0"/>
            </a:endParaRPr>
          </a:p>
        </p:txBody>
      </p:sp>
    </p:spTree>
    <p:extLst>
      <p:ext uri="{BB962C8B-B14F-4D97-AF65-F5344CB8AC3E}">
        <p14:creationId xmlns:p14="http://schemas.microsoft.com/office/powerpoint/2010/main" val="21849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528400483"/>
              </p:ext>
            </p:extLst>
          </p:nvPr>
        </p:nvGraphicFramePr>
        <p:xfrm>
          <a:off x="1524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082" name="Rectangle 2"/>
          <p:cNvSpPr>
            <a:spLocks noGrp="1" noChangeArrowheads="1"/>
          </p:cNvSpPr>
          <p:nvPr>
            <p:ph type="title"/>
          </p:nvPr>
        </p:nvSpPr>
        <p:spPr>
          <a:xfrm>
            <a:off x="-32657" y="0"/>
            <a:ext cx="5366657" cy="563562"/>
          </a:xfrm>
        </p:spPr>
        <p:txBody>
          <a:bodyPr/>
          <a:lstStyle/>
          <a:p>
            <a:pPr eaLnBrk="1" hangingPunct="1"/>
            <a:r>
              <a:rPr lang="en-US" altLang="en-US" dirty="0" smtClean="0">
                <a:latin typeface="Arial" pitchFamily="34" charset="0"/>
                <a:ea typeface="Geneva"/>
                <a:cs typeface="Geneva"/>
              </a:rPr>
              <a:t>Create the Audit Agenda </a:t>
            </a:r>
          </a:p>
        </p:txBody>
      </p:sp>
      <p:sp>
        <p:nvSpPr>
          <p:cNvPr id="46083" name="Rectangle 3"/>
          <p:cNvSpPr>
            <a:spLocks noGrp="1" noChangeArrowheads="1"/>
          </p:cNvSpPr>
          <p:nvPr>
            <p:ph idx="1"/>
          </p:nvPr>
        </p:nvSpPr>
        <p:spPr>
          <a:xfrm>
            <a:off x="457200" y="914400"/>
            <a:ext cx="8229600" cy="838200"/>
          </a:xfrm>
        </p:spPr>
        <p:txBody>
          <a:bodyPr/>
          <a:lstStyle/>
          <a:p>
            <a:pPr marL="342900" lvl="1" indent="-342900" eaLnBrk="1" hangingPunct="1">
              <a:spcBef>
                <a:spcPct val="20000"/>
              </a:spcBef>
            </a:pPr>
            <a:r>
              <a:rPr lang="en-US" altLang="en-US" sz="2400" smtClean="0">
                <a:latin typeface="Arial" pitchFamily="34" charset="0"/>
                <a:ea typeface="Arial Unicode MS" pitchFamily="34" charset="-128"/>
              </a:rPr>
              <a:t>Verify information and fill-out subsequent worksheets to create Agenda</a:t>
            </a:r>
          </a:p>
          <a:p>
            <a:pPr marL="342900" lvl="1" indent="-342900" eaLnBrk="1" hangingPunct="1">
              <a:spcBef>
                <a:spcPct val="20000"/>
              </a:spcBef>
            </a:pPr>
            <a:r>
              <a:rPr lang="en-US" altLang="en-US" sz="2400" smtClean="0">
                <a:latin typeface="Arial" pitchFamily="34" charset="0"/>
                <a:ea typeface="Arial Unicode MS" pitchFamily="34" charset="-128"/>
              </a:rPr>
              <a:t>Work with the Tech Auditor(s) as needed</a:t>
            </a:r>
            <a:r>
              <a:rPr lang="en-US" altLang="en-US" sz="2400" smtClean="0">
                <a:latin typeface="Arial" pitchFamily="34" charset="0"/>
                <a:ea typeface="Geneva"/>
                <a:cs typeface="Geneva"/>
              </a:rPr>
              <a:t>.  </a:t>
            </a:r>
          </a:p>
        </p:txBody>
      </p:sp>
      <p:sp>
        <p:nvSpPr>
          <p:cNvPr id="46084" name="Slide Number Placeholder 3"/>
          <p:cNvSpPr>
            <a:spLocks noGrp="1"/>
          </p:cNvSpPr>
          <p:nvPr>
            <p:ph type="sldNum" sz="quarter" idx="4294967295"/>
          </p:nvPr>
        </p:nvSpPr>
        <p:spPr bwMode="auto">
          <a:xfrm>
            <a:off x="8045450" y="6276975"/>
            <a:ext cx="6413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defRPr sz="2000">
                <a:solidFill>
                  <a:schemeClr val="tx1"/>
                </a:solidFill>
                <a:latin typeface="Arial" pitchFamily="34" charset="0"/>
                <a:ea typeface="MS PGothic" pitchFamily="34" charset="-128"/>
                <a:cs typeface="Geneva"/>
              </a:defRPr>
            </a:lvl1pPr>
            <a:lvl2pPr marL="742950" indent="-285750" algn="l" eaLnBrk="0" hangingPunct="0">
              <a:spcBef>
                <a:spcPts val="1200"/>
              </a:spcBef>
              <a:buFont typeface="Arial" pitchFamily="34" charset="0"/>
              <a:buChar char="•"/>
              <a:defRPr>
                <a:solidFill>
                  <a:schemeClr val="tx1"/>
                </a:solidFill>
                <a:latin typeface="Arial" pitchFamily="34" charset="0"/>
                <a:ea typeface="Arial Unicode MS" pitchFamily="34" charset="-128"/>
                <a:cs typeface="Arial Unicode MS" pitchFamily="34" charset="-128"/>
              </a:defRPr>
            </a:lvl2pPr>
            <a:lvl3pPr marL="11430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3pPr>
            <a:lvl4pPr marL="16002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4pPr>
            <a:lvl5pPr marL="2057400" indent="-228600" algn="l" eaLnBrk="0" hangingPunct="0">
              <a:spcBef>
                <a:spcPts val="600"/>
              </a:spcBef>
              <a:buFont typeface="Arial" pitchFamily="34" charset="0"/>
              <a:buChar char="-"/>
              <a:defRPr sz="1600">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ts val="600"/>
              </a:spcBef>
              <a:spcAft>
                <a:spcPct val="0"/>
              </a:spcAft>
              <a:buFont typeface="Arial" pitchFamily="34" charset="0"/>
              <a:buChar char="-"/>
              <a:defRPr sz="1600">
                <a:solidFill>
                  <a:schemeClr val="tx1"/>
                </a:solidFill>
                <a:latin typeface="Arial" pitchFamily="34" charset="0"/>
                <a:ea typeface="Arial Unicode MS" pitchFamily="34" charset="-128"/>
                <a:cs typeface="Arial Unicode MS" pitchFamily="34" charset="-128"/>
              </a:defRPr>
            </a:lvl9pPr>
          </a:lstStyle>
          <a:p>
            <a:pPr algn="r" eaLnBrk="1" hangingPunct="1">
              <a:spcBef>
                <a:spcPct val="0"/>
              </a:spcBef>
            </a:pPr>
            <a:r>
              <a:rPr lang="en-US" altLang="en-US" sz="1000" smtClean="0">
                <a:ea typeface="Geneva"/>
              </a:rPr>
              <a:t>Slide </a:t>
            </a:r>
            <a:fld id="{939C44F8-27BF-49A3-8683-FD7F4B28DDCD}" type="slidenum">
              <a:rPr lang="en-US" altLang="en-US" sz="1000" smtClean="0">
                <a:ea typeface="Geneva"/>
              </a:rPr>
              <a:pPr algn="r" eaLnBrk="1" hangingPunct="1">
                <a:spcBef>
                  <a:spcPct val="0"/>
                </a:spcBef>
              </a:pPr>
              <a:t>8</a:t>
            </a:fld>
            <a:endParaRPr lang="en-US" altLang="en-US" sz="1000" smtClean="0">
              <a:ea typeface="Geneva"/>
            </a:endParaRPr>
          </a:p>
        </p:txBody>
      </p:sp>
      <p:sp>
        <p:nvSpPr>
          <p:cNvPr id="2" name="Rectangle 1"/>
          <p:cNvSpPr/>
          <p:nvPr/>
        </p:nvSpPr>
        <p:spPr>
          <a:xfrm>
            <a:off x="838200" y="2489200"/>
            <a:ext cx="6705600" cy="3232150"/>
          </a:xfrm>
          <a:prstGeom prst="rect">
            <a:avLst/>
          </a:prstGeom>
        </p:spPr>
        <p:txBody>
          <a:bodyPr>
            <a:spAutoFit/>
          </a:bodyPr>
          <a:lstStyle/>
          <a:p>
            <a:pPr marL="0" lvl="1" algn="l">
              <a:spcBef>
                <a:spcPct val="20000"/>
              </a:spcBef>
              <a:buFont typeface="Arial" pitchFamily="34" charset="0"/>
              <a:buNone/>
              <a:defRPr/>
            </a:pPr>
            <a:r>
              <a:rPr lang="en-US" b="1" dirty="0" smtClean="0">
                <a:latin typeface="Arial" pitchFamily="34" charset="0"/>
                <a:ea typeface="Geneva"/>
                <a:cs typeface="Geneva"/>
              </a:rPr>
              <a:t>Worksheets &amp; Steps:</a:t>
            </a:r>
            <a:endParaRPr lang="en-US" b="1" dirty="0">
              <a:latin typeface="Arial" pitchFamily="34" charset="0"/>
              <a:ea typeface="Geneva"/>
              <a:cs typeface="Geneva"/>
            </a:endParaRPr>
          </a:p>
          <a:p>
            <a:pPr marL="342900" lvl="1" indent="-342900" algn="l">
              <a:buFont typeface="+mj-lt"/>
              <a:buAutoNum type="arabicPeriod"/>
              <a:defRPr/>
            </a:pPr>
            <a:r>
              <a:rPr lang="en-US" sz="2000" dirty="0">
                <a:latin typeface="Arial" pitchFamily="34" charset="0"/>
                <a:ea typeface="Geneva"/>
                <a:cs typeface="Geneva"/>
              </a:rPr>
              <a:t>Complete “DAP Tool Preparation” – includes importing </a:t>
            </a:r>
            <a:r>
              <a:rPr lang="en-US" sz="2000" dirty="0" smtClean="0">
                <a:latin typeface="Arial" pitchFamily="34" charset="0"/>
                <a:ea typeface="Geneva"/>
                <a:cs typeface="Geneva"/>
              </a:rPr>
              <a:t>scope &amp; selecting ISO </a:t>
            </a:r>
            <a:r>
              <a:rPr lang="en-US" sz="2000" dirty="0">
                <a:latin typeface="Arial" pitchFamily="34" charset="0"/>
                <a:ea typeface="Geneva"/>
                <a:cs typeface="Geneva"/>
              </a:rPr>
              <a:t>17025 Clauses </a:t>
            </a:r>
          </a:p>
          <a:p>
            <a:pPr marL="342900" lvl="1" indent="-342900" algn="l">
              <a:buFont typeface="+mj-lt"/>
              <a:buAutoNum type="arabicPeriod"/>
              <a:defRPr/>
            </a:pPr>
            <a:r>
              <a:rPr lang="en-US" sz="2000" dirty="0">
                <a:latin typeface="Arial" pitchFamily="34" charset="0"/>
                <a:ea typeface="Geneva"/>
                <a:cs typeface="Geneva"/>
              </a:rPr>
              <a:t>Review “Assessment Timeline”</a:t>
            </a:r>
            <a:endParaRPr lang="en-US" sz="2000" i="1" dirty="0">
              <a:latin typeface="Arial" pitchFamily="34" charset="0"/>
              <a:ea typeface="Geneva"/>
              <a:cs typeface="Geneva"/>
            </a:endParaRPr>
          </a:p>
          <a:p>
            <a:pPr marL="342900" lvl="1" indent="-342900" algn="l">
              <a:buFont typeface="+mj-lt"/>
              <a:buAutoNum type="arabicPeriod"/>
              <a:defRPr/>
            </a:pPr>
            <a:r>
              <a:rPr lang="en-US" sz="2000" dirty="0">
                <a:latin typeface="Arial" pitchFamily="34" charset="0"/>
                <a:ea typeface="Geneva"/>
                <a:cs typeface="Geneva"/>
              </a:rPr>
              <a:t>Verify “Scope of Participation”</a:t>
            </a:r>
          </a:p>
          <a:p>
            <a:pPr marL="342900" lvl="1" indent="-342900" algn="l">
              <a:buFont typeface="+mj-lt"/>
              <a:buAutoNum type="arabicPeriod"/>
              <a:defRPr/>
            </a:pPr>
            <a:r>
              <a:rPr lang="en-US" sz="2000" dirty="0" smtClean="0">
                <a:latin typeface="Arial" pitchFamily="34" charset="0"/>
                <a:ea typeface="Geneva"/>
                <a:cs typeface="Geneva"/>
              </a:rPr>
              <a:t>Select “Tests </a:t>
            </a:r>
            <a:r>
              <a:rPr lang="en-US" sz="2000" dirty="0">
                <a:latin typeface="Arial" pitchFamily="34" charset="0"/>
                <a:ea typeface="Geneva"/>
                <a:cs typeface="Geneva"/>
              </a:rPr>
              <a:t>to Assess”</a:t>
            </a:r>
          </a:p>
          <a:p>
            <a:pPr marL="342900" lvl="1" indent="-342900" algn="l">
              <a:buFont typeface="+mj-lt"/>
              <a:buAutoNum type="arabicPeriod"/>
              <a:defRPr/>
            </a:pPr>
            <a:r>
              <a:rPr lang="en-US" sz="2000" dirty="0">
                <a:latin typeface="Arial" pitchFamily="34" charset="0"/>
                <a:ea typeface="Geneva"/>
                <a:cs typeface="Geneva"/>
              </a:rPr>
              <a:t>Verify “Agenda Review” information</a:t>
            </a:r>
          </a:p>
          <a:p>
            <a:pPr marL="342900" lvl="1" indent="-342900" algn="l">
              <a:buFont typeface="+mj-lt"/>
              <a:buAutoNum type="arabicPeriod"/>
              <a:defRPr/>
            </a:pPr>
            <a:r>
              <a:rPr lang="en-US" sz="2000" dirty="0">
                <a:latin typeface="Arial" pitchFamily="34" charset="0"/>
                <a:ea typeface="Geneva"/>
                <a:cs typeface="Geneva"/>
              </a:rPr>
              <a:t>Create </a:t>
            </a:r>
            <a:r>
              <a:rPr lang="en-US" sz="2000" dirty="0" smtClean="0">
                <a:latin typeface="Arial" pitchFamily="34" charset="0"/>
                <a:ea typeface="Geneva"/>
                <a:cs typeface="Geneva"/>
              </a:rPr>
              <a:t>PDF, send Agenda &amp; eComm</a:t>
            </a:r>
            <a:endParaRPr lang="en-US" sz="2000" dirty="0">
              <a:latin typeface="Arial" pitchFamily="34" charset="0"/>
              <a:ea typeface="Geneva"/>
              <a:cs typeface="Geneva"/>
            </a:endParaRPr>
          </a:p>
          <a:p>
            <a:pPr marL="342900" lvl="1" indent="-342900" algn="l">
              <a:buFont typeface="+mj-lt"/>
              <a:buAutoNum type="arabicPeriod"/>
              <a:defRPr/>
            </a:pPr>
            <a:r>
              <a:rPr lang="en-US" sz="2000" dirty="0">
                <a:latin typeface="Arial" pitchFamily="34" charset="0"/>
                <a:ea typeface="Geneva"/>
                <a:cs typeface="Geneva"/>
              </a:rPr>
              <a:t>Complete travel arrangements</a:t>
            </a:r>
          </a:p>
          <a:p>
            <a:pPr marL="342900" lvl="1" indent="-342900" algn="l">
              <a:buFont typeface="+mj-lt"/>
              <a:buAutoNum type="arabicPeriod"/>
              <a:defRPr/>
            </a:pPr>
            <a:r>
              <a:rPr lang="en-US" sz="2000" dirty="0">
                <a:latin typeface="Arial" pitchFamily="34" charset="0"/>
                <a:ea typeface="Geneva"/>
                <a:cs typeface="Geneva"/>
              </a:rPr>
              <a:t>Complete associated Flex tasks – see appendix</a:t>
            </a:r>
          </a:p>
        </p:txBody>
      </p:sp>
      <p:cxnSp>
        <p:nvCxnSpPr>
          <p:cNvPr id="7" name="Straight Connector 6"/>
          <p:cNvCxnSpPr/>
          <p:nvPr/>
        </p:nvCxnSpPr>
        <p:spPr>
          <a:xfrm>
            <a:off x="2133600" y="6215063"/>
            <a:ext cx="0" cy="6096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640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21770"/>
            <a:ext cx="4876800" cy="587829"/>
          </a:xfrm>
        </p:spPr>
        <p:txBody>
          <a:bodyPr/>
          <a:lstStyle/>
          <a:p>
            <a:r>
              <a:rPr lang="en-US" altLang="en-US" dirty="0" smtClean="0">
                <a:latin typeface="Calibri" panose="020F0502020204030204" pitchFamily="34" charset="0"/>
                <a:cs typeface="Geneva"/>
              </a:rPr>
              <a:t>Managing the DAP scope</a:t>
            </a:r>
          </a:p>
        </p:txBody>
      </p:sp>
      <p:graphicFrame>
        <p:nvGraphicFramePr>
          <p:cNvPr id="7" name="Diagram 6"/>
          <p:cNvGraphicFramePr/>
          <p:nvPr>
            <p:extLst>
              <p:ext uri="{D42A27DB-BD31-4B8C-83A1-F6EECF244321}">
                <p14:modId xmlns:p14="http://schemas.microsoft.com/office/powerpoint/2010/main" val="3927978302"/>
              </p:ext>
            </p:extLst>
          </p:nvPr>
        </p:nvGraphicFramePr>
        <p:xfrm>
          <a:off x="228600" y="4724400"/>
          <a:ext cx="89154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p:cNvCxnSpPr/>
          <p:nvPr/>
        </p:nvCxnSpPr>
        <p:spPr>
          <a:xfrm>
            <a:off x="2667000" y="6096000"/>
            <a:ext cx="0" cy="762000"/>
          </a:xfrm>
          <a:prstGeom prst="line">
            <a:avLst/>
          </a:prstGeom>
        </p:spPr>
        <p:style>
          <a:lnRef idx="3">
            <a:schemeClr val="accent1"/>
          </a:lnRef>
          <a:fillRef idx="0">
            <a:schemeClr val="accent1"/>
          </a:fillRef>
          <a:effectRef idx="2">
            <a:schemeClr val="accent1"/>
          </a:effectRef>
          <a:fontRef idx="minor">
            <a:schemeClr val="tx1"/>
          </a:fontRef>
        </p:style>
      </p:cxnSp>
      <p:sp>
        <p:nvSpPr>
          <p:cNvPr id="9" name="Rectangle 8"/>
          <p:cNvSpPr/>
          <p:nvPr/>
        </p:nvSpPr>
        <p:spPr>
          <a:xfrm>
            <a:off x="457200" y="1143000"/>
            <a:ext cx="8305800" cy="4450449"/>
          </a:xfrm>
          <a:prstGeom prst="rect">
            <a:avLst/>
          </a:prstGeom>
        </p:spPr>
        <p:txBody>
          <a:bodyPr>
            <a:spAutoFit/>
          </a:bodyPr>
          <a:lstStyle/>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Use “DAP Scope Config form” from DAP QE site, DAP documents &amp; tools</a:t>
            </a:r>
          </a:p>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See steps in 00-OP-W0043, Work Instructions for DAP/MTL Oracle Forms</a:t>
            </a:r>
          </a:p>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See DAP Assessment SOP, 00-OP-S0056, for Scope writing requirements when adding new tests</a:t>
            </a:r>
          </a:p>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See </a:t>
            </a:r>
            <a:r>
              <a:rPr lang="en-US" altLang="en-US" dirty="0">
                <a:latin typeface="+mn-lt"/>
                <a:ea typeface="Arial Unicode MS" pitchFamily="34" charset="-128"/>
                <a:hlinkClick r:id="rId8"/>
              </a:rPr>
              <a:t>DAP Contacts </a:t>
            </a:r>
            <a:r>
              <a:rPr lang="en-US" altLang="en-US" dirty="0">
                <a:latin typeface="+mn-lt"/>
                <a:ea typeface="Arial Unicode MS" pitchFamily="34" charset="-128"/>
              </a:rPr>
              <a:t>if adding new </a:t>
            </a:r>
            <a:r>
              <a:rPr lang="en-US" altLang="en-US" dirty="0" smtClean="0">
                <a:latin typeface="+mn-lt"/>
                <a:ea typeface="Arial Unicode MS" pitchFamily="34" charset="-128"/>
              </a:rPr>
              <a:t>standards to the DAP/MTL master database, </a:t>
            </a:r>
            <a:r>
              <a:rPr lang="en-US" altLang="en-US" dirty="0">
                <a:latin typeface="+mn-lt"/>
                <a:ea typeface="Arial Unicode MS" pitchFamily="34" charset="-128"/>
              </a:rPr>
              <a:t>current contact is Susan Pitman</a:t>
            </a:r>
          </a:p>
          <a:p>
            <a:pPr marL="342900" lvl="1" indent="-342900" algn="l">
              <a:spcBef>
                <a:spcPct val="20000"/>
              </a:spcBef>
              <a:buFont typeface="Arial" panose="020B0604020202020204" pitchFamily="34" charset="0"/>
              <a:buChar char="•"/>
              <a:defRPr/>
            </a:pPr>
            <a:r>
              <a:rPr lang="en-US" altLang="en-US" dirty="0">
                <a:latin typeface="+mn-lt"/>
                <a:ea typeface="Arial Unicode MS" pitchFamily="34" charset="-128"/>
              </a:rPr>
              <a:t>To activate pending tests, send email to: </a:t>
            </a:r>
            <a:r>
              <a:rPr lang="en-US" altLang="en-US" dirty="0" smtClean="0">
                <a:latin typeface="+mn-lt"/>
                <a:ea typeface="Arial Unicode MS" pitchFamily="34" charset="-128"/>
                <a:hlinkClick r:id="rId9"/>
              </a:rPr>
              <a:t>NBK.DAPCTFCBTLReviewers@ul.com</a:t>
            </a:r>
            <a:endParaRPr lang="en-US" altLang="en-US" dirty="0">
              <a:latin typeface="+mn-lt"/>
              <a:ea typeface="Arial Unicode MS" pitchFamily="34" charset="-128"/>
            </a:endParaRPr>
          </a:p>
        </p:txBody>
      </p:sp>
      <p:sp>
        <p:nvSpPr>
          <p:cNvPr id="6" name="Rectangle 5"/>
          <p:cNvSpPr/>
          <p:nvPr/>
        </p:nvSpPr>
        <p:spPr>
          <a:xfrm>
            <a:off x="6580477" y="322459"/>
            <a:ext cx="2563523" cy="400110"/>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sz="2000" dirty="0" smtClean="0">
                <a:latin typeface="Calibri" panose="020F0502020204030204" pitchFamily="34" charset="0"/>
              </a:rPr>
              <a:t>See APP: 25, 26, 33, 34</a:t>
            </a:r>
            <a:endParaRPr lang="en-US" sz="2000" dirty="0">
              <a:latin typeface="Calibri" panose="020F0502020204030204" pitchFamily="34" charset="0"/>
            </a:endParaRPr>
          </a:p>
        </p:txBody>
      </p:sp>
    </p:spTree>
    <p:extLst>
      <p:ext uri="{BB962C8B-B14F-4D97-AF65-F5344CB8AC3E}">
        <p14:creationId xmlns:p14="http://schemas.microsoft.com/office/powerpoint/2010/main" val="35649947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UBLISH_TITLE" val="LITE-UL 48-101 043007v2"/>
  <p:tag name="ARTICULATE_PUBLISH_PATH" val="C:\Data\35490\Articulate Presenter"/>
  <p:tag name="ARTICULATE_LOGO" val="(None selected)"/>
  <p:tag name="ARTICULATE_PRESENTER" val="(None selected)"/>
  <p:tag name="ARTICULATE_LMS" val="0"/>
  <p:tag name="LMS_PUBLISH" val="No"/>
  <p:tag name="ARTICULATE_TEMPLATE" val="NEC"/>
  <p:tag name="ARTICULATE_PROJECT_OPEN" val="0"/>
</p:tagLst>
</file>

<file path=ppt/theme/theme1.xml><?xml version="1.0" encoding="utf-8"?>
<a:theme xmlns:a="http://schemas.openxmlformats.org/drawingml/2006/main" name="3_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UL Advanced 011011">
  <a:themeElements>
    <a:clrScheme name="UL Color Theme">
      <a:dk1>
        <a:srgbClr val="58595B"/>
      </a:dk1>
      <a:lt1>
        <a:srgbClr val="FFFFFF"/>
      </a:lt1>
      <a:dk2>
        <a:srgbClr val="8FD400"/>
      </a:dk2>
      <a:lt2>
        <a:srgbClr val="BCBEC0"/>
      </a:lt2>
      <a:accent1>
        <a:srgbClr val="000000"/>
      </a:accent1>
      <a:accent2>
        <a:srgbClr val="BE0F34"/>
      </a:accent2>
      <a:accent3>
        <a:srgbClr val="EF8200"/>
      </a:accent3>
      <a:accent4>
        <a:srgbClr val="007987"/>
      </a:accent4>
      <a:accent5>
        <a:srgbClr val="05BAB7"/>
      </a:accent5>
      <a:accent6>
        <a:srgbClr val="019B35"/>
      </a:accent6>
      <a:hlink>
        <a:srgbClr val="FFD451"/>
      </a:hlink>
      <a:folHlink>
        <a:srgbClr val="9395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 UL Basic 2014</Template>
  <TotalTime>20464</TotalTime>
  <Pages>27</Pages>
  <Words>4057</Words>
  <Application>Microsoft Office PowerPoint</Application>
  <PresentationFormat>On-screen Show (4:3)</PresentationFormat>
  <Paragraphs>550</Paragraphs>
  <Slides>27</Slides>
  <Notes>27</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3_ULTemplate</vt:lpstr>
      <vt:lpstr>ULTemplate</vt:lpstr>
      <vt:lpstr>UL Advanced 011011</vt:lpstr>
      <vt:lpstr> </vt:lpstr>
      <vt:lpstr>Daily Course Agenda </vt:lpstr>
      <vt:lpstr>Icebreaker – powers of observation</vt:lpstr>
      <vt:lpstr>Project management</vt:lpstr>
      <vt:lpstr>Project management</vt:lpstr>
      <vt:lpstr>Project management</vt:lpstr>
      <vt:lpstr>Planning Process </vt:lpstr>
      <vt:lpstr>Create the Audit Agenda </vt:lpstr>
      <vt:lpstr>Managing the DAP scope</vt:lpstr>
      <vt:lpstr>Datasheet Review</vt:lpstr>
      <vt:lpstr>PowerPoint Presentation</vt:lpstr>
      <vt:lpstr>Topics to Cover in an Opening Meeting</vt:lpstr>
      <vt:lpstr>Reasons Clients can be Difficult - review</vt:lpstr>
      <vt:lpstr> </vt:lpstr>
      <vt:lpstr>Auditing Process </vt:lpstr>
      <vt:lpstr>Keys to Writing a Successful NCR</vt:lpstr>
      <vt:lpstr>Activity - Demo in Lab</vt:lpstr>
      <vt:lpstr>Activity - Completing GALO, Areport, &amp; NCR </vt:lpstr>
      <vt:lpstr>Verifying Prior NCR onsite</vt:lpstr>
      <vt:lpstr>Closing Meeting Topics</vt:lpstr>
      <vt:lpstr>Flex reminder</vt:lpstr>
      <vt:lpstr>PowerPoint Presentation</vt:lpstr>
      <vt:lpstr>Post-audit steps</vt:lpstr>
      <vt:lpstr>Post-audit Flex steps</vt:lpstr>
      <vt:lpstr>DAP Qualification – next steps</vt:lpstr>
      <vt:lpstr>Summary</vt:lpstr>
      <vt:lpstr>Questions?</vt:lpstr>
    </vt:vector>
  </TitlesOfParts>
  <LinksUpToDate>false</LinksUpToDate>
  <SharedDoc>false</SharedDoc>
  <HyperlinkBase>C:\UL 48</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Presentation on Electric Sign Listing</dc:subject>
  <dc:creator>candace zacher</dc:creator>
  <cp:lastModifiedBy>Ken Berger</cp:lastModifiedBy>
  <cp:revision>1053</cp:revision>
  <cp:lastPrinted>2015-05-08T16:44:00Z</cp:lastPrinted>
  <dcterms:created xsi:type="dcterms:W3CDTF">2007-10-03T14:50:53Z</dcterms:created>
  <dcterms:modified xsi:type="dcterms:W3CDTF">2017-06-23T22:32:36Z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LITE-UL 48-101 043007v2</vt:lpwstr>
  </property>
</Properties>
</file>