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2" r:id="rId2"/>
    <p:sldId id="420" r:id="rId3"/>
    <p:sldId id="421" r:id="rId4"/>
    <p:sldId id="422" r:id="rId5"/>
    <p:sldId id="423" r:id="rId6"/>
    <p:sldId id="424" r:id="rId7"/>
    <p:sldId id="425" r:id="rId8"/>
    <p:sldId id="427" r:id="rId9"/>
    <p:sldId id="428" r:id="rId1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C64E"/>
    <a:srgbClr val="F18307"/>
    <a:srgbClr val="96C547"/>
    <a:srgbClr val="6EC1BC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6" d="100"/>
          <a:sy n="86" d="100"/>
        </p:scale>
        <p:origin x="-65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12/12/2014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199" y="3960813"/>
            <a:ext cx="6383439" cy="1774825"/>
          </a:xfrm>
        </p:spPr>
        <p:txBody>
          <a:bodyPr>
            <a:normAutofit/>
          </a:bodyPr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Jacky Wu, Catherine Qiu, Thomas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Kestner</a:t>
            </a:r>
          </a:p>
          <a:p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Nov 24, 2014</a:t>
            </a:r>
          </a:p>
        </p:txBody>
      </p:sp>
    </p:spTree>
    <p:extLst>
      <p:ext uri="{BB962C8B-B14F-4D97-AF65-F5344CB8AC3E}">
        <p14:creationId xmlns:p14="http://schemas.microsoft.com/office/powerpoint/2010/main" val="9883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9" y="1441975"/>
            <a:ext cx="71151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143913651</a:t>
            </a:r>
            <a:r>
              <a:rPr lang="en-US" dirty="0" smtClean="0"/>
              <a:t>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圆角矩形标注 4"/>
          <p:cNvSpPr/>
          <p:nvPr/>
        </p:nvSpPr>
        <p:spPr>
          <a:xfrm>
            <a:off x="3470308" y="2561089"/>
            <a:ext cx="5343186" cy="499491"/>
          </a:xfrm>
          <a:prstGeom prst="wedgeRoundRectCallout">
            <a:avLst>
              <a:gd name="adj1" fmla="val -42689"/>
              <a:gd name="adj2" fmla="val 122280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/>
              <a:t>Clearly identified the Requirement, non-conformance, Objective Evidence.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6087"/>
            <a:ext cx="5343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5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742530"/>
            <a:ext cx="71151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143913651</a:t>
            </a:r>
            <a:r>
              <a:rPr lang="en-US" dirty="0" smtClean="0"/>
              <a:t>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圆角矩形标注 4"/>
          <p:cNvSpPr/>
          <p:nvPr/>
        </p:nvSpPr>
        <p:spPr>
          <a:xfrm>
            <a:off x="3767764" y="904306"/>
            <a:ext cx="4498024" cy="740224"/>
          </a:xfrm>
          <a:prstGeom prst="wedgeRoundRectCallout">
            <a:avLst>
              <a:gd name="adj1" fmla="val -24339"/>
              <a:gd name="adj2" fmla="val 69108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/>
              <a:t>stakeholders identified;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/>
              <a:t>Analysis </a:t>
            </a:r>
            <a:r>
              <a:rPr lang="en-US" sz="1200" dirty="0"/>
              <a:t>shows clear path to root cause and scope</a:t>
            </a:r>
            <a:r>
              <a:rPr lang="en-US" sz="1200" dirty="0" smtClean="0"/>
              <a:t>;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There are the scope and impact analysis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430" y="5946609"/>
            <a:ext cx="7783304" cy="80021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Most appropriate ‘category’, ‘type’, ‘geography’ are selected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Analysis shows clear path to root cause and scope; stakeholders identified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Root cause statement is succinct, reasonable, complete (Shows ‘N/A’ for observations</a:t>
            </a:r>
            <a:r>
              <a:rPr lang="en-US" sz="1200" b="1" dirty="0" smtClean="0">
                <a:solidFill>
                  <a:srgbClr val="0000FF"/>
                </a:solidFill>
              </a:rPr>
              <a:t>) – Excellent </a:t>
            </a:r>
          </a:p>
        </p:txBody>
      </p:sp>
      <p:sp>
        <p:nvSpPr>
          <p:cNvPr id="9" name="圆角矩形标注 4"/>
          <p:cNvSpPr/>
          <p:nvPr/>
        </p:nvSpPr>
        <p:spPr>
          <a:xfrm>
            <a:off x="4645976" y="4385252"/>
            <a:ext cx="4498024" cy="370112"/>
          </a:xfrm>
          <a:prstGeom prst="wedgeRoundRectCallout">
            <a:avLst>
              <a:gd name="adj1" fmla="val -20910"/>
              <a:gd name="adj2" fmla="val -82700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Root cause statement is succinct, reasonable, </a:t>
            </a:r>
            <a:r>
              <a:rPr lang="en-US" sz="1200" dirty="0" smtClean="0"/>
              <a:t>complete.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0" name="圆角矩形标注 4"/>
          <p:cNvSpPr/>
          <p:nvPr/>
        </p:nvSpPr>
        <p:spPr>
          <a:xfrm>
            <a:off x="4645976" y="4869994"/>
            <a:ext cx="4498024" cy="370112"/>
          </a:xfrm>
          <a:prstGeom prst="wedgeRoundRectCallout">
            <a:avLst>
              <a:gd name="adj1" fmla="val -54465"/>
              <a:gd name="adj2" fmla="val 89945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Most appropriate ‘category’, ‘type’, ‘geography’ are </a:t>
            </a:r>
            <a:r>
              <a:rPr lang="en-US" sz="1200" dirty="0" smtClean="0"/>
              <a:t>selected.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27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985838"/>
            <a:ext cx="70294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143913651</a:t>
            </a:r>
            <a:r>
              <a:rPr lang="en-US" dirty="0" smtClean="0"/>
              <a:t>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圆角矩形标注 4"/>
          <p:cNvSpPr/>
          <p:nvPr/>
        </p:nvSpPr>
        <p:spPr>
          <a:xfrm>
            <a:off x="3767764" y="904306"/>
            <a:ext cx="4498024" cy="740224"/>
          </a:xfrm>
          <a:prstGeom prst="wedgeRoundRectCallout">
            <a:avLst>
              <a:gd name="adj1" fmla="val -24339"/>
              <a:gd name="adj2" fmla="val 69108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/>
              <a:t>Corrective actions fix the objective evidence and other problems found; address entire root cause and scope. </a:t>
            </a:r>
            <a:endParaRPr lang="en-US" sz="1200" dirty="0" smtClean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prstClr val="white"/>
                </a:solidFill>
                <a:ea typeface="Times New Roman"/>
                <a:cs typeface="Times New Roman"/>
              </a:rPr>
              <a:t>Milestones address containment &amp; owner’s verification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348" y="6022869"/>
            <a:ext cx="7783304" cy="72327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Corrective actions fix the objective evidence and other problems found; address entire root cause and scope. </a:t>
            </a:r>
            <a:r>
              <a:rPr lang="en-US" sz="1200" b="1" dirty="0" smtClean="0">
                <a:solidFill>
                  <a:srgbClr val="0000FF"/>
                </a:solidFill>
              </a:rPr>
              <a:t> - excellent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>
                <a:solidFill>
                  <a:srgbClr val="0000FF"/>
                </a:solidFill>
              </a:rPr>
              <a:t>C) Milestones address containment &amp; owner’s </a:t>
            </a:r>
            <a:r>
              <a:rPr lang="en-US" sz="1200" b="1" dirty="0" smtClean="0">
                <a:solidFill>
                  <a:srgbClr val="0000FF"/>
                </a:solidFill>
              </a:rPr>
              <a:t>verification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– excellent</a:t>
            </a:r>
          </a:p>
        </p:txBody>
      </p:sp>
    </p:spTree>
    <p:extLst>
      <p:ext uri="{BB962C8B-B14F-4D97-AF65-F5344CB8AC3E}">
        <p14:creationId xmlns:p14="http://schemas.microsoft.com/office/powerpoint/2010/main" val="39151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53302"/>
            <a:ext cx="74485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143913651</a:t>
            </a:r>
            <a:r>
              <a:rPr lang="en-US" dirty="0" smtClean="0"/>
              <a:t>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圆角矩形标注 4"/>
          <p:cNvSpPr/>
          <p:nvPr/>
        </p:nvSpPr>
        <p:spPr>
          <a:xfrm>
            <a:off x="4572000" y="2456240"/>
            <a:ext cx="4498024" cy="740224"/>
          </a:xfrm>
          <a:prstGeom prst="wedgeRoundRectCallout">
            <a:avLst>
              <a:gd name="adj1" fmla="val -24339"/>
              <a:gd name="adj2" fmla="val 69108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/>
              <a:t>Milestones completed per milestone expectation.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The objective evidence is attached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430" y="6115520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952500"/>
            <a:ext cx="74771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143913651</a:t>
            </a:r>
            <a:r>
              <a:rPr lang="en-US" dirty="0" smtClean="0"/>
              <a:t>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430" y="6115520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4"/>
          <p:cNvSpPr/>
          <p:nvPr/>
        </p:nvSpPr>
        <p:spPr>
          <a:xfrm>
            <a:off x="4572000" y="2456240"/>
            <a:ext cx="4498024" cy="740224"/>
          </a:xfrm>
          <a:prstGeom prst="wedgeRoundRectCallout">
            <a:avLst>
              <a:gd name="adj1" fmla="val -24339"/>
              <a:gd name="adj2" fmla="val 69108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/>
              <a:t>Milestones completed per milestone expectation.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The objective evidence is attached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8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23925"/>
            <a:ext cx="76104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143913651</a:t>
            </a:r>
            <a:r>
              <a:rPr lang="en-US" dirty="0" smtClean="0"/>
              <a:t>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430" y="6115520"/>
            <a:ext cx="7783304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4"/>
          <p:cNvSpPr/>
          <p:nvPr/>
        </p:nvSpPr>
        <p:spPr>
          <a:xfrm>
            <a:off x="4572000" y="2456240"/>
            <a:ext cx="4498024" cy="740224"/>
          </a:xfrm>
          <a:prstGeom prst="wedgeRoundRectCallout">
            <a:avLst>
              <a:gd name="adj1" fmla="val -24339"/>
              <a:gd name="adj2" fmla="val 69108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/>
              <a:t>Milestones completed per milestone expectation.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The objective evidence is attached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17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454"/>
            <a:ext cx="71818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534" y="1221162"/>
            <a:ext cx="71151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143913651</a:t>
            </a:r>
            <a:r>
              <a:rPr lang="en-US" dirty="0" smtClean="0"/>
              <a:t> -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圆角矩形标注 4"/>
          <p:cNvSpPr/>
          <p:nvPr/>
        </p:nvSpPr>
        <p:spPr>
          <a:xfrm>
            <a:off x="4188776" y="840033"/>
            <a:ext cx="4498024" cy="740224"/>
          </a:xfrm>
          <a:prstGeom prst="wedgeRoundRectCallout">
            <a:avLst>
              <a:gd name="adj1" fmla="val -24339"/>
              <a:gd name="adj2" fmla="val 69108"/>
              <a:gd name="adj3" fmla="val 16667"/>
            </a:avLst>
          </a:prstGeom>
          <a:solidFill>
            <a:srgbClr val="93C64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/>
              <a:t>Acts on CARs within required timeframe.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solidFill>
                  <a:prstClr val="white"/>
                </a:solidFill>
                <a:ea typeface="Times New Roman"/>
                <a:cs typeface="Times New Roman"/>
              </a:rPr>
              <a:t>Timely deal with CAR owner’s response and submit.</a:t>
            </a:r>
            <a:endParaRPr lang="en-US" sz="12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430" y="6007670"/>
            <a:ext cx="7783304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Acts on CARs within required timeframe – Excellent</a:t>
            </a:r>
            <a:endParaRPr lang="en-US" sz="12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</a:t>
            </a:r>
            <a:r>
              <a:rPr lang="en-US" sz="1200" b="1" dirty="0" smtClean="0">
                <a:solidFill>
                  <a:srgbClr val="0000FF"/>
                </a:solidFill>
              </a:rPr>
              <a:t>No Extensions, No escalated, No </a:t>
            </a:r>
            <a:r>
              <a:rPr lang="en-US" sz="1200" b="1" dirty="0">
                <a:solidFill>
                  <a:srgbClr val="0000FF"/>
                </a:solidFill>
              </a:rPr>
              <a:t>disputed – Excellent</a:t>
            </a:r>
            <a:endParaRPr lang="en-US" sz="1200" b="1" dirty="0" smtClean="0">
              <a:solidFill>
                <a:srgbClr val="0000FF"/>
              </a:solidFill>
            </a:endParaRPr>
          </a:p>
        </p:txBody>
      </p:sp>
      <p:sp>
        <p:nvSpPr>
          <p:cNvPr id="10" name="圆角矩形 2"/>
          <p:cNvSpPr/>
          <p:nvPr/>
        </p:nvSpPr>
        <p:spPr>
          <a:xfrm>
            <a:off x="1949994" y="2412693"/>
            <a:ext cx="4693186" cy="5257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1949994" y="3952312"/>
            <a:ext cx="5376232" cy="5257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圆角矩形 2"/>
          <p:cNvSpPr/>
          <p:nvPr/>
        </p:nvSpPr>
        <p:spPr>
          <a:xfrm>
            <a:off x="1949994" y="3164330"/>
            <a:ext cx="5376232" cy="5257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5" name="圆角矩形 2"/>
          <p:cNvSpPr/>
          <p:nvPr/>
        </p:nvSpPr>
        <p:spPr>
          <a:xfrm>
            <a:off x="1949994" y="5076033"/>
            <a:ext cx="5376232" cy="9426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143913651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49533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493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CARs review 4th 2013</vt:lpstr>
      <vt:lpstr>CAR Calibration Meeting CAR Review</vt:lpstr>
      <vt:lpstr>CAR 143913651 - Finding</vt:lpstr>
      <vt:lpstr>CAR 143913651 - Finding</vt:lpstr>
      <vt:lpstr>CAR 143913651 - Finding</vt:lpstr>
      <vt:lpstr>CAR 143913651 - Finding</vt:lpstr>
      <vt:lpstr>CAR 143913651 - Finding</vt:lpstr>
      <vt:lpstr>CAR 143913651 - Finding</vt:lpstr>
      <vt:lpstr>CAR 143913651 - Finding</vt:lpstr>
      <vt:lpstr>CAR 143913651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284</cp:revision>
  <cp:lastPrinted>2014-08-25T07:44:12Z</cp:lastPrinted>
  <dcterms:created xsi:type="dcterms:W3CDTF">2013-11-14T03:16:18Z</dcterms:created>
  <dcterms:modified xsi:type="dcterms:W3CDTF">2014-12-12T16:54:53Z</dcterms:modified>
</cp:coreProperties>
</file>