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3A1C2-E3C1-4E4B-94E9-3A5EA292BBA4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FD84C-362C-48E3-B267-EC8E83F3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B05B-B708-4068-84D2-AA8AF7C1F03A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62D9-5BF3-4EE2-A2F1-A1256D56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CAR </a:t>
            </a:r>
            <a:r>
              <a:rPr lang="en-US" dirty="0" smtClean="0"/>
              <a:t>143914191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Observation</a:t>
            </a:r>
          </a:p>
        </p:txBody>
      </p:sp>
    </p:spTree>
    <p:extLst>
      <p:ext uri="{BB962C8B-B14F-4D97-AF65-F5344CB8AC3E}">
        <p14:creationId xmlns:p14="http://schemas.microsoft.com/office/powerpoint/2010/main" val="1913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CB32-A5D8-4CB0-BE8D-2B75CEE24D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9538"/>
            <a:ext cx="70580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74" y="2256638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22" y="3154260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63" y="4549629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16" y="3712128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CB32-A5D8-4CB0-BE8D-2B75CEE24D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01"/>
            <a:ext cx="71437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8542" y="703178"/>
            <a:ext cx="543129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Analysis is not required for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Observations (okay to include)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10" y="1654728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14" y="2212596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34" y="4981575"/>
            <a:ext cx="69913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589789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64" y="5030992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CB32-A5D8-4CB0-BE8D-2B75CEE24D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2993"/>
            <a:ext cx="71437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Users\01654\AppData\Local\Microsoft\Windows\Temporary Internet Files\Content.IE5\2P079JY8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15" y="1302390"/>
            <a:ext cx="557868" cy="5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4517" y="3967993"/>
            <a:ext cx="502573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Objective evidence should have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Copy of the released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Screen shot showing it was released to DCS</a:t>
            </a:r>
          </a:p>
        </p:txBody>
      </p:sp>
      <p:pic>
        <p:nvPicPr>
          <p:cNvPr id="51203" name="Picture 3" descr="C:\Users\01654\AppData\Local\Microsoft\Windows\Temporary Internet Files\Content.IE5\PRGAT7PH\thumb-down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20" y="2204207"/>
            <a:ext cx="663909" cy="6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4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History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CB32-A5D8-4CB0-BE8D-2B75CEE24D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6621" y="1476462"/>
            <a:ext cx="7491368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2014/11/19 -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Assigned To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Owner (clock starts)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2014-11-25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CAR Response Submitted by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Owner (elapsed time: 6 days)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2014/12/01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Response Approved by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Administrator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(elapsed time: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days)</a:t>
            </a:r>
          </a:p>
          <a:p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2014-12-03 -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Implementation Submitted by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Owner (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elapsed time: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days)</a:t>
            </a:r>
          </a:p>
          <a:p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2014/12/03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Closed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Administrator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(elapsed time: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days)</a:t>
            </a:r>
          </a:p>
          <a:p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2014/12/03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Verified as effective and closed by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 Administrator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(elapsed time: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days)</a:t>
            </a:r>
          </a:p>
          <a:p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9017" y="5066950"/>
            <a:ext cx="571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CAR resolved in two weeks – very good.</a:t>
            </a:r>
          </a:p>
        </p:txBody>
      </p:sp>
    </p:spTree>
    <p:extLst>
      <p:ext uri="{BB962C8B-B14F-4D97-AF65-F5344CB8AC3E}">
        <p14:creationId xmlns:p14="http://schemas.microsoft.com/office/powerpoint/2010/main" val="7674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6A17D-27E4-4BD4-91A4-CE02046E3EB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47738"/>
            <a:ext cx="6191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31132" y="6201847"/>
            <a:ext cx="7091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b="1" i="1" dirty="0">
                <a:solidFill>
                  <a:srgbClr val="FF0000"/>
                </a:solidFill>
              </a:rPr>
              <a:t>C – Customer; T – Technical; L – Colleague; P – Process</a:t>
            </a:r>
            <a:r>
              <a:rPr lang="en-US" sz="1800" dirty="0">
                <a:solidFill>
                  <a:srgbClr val="FF0000"/>
                </a:solidFill>
              </a:rPr>
              <a:t>). 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2267" y="1232972"/>
            <a:ext cx="338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5118" y="2202495"/>
            <a:ext cx="338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2412" y="3249517"/>
            <a:ext cx="2014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 – </a:t>
            </a:r>
            <a:r>
              <a:rPr lang="en-US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Impl.evidence</a:t>
            </a:r>
            <a:endParaRPr lang="en-US" sz="18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5118" y="3862683"/>
            <a:ext cx="338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42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 143914191 Observation</vt:lpstr>
      <vt:lpstr>PowerPoint Presentation</vt:lpstr>
      <vt:lpstr>PowerPoint Presentation</vt:lpstr>
      <vt:lpstr>PowerPoint Presentation</vt:lpstr>
      <vt:lpstr>CAR History</vt:lpstr>
      <vt:lpstr>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2</cp:revision>
  <dcterms:created xsi:type="dcterms:W3CDTF">2015-03-13T15:58:44Z</dcterms:created>
  <dcterms:modified xsi:type="dcterms:W3CDTF">2015-03-13T16:00:44Z</dcterms:modified>
</cp:coreProperties>
</file>