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3399"/>
    <a:srgbClr val="FF0066"/>
    <a:srgbClr val="FF9933"/>
    <a:srgbClr val="FFCCCC"/>
    <a:srgbClr val="0000CC"/>
    <a:srgbClr val="FF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322" autoAdjust="0"/>
    <p:restoredTop sz="90662" autoAdjust="0"/>
  </p:normalViewPr>
  <p:slideViewPr>
    <p:cSldViewPr>
      <p:cViewPr>
        <p:scale>
          <a:sx n="78" d="100"/>
          <a:sy n="78" d="100"/>
        </p:scale>
        <p:origin x="-1253" y="-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25"/>
    </p:cViewPr>
  </p:sorterViewPr>
  <p:notesViewPr>
    <p:cSldViewPr>
      <p:cViewPr>
        <p:scale>
          <a:sx n="85" d="100"/>
          <a:sy n="85" d="100"/>
        </p:scale>
        <p:origin x="-1944" y="-6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FE3D9CB-DE0F-4AE3-BD79-69C70829C1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62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2B3C61-34A9-4362-84C0-433BCEE23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8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0874DAD0-4F5F-43FB-8676-3503CFA3FC3D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AE6674DA-DB64-4A1E-994D-F420B57F28D4}" type="slidenum">
              <a:rPr lang="en-US" smtClean="0"/>
              <a:pPr eaLnBrk="1" hangingPunct="1"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98EA69FF-E4AC-4B15-B62F-E0B5AEEC631D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2BCC9EBE-5D41-43A1-BCF3-A3AE33B6B356}" type="slidenum">
              <a:rPr lang="en-US" smtClean="0"/>
              <a:pPr eaLnBrk="1" hangingPunct="1"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5C0A8375-81EB-46C0-AA5F-1478E0D23D00}" type="slidenum">
              <a:rPr lang="en-US" smtClean="0">
                <a:solidFill>
                  <a:srgbClr val="000000"/>
                </a:solidFill>
              </a:rPr>
              <a:pPr eaLnBrk="1" hangingPunct="1"/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7" descr="Slid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438"/>
            <a:ext cx="9144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1008063" y="6478588"/>
            <a:ext cx="78327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sz="800" dirty="0" smtClean="0">
                <a:solidFill>
                  <a:srgbClr val="B3B3B3"/>
                </a:solidFill>
              </a:rPr>
              <a:t>Copyright© 1995-2007 Underwriters Laboratories Inc. All rights reserved. No portion of this material may be reprinted 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sz="800" dirty="0" smtClean="0">
                <a:solidFill>
                  <a:srgbClr val="B3B3B3"/>
                </a:solidFill>
              </a:rPr>
              <a:t>in any form without the express written permission of Underwriters Laboratories Inc. or as otherwise provided in writing.</a:t>
            </a:r>
          </a:p>
        </p:txBody>
      </p:sp>
      <p:sp>
        <p:nvSpPr>
          <p:cNvPr id="43010" name="Rectangle 102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82663" y="3854450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777777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3012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939800" y="205581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683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7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228600"/>
            <a:ext cx="1981200" cy="6108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791200" cy="6108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4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9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06513"/>
            <a:ext cx="3886200" cy="5030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06513"/>
            <a:ext cx="3886200" cy="5030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6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4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7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46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480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959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lid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44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06513"/>
            <a:ext cx="7924800" cy="503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white">
          <a:xfrm>
            <a:off x="8520113" y="639127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p/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white">
          <a:xfrm>
            <a:off x="8662988" y="6391275"/>
            <a:ext cx="1857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48AC8041-51C6-4603-BC6A-790667112455}" type="slidenum">
              <a:rPr lang="en-US" sz="1200">
                <a:solidFill>
                  <a:srgbClr val="000000"/>
                </a:solidFill>
              </a:rPr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CAR Review, 1Q, 2013</a:t>
            </a:r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974724" y="5715000"/>
            <a:ext cx="77120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rgbClr val="777777"/>
                </a:solidFill>
              </a:rPr>
              <a:t>B Scala, J Carlisle, K Huang</a:t>
            </a:r>
            <a:endParaRPr lang="en-US" sz="1200" dirty="0">
              <a:solidFill>
                <a:srgbClr val="77777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Finding: Good CAR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304330"/>
            <a:ext cx="30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Milestones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2600" y="2590800"/>
            <a:ext cx="2590800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Milestones: are appropriate. Unit sent out during audit for calib.   Other equip. reviewed in 2</a:t>
            </a:r>
            <a:r>
              <a:rPr lang="en-US" sz="1200" baseline="30000" dirty="0" smtClean="0">
                <a:latin typeface="Arial" pitchFamily="34" charset="0"/>
                <a:cs typeface="Arial" pitchFamily="34" charset="0"/>
              </a:rPr>
              <a:t>nd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milestone. Verification included data on the units identified in the 2</a:t>
            </a:r>
            <a:r>
              <a:rPr lang="en-US" sz="1200" baseline="30000" dirty="0" smtClean="0">
                <a:latin typeface="Arial" pitchFamily="34" charset="0"/>
                <a:cs typeface="Arial" pitchFamily="34" charset="0"/>
              </a:rPr>
              <a:t>nd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milestone. 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 flipH="1" flipV="1">
            <a:off x="6248400" y="2328862"/>
            <a:ext cx="609600" cy="261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6675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990600" y="4495800"/>
            <a:ext cx="4572000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Recommendations for improvement: details known during the audit not present in the CAR &amp; would assist in understanding.    Doc History: request for addition as Opt. Recipient not implemented.   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92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10820400" y="60960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40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914400"/>
            <a:ext cx="6073775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TextBox 2"/>
          <p:cNvSpPr txBox="1">
            <a:spLocks noChangeArrowheads="1"/>
          </p:cNvSpPr>
          <p:nvPr/>
        </p:nvSpPr>
        <p:spPr bwMode="auto">
          <a:xfrm>
            <a:off x="7086600" y="3048000"/>
            <a:ext cx="1676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/>
              <a:t>The NC does reflect the requirement.</a:t>
            </a:r>
          </a:p>
        </p:txBody>
      </p:sp>
      <p:sp>
        <p:nvSpPr>
          <p:cNvPr id="4101" name="Left Arrow 3"/>
          <p:cNvSpPr>
            <a:spLocks noChangeArrowheads="1"/>
          </p:cNvSpPr>
          <p:nvPr/>
        </p:nvSpPr>
        <p:spPr bwMode="auto">
          <a:xfrm>
            <a:off x="6629400" y="3509963"/>
            <a:ext cx="457200" cy="60483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63500" algn="ctr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7010400" y="1371600"/>
            <a:ext cx="1828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/>
              <a:t>Why a finding when only 1 pc. Of equipment is cited in OE.</a:t>
            </a:r>
          </a:p>
        </p:txBody>
      </p:sp>
      <p:sp>
        <p:nvSpPr>
          <p:cNvPr id="4103" name="Left Arrow 6"/>
          <p:cNvSpPr>
            <a:spLocks noChangeArrowheads="1"/>
          </p:cNvSpPr>
          <p:nvPr/>
        </p:nvSpPr>
        <p:spPr bwMode="auto">
          <a:xfrm>
            <a:off x="5715000" y="1600200"/>
            <a:ext cx="1295400" cy="152400"/>
          </a:xfrm>
          <a:prstGeom prst="leftArrow">
            <a:avLst>
              <a:gd name="adj1" fmla="val 50000"/>
              <a:gd name="adj2" fmla="val 50016"/>
            </a:avLst>
          </a:prstGeom>
          <a:solidFill>
            <a:schemeClr val="accent1"/>
          </a:solidFill>
          <a:ln w="63500" algn="ctr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10820400" y="60960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20090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533400" y="1219200"/>
            <a:ext cx="670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/>
              <a:t>Good Containment milestone!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10820400" y="60960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562100"/>
            <a:ext cx="738187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066800" y="838200"/>
            <a:ext cx="6172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/>
              <a:t>Good CA milestone regarding all equipment!!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10820400" y="60960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914400"/>
            <a:ext cx="6886575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2" name="TextBox 1"/>
          <p:cNvSpPr txBox="1">
            <a:spLocks noChangeArrowheads="1"/>
          </p:cNvSpPr>
          <p:nvPr/>
        </p:nvSpPr>
        <p:spPr bwMode="auto">
          <a:xfrm>
            <a:off x="1752600" y="381000"/>
            <a:ext cx="6172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/>
              <a:t>Excellent Verification milestone!! Good work!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Q1 2013 CAR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Team: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Bill </a:t>
            </a:r>
            <a:r>
              <a:rPr lang="en-US" dirty="0" smtClean="0"/>
              <a:t>Konigsfeld</a:t>
            </a:r>
          </a:p>
          <a:p>
            <a:pPr marL="0" indent="0">
              <a:buNone/>
            </a:pPr>
            <a:r>
              <a:rPr lang="en-US" dirty="0" smtClean="0"/>
              <a:t>Alan Purvey</a:t>
            </a:r>
          </a:p>
          <a:p>
            <a:pPr marL="0" indent="0">
              <a:buNone/>
            </a:pPr>
            <a:r>
              <a:rPr lang="en-US" dirty="0" smtClean="0"/>
              <a:t>Jenni Murrill</a:t>
            </a:r>
          </a:p>
        </p:txBody>
      </p:sp>
    </p:spTree>
    <p:extLst>
      <p:ext uri="{BB962C8B-B14F-4D97-AF65-F5344CB8AC3E}">
        <p14:creationId xmlns:p14="http://schemas.microsoft.com/office/powerpoint/2010/main" val="293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Q1 2013 CAR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Team: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Bill </a:t>
            </a:r>
            <a:r>
              <a:rPr lang="en-US" dirty="0" smtClean="0"/>
              <a:t>Konigsfeld</a:t>
            </a:r>
          </a:p>
          <a:p>
            <a:pPr marL="0" indent="0">
              <a:buNone/>
            </a:pPr>
            <a:r>
              <a:rPr lang="en-US" dirty="0" smtClean="0"/>
              <a:t>Alan Purvey</a:t>
            </a:r>
          </a:p>
          <a:p>
            <a:pPr marL="0" indent="0">
              <a:buNone/>
            </a:pPr>
            <a:r>
              <a:rPr lang="en-US" dirty="0" smtClean="0"/>
              <a:t>Jenni Murrill</a:t>
            </a:r>
          </a:p>
        </p:txBody>
      </p:sp>
    </p:spTree>
    <p:extLst>
      <p:ext uri="{BB962C8B-B14F-4D97-AF65-F5344CB8AC3E}">
        <p14:creationId xmlns:p14="http://schemas.microsoft.com/office/powerpoint/2010/main" val="425309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Finding: Good CAR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438400"/>
            <a:ext cx="30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Background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6451760" cy="545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553200" y="1295400"/>
            <a:ext cx="2286000" cy="10156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NCR: suitable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information including identification of the cited unit is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properly stated in the Requirement,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NCR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Obj.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vidence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sections. 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7124700" y="2311063"/>
            <a:ext cx="571500" cy="1956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0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Finding: Good CAR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304330"/>
            <a:ext cx="30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Owner 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response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985838"/>
            <a:ext cx="664845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24400" y="304800"/>
            <a:ext cx="3962400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Analysis / Scope: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audit limited issue to just the single site, unit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in obj.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evidence was sent to have the timer calibrated. No adjustment needed. No traceback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required. Previous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calibration included timer.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Review of other equip. handled in milestone.   Stakeholders - CAR Owner is also sole process Owner.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324600" y="1505129"/>
            <a:ext cx="228600" cy="171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96000" y="3074045"/>
            <a:ext cx="2590800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CAP: Milestones identified are appropriate. Unit sent out during audit. Other equip. reviewed in 2</a:t>
            </a:r>
            <a:r>
              <a:rPr lang="en-US" sz="1200" baseline="30000" dirty="0" smtClean="0">
                <a:latin typeface="Arial" pitchFamily="34" charset="0"/>
                <a:cs typeface="Arial" pitchFamily="34" charset="0"/>
              </a:rPr>
              <a:t>nd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milestone.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934200" y="3905042"/>
            <a:ext cx="457200" cy="819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4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_F">
  <a:themeElements>
    <a:clrScheme name="UL_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L_F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chemeClr val="tx1"/>
          </a:solidFill>
          <a:prstDash val="solid"/>
          <a:round/>
          <a:headEnd type="stealth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chemeClr val="tx1"/>
          </a:solidFill>
          <a:prstDash val="solid"/>
          <a:round/>
          <a:headEnd type="stealth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UL_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_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_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_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_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_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_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_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_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_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_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_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Settings\01654\Application Data\Microsoft\Templates\UL_F.pot</Template>
  <TotalTime>13109</TotalTime>
  <Words>269</Words>
  <Application>Microsoft Office PowerPoint</Application>
  <PresentationFormat>On-screen Show (4:3)</PresentationFormat>
  <Paragraphs>36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UL_F</vt:lpstr>
      <vt:lpstr>CAR Review, 1Q, 2013</vt:lpstr>
      <vt:lpstr>PowerPoint Presentation</vt:lpstr>
      <vt:lpstr>PowerPoint Presentation</vt:lpstr>
      <vt:lpstr>PowerPoint Presentation</vt:lpstr>
      <vt:lpstr>PowerPoint Presentation</vt:lpstr>
      <vt:lpstr>Q1 2013 CAR Analysis</vt:lpstr>
      <vt:lpstr>Q1 2013 CAR Analysis</vt:lpstr>
      <vt:lpstr>Finding: Good CAR</vt:lpstr>
      <vt:lpstr>Finding: Good CAR</vt:lpstr>
      <vt:lpstr>Finding: Good CAR</vt:lpstr>
    </vt:vector>
  </TitlesOfParts>
  <Company>Underwriters Laboratories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Engineering Goals</dc:title>
  <dc:creator>James Oates</dc:creator>
  <dc:description>Rev 2 includes suggestions made by the participants in the "train the trainer" session for CAR Admin Trainers</dc:description>
  <cp:lastModifiedBy>Allison, Cheryl</cp:lastModifiedBy>
  <cp:revision>1513</cp:revision>
  <dcterms:created xsi:type="dcterms:W3CDTF">2007-02-26T15:30:29Z</dcterms:created>
  <dcterms:modified xsi:type="dcterms:W3CDTF">2013-02-28T20:43:28Z</dcterms:modified>
</cp:coreProperties>
</file>