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2" r:id="rId4"/>
    <p:sldId id="283" r:id="rId5"/>
    <p:sldId id="284" r:id="rId6"/>
    <p:sldId id="293" r:id="rId7"/>
    <p:sldId id="292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-413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Review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Team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A:</a:t>
            </a:r>
          </a:p>
          <a:p>
            <a:r>
              <a:rPr lang="es-MX" dirty="0" err="1">
                <a:latin typeface="Arial" charset="0"/>
                <a:ea typeface="Arial" charset="0"/>
                <a:cs typeface="Arial" charset="0"/>
              </a:rPr>
              <a:t>Mel</a:t>
            </a:r>
            <a:r>
              <a:rPr lang="es-MX" dirty="0">
                <a:latin typeface="Arial" charset="0"/>
                <a:ea typeface="Arial" charset="0"/>
                <a:cs typeface="Arial" charset="0"/>
              </a:rPr>
              <a:t> Fehrenbacher, Matthew </a:t>
            </a:r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Marotto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, Barbara Scala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Exemplary CAR - 133912513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512750"/>
            <a:ext cx="69437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>
            <a:off x="1225404" y="3521788"/>
            <a:ext cx="1258536" cy="8760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4003" y="2980883"/>
            <a:ext cx="961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Well defined non-conformance and objective evidence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282543" y="2177143"/>
            <a:ext cx="7629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45451" y="1861457"/>
            <a:ext cx="978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All fields have been appropriately fulfilled</a:t>
            </a:r>
            <a:endParaRPr lang="en-US" sz="105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CAR - 133912513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09017" y="2313802"/>
            <a:ext cx="9757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Correct reference to a Similar CAR and instructions on expected CAR response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5925"/>
            <a:ext cx="69437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urved Connector 7"/>
          <p:cNvCxnSpPr/>
          <p:nvPr/>
        </p:nvCxnSpPr>
        <p:spPr>
          <a:xfrm rot="10800000">
            <a:off x="6604061" y="2005470"/>
            <a:ext cx="1204956" cy="5853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6960817" y="2590800"/>
            <a:ext cx="848200" cy="5405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2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CAR - 133912513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5057" y="1874837"/>
            <a:ext cx="1012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CAR indicated stakeholders involved in the discussion 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1629" y="2775691"/>
            <a:ext cx="9013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Careful review  of the project to understand the root cause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6" y="984250"/>
            <a:ext cx="694372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urved Connector 7"/>
          <p:cNvCxnSpPr/>
          <p:nvPr/>
        </p:nvCxnSpPr>
        <p:spPr>
          <a:xfrm flipV="1">
            <a:off x="1100137" y="1874838"/>
            <a:ext cx="1694540" cy="5078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>
            <a:off x="7725293" y="2988209"/>
            <a:ext cx="406336" cy="157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969508" y="4454752"/>
            <a:ext cx="1694540" cy="5078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5057" y="4665680"/>
            <a:ext cx="93668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Right evidence to demonstrate the root cause 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6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887"/>
          </a:xfrm>
        </p:spPr>
        <p:txBody>
          <a:bodyPr/>
          <a:lstStyle/>
          <a:p>
            <a:r>
              <a:rPr lang="en-US" dirty="0"/>
              <a:t>Exemplary CAR - 133912513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428" y="1542414"/>
            <a:ext cx="102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Root Cause is directly related to the Non-conformance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61689"/>
            <a:ext cx="1061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latin typeface="Arial" pitchFamily="34" charset="0"/>
                <a:cs typeface="Arial" pitchFamily="34" charset="0"/>
              </a:rPr>
              <a:t>Intermediate milestone to correctly address the CAR resolution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954525"/>
            <a:ext cx="68961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urved Connector 9"/>
          <p:cNvCxnSpPr/>
          <p:nvPr/>
        </p:nvCxnSpPr>
        <p:spPr>
          <a:xfrm flipV="1">
            <a:off x="900158" y="1772443"/>
            <a:ext cx="1810385" cy="2478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862361" y="5297155"/>
            <a:ext cx="940037" cy="1267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8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49"/>
          </a:xfrm>
        </p:spPr>
        <p:txBody>
          <a:bodyPr/>
          <a:lstStyle/>
          <a:p>
            <a:r>
              <a:rPr lang="en-US" dirty="0"/>
              <a:t>Exemplary CAR </a:t>
            </a:r>
            <a:r>
              <a:rPr lang="en-US" dirty="0" smtClean="0"/>
              <a:t>– 133912513 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6287" y="1159148"/>
            <a:ext cx="765313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INTEGRITY: Initiative &amp; Decision Making / Analyzing &amp; Problem Solving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Facilitates progression of the CAR through closure: extensions, escalations, reassignments,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b="1" dirty="0">
              <a:solidFill>
                <a:srgbClr val="459D2D"/>
              </a:solidFill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Accurately completes the administrative fields within the CAR such as root cause category, process impacted, geography,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Acts on CARs within the required timeframe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Most appropriate ‘category’, ‘type’, ‘geography’ are selected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3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27"/>
          </a:xfrm>
        </p:spPr>
        <p:txBody>
          <a:bodyPr/>
          <a:lstStyle/>
          <a:p>
            <a:r>
              <a:rPr lang="en-US" dirty="0"/>
              <a:t>Exemplary CAR </a:t>
            </a:r>
            <a:r>
              <a:rPr lang="en-US" dirty="0" smtClean="0"/>
              <a:t>– 133912513 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410" y="1304480"/>
            <a:ext cx="761337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COMPETIVENESS: Customer Focus / Achieve Business Results / Flexibility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Assists customers as they address all aspects of the CAR – analysis, root cause statement, milestone, containment, verification, etc.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Verifies CARs timely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Analysis shows clear path to root cause and scope; stakeholders identified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Root </a:t>
            </a:r>
            <a:r>
              <a:rPr lang="en-US" sz="1400" dirty="0"/>
              <a:t>cause statement is succinct, reasonable, complete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Corrective </a:t>
            </a:r>
            <a:r>
              <a:rPr lang="en-US" sz="1400" dirty="0"/>
              <a:t>actions fix the objective evidence and other problems found; address entire root cause and scope. 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Milestones address containment &amp; owner’s verification; completed per milestone </a:t>
            </a:r>
            <a:r>
              <a:rPr lang="en-US" sz="1400" dirty="0" smtClean="0"/>
              <a:t>expectations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Verification </a:t>
            </a:r>
            <a:r>
              <a:rPr lang="en-US" sz="1400" dirty="0"/>
              <a:t>per requirements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4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sz="1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: Leading &amp; Engaging / Teamwork / Communication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Provides pertinent feedback at appropriate times; shares information and keeps others informed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66089"/>
      </p:ext>
    </p:extLst>
  </p:cSld>
  <p:clrMapOvr>
    <a:masterClrMapping/>
  </p:clrMapOvr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CARs review 4th 2013</Template>
  <TotalTime>513</TotalTime>
  <Words>263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CARs review 4th 2013</vt:lpstr>
      <vt:lpstr>CAR Review</vt:lpstr>
      <vt:lpstr>Exemplary CAR - 133912513</vt:lpstr>
      <vt:lpstr>Exemplary CAR - 133912513</vt:lpstr>
      <vt:lpstr>Exemplary CAR - 133912513</vt:lpstr>
      <vt:lpstr>Exemplary CAR - 133912513</vt:lpstr>
      <vt:lpstr>Exemplary CAR – 133912513 CBS</vt:lpstr>
      <vt:lpstr>Exemplary CAR – 133912513 CBS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44</cp:revision>
  <dcterms:created xsi:type="dcterms:W3CDTF">2013-11-14T03:16:18Z</dcterms:created>
  <dcterms:modified xsi:type="dcterms:W3CDTF">2014-09-22T14:09:33Z</dcterms:modified>
</cp:coreProperties>
</file>