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6"/>
  </p:notesMasterIdLst>
  <p:handoutMasterIdLst>
    <p:handoutMasterId r:id="rId7"/>
  </p:handoutMasterIdLst>
  <p:sldIdLst>
    <p:sldId id="322" r:id="rId3"/>
    <p:sldId id="323" r:id="rId4"/>
    <p:sldId id="32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ter Friendly (LoFi)" id="{AEEEC6F0-60CB-E740-87C3-C08ECF0667BB}">
          <p14:sldIdLst>
            <p14:sldId id="322"/>
            <p14:sldId id="323"/>
            <p14:sldId id="324"/>
          </p14:sldIdLst>
        </p14:section>
        <p14:section name="Screen Only (HiFi)" id="{C91817EF-4B5F-B745-A70A-BD1B3A217B3B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47" autoAdjust="0"/>
    <p:restoredTop sz="50000" autoAdjust="0"/>
  </p:normalViewPr>
  <p:slideViewPr>
    <p:cSldViewPr snapToGrid="0" snapToObjects="1">
      <p:cViewPr varScale="1">
        <p:scale>
          <a:sx n="83" d="100"/>
          <a:sy n="83" d="100"/>
        </p:scale>
        <p:origin x="-7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pic>
        <p:nvPicPr>
          <p:cNvPr id="6" name="Picture 5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9233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3131810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3131810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5947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2083" y="1672373"/>
            <a:ext cx="3768551" cy="414566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2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377475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824780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  <a:endParaRPr lang="en-US" dirty="0"/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0" y="-507831"/>
            <a:ext cx="4582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PHOTO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PC: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TBD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Mac: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Open Sans" charset="0"/>
                <a:cs typeface="Arial"/>
              </a:rPr>
              <a:t>Click on the photo box—Choose Picture—Picture From File</a:t>
            </a:r>
            <a:endParaRPr lang="en-US" sz="800" dirty="0" smtClean="0">
              <a:solidFill>
                <a:schemeClr val="accent2"/>
              </a:solidFill>
              <a:latin typeface="+mn-lt"/>
              <a:ea typeface="Open Sans" charset="0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4558634"/>
            <a:ext cx="9144000" cy="22993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71451" y="6345838"/>
            <a:ext cx="320040" cy="313943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6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UL </a:t>
            </a:r>
            <a:br>
              <a:rPr lang="en-US" dirty="0" smtClean="0"/>
            </a:br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" y="6879851"/>
            <a:ext cx="9154113" cy="584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UL LOGO in either RED or WHITE, whichever looks best with the image behind.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Add the UL LEGAL LINE and change the color to WHITE, GRAY or BLACK, whichever is most legible with the image behind.</a:t>
            </a:r>
            <a:endParaRPr lang="en-US" sz="900" b="0" baseline="0" dirty="0" smtClean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accent2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2"/>
                </a:solidFill>
              </a:rPr>
              <a:t>UL and the UL logo are trademarks of UL LLC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Open Sans" charset="0"/>
                <a:cs typeface="Arial"/>
              </a:rPr>
              <a:t>© 2016. Proprietary &amp; Confidential.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62973" y="2638058"/>
            <a:ext cx="6614160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32pt centered caps.”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4947635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295925" y="1411872"/>
            <a:ext cx="548257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978084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12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9473" y="1672373"/>
            <a:ext cx="8021160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095415"/>
            <a:ext cx="8021160" cy="95410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 b="1" i="0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“Impact statement i.e. quote </a:t>
            </a:r>
            <a:r>
              <a:rPr lang="en-US" dirty="0" err="1" smtClean="0"/>
              <a:t>arial</a:t>
            </a:r>
            <a:r>
              <a:rPr lang="en-US" dirty="0" smtClean="0"/>
              <a:t> bold 28pt centered caps.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59474" y="5321332"/>
            <a:ext cx="8021159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-- Quote attribution, Arial 16pt centered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44000" y="2870700"/>
            <a:ext cx="9637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INSERT A PNG OF THE QUOTES IN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Resize picture to fit inside placeholder</a:t>
            </a:r>
            <a:endParaRPr lang="en-US" sz="900" b="1" baseline="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95733" y="3288926"/>
            <a:ext cx="548640" cy="41148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7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559473" y="1672373"/>
            <a:ext cx="8021161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3266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805875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2" name="Picture 11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875" y="1672374"/>
            <a:ext cx="3774758" cy="2031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sp>
        <p:nvSpPr>
          <p:cNvPr id="12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59473" y="1672374"/>
            <a:ext cx="3774758" cy="414566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879850"/>
            <a:ext cx="91439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Tables, graphs and charts should be designed with neutral colors using accent colors sparingly. Use UL colors whenever possible.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Table borders should be 1pt.</a:t>
            </a:r>
          </a:p>
        </p:txBody>
      </p:sp>
      <p:pic>
        <p:nvPicPr>
          <p:cNvPr id="11" name="Picture 10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2" y="4118571"/>
            <a:ext cx="5456237" cy="107721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00000"/>
              </a:lnSpc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ARIAL BOLD 32PT  RED CAPS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2" y="5314563"/>
            <a:ext cx="752788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Version #  /  MM.DD.YY  /  Subhead Arial 16pt black max one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59473" y="848671"/>
            <a:ext cx="2743200" cy="13716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2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Client logo here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893098" y="706226"/>
            <a:ext cx="893098" cy="17543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Client Logos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should be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fit proportionally to the box. </a:t>
            </a:r>
          </a:p>
          <a:p>
            <a:pPr>
              <a:lnSpc>
                <a:spcPct val="100000"/>
              </a:lnSpc>
            </a:pP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Logo image then choose to resize picture to fit inside placeholder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1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4530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028680" y="2377637"/>
            <a:ext cx="6740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341872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46151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127096" y="2767001"/>
            <a:ext cx="3452813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Main copy Arial 16pt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color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legendox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per.</a:t>
            </a:r>
            <a:endParaRPr lang="en-US" dirty="0"/>
          </a:p>
        </p:txBody>
      </p:sp>
      <p:pic>
        <p:nvPicPr>
          <p:cNvPr id="12" name="Picture 11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127096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4530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5028680" y="163585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4530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5028680" y="3891371"/>
            <a:ext cx="6740" cy="18288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46198" y="1911357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127096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46198" y="4222259"/>
            <a:ext cx="3453025" cy="1169551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sz="1400" dirty="0" smtClean="0">
                <a:solidFill>
                  <a:srgbClr val="000000"/>
                </a:solidFill>
                <a:ea typeface="Arial" charset="0"/>
                <a:cs typeface="Arial"/>
              </a:rPr>
              <a:t>M</a:t>
            </a:r>
            <a:r>
              <a:rPr lang="en-US" sz="1400" dirty="0" smtClean="0">
                <a:solidFill>
                  <a:srgbClr val="000000"/>
                </a:solidFill>
                <a:ea typeface="Arial Unicode MS" charset="0"/>
                <a:cs typeface="Arial"/>
              </a:rPr>
              <a:t>ain copy Arial 14pt black vertically aligned.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eos</a:t>
            </a:r>
            <a:r>
              <a:rPr lang="en-US" sz="1400" dirty="0" smtClean="0"/>
              <a:t> id </a:t>
            </a:r>
            <a:r>
              <a:rPr lang="en-US" sz="1400" dirty="0" err="1" smtClean="0"/>
              <a:t>assum</a:t>
            </a:r>
            <a:r>
              <a:rPr lang="en-US" sz="1400" dirty="0" smtClean="0"/>
              <a:t> </a:t>
            </a:r>
            <a:r>
              <a:rPr lang="en-US" sz="1400" dirty="0" err="1" smtClean="0"/>
              <a:t>altera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legendos</a:t>
            </a:r>
            <a:r>
              <a:rPr lang="en-US" sz="1400" dirty="0" smtClean="0"/>
              <a:t>. Cu duo </a:t>
            </a:r>
            <a:r>
              <a:rPr lang="en-US" sz="1400" dirty="0" err="1" smtClean="0"/>
              <a:t>delectus</a:t>
            </a:r>
            <a:r>
              <a:rPr lang="en-US" sz="1400" dirty="0" smtClean="0"/>
              <a:t> </a:t>
            </a:r>
            <a:r>
              <a:rPr lang="en-US" sz="1400" dirty="0" err="1" smtClean="0"/>
              <a:t>quaestio</a:t>
            </a:r>
            <a:r>
              <a:rPr lang="en-US" sz="1400" dirty="0" smtClean="0"/>
              <a:t>, </a:t>
            </a:r>
            <a:r>
              <a:rPr lang="en-US" sz="1400" dirty="0" err="1" smtClean="0"/>
              <a:t>tota</a:t>
            </a:r>
            <a:r>
              <a:rPr lang="en-US" sz="1400" dirty="0" smtClean="0"/>
              <a:t> </a:t>
            </a:r>
            <a:r>
              <a:rPr lang="en-US" sz="1400" dirty="0" err="1" smtClean="0"/>
              <a:t>everti</a:t>
            </a:r>
            <a:r>
              <a:rPr lang="en-US" sz="1400" dirty="0" smtClean="0"/>
              <a:t> </a:t>
            </a:r>
            <a:r>
              <a:rPr lang="en-US" sz="1400" dirty="0" err="1" smtClean="0"/>
              <a:t>saperet</a:t>
            </a:r>
            <a:r>
              <a:rPr lang="en-US" sz="1400" dirty="0" smtClean="0"/>
              <a:t> vim </a:t>
            </a:r>
            <a:r>
              <a:rPr lang="en-US" sz="1400" dirty="0" err="1" smtClean="0"/>
              <a:t>te</a:t>
            </a:r>
            <a:r>
              <a:rPr lang="en-US" sz="1400" dirty="0" smtClean="0"/>
              <a:t>. </a:t>
            </a:r>
            <a:r>
              <a:rPr lang="en-US" sz="1400" dirty="0" err="1" smtClean="0"/>
              <a:t>Odio</a:t>
            </a:r>
            <a:r>
              <a:rPr lang="en-US" sz="1400" dirty="0" smtClean="0"/>
              <a:t> </a:t>
            </a:r>
            <a:r>
              <a:rPr lang="en-US" sz="1400" dirty="0" err="1" smtClean="0"/>
              <a:t>inimicus</a:t>
            </a:r>
            <a:r>
              <a:rPr lang="en-US" sz="1400" dirty="0" smtClean="0"/>
              <a:t> </a:t>
            </a:r>
            <a:r>
              <a:rPr lang="en-US" sz="1400" dirty="0" err="1" smtClean="0"/>
              <a:t>eu</a:t>
            </a:r>
            <a:r>
              <a:rPr lang="en-US" sz="1400" dirty="0" smtClean="0"/>
              <a:t> per. </a:t>
            </a:r>
            <a:endParaRPr lang="en-US" sz="1400" dirty="0">
              <a:solidFill>
                <a:srgbClr val="000000"/>
              </a:solidFill>
              <a:latin typeface="Helvetica"/>
              <a:ea typeface="Arial Unicode MS" charset="0"/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43014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343014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26395" y="2368155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526395" y="4628416"/>
            <a:ext cx="362309" cy="369332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9" name="Picture 1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7858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536078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93795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214491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774" y="3505082"/>
            <a:ext cx="1386840" cy="13849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>
              <a:buNone/>
              <a:defRPr sz="12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12pt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38" name="Picture Placeholder 36"/>
          <p:cNvSpPr>
            <a:spLocks noGrp="1"/>
          </p:cNvSpPr>
          <p:nvPr>
            <p:ph type="pic" sz="quarter" idx="22"/>
          </p:nvPr>
        </p:nvSpPr>
        <p:spPr>
          <a:xfrm>
            <a:off x="221449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9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3878582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0" name="Picture Placeholder 36"/>
          <p:cNvSpPr>
            <a:spLocks noGrp="1"/>
          </p:cNvSpPr>
          <p:nvPr>
            <p:ph type="pic" sz="quarter" idx="24"/>
          </p:nvPr>
        </p:nvSpPr>
        <p:spPr>
          <a:xfrm>
            <a:off x="5536079" y="2559624"/>
            <a:ext cx="1386839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1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7193795" y="2559624"/>
            <a:ext cx="1386840" cy="685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6" name="Picture 15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6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ckets + Images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419071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1"/>
          </p:nvPr>
        </p:nvSpPr>
        <p:spPr>
          <a:xfrm>
            <a:off x="556774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15646" y="1939383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31" name="Picture Placeholder 36"/>
          <p:cNvSpPr>
            <a:spLocks noGrp="1"/>
          </p:cNvSpPr>
          <p:nvPr>
            <p:ph type="pic" sz="quarter" idx="23"/>
          </p:nvPr>
        </p:nvSpPr>
        <p:spPr>
          <a:xfrm>
            <a:off x="4753349" y="1965815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9071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6" name="Picture Placeholder 36"/>
          <p:cNvSpPr>
            <a:spLocks noGrp="1"/>
          </p:cNvSpPr>
          <p:nvPr>
            <p:ph type="pic" sz="quarter" idx="25"/>
          </p:nvPr>
        </p:nvSpPr>
        <p:spPr>
          <a:xfrm>
            <a:off x="556774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5615646" y="3310555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48" name="Picture Placeholder 36"/>
          <p:cNvSpPr>
            <a:spLocks noGrp="1"/>
          </p:cNvSpPr>
          <p:nvPr>
            <p:ph type="pic" sz="quarter" idx="27"/>
          </p:nvPr>
        </p:nvSpPr>
        <p:spPr>
          <a:xfrm>
            <a:off x="4753349" y="3336987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419071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0" name="Picture Placeholder 36"/>
          <p:cNvSpPr>
            <a:spLocks noGrp="1"/>
          </p:cNvSpPr>
          <p:nvPr>
            <p:ph type="pic" sz="quarter" idx="29"/>
          </p:nvPr>
        </p:nvSpPr>
        <p:spPr>
          <a:xfrm>
            <a:off x="556774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5615646" y="4688752"/>
            <a:ext cx="2964475" cy="738664"/>
          </a:xfrm>
          <a:prstGeom prst="rect">
            <a:avLst/>
          </a:prstGeom>
        </p:spPr>
        <p:txBody>
          <a:bodyPr vert="horz" wrap="square" anchor="ctr">
            <a:spAutoFit/>
          </a:bodyPr>
          <a:lstStyle>
            <a:lvl1pPr marL="0" indent="0" algn="l">
              <a:buNone/>
              <a:defRPr sz="1400" baseline="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 smtClean="0"/>
              <a:t>Main copy Arial 14pt black centered. UL icons or images can be used to enhance descriptions.</a:t>
            </a:r>
            <a:endParaRPr lang="en-US" dirty="0"/>
          </a:p>
        </p:txBody>
      </p:sp>
      <p:sp>
        <p:nvSpPr>
          <p:cNvPr id="52" name="Picture Placeholder 36"/>
          <p:cNvSpPr>
            <a:spLocks noGrp="1"/>
          </p:cNvSpPr>
          <p:nvPr>
            <p:ph type="pic" sz="quarter" idx="31"/>
          </p:nvPr>
        </p:nvSpPr>
        <p:spPr>
          <a:xfrm>
            <a:off x="4753349" y="4715184"/>
            <a:ext cx="685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6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8" name="Picture 1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Fact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1195" y="0"/>
            <a:ext cx="0" cy="685800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 userDrawn="1"/>
        </p:nvCxnSpPr>
        <p:spPr>
          <a:xfrm>
            <a:off x="4587240" y="3437063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872435" y="3464560"/>
            <a:ext cx="0" cy="3393440"/>
          </a:xfrm>
          <a:prstGeom prst="line">
            <a:avLst/>
          </a:prstGeom>
          <a:ln w="38100" cap="rnd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0628" y="2525198"/>
            <a:ext cx="2980600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4328" y="5560977"/>
            <a:ext cx="2283143" cy="830997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12PT CAPS. UL icons can be used to enhance descriptions.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628" y="5745643"/>
            <a:ext cx="1686491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065073" y="5745643"/>
            <a:ext cx="1690456" cy="646331"/>
          </a:xfrm>
          <a:prstGeom prst="rect">
            <a:avLst/>
          </a:prstGeom>
        </p:spPr>
        <p:txBody>
          <a:bodyPr vert="horz" wrap="square" anchor="b">
            <a:spAutoFit/>
          </a:bodyPr>
          <a:lstStyle>
            <a:lvl1pPr marL="0" indent="0"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FACT TEXT ARIAL BOLD 9PT CAPS. UL Icons can be used to enhance descriptions.</a:t>
            </a:r>
          </a:p>
        </p:txBody>
      </p:sp>
      <p:sp>
        <p:nvSpPr>
          <p:cNvPr id="9" name="Picture Placeholder 3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9034" y="4530759"/>
            <a:ext cx="777240" cy="7772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0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Picture Placeholder 3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4851492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36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155937" y="5009594"/>
            <a:ext cx="548640" cy="54864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36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851492" y="1628898"/>
            <a:ext cx="685800" cy="685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800" b="1" i="0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811862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+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3879193"/>
            <a:ext cx="5155529" cy="95410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End copy </a:t>
            </a:r>
            <a:r>
              <a:rPr lang="en-US" dirty="0" err="1" smtClean="0"/>
              <a:t>arial</a:t>
            </a:r>
            <a:r>
              <a:rPr lang="en-US" dirty="0" smtClean="0"/>
              <a:t> bold 28pt red caps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9473" y="4941818"/>
            <a:ext cx="5155529" cy="5847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aseline="0"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Contact Name Arial black 16pt	</a:t>
            </a:r>
            <a:br>
              <a:rPr lang="en-US" dirty="0" smtClean="0"/>
            </a:br>
            <a:r>
              <a:rPr lang="en-US" dirty="0" err="1" smtClean="0"/>
              <a:t>email@ul.com</a:t>
            </a:r>
            <a:r>
              <a:rPr lang="en-US" dirty="0" smtClean="0"/>
              <a:t>  |  direct: 000.000.0000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8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657225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 </a:t>
            </a:r>
            <a:endParaRPr lang="en-US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2914916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3664584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1" hasCustomPrompt="1"/>
          </p:nvPr>
        </p:nvSpPr>
        <p:spPr>
          <a:xfrm>
            <a:off x="441735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Picture 14" descr="UL-Logo-Red.em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/>
          <a:stretch/>
        </p:blipFill>
        <p:spPr>
          <a:xfrm>
            <a:off x="6805698" y="848671"/>
            <a:ext cx="2338302" cy="274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3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 (BKGD Imag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4200826"/>
            <a:ext cx="5155529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8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Find us on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507831"/>
            <a:ext cx="91541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INSERT YOUR 16X9 IMAGE INTO THE SLIDE BACKGROUND.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="0" baseline="0" dirty="0" smtClean="0">
                <a:solidFill>
                  <a:schemeClr val="tx2">
                    <a:lumMod val="50000"/>
                  </a:schemeClr>
                </a:solidFill>
              </a:rPr>
              <a:t>If you place an image that is not scaled to 16x9 the image will be distorted to fit the slide.</a:t>
            </a:r>
            <a:endParaRPr lang="en-US" sz="900" b="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PC: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  <a:endParaRPr lang="en-US" sz="900" baseline="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Mac:</a:t>
            </a: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Format—Slide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 Background—Fill—Picture or Texture—From file: Choose Picture. Choose one of the scaled 16x9 UL images. (or right click “Format Background”)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657128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412481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216214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292001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3669679" y="4942418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4427541" y="4946856"/>
            <a:ext cx="585788" cy="58521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ICON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6882903"/>
            <a:ext cx="91561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Insert the applicable UL Social Media Icons and link them to the target webpages.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PC: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TBD</a:t>
            </a:r>
          </a:p>
          <a:p>
            <a:pPr>
              <a:lnSpc>
                <a:spcPct val="100000"/>
              </a:lnSpc>
            </a:pPr>
            <a:r>
              <a:rPr lang="en-US" sz="900" b="1" baseline="0" dirty="0" smtClean="0">
                <a:solidFill>
                  <a:schemeClr val="tx2">
                    <a:lumMod val="50000"/>
                  </a:schemeClr>
                </a:solidFill>
              </a:rPr>
              <a:t>Mac: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Select Icon—Insert—Hyperlink—Webpage—Insert URL </a:t>
            </a:r>
            <a:endParaRPr lang="en-US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848671"/>
            <a:ext cx="2334213" cy="274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1771497"/>
            <a:ext cx="8021160" cy="193899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buNone/>
              <a:defRPr sz="2400" b="0" cap="none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3200" b="1">
                <a:latin typeface="Arial"/>
                <a:cs typeface="Arial"/>
              </a:defRPr>
            </a:lvl2pPr>
            <a:lvl3pPr marL="914400" indent="0">
              <a:buNone/>
              <a:defRPr sz="3200" b="1">
                <a:latin typeface="Arial"/>
                <a:cs typeface="Arial"/>
              </a:defRPr>
            </a:lvl3pPr>
            <a:lvl4pPr marL="1371600" indent="0">
              <a:buNone/>
              <a:defRPr sz="3200" b="1">
                <a:latin typeface="Arial"/>
                <a:cs typeface="Arial"/>
              </a:defRPr>
            </a:lvl4pPr>
            <a:lvl5pPr marL="1828800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Current section is highlighted UL red and bold</a:t>
            </a:r>
            <a:br>
              <a:rPr lang="en-US" dirty="0" smtClean="0"/>
            </a:br>
            <a:r>
              <a:rPr lang="en-US" dirty="0" smtClean="0"/>
              <a:t>Other sections are 50% grey</a:t>
            </a:r>
            <a:br>
              <a:rPr lang="en-US" dirty="0" smtClean="0"/>
            </a:br>
            <a:r>
              <a:rPr lang="en-US" dirty="0" smtClean="0"/>
              <a:t>Section 3</a:t>
            </a:r>
            <a:br>
              <a:rPr lang="en-US" dirty="0" smtClean="0"/>
            </a:br>
            <a:r>
              <a:rPr lang="en-US" dirty="0" smtClean="0"/>
              <a:t>Section 4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Picture 6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1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Agenda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UL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6858000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solidFill>
            <a:srgbClr val="B0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2717573"/>
            <a:ext cx="5155529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8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Section divider title </a:t>
            </a:r>
            <a:r>
              <a:rPr lang="en-US" dirty="0" err="1" smtClean="0"/>
              <a:t>arial</a:t>
            </a:r>
            <a:r>
              <a:rPr lang="en-US" dirty="0" smtClean="0"/>
              <a:t> bold 28pt red caps </a:t>
            </a:r>
            <a:r>
              <a:rPr lang="en-US" dirty="0" err="1" smtClean="0"/>
              <a:t>vert</a:t>
            </a:r>
            <a:r>
              <a:rPr lang="en-US" dirty="0" smtClean="0"/>
              <a:t> centered</a:t>
            </a:r>
          </a:p>
        </p:txBody>
      </p:sp>
      <p:pic>
        <p:nvPicPr>
          <p:cNvPr id="8" name="Picture 7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pic>
        <p:nvPicPr>
          <p:cNvPr id="7" name="Picture 6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58800" y="1673219"/>
            <a:ext cx="8021638" cy="190821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800" b="0" baseline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None/>
              <a:defRPr sz="1800" b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Main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Modus </a:t>
            </a:r>
            <a:r>
              <a:rPr lang="en-US" dirty="0" err="1" smtClean="0"/>
              <a:t>labore</a:t>
            </a:r>
            <a:r>
              <a:rPr lang="en-US" dirty="0" smtClean="0"/>
              <a:t> </a:t>
            </a:r>
            <a:r>
              <a:rPr lang="en-US" dirty="0" err="1" smtClean="0"/>
              <a:t>nusquam</a:t>
            </a:r>
            <a:r>
              <a:rPr lang="en-US" dirty="0" smtClean="0"/>
              <a:t> no mea. </a:t>
            </a:r>
            <a:r>
              <a:rPr lang="en-US" dirty="0" err="1" smtClean="0"/>
              <a:t>Labores</a:t>
            </a:r>
            <a:r>
              <a:rPr lang="en-US" dirty="0" smtClean="0"/>
              <a:t> </a:t>
            </a:r>
            <a:r>
              <a:rPr lang="en-US" dirty="0" err="1" smtClean="0"/>
              <a:t>oportere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mei</a:t>
            </a:r>
            <a:r>
              <a:rPr lang="en-US" dirty="0" smtClean="0"/>
              <a:t>.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3" y="640081"/>
            <a:ext cx="80211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>
              <a:buNone/>
              <a:defRPr sz="24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None/>
              <a:defRPr sz="2400" b="1">
                <a:latin typeface="Arial"/>
                <a:cs typeface="Arial"/>
              </a:defRPr>
            </a:lvl3pPr>
            <a:lvl4pPr marL="1371600" indent="0">
              <a:buNone/>
              <a:defRPr sz="2400" b="1">
                <a:latin typeface="Arial"/>
                <a:cs typeface="Arial"/>
              </a:defRPr>
            </a:lvl4pPr>
            <a:lvl5pPr marL="1828800" indent="0">
              <a:buNone/>
              <a:defRPr sz="24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title </a:t>
            </a:r>
            <a:r>
              <a:rPr lang="en-US" dirty="0" err="1" smtClean="0"/>
              <a:t>arial</a:t>
            </a:r>
            <a:r>
              <a:rPr lang="en-US" dirty="0" smtClean="0"/>
              <a:t> bold 24pt red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1673219"/>
            <a:ext cx="3799840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18pt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80" y="1673219"/>
            <a:ext cx="3774758" cy="14773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1800">
                <a:latin typeface="Arial"/>
                <a:cs typeface="Arial"/>
              </a:defRPr>
            </a:lvl2pPr>
            <a:lvl3pPr marL="914400" indent="0">
              <a:buNone/>
              <a:defRPr sz="1800">
                <a:latin typeface="Arial"/>
                <a:cs typeface="Arial"/>
              </a:defRPr>
            </a:lvl3pPr>
            <a:lvl4pPr marL="1371600" indent="0">
              <a:buNone/>
              <a:defRPr sz="1800">
                <a:latin typeface="Arial"/>
                <a:cs typeface="Arial"/>
              </a:defRPr>
            </a:lvl4pPr>
            <a:lvl5pPr marL="1828800" indent="0"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Body copy Arial 18 black.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eos</a:t>
            </a:r>
            <a:r>
              <a:rPr lang="en-US" dirty="0" smtClean="0"/>
              <a:t> id </a:t>
            </a:r>
            <a:r>
              <a:rPr lang="en-US" dirty="0" err="1" smtClean="0"/>
              <a:t>assum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smtClean="0"/>
              <a:t> </a:t>
            </a:r>
            <a:r>
              <a:rPr lang="en-US" dirty="0" err="1" smtClean="0"/>
              <a:t>legendos</a:t>
            </a:r>
            <a:r>
              <a:rPr lang="en-US" dirty="0" smtClean="0"/>
              <a:t>. Cu duo </a:t>
            </a:r>
            <a:r>
              <a:rPr lang="en-US" dirty="0" err="1" smtClean="0"/>
              <a:t>delectus</a:t>
            </a:r>
            <a:r>
              <a:rPr lang="en-US" dirty="0" smtClean="0"/>
              <a:t> </a:t>
            </a:r>
            <a:r>
              <a:rPr lang="en-US" dirty="0" err="1" smtClean="0"/>
              <a:t>quaestio</a:t>
            </a:r>
            <a:r>
              <a:rPr lang="en-US" dirty="0" smtClean="0"/>
              <a:t>, </a:t>
            </a:r>
            <a:r>
              <a:rPr lang="en-US" dirty="0" err="1" smtClean="0"/>
              <a:t>tota</a:t>
            </a:r>
            <a:r>
              <a:rPr lang="en-US" dirty="0" smtClean="0"/>
              <a:t> </a:t>
            </a:r>
            <a:r>
              <a:rPr lang="en-US" dirty="0" err="1" smtClean="0"/>
              <a:t>everti</a:t>
            </a:r>
            <a:r>
              <a:rPr lang="en-US" dirty="0" smtClean="0"/>
              <a:t> </a:t>
            </a:r>
            <a:r>
              <a:rPr lang="en-US" dirty="0" err="1" smtClean="0"/>
              <a:t>saperet</a:t>
            </a:r>
            <a:r>
              <a:rPr lang="en-US" dirty="0" smtClean="0"/>
              <a:t> vim </a:t>
            </a:r>
            <a:r>
              <a:rPr lang="en-US" dirty="0" err="1" smtClean="0"/>
              <a:t>te</a:t>
            </a:r>
            <a:r>
              <a:rPr lang="en-US" dirty="0" smtClean="0"/>
              <a:t>.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inimicus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per. </a:t>
            </a:r>
          </a:p>
        </p:txBody>
      </p:sp>
      <p:pic>
        <p:nvPicPr>
          <p:cNvPr id="10" name="Picture 9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6339741"/>
            <a:ext cx="318035" cy="3200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85" r:id="rId3"/>
    <p:sldLayoutId id="2147483695" r:id="rId4"/>
    <p:sldLayoutId id="2147483696" r:id="rId5"/>
    <p:sldLayoutId id="2147483697" r:id="rId6"/>
    <p:sldLayoutId id="2147483671" r:id="rId7"/>
    <p:sldLayoutId id="2147483650" r:id="rId8"/>
    <p:sldLayoutId id="2147483694" r:id="rId9"/>
    <p:sldLayoutId id="2147483659" r:id="rId10"/>
    <p:sldLayoutId id="2147483662" r:id="rId11"/>
    <p:sldLayoutId id="2147483692" r:id="rId12"/>
    <p:sldLayoutId id="2147483663" r:id="rId13"/>
    <p:sldLayoutId id="2147483664" r:id="rId14"/>
    <p:sldLayoutId id="2147483665" r:id="rId15"/>
    <p:sldLayoutId id="2147483666" r:id="rId16"/>
    <p:sldLayoutId id="2147483672" r:id="rId17"/>
    <p:sldLayoutId id="2147483669" r:id="rId18"/>
    <p:sldLayoutId id="2147483719" r:id="rId19"/>
    <p:sldLayoutId id="2147483679" r:id="rId20"/>
    <p:sldLayoutId id="2147483678" r:id="rId21"/>
    <p:sldLayoutId id="2147483673" r:id="rId22"/>
    <p:sldLayoutId id="2147483674" r:id="rId23"/>
    <p:sldLayoutId id="2147483676" r:id="rId24"/>
    <p:sldLayoutId id="2147483693" r:id="rId25"/>
    <p:sldLayoutId id="2147483699" r:id="rId26"/>
    <p:sldLayoutId id="2147483700" r:id="rId27"/>
    <p:sldLayoutId id="2147483718" r:id="rId2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57197" y="63732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E8C14DB-7D4C-EA4C-A4E5-7900645C3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4072" y="639021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1224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9473" y="640081"/>
            <a:ext cx="8021161" cy="461665"/>
          </a:xfrm>
        </p:spPr>
        <p:txBody>
          <a:bodyPr/>
          <a:lstStyle/>
          <a:p>
            <a:r>
              <a:rPr lang="en-US" dirty="0">
                <a:solidFill>
                  <a:srgbClr val="B10820"/>
                </a:solidFill>
              </a:rPr>
              <a:t>CAR 163916507 (observation)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473" y="1390650"/>
            <a:ext cx="84551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analysis support the Scope of Nonconformance statement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Partial - Further information needed for analysis. Was the information recorded elsewhere (such as identified in raw data)?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0" y="2606449"/>
            <a:ext cx="6467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97" y="4267881"/>
            <a:ext cx="6057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9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9473" y="640081"/>
            <a:ext cx="8021161" cy="461665"/>
          </a:xfrm>
        </p:spPr>
        <p:txBody>
          <a:bodyPr/>
          <a:lstStyle/>
          <a:p>
            <a:r>
              <a:rPr lang="en-US" dirty="0">
                <a:solidFill>
                  <a:srgbClr val="B10820"/>
                </a:solidFill>
              </a:rPr>
              <a:t>CAR 163916507 (observation)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9472" y="1390650"/>
            <a:ext cx="7479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Based upon the root cause, should the severity of the CAR be changed such that it should now be classified as a Finding? 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Possibly </a:t>
            </a:r>
            <a:r>
              <a:rPr lang="en-US" sz="1600" dirty="0" smtClean="0"/>
              <a:t>- Without knowing further information of the mistake (deeper analysis), it looks to lead to a possible Finding. Previous projects should be reviewed for the missing information if the WI had to be updated to bridge the gap. Ensure future tests are being performed correctly.  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22" y="3349399"/>
            <a:ext cx="60293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8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9473" y="640081"/>
            <a:ext cx="8021161" cy="461665"/>
          </a:xfrm>
        </p:spPr>
        <p:txBody>
          <a:bodyPr/>
          <a:lstStyle/>
          <a:p>
            <a:r>
              <a:rPr lang="en-US" dirty="0">
                <a:solidFill>
                  <a:srgbClr val="B10820"/>
                </a:solidFill>
              </a:rPr>
              <a:t>CAR 163916507 (observation)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</a:t>
            </a:r>
            <a:endParaRPr lang="en-US" dirty="0" smtClean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E8C14DB-7D4C-EA4C-A4E5-7900645C36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9473" y="1390650"/>
            <a:ext cx="6993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the evidence in the milestones sufficient to confirm that the nonconformity was eliminated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– In an observation the objective evidence is to be corrected. In this case the test report mentioned in the objective evidence was not fixed. Milestone was not written appropriately. 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4868334"/>
            <a:ext cx="6924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900363"/>
            <a:ext cx="65151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urved Connector 6"/>
          <p:cNvCxnSpPr/>
          <p:nvPr/>
        </p:nvCxnSpPr>
        <p:spPr>
          <a:xfrm rot="16200000" flipH="1">
            <a:off x="1104903" y="4648200"/>
            <a:ext cx="1838326" cy="733423"/>
          </a:xfrm>
          <a:prstGeom prst="curvedConnector3">
            <a:avLst>
              <a:gd name="adj1" fmla="val 43264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733426" y="4705351"/>
            <a:ext cx="1181106" cy="776288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Objective evidence was not fixed.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78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x9-UL-PPT_TEMPLATE_V2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reen Only (HiFi)">
  <a:themeElements>
    <a:clrScheme name="UL">
      <a:dk1>
        <a:sysClr val="windowText" lastClr="000000"/>
      </a:dk1>
      <a:lt1>
        <a:sysClr val="window" lastClr="FFFFFF"/>
      </a:lt1>
      <a:dk2>
        <a:srgbClr val="98A8BC"/>
      </a:dk2>
      <a:lt2>
        <a:srgbClr val="E9EDF2"/>
      </a:lt2>
      <a:accent1>
        <a:srgbClr val="EF8200"/>
      </a:accent1>
      <a:accent2>
        <a:srgbClr val="B10820"/>
      </a:accent2>
      <a:accent3>
        <a:srgbClr val="55BAB7"/>
      </a:accent3>
      <a:accent4>
        <a:srgbClr val="007987"/>
      </a:accent4>
      <a:accent5>
        <a:srgbClr val="002B45"/>
      </a:accent5>
      <a:accent6>
        <a:srgbClr val="8FD400"/>
      </a:accent6>
      <a:hlink>
        <a:srgbClr val="E54C50"/>
      </a:hlink>
      <a:folHlink>
        <a:srgbClr val="4A92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Corporate (16x9).potx</Template>
  <TotalTime>2125</TotalTime>
  <Words>231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16x9-UL-PPT_TEMPLATE_V2</vt:lpstr>
      <vt:lpstr>Screen Only (HiFi)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Bridget Letchos</dc:creator>
  <cp:lastModifiedBy>Cheryl Adams</cp:lastModifiedBy>
  <cp:revision>465</cp:revision>
  <dcterms:created xsi:type="dcterms:W3CDTF">2016-05-17T14:47:23Z</dcterms:created>
  <dcterms:modified xsi:type="dcterms:W3CDTF">2017-04-11T14:01:56Z</dcterms:modified>
</cp:coreProperties>
</file>