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301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640" autoAdjust="0"/>
  </p:normalViewPr>
  <p:slideViewPr>
    <p:cSldViewPr snapToGrid="0" snapToObjects="1">
      <p:cViewPr>
        <p:scale>
          <a:sx n="90" d="100"/>
          <a:sy n="90" d="100"/>
        </p:scale>
        <p:origin x="-586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98204C-DC10-469C-90B5-24BA1DAC66AF}" type="datetime1">
              <a:rPr lang="en-US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13E66-7BE9-4404-A139-35BF420ED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0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/>
                <a:cs typeface="Genev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18E99D-085E-4DCE-BA06-56AF4767E7A8}" type="datetime1">
              <a:rPr lang="en-US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/>
                <a:cs typeface="Genev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46442-F34E-4F0D-8C6E-ACD57DBBA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AC76E-91FB-4D41-AFB3-E324D415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FD902-D974-45D7-8C59-08E2B1725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239593-98D9-4B42-A389-9B2555A8E1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6236DA-4407-4241-8EEB-3AC780D86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604E39-6C21-4988-A2DB-6DDB6120D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DE29E-A10C-42B5-8FA9-016460F906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51CBED7-9BE3-4A4E-A223-41EE8543C5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965200"/>
            <a:ext cx="6692900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968625"/>
            <a:ext cx="657225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5111750"/>
            <a:ext cx="63627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19063" y="4518025"/>
            <a:ext cx="1404937" cy="900113"/>
          </a:xfrm>
          <a:prstGeom prst="wedgeRectCallout">
            <a:avLst>
              <a:gd name="adj1" fmla="val 88857"/>
              <a:gd name="adj2" fmla="val 495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Attaching the actual Non-Conformity Report written by the auditor helps</a:t>
            </a:r>
          </a:p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985838"/>
            <a:ext cx="658495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 – CBS Check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CCBD910-BEB4-4C88-8180-7BD7A3335E37}" type="slidenum">
              <a:rPr lang="en-US"/>
              <a:pPr eaLnBrk="1" hangingPunct="1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2150" y="1149350"/>
          <a:ext cx="7759700" cy="455994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CBS Requirements</a:t>
                      </a:r>
                    </a:p>
                  </a:txBody>
                  <a:tcPr marL="9525" marR="9525" marT="9528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Excellent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Moderate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Need Improve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Verification per requirements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Trains other CAR Champions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601663"/>
            <a:ext cx="647065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519488"/>
            <a:ext cx="653415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6383338"/>
            <a:ext cx="6292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58775" y="1100138"/>
            <a:ext cx="914400" cy="1144587"/>
          </a:xfrm>
          <a:prstGeom prst="wedgeRectCallout">
            <a:avLst>
              <a:gd name="adj1" fmla="val 222024"/>
              <a:gd name="adj2" fmla="val -114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Analysis done for each non-conforming item individually</a:t>
            </a:r>
          </a:p>
          <a:p>
            <a:pPr algn="ctr"/>
            <a:endParaRPr lang="en-US" sz="11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182563"/>
            <a:ext cx="1208088" cy="709612"/>
          </a:xfrm>
          <a:prstGeom prst="wedgeRectCallout">
            <a:avLst>
              <a:gd name="adj1" fmla="val -108928"/>
              <a:gd name="adj2" fmla="val 11402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Stakeholders were identified for each item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22338" y="2365375"/>
            <a:ext cx="1306512" cy="1055688"/>
          </a:xfrm>
          <a:prstGeom prst="wedgeRectCallout">
            <a:avLst>
              <a:gd name="adj1" fmla="val 101309"/>
              <a:gd name="adj2" fmla="val -6480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Background information provided for each item helps understand the issue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58775" y="3700463"/>
            <a:ext cx="1622425" cy="1012825"/>
          </a:xfrm>
          <a:prstGeom prst="wedgeRectCallout">
            <a:avLst>
              <a:gd name="adj1" fmla="val 108314"/>
              <a:gd name="adj2" fmla="val -77334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Analysis includes whether the items were isolated incidents and indicates what was checked</a:t>
            </a:r>
          </a:p>
          <a:p>
            <a:pPr algn="ctr"/>
            <a:endParaRPr lang="en-US" sz="11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  <a:p>
            <a:pPr algn="ctr"/>
            <a:endParaRPr lang="en-US" sz="11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57250" y="4951413"/>
            <a:ext cx="1371600" cy="893762"/>
          </a:xfrm>
          <a:prstGeom prst="wedgeRectCallout">
            <a:avLst>
              <a:gd name="adj1" fmla="val 99802"/>
              <a:gd name="adj2" fmla="val -16676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Also includes an analysis of whether there is any impact on completed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704850"/>
            <a:ext cx="66167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149600"/>
            <a:ext cx="68453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5341938"/>
            <a:ext cx="70675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1281113" y="3668713"/>
            <a:ext cx="914400" cy="949325"/>
          </a:xfrm>
          <a:prstGeom prst="wedgeRectCallout">
            <a:avLst>
              <a:gd name="adj1" fmla="val 114881"/>
              <a:gd name="adj2" fmla="val -1884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Five Whys Method used for this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752475"/>
            <a:ext cx="613410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614738"/>
            <a:ext cx="60833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6400800"/>
            <a:ext cx="6078537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457200" y="892175"/>
            <a:ext cx="1817688" cy="1382713"/>
          </a:xfrm>
          <a:prstGeom prst="wedgeEllipseCallout">
            <a:avLst>
              <a:gd name="adj1" fmla="val 88149"/>
              <a:gd name="adj2" fmla="val -45374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Root cause was determined to be lack of care based on all the items being isolated incidents</a:t>
            </a:r>
          </a:p>
          <a:p>
            <a:pPr algn="ctr"/>
            <a:endParaRPr lang="en-US" sz="11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237288" y="1584325"/>
            <a:ext cx="914400" cy="690563"/>
          </a:xfrm>
          <a:prstGeom prst="wedgeRoundRectCallout">
            <a:avLst>
              <a:gd name="adj1" fmla="val -126785"/>
              <a:gd name="adj2" fmla="val -994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Scope is based on the analysis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04800" y="3886200"/>
            <a:ext cx="1481138" cy="1130300"/>
          </a:xfrm>
          <a:prstGeom prst="wedgeRoundRectCallout">
            <a:avLst>
              <a:gd name="adj1" fmla="val 73285"/>
              <a:gd name="adj2" fmla="val 27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Containment, short term corrective action and verification developed for each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876300"/>
            <a:ext cx="6699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756025" y="3048000"/>
            <a:ext cx="1555750" cy="947738"/>
          </a:xfrm>
          <a:prstGeom prst="wedgeRoundRectCallout">
            <a:avLst>
              <a:gd name="adj1" fmla="val -47406"/>
              <a:gd name="adj2" fmla="val -10016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Milestones were established for each item.  They all met the proposed due 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715963"/>
            <a:ext cx="6432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243263"/>
            <a:ext cx="67246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553200" y="2192338"/>
            <a:ext cx="1654175" cy="1171575"/>
          </a:xfrm>
          <a:prstGeom prst="wedgeRoundRectCallout">
            <a:avLst>
              <a:gd name="adj1" fmla="val -108991"/>
              <a:gd name="adj2" fmla="val -2768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Implementation evidence attached to the milestones  together with an explanation of what was changed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021513" y="4637088"/>
            <a:ext cx="1795462" cy="1069975"/>
          </a:xfrm>
          <a:prstGeom prst="wedgeRoundRectCallout">
            <a:avLst>
              <a:gd name="adj1" fmla="val -59621"/>
              <a:gd name="adj2" fmla="val 1671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Implementation evidence attached to the milestones  together with an explanation of what was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815975"/>
            <a:ext cx="62357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3763963"/>
            <a:ext cx="651510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914400" y="2708275"/>
            <a:ext cx="914400" cy="873125"/>
          </a:xfrm>
          <a:prstGeom prst="wedgeRoundRectCallout">
            <a:avLst>
              <a:gd name="adj1" fmla="val 81548"/>
              <a:gd name="adj2" fmla="val -1611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Evidence of DMS entry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497513" y="5253038"/>
            <a:ext cx="2003425" cy="1060450"/>
          </a:xfrm>
          <a:prstGeom prst="wedgeRoundRectCallout">
            <a:avLst>
              <a:gd name="adj1" fmla="val -158877"/>
              <a:gd name="adj2" fmla="val 4196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Training record includes trainer and trainee names, employee nos., signatures, dates and times, and training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750888"/>
            <a:ext cx="6115050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3732213"/>
            <a:ext cx="645160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5562600" y="1774825"/>
            <a:ext cx="1676400" cy="1403350"/>
          </a:xfrm>
          <a:prstGeom prst="wedgeRoundRectCallout">
            <a:avLst>
              <a:gd name="adj1" fmla="val -198755"/>
              <a:gd name="adj2" fmla="val 225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10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Training record includes trainer and trainee names, employee nos., signatures, dates and times, and training content</a:t>
            </a:r>
          </a:p>
          <a:p>
            <a:pPr algn="ctr"/>
            <a:endParaRPr lang="en-US" sz="11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562600" y="4865688"/>
            <a:ext cx="1676400" cy="1265237"/>
          </a:xfrm>
          <a:prstGeom prst="wedgeRoundRectCallout">
            <a:avLst>
              <a:gd name="adj1" fmla="val -179924"/>
              <a:gd name="adj2" fmla="val 315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Training record includes trainer and trainee names, employee nos., signatures, dates and times, and training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153914624 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833438"/>
            <a:ext cx="643255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19513"/>
            <a:ext cx="647065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607175" y="2463800"/>
            <a:ext cx="2062163" cy="1868488"/>
          </a:xfrm>
          <a:prstGeom prst="wedgeRoundRectCallout">
            <a:avLst>
              <a:gd name="adj1" fmla="val -94200"/>
              <a:gd name="adj2" fmla="val -4900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The 3 verification milestones indicate that the individuals were asked if they knew the requirement, because there were no new projects.  </a:t>
            </a:r>
          </a:p>
          <a:p>
            <a:pPr algn="ctr"/>
            <a:r>
              <a:rPr lang="en-US" sz="110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Perhaps a statement could have been added to indicate no future prospect project.</a:t>
            </a:r>
          </a:p>
          <a:p>
            <a:pPr algn="ctr"/>
            <a:endParaRPr lang="en-US" sz="1100">
              <a:solidFill>
                <a:srgbClr val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435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ULTemplate</vt:lpstr>
      <vt:lpstr>CAR 153914624 </vt:lpstr>
      <vt:lpstr>CAR 153914624 </vt:lpstr>
      <vt:lpstr>CAR 153914624 </vt:lpstr>
      <vt:lpstr>CAR 153914624 </vt:lpstr>
      <vt:lpstr>CAR 153914624 </vt:lpstr>
      <vt:lpstr>CAR 153914624 </vt:lpstr>
      <vt:lpstr>CAR 153914624 </vt:lpstr>
      <vt:lpstr>CAR 153914624 </vt:lpstr>
      <vt:lpstr>CAR 153914624 </vt:lpstr>
      <vt:lpstr>CAR 153914624 </vt:lpstr>
      <vt:lpstr>CAR 153914404 – CBS Check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123</cp:revision>
  <dcterms:created xsi:type="dcterms:W3CDTF">2010-12-21T03:48:07Z</dcterms:created>
  <dcterms:modified xsi:type="dcterms:W3CDTF">2015-09-30T13:35:21Z</dcterms:modified>
</cp:coreProperties>
</file>