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677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A019D7-1878-4980-82B6-3249A2323597}" type="datetimeFigureOut">
              <a:rPr lang="en-US"/>
              <a:pPr>
                <a:defRPr/>
              </a:pPr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3B2F45-EBED-4EF2-ACA4-0B94AC56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72619F-2E53-4109-B26B-88A995727E35}" type="datetime1">
              <a:rPr lang="en-US"/>
              <a:pPr>
                <a:defRPr/>
              </a:pPr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5B7811-D929-4E58-BFBB-AEED188AF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MS PGothic" panose="020B0600070205080204" pitchFamily="34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anose="020B0604020202020204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smtClean="0"/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2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82960-6D54-4E70-A456-FB6A79625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6D3B0-F648-42BC-8581-996212127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76752-5B04-4F21-B450-3918D8135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65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D2007-6188-41D2-AEE8-68E4EEB1C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78291-76E2-4E6F-8D8E-588E4DA93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222B-EC7A-424E-9389-C094CFDB9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46DB469-4809-4D0C-BAF7-336B858E9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MS PGothic" panose="020B0600070205080204" pitchFamily="34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anose="020B0600070205080204" pitchFamily="34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anose="020B0600070205080204" pitchFamily="34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anose="020B0600070205080204" pitchFamily="34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anose="020B0600070205080204" pitchFamily="34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anose="020B0604020202020204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Geneva"/>
              </a:rPr>
              <a:t>CAR Review – December 2014</a:t>
            </a:r>
            <a:br>
              <a:rPr lang="en-US" smtClean="0">
                <a:latin typeface="Arial" pitchFamily="34" charset="0"/>
                <a:cs typeface="Geneva"/>
              </a:rPr>
            </a:br>
            <a:r>
              <a:rPr lang="en-US" smtClean="0">
                <a:latin typeface="Arial" pitchFamily="34" charset="0"/>
                <a:cs typeface="Geneva"/>
              </a:rPr>
              <a:t>Dale – Chris – Jenni 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n-US" smtClean="0"/>
              <a:t>143913608, 143913105, 143913946, 143913176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143913946    Origination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pitchFamily="34" charset="0"/>
              <a:cs typeface="Geneva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587AE1E-09F2-4A64-9BB8-471E9D0F9490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38188"/>
            <a:ext cx="8229600" cy="556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143913946    Origination (cont.)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166EDB0-F2BE-4A7C-ADF7-3A5FDEFE7D9D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143000"/>
            <a:ext cx="8267700" cy="4572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8" name="Rounded Rectangle 7"/>
          <p:cNvSpPr/>
          <p:nvPr/>
        </p:nvSpPr>
        <p:spPr>
          <a:xfrm>
            <a:off x="3775075" y="5011738"/>
            <a:ext cx="2355850" cy="14065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Explanation of Observation v. Finding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76775" y="4619625"/>
            <a:ext cx="276225" cy="39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84250" y="6054725"/>
            <a:ext cx="2063750" cy="3635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Personnel?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76400" y="4900613"/>
            <a:ext cx="679450" cy="1154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5913" y="1417638"/>
            <a:ext cx="1700212" cy="7747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Great OE!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58925" y="2192338"/>
            <a:ext cx="679450" cy="773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143913946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E5E8A16-70E1-4E1E-9FCC-BC6A8BA6874C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04925"/>
            <a:ext cx="81724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481388" y="503238"/>
            <a:ext cx="4033837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Reasonable amount of time between closing meeting and response.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54313" y="960438"/>
            <a:ext cx="727075" cy="344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30713" y="2813050"/>
            <a:ext cx="2895600" cy="304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Correct RC Category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19625" y="3571875"/>
            <a:ext cx="2062163" cy="41751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Correct Type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54125" y="5553075"/>
            <a:ext cx="7080250" cy="5667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Milestone addresses what was asked for in Origination Comments.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143913946   Milestone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1691793-5ABC-4096-BD1E-E909D844533A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319213"/>
            <a:ext cx="85915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970463" y="2216150"/>
            <a:ext cx="3716337" cy="146526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International Accreditation Agreement – signed by UL </a:t>
            </a:r>
            <a:r>
              <a:rPr lang="en-US" dirty="0" err="1">
                <a:cs typeface="Arial" pitchFamily="34" charset="0"/>
              </a:rPr>
              <a:t>Demko</a:t>
            </a:r>
            <a:r>
              <a:rPr lang="en-US" dirty="0">
                <a:cs typeface="Arial" pitchFamily="34" charset="0"/>
              </a:rPr>
              <a:t> and UL Korea.  Objective evidence attached.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143913946   Escalation Chain &amp; Verification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F92DCF0-DE4F-491D-A7BA-3C04433C8BFB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66863"/>
            <a:ext cx="5459413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587625" y="1430338"/>
            <a:ext cx="2465388" cy="100806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Escalation chain is correct</a:t>
            </a: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249613"/>
            <a:ext cx="5973763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09575" y="4513263"/>
            <a:ext cx="2344738" cy="127793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cs typeface="Arial" pitchFamily="34" charset="0"/>
              </a:rPr>
              <a:t>Very short open to close cycle.  Verified at same time as closing.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Geneva"/>
              </a:rPr>
              <a:t>CAR Admin CBS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824B935-B8F6-414C-AC0A-8F247C452B3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3796" name="Rectangle 1"/>
          <p:cNvSpPr>
            <a:spLocks noChangeArrowheads="1"/>
          </p:cNvSpPr>
          <p:nvPr/>
        </p:nvSpPr>
        <p:spPr bwMode="auto">
          <a:xfrm>
            <a:off x="1531938" y="3211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8525"/>
            <a:ext cx="49434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C:\Users\00342\AppData\Local\Microsoft\Windows\Temporary Internet Files\Content.IE5\EKPCWAMI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2144713"/>
            <a:ext cx="2270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" descr="C:\Users\00342\AppData\Local\Microsoft\Windows\Temporary Internet Files\Content.IE5\EKPCWAMI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427288"/>
            <a:ext cx="2270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" descr="C:\Users\00342\AppData\Local\Microsoft\Windows\Temporary Internet Files\Content.IE5\EKPCWAMI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4170363"/>
            <a:ext cx="2270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2" descr="C:\Users\00342\AppData\Local\Microsoft\Windows\Temporary Internet Files\Content.IE5\EKPCWAMI\MC90044131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3770313"/>
            <a:ext cx="2286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3" descr="C:\Users\00342\AppData\Local\Microsoft\Windows\Temporary Internet Files\Content.IE5\EKPCWAMI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451350"/>
            <a:ext cx="22701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4" descr="C:\Users\00342\AppData\Local\Microsoft\Windows\Temporary Internet Files\Content.IE5\EKPCWAMI\MC90044131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4648200"/>
            <a:ext cx="2286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111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Review – December 2014 Dale – Chris – Jenni </vt:lpstr>
      <vt:lpstr>CAR 143913946    Origination</vt:lpstr>
      <vt:lpstr>CAR 143913946    Origination (cont.)</vt:lpstr>
      <vt:lpstr>CAR 143913946</vt:lpstr>
      <vt:lpstr>CAR 143913946   Milestone</vt:lpstr>
      <vt:lpstr>CAR 143913946   Escalation Chain &amp; Verification</vt:lpstr>
      <vt:lpstr>CAR Admin CBS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128</cp:revision>
  <cp:lastPrinted>2014-11-18T20:39:32Z</cp:lastPrinted>
  <dcterms:created xsi:type="dcterms:W3CDTF">2010-12-21T03:48:07Z</dcterms:created>
  <dcterms:modified xsi:type="dcterms:W3CDTF">2014-12-12T16:50:46Z</dcterms:modified>
</cp:coreProperties>
</file>