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6C65-16E4-4A44-8317-A3DD29A1A23E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E3DD-1E1C-474C-A703-5ABD1940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0"/>
            <a:ext cx="7045911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b="0" dirty="0"/>
              <a:t/>
            </a:r>
            <a:br>
              <a:rPr lang="en-US" b="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944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Team B’s selection for a GOOD CAR.  </a:t>
            </a:r>
          </a:p>
          <a:p>
            <a:r>
              <a:rPr lang="it-IT" sz="2400" dirty="0" smtClean="0">
                <a:latin typeface="Arial" pitchFamily="34" charset="0"/>
                <a:cs typeface="Arial" pitchFamily="34" charset="0"/>
              </a:rPr>
              <a:t>CAR #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123910102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5980348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4275" y="381000"/>
            <a:ext cx="198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There are Stakeholders.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analysis is very detailed, and it is well explained what‘s happened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69913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68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0008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201" y="381000"/>
            <a:ext cx="1676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Root Cause is the conclusion of the analysis</a:t>
            </a:r>
          </a:p>
          <a:p>
            <a:endParaRPr lang="it-IT" b="1" dirty="0" smtClean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dirty="0" smtClean="0"/>
          </a:p>
          <a:p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b="1" dirty="0" smtClean="0">
                <a:solidFill>
                  <a:srgbClr val="FF0000"/>
                </a:solidFill>
              </a:rPr>
              <a:t>We have 3 milestones: Containment; Corrective Action and Verification</a:t>
            </a:r>
            <a:endParaRPr lang="it-IT" b="1" dirty="0">
              <a:solidFill>
                <a:srgbClr val="FF0000"/>
              </a:solidFill>
            </a:endParaRP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Allison, Cheryl</dc:creator>
  <cp:lastModifiedBy>Allison, Cheryl</cp:lastModifiedBy>
  <cp:revision>2</cp:revision>
  <dcterms:created xsi:type="dcterms:W3CDTF">2012-09-28T16:34:10Z</dcterms:created>
  <dcterms:modified xsi:type="dcterms:W3CDTF">2012-09-28T16:39:18Z</dcterms:modified>
</cp:coreProperties>
</file>