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9" r:id="rId2"/>
    <p:sldId id="484" r:id="rId3"/>
    <p:sldId id="485" r:id="rId4"/>
    <p:sldId id="486" r:id="rId5"/>
    <p:sldId id="487" r:id="rId6"/>
    <p:sldId id="491" r:id="rId7"/>
    <p:sldId id="488" r:id="rId8"/>
    <p:sldId id="489" r:id="rId9"/>
    <p:sldId id="490" r:id="rId10"/>
  </p:sldIdLst>
  <p:sldSz cx="9144000" cy="6858000" type="screen4x3"/>
  <p:notesSz cx="6807200" cy="99393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6D1"/>
    <a:srgbClr val="FF6600"/>
    <a:srgbClr val="000000"/>
    <a:srgbClr val="FDC835"/>
    <a:srgbClr val="939598"/>
    <a:srgbClr val="96C547"/>
    <a:srgbClr val="6EC1BC"/>
    <a:srgbClr val="F18307"/>
    <a:srgbClr val="459D2D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86" autoAdjust="0"/>
    <p:restoredTop sz="36224" autoAdjust="0"/>
  </p:normalViewPr>
  <p:slideViewPr>
    <p:cSldViewPr snapToGrid="0" snapToObjects="1" showGuides="1">
      <p:cViewPr>
        <p:scale>
          <a:sx n="83" d="100"/>
          <a:sy n="83" d="100"/>
        </p:scale>
        <p:origin x="-643" y="-326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9DEDED-54E8-4BB0-926E-0F2B238F405F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8673AC-55F3-4E22-A335-E984220EA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5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F8B34F-33E6-4EEA-9A54-FB620A2104E1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4922C2-942D-4905-B34E-0F633114C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1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-2914"/>
          <a:stretch>
            <a:fillRect/>
          </a:stretch>
        </p:blipFill>
        <p:spPr bwMode="auto">
          <a:xfrm>
            <a:off x="0" y="338138"/>
            <a:ext cx="291782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608763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F56632-F21B-43C7-A157-F1A93EFDCA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patter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30CB32-A5D8-4CB0-BE8D-2B75CEE24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B100E-81FE-4393-867A-EC042D5CBD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442B1C-BC27-4ACF-8973-51C8FB406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18DA6-E50D-4A25-BF00-6705D98B89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37AF12-A89B-4622-861F-26D37CEB0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16A17D-27E4-4BD4-91A4-CE02046E3E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0BD708-33C6-476A-8693-C954F8DA8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5AA60F-2F69-4118-8295-DBE5382D1A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57"/>
          <a:stretch>
            <a:fillRect/>
          </a:stretch>
        </p:blipFill>
        <p:spPr bwMode="auto">
          <a:xfrm>
            <a:off x="0" y="336550"/>
            <a:ext cx="2935288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608763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FFFFFF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7EDAAF-C418-4DE9-928E-28A0099A8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8698B-1984-4A0C-9335-08346869EC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C22A9-E8D3-4697-808F-817BF79BE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7EE765-18C0-4BC9-82F5-4ED8E54EF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2600"/>
            <a:ext cx="81438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8950"/>
            <a:ext cx="81438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 dirty="0">
                <a:cs typeface="Arial" charset="0"/>
              </a:rPr>
              <a:t>© </a:t>
            </a:r>
            <a:r>
              <a:rPr lang="en-US" sz="1000" dirty="0" smtClean="0">
                <a:cs typeface="Arial" charset="0"/>
              </a:rPr>
              <a:t>2013 </a:t>
            </a:r>
            <a:r>
              <a:rPr lang="en-US" sz="1000" dirty="0">
                <a:cs typeface="Arial" charset="0"/>
              </a:rPr>
              <a:t>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328613"/>
            <a:ext cx="2835275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FFFF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F83F8E-FC28-46DF-9019-30A4322D2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0" y="6378575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78C78942-B66F-4F97-92D2-CD479B1BE3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D9F5AA-A384-4EDE-964E-B3E14D40EA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577B40-8226-4B72-BB70-7424A89058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64A181-32C0-4B76-9C51-AFF63637AA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386513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E3E256E-47C9-4E7F-894C-0F3D397BD5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2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457200" y="2165154"/>
            <a:ext cx="6161964" cy="1398588"/>
          </a:xfrm>
        </p:spPr>
        <p:txBody>
          <a:bodyPr/>
          <a:lstStyle/>
          <a:p>
            <a:pPr eaLnBrk="1" hangingPunct="1"/>
            <a:r>
              <a:rPr lang="en-US" altLang="ja-JP" sz="2400" dirty="0"/>
              <a:t>CAR Administrator Calibration Meeting</a:t>
            </a:r>
            <a:r>
              <a:rPr lang="en-US" altLang="ja-JP" sz="2400" dirty="0" smtClean="0">
                <a:latin typeface="Arial" charset="0"/>
                <a:ea typeface="Geneva" charset="0"/>
              </a:rPr>
              <a:t/>
            </a:r>
            <a:br>
              <a:rPr lang="en-US" altLang="ja-JP" sz="2400" dirty="0" smtClean="0">
                <a:latin typeface="Arial" charset="0"/>
                <a:ea typeface="Geneva" charset="0"/>
              </a:rPr>
            </a:br>
            <a:r>
              <a:rPr lang="en-US" altLang="ja-JP" sz="2400" dirty="0" smtClean="0">
                <a:latin typeface="Arial" charset="0"/>
                <a:ea typeface="Geneva" charset="0"/>
              </a:rPr>
              <a:t>- CAR Review -</a:t>
            </a:r>
            <a:endParaRPr lang="en-US" sz="2400" dirty="0" smtClean="0">
              <a:latin typeface="Arial" charset="0"/>
              <a:ea typeface="Geneva" charset="0"/>
            </a:endParaRPr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>
          <a:xfrm>
            <a:off x="457200" y="3959225"/>
            <a:ext cx="7485797" cy="1774825"/>
          </a:xfrm>
        </p:spPr>
        <p:txBody>
          <a:bodyPr>
            <a:normAutofit fontScale="92500" lnSpcReduction="20000"/>
          </a:bodyPr>
          <a:lstStyle/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r>
              <a:rPr lang="en-US" altLang="ja-JP" dirty="0" smtClean="0">
                <a:latin typeface="+mj-lt"/>
                <a:cs typeface="Arial" charset="0"/>
              </a:rPr>
              <a:t>February 26 2013</a:t>
            </a:r>
          </a:p>
          <a:p>
            <a:r>
              <a:rPr lang="en-US" altLang="ja-JP" dirty="0">
                <a:latin typeface="+mj-lt"/>
              </a:rPr>
              <a:t>Team A: Paul Ip, Thomas Kestner, Balina Ling, </a:t>
            </a:r>
            <a:r>
              <a:rPr lang="en-US" altLang="ja-JP" dirty="0" err="1">
                <a:latin typeface="+mj-lt"/>
              </a:rPr>
              <a:t>Kila</a:t>
            </a:r>
            <a:r>
              <a:rPr lang="en-US" altLang="ja-JP" dirty="0">
                <a:latin typeface="+mj-lt"/>
              </a:rPr>
              <a:t> Yang</a:t>
            </a:r>
            <a:endParaRPr lang="en-US" altLang="ja-JP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 No. </a:t>
            </a:r>
            <a:r>
              <a:rPr lang="es-ES" dirty="0" smtClean="0"/>
              <a:t>123910386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9F5AA-A384-4EDE-964E-B3E14D40EAE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8" y="1003987"/>
            <a:ext cx="7833745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497541" y="4012442"/>
            <a:ext cx="5854890" cy="45037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6" y="1007858"/>
            <a:ext cx="7767473" cy="558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 No. 123910386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9F5AA-A384-4EDE-964E-B3E14D40EA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626589" y="3903257"/>
            <a:ext cx="3671250" cy="569019"/>
          </a:xfrm>
          <a:prstGeom prst="wedgeRoundRectCallout">
            <a:avLst>
              <a:gd name="adj1" fmla="val -59356"/>
              <a:gd name="adj2" fmla="val 3779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Containment / Short Term Action / </a:t>
            </a:r>
            <a:r>
              <a:rPr lang="en-US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Verification </a:t>
            </a:r>
            <a:r>
              <a:rPr lang="en-US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included in this Finding CAR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032913" y="138224"/>
            <a:ext cx="4653887" cy="819058"/>
          </a:xfrm>
          <a:prstGeom prst="wedgeRoundRectCallout">
            <a:avLst>
              <a:gd name="adj1" fmla="val 3869"/>
              <a:gd name="adj2" fmla="val 6194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analysis is clear to describe why the non-conformance was happened, and the stakeholders were involved in this analysis.  And also has clear path to determine the root cause.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686253" y="2513462"/>
            <a:ext cx="3415215" cy="994012"/>
          </a:xfrm>
          <a:prstGeom prst="wedgeRoundRectCallout">
            <a:avLst>
              <a:gd name="adj1" fmla="val 869"/>
              <a:gd name="adj2" fmla="val -8333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However, the analysis did not state how widespread this problem is. Therefore, how to determine the scope of NC was limited to this PTP only?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38484" y="2743200"/>
            <a:ext cx="2988859" cy="280916"/>
          </a:xfrm>
          <a:prstGeom prst="roundRect">
            <a:avLst/>
          </a:prstGeom>
          <a:solidFill>
            <a:srgbClr val="FBC6D1">
              <a:alpha val="2000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3197876">
            <a:off x="5362537" y="3010785"/>
            <a:ext cx="287079" cy="24454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743075"/>
            <a:ext cx="69342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 No. 123910386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9F5AA-A384-4EDE-964E-B3E14D40EAE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69" y="2462804"/>
            <a:ext cx="69437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7606"/>
            <a:ext cx="6915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4243817" y="195560"/>
            <a:ext cx="3671250" cy="818884"/>
          </a:xfrm>
          <a:prstGeom prst="wedgeRoundRectCallout">
            <a:avLst>
              <a:gd name="adj1" fmla="val -48061"/>
              <a:gd name="adj2" fmla="val 3218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implementation </a:t>
            </a:r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corrective action had </a:t>
            </a:r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met the milestone expectations in each phases.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6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 No. 123910386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9F5AA-A384-4EDE-964E-B3E14D40EAE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214438"/>
            <a:ext cx="70199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260162" y="279600"/>
            <a:ext cx="3661094" cy="762391"/>
          </a:xfrm>
          <a:prstGeom prst="wedgeRoundRectCallout">
            <a:avLst>
              <a:gd name="adj1" fmla="val -49509"/>
              <a:gd name="adj2" fmla="val 228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CAR Admin has approved in a timely manner when CAR Owner submitted the response/implementation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67292" y="1460170"/>
            <a:ext cx="469959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70628" y="4143119"/>
            <a:ext cx="50577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70628" y="4954737"/>
            <a:ext cx="50577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67292" y="5745091"/>
            <a:ext cx="50577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70628" y="3590225"/>
            <a:ext cx="252554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67292" y="4401844"/>
            <a:ext cx="34024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67292" y="5213463"/>
            <a:ext cx="34024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67347" y="6014449"/>
            <a:ext cx="35724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67292" y="6294440"/>
            <a:ext cx="46284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5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Q1 2013 CAR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Bill </a:t>
            </a:r>
            <a:r>
              <a:rPr lang="en-US" dirty="0" smtClean="0"/>
              <a:t>Konigsfeld</a:t>
            </a:r>
          </a:p>
          <a:p>
            <a:pPr marL="0" indent="0">
              <a:buNone/>
            </a:pPr>
            <a:r>
              <a:rPr lang="en-US" dirty="0" smtClean="0"/>
              <a:t>Alan Purvey</a:t>
            </a:r>
          </a:p>
          <a:p>
            <a:pPr marL="0" indent="0">
              <a:buNone/>
            </a:pPr>
            <a:r>
              <a:rPr lang="en-US" dirty="0" smtClean="0"/>
              <a:t>Jenni Murrill</a:t>
            </a:r>
          </a:p>
        </p:txBody>
      </p:sp>
    </p:spTree>
    <p:extLst>
      <p:ext uri="{BB962C8B-B14F-4D97-AF65-F5344CB8AC3E}">
        <p14:creationId xmlns:p14="http://schemas.microsoft.com/office/powerpoint/2010/main" val="24425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3332"/>
            <a:ext cx="70104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00200" cy="563562"/>
          </a:xfrm>
        </p:spPr>
        <p:txBody>
          <a:bodyPr/>
          <a:lstStyle/>
          <a:p>
            <a:r>
              <a:rPr lang="en-US" dirty="0" smtClean="0"/>
              <a:t>Finding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1905000"/>
            <a:ext cx="2362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Suitable information appears to be properly stated in the Requirement, NCR, and Obj. Evidence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5105400"/>
            <a:ext cx="20574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Original IFM Report and test data included for background information.</a:t>
            </a:r>
          </a:p>
        </p:txBody>
      </p:sp>
      <p:sp>
        <p:nvSpPr>
          <p:cNvPr id="6" name="Oval 5"/>
          <p:cNvSpPr/>
          <p:nvPr/>
        </p:nvSpPr>
        <p:spPr>
          <a:xfrm>
            <a:off x="2743200" y="1600200"/>
            <a:ext cx="8382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0" y="1600200"/>
            <a:ext cx="9906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4582180"/>
            <a:ext cx="24384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OFI: Identify response due date to IFM.</a:t>
            </a:r>
          </a:p>
        </p:txBody>
      </p:sp>
    </p:spTree>
    <p:extLst>
      <p:ext uri="{BB962C8B-B14F-4D97-AF65-F5344CB8AC3E}">
        <p14:creationId xmlns:p14="http://schemas.microsoft.com/office/powerpoint/2010/main" val="7224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728663"/>
            <a:ext cx="69342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048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Finding :123910386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728663"/>
            <a:ext cx="35814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Analysis: Includes stakeholders but not role in analysis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Good explanation of what measurement was missed and why.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001" y="4382703"/>
            <a:ext cx="32004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CAP: Appropriately addresses short term and long term actions. </a:t>
            </a:r>
          </a:p>
        </p:txBody>
      </p:sp>
    </p:spTree>
    <p:extLst>
      <p:ext uri="{BB962C8B-B14F-4D97-AF65-F5344CB8AC3E}">
        <p14:creationId xmlns:p14="http://schemas.microsoft.com/office/powerpoint/2010/main" val="40920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86000" cy="411162"/>
          </a:xfrm>
        </p:spPr>
        <p:txBody>
          <a:bodyPr/>
          <a:lstStyle/>
          <a:p>
            <a:r>
              <a:rPr lang="en-US" sz="1800" dirty="0" smtClean="0"/>
              <a:t>Finding 123910386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8008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1971675"/>
            <a:ext cx="457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Records of the re-measurement submittal to IFM, Record of Training/participants, record of reevaluation of staff, record of acceptance from IFM are contained in milestones.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457200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 smtClean="0"/>
              <a:t>OFI:  Comment from IFM in verification:</a:t>
            </a:r>
          </a:p>
          <a:p>
            <a:endParaRPr lang="en-US" sz="1200" dirty="0" smtClean="0"/>
          </a:p>
          <a:p>
            <a:r>
              <a:rPr lang="en-US" sz="1200" dirty="0" smtClean="0"/>
              <a:t>“ I </a:t>
            </a:r>
            <a:r>
              <a:rPr lang="en-US" sz="1200" dirty="0"/>
              <a:t>would just comment that although the sectioning of the sample would undoubtedly have contributed to the failure to explore all pathways, </a:t>
            </a:r>
            <a:r>
              <a:rPr lang="en-US" sz="1200" dirty="0" smtClean="0"/>
              <a:t>an equivalent </a:t>
            </a:r>
            <a:r>
              <a:rPr lang="en-US" sz="1200" dirty="0"/>
              <a:t>pathway on the side of the contact not sectioned would still have been intact, </a:t>
            </a:r>
            <a:r>
              <a:rPr lang="en-US" sz="1200" u="sng" dirty="0"/>
              <a:t>but this was also missed</a:t>
            </a:r>
            <a:r>
              <a:rPr lang="en-US" sz="1200" dirty="0"/>
              <a:t>.</a:t>
            </a:r>
          </a:p>
          <a:p>
            <a:r>
              <a:rPr lang="en-US" sz="1200" dirty="0"/>
              <a:t>Nevertheless, the CAR is accepted and I confirm that this completes the follow- up action with IFM</a:t>
            </a:r>
            <a:r>
              <a:rPr lang="en-US" sz="1200" dirty="0" smtClean="0"/>
              <a:t>.”</a:t>
            </a:r>
          </a:p>
          <a:p>
            <a:endParaRPr lang="en-US" sz="1200" dirty="0"/>
          </a:p>
          <a:p>
            <a:r>
              <a:rPr lang="en-US" sz="1200" dirty="0"/>
              <a:t>Owner could have addressed the alternate missed element by reconducting training or at a minimum informing staff.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5105400"/>
            <a:ext cx="56388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Best Practices?: </a:t>
            </a: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The verification milestone includes a record of a quiz (C&amp;C exercise) to determine effectiveness of training. All participants passed.</a:t>
            </a:r>
          </a:p>
        </p:txBody>
      </p:sp>
    </p:spTree>
    <p:extLst>
      <p:ext uri="{BB962C8B-B14F-4D97-AF65-F5344CB8AC3E}">
        <p14:creationId xmlns:p14="http://schemas.microsoft.com/office/powerpoint/2010/main" val="40544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Advanced 011011">
  <a:themeElements>
    <a:clrScheme name="UL Color Theme">
      <a:dk1>
        <a:srgbClr val="58595B"/>
      </a:dk1>
      <a:lt1>
        <a:srgbClr val="FFFFFF"/>
      </a:lt1>
      <a:dk2>
        <a:srgbClr val="8FD400"/>
      </a:dk2>
      <a:lt2>
        <a:srgbClr val="BCBEC0"/>
      </a:lt2>
      <a:accent1>
        <a:srgbClr val="000000"/>
      </a:accent1>
      <a:accent2>
        <a:srgbClr val="BE0F34"/>
      </a:accent2>
      <a:accent3>
        <a:srgbClr val="EF8200"/>
      </a:accent3>
      <a:accent4>
        <a:srgbClr val="007987"/>
      </a:accent4>
      <a:accent5>
        <a:srgbClr val="05BAB7"/>
      </a:accent5>
      <a:accent6>
        <a:srgbClr val="019B35"/>
      </a:accent6>
      <a:hlink>
        <a:srgbClr val="FFD451"/>
      </a:hlink>
      <a:folHlink>
        <a:srgbClr val="9395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3552</TotalTime>
  <Words>363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UL Advanced 011011</vt:lpstr>
      <vt:lpstr>CAR Administrator Calibration Meeting - CAR Review -</vt:lpstr>
      <vt:lpstr>CAR No. 123910386</vt:lpstr>
      <vt:lpstr>CAR No. 123910386</vt:lpstr>
      <vt:lpstr>CAR No. 123910386</vt:lpstr>
      <vt:lpstr>CAR No. 123910386</vt:lpstr>
      <vt:lpstr>Q1 2013 CAR Analysis</vt:lpstr>
      <vt:lpstr>Finding</vt:lpstr>
      <vt:lpstr>PowerPoint Presentation</vt:lpstr>
      <vt:lpstr>Finding 123910386</vt:lpstr>
    </vt:vector>
  </TitlesOfParts>
  <Company>CBX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Rene Moreno</dc:creator>
  <cp:lastModifiedBy>Allison, Cheryl</cp:lastModifiedBy>
  <cp:revision>470</cp:revision>
  <cp:lastPrinted>2012-10-12T07:57:07Z</cp:lastPrinted>
  <dcterms:created xsi:type="dcterms:W3CDTF">2011-03-22T02:11:00Z</dcterms:created>
  <dcterms:modified xsi:type="dcterms:W3CDTF">2013-02-28T20:36:08Z</dcterms:modified>
</cp:coreProperties>
</file>