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9" r:id="rId2"/>
    <p:sldId id="496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4" r:id="rId11"/>
  </p:sldIdLst>
  <p:sldSz cx="9144000" cy="6858000" type="screen4x3"/>
  <p:notesSz cx="6807200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6D1"/>
    <a:srgbClr val="FF6600"/>
    <a:srgbClr val="000000"/>
    <a:srgbClr val="FDC835"/>
    <a:srgbClr val="939598"/>
    <a:srgbClr val="96C547"/>
    <a:srgbClr val="6EC1BC"/>
    <a:srgbClr val="F18307"/>
    <a:srgbClr val="459D2D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86" autoAdjust="0"/>
    <p:restoredTop sz="36224" autoAdjust="0"/>
  </p:normalViewPr>
  <p:slideViewPr>
    <p:cSldViewPr snapToGrid="0" snapToObjects="1" showGuides="1">
      <p:cViewPr>
        <p:scale>
          <a:sx n="83" d="100"/>
          <a:sy n="83" d="100"/>
        </p:scale>
        <p:origin x="-638" y="-67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6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9DEDED-54E8-4BB0-926E-0F2B238F405F}" type="datetime1">
              <a:rPr lang="en-US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8673AC-55F3-4E22-A335-E984220EA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5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F8B34F-33E6-4EEA-9A54-FB620A2104E1}" type="datetime1">
              <a:rPr lang="en-US"/>
              <a:pPr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4922C2-942D-4905-B34E-0F633114C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1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874DAD0-4F5F-43FB-8676-3503CFA3FC3D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59E4703-71FB-4D8D-9CC8-9BC7ED03347D}" type="slidenum">
              <a:rPr lang="en-US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CBC8D93-594B-4E27-9A97-30CA3D6CED29}" type="slidenum">
              <a:rPr 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-2914"/>
          <a:stretch>
            <a:fillRect/>
          </a:stretch>
        </p:blipFill>
        <p:spPr bwMode="auto">
          <a:xfrm>
            <a:off x="0" y="338138"/>
            <a:ext cx="29178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F56632-F21B-43C7-A157-F1A93EFDCA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patter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30CB32-A5D8-4CB0-BE8D-2B75CEE24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B100E-81FE-4393-867A-EC042D5CBD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442B1C-BC27-4ACF-8973-51C8FB406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18DA6-E50D-4A25-BF00-6705D98B89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37AF12-A89B-4622-861F-26D37CEB0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16A17D-27E4-4BD4-91A4-CE02046E3E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0BD708-33C6-476A-8693-C954F8DA8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5AA60F-2F69-4118-8295-DBE5382D1A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57"/>
          <a:stretch>
            <a:fillRect/>
          </a:stretch>
        </p:blipFill>
        <p:spPr bwMode="auto">
          <a:xfrm>
            <a:off x="0" y="336550"/>
            <a:ext cx="2935288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7EDAAF-C418-4DE9-928E-28A0099A8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8698B-1984-4A0C-9335-08346869EC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C22A9-E8D3-4697-808F-817BF79BE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7EE765-18C0-4BC9-82F5-4ED8E54EF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2600"/>
            <a:ext cx="81438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8950"/>
            <a:ext cx="81438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 dirty="0">
                <a:cs typeface="Arial" charset="0"/>
              </a:rPr>
              <a:t>© </a:t>
            </a:r>
            <a:r>
              <a:rPr lang="en-US" sz="1000" dirty="0" smtClean="0">
                <a:cs typeface="Arial" charset="0"/>
              </a:rPr>
              <a:t>2013 </a:t>
            </a:r>
            <a:r>
              <a:rPr lang="en-US" sz="1000" dirty="0">
                <a:cs typeface="Arial" charset="0"/>
              </a:rPr>
              <a:t>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328613"/>
            <a:ext cx="2835275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F83F8E-FC28-46DF-9019-30A4322D2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5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78C78942-B66F-4F97-92D2-CD479B1BE3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9F5AA-A384-4EDE-964E-B3E14D40EA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577B40-8226-4B72-BB70-7424A89058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64A181-32C0-4B76-9C51-AFF63637AA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6513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E3E256E-47C9-4E7F-894C-0F3D397BD5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2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457200" y="2165154"/>
            <a:ext cx="6161964" cy="1398588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CAR Administrator Calibration Meeting</a:t>
            </a:r>
            <a:r>
              <a:rPr lang="en-US" altLang="ja-JP" sz="2400" dirty="0" smtClean="0">
                <a:latin typeface="Arial" charset="0"/>
                <a:ea typeface="Geneva" charset="0"/>
              </a:rPr>
              <a:t/>
            </a:r>
            <a:br>
              <a:rPr lang="en-US" altLang="ja-JP" sz="2400" dirty="0" smtClean="0">
                <a:latin typeface="Arial" charset="0"/>
                <a:ea typeface="Geneva" charset="0"/>
              </a:rPr>
            </a:br>
            <a:r>
              <a:rPr lang="en-US" altLang="ja-JP" sz="2400" dirty="0" smtClean="0">
                <a:latin typeface="Arial" charset="0"/>
                <a:ea typeface="Geneva" charset="0"/>
              </a:rPr>
              <a:t>- CAR Review -</a:t>
            </a:r>
            <a:endParaRPr lang="en-US" sz="2400" dirty="0" smtClean="0">
              <a:latin typeface="Arial" charset="0"/>
              <a:ea typeface="Geneva" charset="0"/>
            </a:endParaRP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>
          <a:xfrm>
            <a:off x="457200" y="3959225"/>
            <a:ext cx="7485797" cy="1774825"/>
          </a:xfrm>
        </p:spPr>
        <p:txBody>
          <a:bodyPr>
            <a:normAutofit fontScale="92500" lnSpcReduction="20000"/>
          </a:bodyPr>
          <a:lstStyle/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r>
              <a:rPr lang="en-US" altLang="ja-JP" dirty="0" smtClean="0">
                <a:latin typeface="+mj-lt"/>
                <a:cs typeface="Arial" charset="0"/>
              </a:rPr>
              <a:t>February 26 2013</a:t>
            </a:r>
          </a:p>
          <a:p>
            <a:r>
              <a:rPr lang="en-US" altLang="ja-JP" dirty="0">
                <a:latin typeface="+mj-lt"/>
              </a:rPr>
              <a:t>Team A: Paul Ip, Thomas Kestner, Balina Ling, </a:t>
            </a:r>
            <a:r>
              <a:rPr lang="en-US" altLang="ja-JP" dirty="0" err="1">
                <a:latin typeface="+mj-lt"/>
              </a:rPr>
              <a:t>Kila</a:t>
            </a:r>
            <a:r>
              <a:rPr lang="en-US" altLang="ja-JP" dirty="0">
                <a:latin typeface="+mj-lt"/>
              </a:rPr>
              <a:t> Yang</a:t>
            </a:r>
            <a:endParaRPr lang="en-US" altLang="ja-JP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0820400" y="6096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6424613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228600" y="304800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/>
              <a:t>The verification milestone does not include evidence that CA taken was effective. The CAR was recommended for closure too soon.</a:t>
            </a:r>
          </a:p>
        </p:txBody>
      </p:sp>
    </p:spTree>
    <p:extLst>
      <p:ext uri="{BB962C8B-B14F-4D97-AF65-F5344CB8AC3E}">
        <p14:creationId xmlns:p14="http://schemas.microsoft.com/office/powerpoint/2010/main" val="20257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95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Geneva" charset="0"/>
              </a:rPr>
              <a:t>CAR Origination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8D53729B-97F8-4CE4-946C-5E1E65CD78AA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5423665"/>
            <a:ext cx="7395586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non-conformance statement and objective evidence are very clear.  Accreditor due date is specified.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7306"/>
            <a:ext cx="7395586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5" y="4272956"/>
            <a:ext cx="7646797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8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7" y="405267"/>
            <a:ext cx="8229600" cy="559375"/>
          </a:xfrm>
        </p:spPr>
        <p:txBody>
          <a:bodyPr/>
          <a:lstStyle/>
          <a:p>
            <a:r>
              <a:rPr lang="en-US" dirty="0" smtClean="0"/>
              <a:t>Root Cause Analysis &amp; Scope,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45450" y="6229124"/>
            <a:ext cx="641350" cy="365125"/>
          </a:xfrm>
        </p:spPr>
        <p:txBody>
          <a:bodyPr/>
          <a:lstStyle/>
          <a:p>
            <a:fld id="{EA37AF12-A89B-4622-861F-26D37CEB00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4498" y="5164853"/>
            <a:ext cx="736544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analysis does not include consideration of already certified products.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78" y="1316334"/>
            <a:ext cx="7943221" cy="370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1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569"/>
          </a:xfrm>
        </p:spPr>
        <p:txBody>
          <a:bodyPr/>
          <a:lstStyle/>
          <a:p>
            <a:r>
              <a:rPr lang="en-US" dirty="0" smtClean="0"/>
              <a:t>Corrective Action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7AF12-A89B-4622-861F-26D37CEB006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81" y="954593"/>
            <a:ext cx="7712108" cy="38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9281" y="5038747"/>
            <a:ext cx="731017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Corrective action plan specifies a containment plan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but does not address past projects.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665"/>
          </a:xfrm>
        </p:spPr>
        <p:txBody>
          <a:bodyPr/>
          <a:lstStyle/>
          <a:p>
            <a:r>
              <a:rPr lang="en-US" dirty="0" smtClean="0"/>
              <a:t>Milestone – Implementation Evidence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7AF12-A89B-4622-861F-26D37CEB0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4642" y="5186184"/>
            <a:ext cx="73152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Procedure was created and published in KMS, but containment not addressed, although milestone title is “containment”.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0" y="1163900"/>
            <a:ext cx="761665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7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004"/>
          </a:xfrm>
        </p:spPr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7AF12-A89B-4622-861F-26D37CEB006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7" y="1095689"/>
            <a:ext cx="731519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5029" y="5014127"/>
            <a:ext cx="720466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Verification was attempted, but there was no actual project.</a:t>
            </a:r>
          </a:p>
        </p:txBody>
      </p:sp>
    </p:spTree>
    <p:extLst>
      <p:ext uri="{BB962C8B-B14F-4D97-AF65-F5344CB8AC3E}">
        <p14:creationId xmlns:p14="http://schemas.microsoft.com/office/powerpoint/2010/main" val="2476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866" y="524180"/>
            <a:ext cx="6618584" cy="4990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7AF12-A89B-4622-861F-26D37CEB00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63" y="1680587"/>
            <a:ext cx="44862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2679700"/>
            <a:ext cx="7918101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4304" y="4481565"/>
            <a:ext cx="727500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CAR Admin needs to verify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6126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CAR Review, 1Q, 2013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974725" y="5715000"/>
            <a:ext cx="7712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777777"/>
                </a:solidFill>
              </a:rPr>
              <a:t>B Scala, J Carlisle, K Huang</a:t>
            </a:r>
            <a:endParaRPr lang="en-US" sz="1200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0820400" y="6096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63531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6924675" y="1981200"/>
            <a:ext cx="2057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/>
              <a:t>The NC does not support the requirement, &amp; goes into personal preference by the auditor regarding what should be done. Processes cited in the NC do not say which processes are documented &amp; no indication of what document needs to be addressed regarding the CA.</a:t>
            </a:r>
          </a:p>
        </p:txBody>
      </p:sp>
      <p:sp>
        <p:nvSpPr>
          <p:cNvPr id="8197" name="Left Arrow 4"/>
          <p:cNvSpPr>
            <a:spLocks noChangeArrowheads="1"/>
          </p:cNvSpPr>
          <p:nvPr/>
        </p:nvSpPr>
        <p:spPr bwMode="auto">
          <a:xfrm>
            <a:off x="6238875" y="3657600"/>
            <a:ext cx="685800" cy="279400"/>
          </a:xfrm>
          <a:prstGeom prst="leftArrow">
            <a:avLst>
              <a:gd name="adj1" fmla="val 50000"/>
              <a:gd name="adj2" fmla="val 49966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6924675" y="4495800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/>
              <a:t>The OE is unclear??</a:t>
            </a:r>
          </a:p>
        </p:txBody>
      </p:sp>
      <p:sp>
        <p:nvSpPr>
          <p:cNvPr id="8199" name="Left Arrow 9"/>
          <p:cNvSpPr>
            <a:spLocks noChangeArrowheads="1"/>
          </p:cNvSpPr>
          <p:nvPr/>
        </p:nvSpPr>
        <p:spPr bwMode="auto">
          <a:xfrm>
            <a:off x="2438400" y="4343400"/>
            <a:ext cx="4486275" cy="290513"/>
          </a:xfrm>
          <a:prstGeom prst="leftArrow">
            <a:avLst>
              <a:gd name="adj1" fmla="val 50000"/>
              <a:gd name="adj2" fmla="val 50045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7694"/>
      </p:ext>
    </p:extLst>
  </p:cSld>
  <p:clrMapOvr>
    <a:masterClrMapping/>
  </p:clrMapOvr>
</p:sld>
</file>

<file path=ppt/theme/theme1.xml><?xml version="1.0" encoding="utf-8"?>
<a:theme xmlns:a="http://schemas.openxmlformats.org/drawingml/2006/main" name="UL Advanced 011011">
  <a:themeElements>
    <a:clrScheme name="UL Color Theme">
      <a:dk1>
        <a:srgbClr val="58595B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</TotalTime>
  <Words>206</Words>
  <Application>Microsoft Office PowerPoint</Application>
  <PresentationFormat>On-screen Show (4:3)</PresentationFormat>
  <Paragraphs>34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UL Advanced 011011</vt:lpstr>
      <vt:lpstr>CAR Administrator Calibration Meeting - CAR Review -</vt:lpstr>
      <vt:lpstr>CAR Origination</vt:lpstr>
      <vt:lpstr>Root Cause Analysis &amp; Scope, </vt:lpstr>
      <vt:lpstr>Corrective Action Plan</vt:lpstr>
      <vt:lpstr>Milestone – Implementation Evidence</vt:lpstr>
      <vt:lpstr>Verification</vt:lpstr>
      <vt:lpstr>CAR State</vt:lpstr>
      <vt:lpstr>CAR Review, 1Q, 2013</vt:lpstr>
      <vt:lpstr>PowerPoint Presentation</vt:lpstr>
      <vt:lpstr>PowerPoint Presentation</vt:lpstr>
    </vt:vector>
  </TitlesOfParts>
  <Company>CBX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Rene Moreno</dc:creator>
  <cp:lastModifiedBy>Allison, Cheryl</cp:lastModifiedBy>
  <cp:revision>471</cp:revision>
  <cp:lastPrinted>2012-10-12T07:57:07Z</cp:lastPrinted>
  <dcterms:created xsi:type="dcterms:W3CDTF">2011-03-22T02:11:00Z</dcterms:created>
  <dcterms:modified xsi:type="dcterms:W3CDTF">2013-03-01T14:30:58Z</dcterms:modified>
</cp:coreProperties>
</file>