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507" r:id="rId2"/>
    <p:sldId id="460" r:id="rId3"/>
    <p:sldId id="461" r:id="rId4"/>
    <p:sldId id="462" r:id="rId5"/>
    <p:sldId id="463" r:id="rId6"/>
    <p:sldId id="464" r:id="rId7"/>
    <p:sldId id="465" r:id="rId8"/>
    <p:sldId id="466" r:id="rId9"/>
    <p:sldId id="467" r:id="rId10"/>
    <p:sldId id="468" r:id="rId11"/>
    <p:sldId id="518" r:id="rId12"/>
    <p:sldId id="519" r:id="rId13"/>
    <p:sldId id="520" r:id="rId14"/>
    <p:sldId id="521" r:id="rId15"/>
    <p:sldId id="522" r:id="rId16"/>
    <p:sldId id="523" r:id="rId17"/>
    <p:sldId id="524" r:id="rId18"/>
  </p:sldIdLst>
  <p:sldSz cx="9144000" cy="6858000" type="screen4x3"/>
  <p:notesSz cx="7010400" cy="9296400"/>
  <p:defaultTextStyle>
    <a:defPPr>
      <a:defRPr lang="en-US"/>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C547"/>
    <a:srgbClr val="6EC1BC"/>
    <a:srgbClr val="F18307"/>
    <a:srgbClr val="93C64E"/>
    <a:srgbClr val="FDC835"/>
    <a:srgbClr val="1B808E"/>
    <a:srgbClr val="459D2D"/>
    <a:srgbClr val="C100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588" autoAdjust="0"/>
    <p:restoredTop sz="98579" autoAdjust="0"/>
  </p:normalViewPr>
  <p:slideViewPr>
    <p:cSldViewPr snapToGrid="0" snapToObjects="1">
      <p:cViewPr>
        <p:scale>
          <a:sx n="80" d="100"/>
          <a:sy n="80" d="100"/>
        </p:scale>
        <p:origin x="-811" y="-149"/>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89" d="100"/>
          <a:sy n="89" d="100"/>
        </p:scale>
        <p:origin x="-3846" y="-12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pPr>
              <a:defRPr/>
            </a:pPr>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pPr>
              <a:defRPr/>
            </a:pPr>
            <a:fld id="{14F86D3C-68A8-429F-A307-2529DBFF445E}" type="datetimeFigureOut">
              <a:rPr lang="en-US"/>
              <a:pPr>
                <a:defRPr/>
              </a:pPr>
              <a:t>12/18/2017</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pPr>
              <a:defRPr/>
            </a:pPr>
            <a:fld id="{D6F2EC71-ED0E-49CB-8758-2EEBF7B9F366}" type="slidenum">
              <a:rPr lang="en-US"/>
              <a:pPr>
                <a:defRPr/>
              </a:pPr>
              <a:t>‹#›</a:t>
            </a:fld>
            <a:endParaRPr lang="en-US"/>
          </a:p>
        </p:txBody>
      </p:sp>
    </p:spTree>
    <p:extLst>
      <p:ext uri="{BB962C8B-B14F-4D97-AF65-F5344CB8AC3E}">
        <p14:creationId xmlns:p14="http://schemas.microsoft.com/office/powerpoint/2010/main" val="1633582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wrap="square" lIns="93177" tIns="46589" rIns="93177" bIns="46589" numCol="1" anchor="t" anchorCtr="0" compatLnSpc="1">
            <a:prstTxWarp prst="textNoShape">
              <a:avLst/>
            </a:prstTxWarp>
          </a:bodyPr>
          <a:lstStyle>
            <a:lvl1pPr>
              <a:defRPr sz="1200">
                <a:latin typeface="Arial" charset="0"/>
                <a:ea typeface="ＭＳ Ｐゴシック" charset="0"/>
                <a:cs typeface="Geneva" charset="0"/>
              </a:defRPr>
            </a:lvl1pPr>
          </a:lstStyle>
          <a:p>
            <a:pPr>
              <a:defRPr/>
            </a:pPr>
            <a:endParaRPr lang="en-US"/>
          </a:p>
        </p:txBody>
      </p:sp>
      <p:sp>
        <p:nvSpPr>
          <p:cNvPr id="3" name="Date Placeholder 2"/>
          <p:cNvSpPr>
            <a:spLocks noGrp="1"/>
          </p:cNvSpPr>
          <p:nvPr>
            <p:ph type="dt" idx="1"/>
          </p:nvPr>
        </p:nvSpPr>
        <p:spPr>
          <a:xfrm>
            <a:off x="3970938" y="0"/>
            <a:ext cx="3037840" cy="464820"/>
          </a:xfrm>
          <a:prstGeom prst="rect">
            <a:avLst/>
          </a:prstGeom>
        </p:spPr>
        <p:txBody>
          <a:bodyPr vert="horz" wrap="square" lIns="93177" tIns="46589" rIns="93177" bIns="46589" numCol="1" anchor="t" anchorCtr="0" compatLnSpc="1">
            <a:prstTxWarp prst="textNoShape">
              <a:avLst/>
            </a:prstTxWarp>
          </a:bodyPr>
          <a:lstStyle>
            <a:lvl1pPr algn="r">
              <a:defRPr sz="1200"/>
            </a:lvl1pPr>
          </a:lstStyle>
          <a:p>
            <a:pPr>
              <a:defRPr/>
            </a:pPr>
            <a:fld id="{246E0B8A-165A-46F1-B13C-9AF22A2577C3}" type="datetime1">
              <a:rPr lang="en-US"/>
              <a:pPr>
                <a:defRPr/>
              </a:pPr>
              <a:t>12/18/2017</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wrap="square" lIns="93177" tIns="46589" rIns="93177" bIns="46589"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01040" y="4415790"/>
            <a:ext cx="5608320" cy="4183380"/>
          </a:xfrm>
          <a:prstGeom prst="rect">
            <a:avLst/>
          </a:prstGeom>
        </p:spPr>
        <p:txBody>
          <a:bodyPr vert="horz" wrap="square" lIns="93177" tIns="46589" rIns="93177" bIns="46589"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wrap="square" lIns="93177" tIns="46589" rIns="93177" bIns="46589" numCol="1" anchor="b" anchorCtr="0" compatLnSpc="1">
            <a:prstTxWarp prst="textNoShape">
              <a:avLst/>
            </a:prstTxWarp>
          </a:bodyPr>
          <a:lstStyle>
            <a:lvl1pPr>
              <a:defRPr sz="1200">
                <a:latin typeface="Arial" charset="0"/>
                <a:ea typeface="ＭＳ Ｐゴシック" charset="0"/>
                <a:cs typeface="Geneva" charset="0"/>
              </a:defRPr>
            </a:lvl1pPr>
          </a:lstStyle>
          <a:p>
            <a:pPr>
              <a:defRPr/>
            </a:pPr>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wrap="square" lIns="93177" tIns="46589" rIns="93177" bIns="46589" numCol="1" anchor="b" anchorCtr="0" compatLnSpc="1">
            <a:prstTxWarp prst="textNoShape">
              <a:avLst/>
            </a:prstTxWarp>
          </a:bodyPr>
          <a:lstStyle>
            <a:lvl1pPr algn="r">
              <a:defRPr sz="1200"/>
            </a:lvl1pPr>
          </a:lstStyle>
          <a:p>
            <a:pPr>
              <a:defRPr/>
            </a:pPr>
            <a:fld id="{DD8A2E1B-3942-4891-A6FA-E7712761618E}" type="slidenum">
              <a:rPr lang="en-US"/>
              <a:pPr>
                <a:defRPr/>
              </a:pPr>
              <a:t>‹#›</a:t>
            </a:fld>
            <a:endParaRPr lang="en-US"/>
          </a:p>
        </p:txBody>
      </p:sp>
    </p:spTree>
    <p:extLst>
      <p:ext uri="{BB962C8B-B14F-4D97-AF65-F5344CB8AC3E}">
        <p14:creationId xmlns:p14="http://schemas.microsoft.com/office/powerpoint/2010/main" val="3836921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a:ea typeface="ＭＳ Ｐゴシック" charset="0"/>
        <a:cs typeface="Geneva" charset="0"/>
      </a:defRPr>
    </a:lvl1pPr>
    <a:lvl2pPr marL="4572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2pPr>
    <a:lvl3pPr marL="9144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3pPr>
    <a:lvl4pPr marL="13716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4pPr>
    <a:lvl5pPr marL="18288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Red">
    <p:bg>
      <p:bgPr>
        <a:solidFill>
          <a:schemeClr val="accent1"/>
        </a:solidFill>
        <a:effectLst/>
      </p:bgPr>
    </p:bg>
    <p:spTree>
      <p:nvGrpSpPr>
        <p:cNvPr id="1" name=""/>
        <p:cNvGrpSpPr/>
        <p:nvPr/>
      </p:nvGrpSpPr>
      <p:grpSpPr>
        <a:xfrm>
          <a:off x="0" y="0"/>
          <a:ext cx="0" cy="0"/>
          <a:chOff x="0" y="0"/>
          <a:chExt cx="0" cy="0"/>
        </a:xfrm>
      </p:grpSpPr>
      <p:pic>
        <p:nvPicPr>
          <p:cNvPr id="4" name="Picture 6" descr="UL_Enterprise_wht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invGray">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userDrawn="1"/>
        </p:nvSpPr>
        <p:spPr>
          <a:xfrm>
            <a:off x="457200" y="6423025"/>
            <a:ext cx="3236913" cy="246063"/>
          </a:xfrm>
          <a:prstGeom prst="rect">
            <a:avLst/>
          </a:prstGeom>
          <a:noFill/>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sz="1000" dirty="0" smtClean="0">
                <a:solidFill>
                  <a:schemeClr val="bg1"/>
                </a:solidFill>
              </a:rPr>
              <a:t>UL and the UL logo are trademarks of UL LLC © 2016</a:t>
            </a:r>
          </a:p>
        </p:txBody>
      </p:sp>
      <p:sp>
        <p:nvSpPr>
          <p:cNvPr id="2" name="Title 1"/>
          <p:cNvSpPr>
            <a:spLocks noGrp="1"/>
          </p:cNvSpPr>
          <p:nvPr>
            <p:ph type="ctrTitle"/>
          </p:nvPr>
        </p:nvSpPr>
        <p:spPr>
          <a:xfrm>
            <a:off x="457199" y="2534248"/>
            <a:ext cx="5548579" cy="1399032"/>
          </a:xfrm>
        </p:spPr>
        <p:txBody>
          <a:bodyPr/>
          <a:lstStyle>
            <a:lvl1pPr algn="l">
              <a:defRPr sz="3000" b="1">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7199" y="3961120"/>
            <a:ext cx="5548579" cy="1773936"/>
          </a:xfrm>
        </p:spPr>
        <p:txBody>
          <a:bodyPr>
            <a:normAutofit/>
          </a:bodyPr>
          <a:lstStyle>
            <a:lvl1pPr marL="0" indent="0" algn="l">
              <a:buNone/>
              <a:defRPr sz="1600" b="1">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39069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pic>
        <p:nvPicPr>
          <p:cNvPr id="3" name="Picture 4" descr="ul_logo.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81938" y="482600"/>
            <a:ext cx="804862"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994543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7" name="Text Placeholder 26"/>
          <p:cNvSpPr>
            <a:spLocks noGrp="1"/>
          </p:cNvSpPr>
          <p:nvPr>
            <p:ph type="body" sz="quarter" idx="10" hasCustomPrompt="1"/>
          </p:nvPr>
        </p:nvSpPr>
        <p:spPr>
          <a:xfrm>
            <a:off x="559472" y="4118571"/>
            <a:ext cx="5456237" cy="1077218"/>
          </a:xfrm>
          <a:prstGeom prst="rect">
            <a:avLst/>
          </a:prstGeom>
        </p:spPr>
        <p:txBody>
          <a:bodyPr anchor="b">
            <a:spAutoFit/>
          </a:bodyPr>
          <a:lstStyle>
            <a:lvl1pPr marL="0" indent="0">
              <a:lnSpc>
                <a:spcPct val="100000"/>
              </a:lnSpc>
              <a:buNone/>
              <a:defRPr sz="3200" b="1" cap="all" baseline="0">
                <a:solidFill>
                  <a:schemeClr val="accent2"/>
                </a:solidFill>
                <a:latin typeface="Arial"/>
                <a:cs typeface="Arial"/>
              </a:defRPr>
            </a:lvl1pPr>
            <a:lvl2pPr marL="457200" indent="0">
              <a:buNone/>
              <a:defRPr sz="3200" b="1">
                <a:latin typeface="Arial"/>
                <a:cs typeface="Arial"/>
              </a:defRPr>
            </a:lvl2pPr>
            <a:lvl3pPr marL="914400" indent="0">
              <a:buNone/>
              <a:defRPr sz="3200" b="1">
                <a:latin typeface="Arial"/>
                <a:cs typeface="Arial"/>
              </a:defRPr>
            </a:lvl3pPr>
            <a:lvl4pPr marL="1371600" indent="0">
              <a:buNone/>
              <a:defRPr sz="3200" b="1">
                <a:latin typeface="Arial"/>
                <a:cs typeface="Arial"/>
              </a:defRPr>
            </a:lvl4pPr>
            <a:lvl5pPr marL="1828800" indent="0">
              <a:buNone/>
              <a:defRPr sz="3200" b="1">
                <a:latin typeface="Arial"/>
                <a:cs typeface="Arial"/>
              </a:defRPr>
            </a:lvl5pPr>
          </a:lstStyle>
          <a:p>
            <a:pPr lvl="0"/>
            <a:r>
              <a:rPr lang="en-US" dirty="0" smtClean="0"/>
              <a:t>TITLE ARIAL BOLD 32PT RED CAPS</a:t>
            </a:r>
            <a:endParaRPr lang="en-US" dirty="0"/>
          </a:p>
        </p:txBody>
      </p:sp>
      <p:sp>
        <p:nvSpPr>
          <p:cNvPr id="29" name="Text Placeholder 28"/>
          <p:cNvSpPr>
            <a:spLocks noGrp="1"/>
          </p:cNvSpPr>
          <p:nvPr>
            <p:ph type="body" sz="quarter" idx="11" hasCustomPrompt="1"/>
          </p:nvPr>
        </p:nvSpPr>
        <p:spPr>
          <a:xfrm>
            <a:off x="559472" y="5314563"/>
            <a:ext cx="7527888" cy="338554"/>
          </a:xfrm>
          <a:prstGeom prst="rect">
            <a:avLst/>
          </a:prstGeom>
        </p:spPr>
        <p:txBody>
          <a:bodyPr wrap="square" anchor="t">
            <a:spAutoFit/>
          </a:bodyPr>
          <a:lstStyle>
            <a:lvl1pPr marL="0" indent="0">
              <a:buNone/>
              <a:defRPr sz="1600" baseline="0">
                <a:latin typeface="Arial"/>
                <a:cs typeface="Arial"/>
              </a:defRPr>
            </a:lvl1pPr>
            <a:lvl2pPr marL="457200" indent="0">
              <a:buNone/>
              <a:defRPr sz="1600">
                <a:latin typeface="Arial"/>
                <a:cs typeface="Arial"/>
              </a:defRPr>
            </a:lvl2pPr>
            <a:lvl3pPr marL="914400" indent="0">
              <a:buNone/>
              <a:defRPr sz="1600">
                <a:latin typeface="Arial"/>
                <a:cs typeface="Arial"/>
              </a:defRPr>
            </a:lvl3pPr>
            <a:lvl4pPr marL="1371600" indent="0">
              <a:buNone/>
              <a:defRPr sz="1600">
                <a:latin typeface="Arial"/>
                <a:cs typeface="Arial"/>
              </a:defRPr>
            </a:lvl4pPr>
            <a:lvl5pPr marL="1828800" indent="0">
              <a:buNone/>
              <a:defRPr sz="1600">
                <a:latin typeface="Arial"/>
                <a:cs typeface="Arial"/>
              </a:defRPr>
            </a:lvl5pPr>
          </a:lstStyle>
          <a:p>
            <a:pPr lvl="0"/>
            <a:r>
              <a:rPr lang="en-US" dirty="0" smtClean="0"/>
              <a:t>Version #  /  MM.DD.YY  /  Subhead Arial 16pt black max one line</a:t>
            </a:r>
          </a:p>
        </p:txBody>
      </p:sp>
      <p:pic>
        <p:nvPicPr>
          <p:cNvPr id="6" name="Picture 5" descr="UL-Logo-Red.emf"/>
          <p:cNvPicPr>
            <a:picLocks noChangeAspect="1"/>
          </p:cNvPicPr>
          <p:nvPr userDrawn="1"/>
        </p:nvPicPr>
        <p:blipFill rotWithShape="1">
          <a:blip r:embed="rId2">
            <a:extLst>
              <a:ext uri="{28A0092B-C50C-407E-A947-70E740481C1C}">
                <a14:useLocalDpi xmlns:a14="http://schemas.microsoft.com/office/drawing/2010/main" val="0"/>
              </a:ext>
            </a:extLst>
          </a:blip>
          <a:srcRect r="14760"/>
          <a:stretch/>
        </p:blipFill>
        <p:spPr>
          <a:xfrm>
            <a:off x="6805698" y="848671"/>
            <a:ext cx="2338302" cy="2743200"/>
          </a:xfrm>
          <a:prstGeom prst="rect">
            <a:avLst/>
          </a:prstGeom>
        </p:spPr>
      </p:pic>
      <p:sp>
        <p:nvSpPr>
          <p:cNvPr id="4" name="Footer Placeholder 3"/>
          <p:cNvSpPr>
            <a:spLocks noGrp="1"/>
          </p:cNvSpPr>
          <p:nvPr>
            <p:ph type="ftr" sz="quarter" idx="12"/>
          </p:nvPr>
        </p:nvSpPr>
        <p:spPr>
          <a:xfrm>
            <a:off x="534072" y="6390218"/>
            <a:ext cx="3086100" cy="365125"/>
          </a:xfrm>
          <a:prstGeom prst="rect">
            <a:avLst/>
          </a:prstGeom>
        </p:spPr>
        <p:txBody>
          <a:bodyPr/>
          <a:lstStyle/>
          <a:p>
            <a:r>
              <a:rPr lang="en-US" smtClean="0">
                <a:solidFill>
                  <a:srgbClr val="7F7F7F"/>
                </a:solidFill>
                <a:ea typeface="Open Sans" charset="0"/>
                <a:cs typeface="Arial"/>
              </a:rPr>
              <a:t>UL and the UL logo are trademarks of UL LLC © 2017. Proprietary &amp; Confidential.</a:t>
            </a:r>
            <a:endParaRPr lang="en-US" dirty="0" smtClean="0">
              <a:solidFill>
                <a:srgbClr val="7F7F7F"/>
              </a:solidFill>
              <a:ea typeface="Open Sans" charset="0"/>
              <a:cs typeface="Arial"/>
            </a:endParaRPr>
          </a:p>
        </p:txBody>
      </p:sp>
    </p:spTree>
    <p:extLst>
      <p:ext uri="{BB962C8B-B14F-4D97-AF65-F5344CB8AC3E}">
        <p14:creationId xmlns:p14="http://schemas.microsoft.com/office/powerpoint/2010/main" val="38161829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Client Logo">
    <p:spTree>
      <p:nvGrpSpPr>
        <p:cNvPr id="1" name=""/>
        <p:cNvGrpSpPr/>
        <p:nvPr/>
      </p:nvGrpSpPr>
      <p:grpSpPr>
        <a:xfrm>
          <a:off x="0" y="0"/>
          <a:ext cx="0" cy="0"/>
          <a:chOff x="0" y="0"/>
          <a:chExt cx="0" cy="0"/>
        </a:xfrm>
      </p:grpSpPr>
      <p:sp>
        <p:nvSpPr>
          <p:cNvPr id="27" name="Text Placeholder 26"/>
          <p:cNvSpPr>
            <a:spLocks noGrp="1"/>
          </p:cNvSpPr>
          <p:nvPr>
            <p:ph type="body" sz="quarter" idx="10" hasCustomPrompt="1"/>
          </p:nvPr>
        </p:nvSpPr>
        <p:spPr>
          <a:xfrm>
            <a:off x="559472" y="4118571"/>
            <a:ext cx="5456237" cy="1077218"/>
          </a:xfrm>
          <a:prstGeom prst="rect">
            <a:avLst/>
          </a:prstGeom>
        </p:spPr>
        <p:txBody>
          <a:bodyPr anchor="b">
            <a:spAutoFit/>
          </a:bodyPr>
          <a:lstStyle>
            <a:lvl1pPr marL="0" indent="0">
              <a:lnSpc>
                <a:spcPct val="100000"/>
              </a:lnSpc>
              <a:buNone/>
              <a:defRPr sz="3200" b="1" cap="all" baseline="0">
                <a:solidFill>
                  <a:schemeClr val="accent2"/>
                </a:solidFill>
                <a:latin typeface="Arial"/>
                <a:cs typeface="Arial"/>
              </a:defRPr>
            </a:lvl1pPr>
            <a:lvl2pPr marL="457200" indent="0">
              <a:buNone/>
              <a:defRPr sz="3200" b="1">
                <a:latin typeface="Arial"/>
                <a:cs typeface="Arial"/>
              </a:defRPr>
            </a:lvl2pPr>
            <a:lvl3pPr marL="914400" indent="0">
              <a:buNone/>
              <a:defRPr sz="3200" b="1">
                <a:latin typeface="Arial"/>
                <a:cs typeface="Arial"/>
              </a:defRPr>
            </a:lvl3pPr>
            <a:lvl4pPr marL="1371600" indent="0">
              <a:buNone/>
              <a:defRPr sz="3200" b="1">
                <a:latin typeface="Arial"/>
                <a:cs typeface="Arial"/>
              </a:defRPr>
            </a:lvl4pPr>
            <a:lvl5pPr marL="1828800" indent="0">
              <a:buNone/>
              <a:defRPr sz="3200" b="1">
                <a:latin typeface="Arial"/>
                <a:cs typeface="Arial"/>
              </a:defRPr>
            </a:lvl5pPr>
          </a:lstStyle>
          <a:p>
            <a:pPr lvl="0"/>
            <a:r>
              <a:rPr lang="en-US" dirty="0" smtClean="0"/>
              <a:t>TITLE ARIAL BOLD 32PT  RED CAPS</a:t>
            </a:r>
            <a:endParaRPr lang="en-US" dirty="0"/>
          </a:p>
        </p:txBody>
      </p:sp>
      <p:sp>
        <p:nvSpPr>
          <p:cNvPr id="29" name="Text Placeholder 28"/>
          <p:cNvSpPr>
            <a:spLocks noGrp="1"/>
          </p:cNvSpPr>
          <p:nvPr>
            <p:ph type="body" sz="quarter" idx="11" hasCustomPrompt="1"/>
          </p:nvPr>
        </p:nvSpPr>
        <p:spPr>
          <a:xfrm>
            <a:off x="559472" y="5314563"/>
            <a:ext cx="7527888" cy="338554"/>
          </a:xfrm>
          <a:prstGeom prst="rect">
            <a:avLst/>
          </a:prstGeom>
        </p:spPr>
        <p:txBody>
          <a:bodyPr wrap="square" anchor="t">
            <a:spAutoFit/>
          </a:bodyPr>
          <a:lstStyle>
            <a:lvl1pPr marL="0" indent="0">
              <a:buNone/>
              <a:defRPr sz="1600" baseline="0">
                <a:latin typeface="Arial"/>
                <a:cs typeface="Arial"/>
              </a:defRPr>
            </a:lvl1pPr>
            <a:lvl2pPr marL="457200" indent="0">
              <a:buNone/>
              <a:defRPr sz="1600">
                <a:latin typeface="Arial"/>
                <a:cs typeface="Arial"/>
              </a:defRPr>
            </a:lvl2pPr>
            <a:lvl3pPr marL="914400" indent="0">
              <a:buNone/>
              <a:defRPr sz="1600">
                <a:latin typeface="Arial"/>
                <a:cs typeface="Arial"/>
              </a:defRPr>
            </a:lvl3pPr>
            <a:lvl4pPr marL="1371600" indent="0">
              <a:buNone/>
              <a:defRPr sz="1600">
                <a:latin typeface="Arial"/>
                <a:cs typeface="Arial"/>
              </a:defRPr>
            </a:lvl4pPr>
            <a:lvl5pPr marL="1828800" indent="0">
              <a:buNone/>
              <a:defRPr sz="1600">
                <a:latin typeface="Arial"/>
                <a:cs typeface="Arial"/>
              </a:defRPr>
            </a:lvl5pPr>
          </a:lstStyle>
          <a:p>
            <a:pPr lvl="0"/>
            <a:r>
              <a:rPr lang="en-US" dirty="0" smtClean="0"/>
              <a:t>Version #  /  MM.DD.YY  /  Subhead Arial 16pt black max one line</a:t>
            </a:r>
          </a:p>
        </p:txBody>
      </p:sp>
      <p:sp>
        <p:nvSpPr>
          <p:cNvPr id="3" name="Picture Placeholder 2"/>
          <p:cNvSpPr>
            <a:spLocks noGrp="1"/>
          </p:cNvSpPr>
          <p:nvPr>
            <p:ph type="pic" sz="quarter" idx="12" hasCustomPrompt="1"/>
          </p:nvPr>
        </p:nvSpPr>
        <p:spPr>
          <a:xfrm>
            <a:off x="559473" y="848671"/>
            <a:ext cx="2743200" cy="1371600"/>
          </a:xfrm>
          <a:prstGeom prst="rect">
            <a:avLst/>
          </a:prstGeom>
          <a:noFill/>
        </p:spPr>
        <p:txBody>
          <a:bodyPr vert="horz"/>
          <a:lstStyle>
            <a:lvl1pPr marL="0" indent="0">
              <a:buNone/>
              <a:defRPr sz="1200" b="1" cap="all">
                <a:solidFill>
                  <a:schemeClr val="bg1">
                    <a:lumMod val="50000"/>
                  </a:schemeClr>
                </a:solidFill>
              </a:defRPr>
            </a:lvl1pPr>
          </a:lstStyle>
          <a:p>
            <a:r>
              <a:rPr lang="en-US" dirty="0" smtClean="0"/>
              <a:t>Client logo here</a:t>
            </a:r>
            <a:endParaRPr lang="en-US" dirty="0"/>
          </a:p>
        </p:txBody>
      </p:sp>
      <p:sp>
        <p:nvSpPr>
          <p:cNvPr id="7" name="TextBox 6"/>
          <p:cNvSpPr txBox="1"/>
          <p:nvPr userDrawn="1"/>
        </p:nvSpPr>
        <p:spPr>
          <a:xfrm>
            <a:off x="-893098" y="706226"/>
            <a:ext cx="893098" cy="1754327"/>
          </a:xfrm>
          <a:prstGeom prst="rect">
            <a:avLst/>
          </a:prstGeom>
          <a:noFill/>
        </p:spPr>
        <p:txBody>
          <a:bodyPr wrap="square" rtlCol="0" anchor="t">
            <a:spAutoFit/>
          </a:bodyPr>
          <a:lstStyle/>
          <a:p>
            <a:pPr fontAlgn="auto">
              <a:spcBef>
                <a:spcPts val="0"/>
              </a:spcBef>
              <a:spcAft>
                <a:spcPts val="0"/>
              </a:spcAft>
            </a:pPr>
            <a:r>
              <a:rPr lang="en-US" sz="900" dirty="0" smtClean="0">
                <a:solidFill>
                  <a:srgbClr val="98A8BC">
                    <a:lumMod val="50000"/>
                  </a:srgbClr>
                </a:solidFill>
                <a:latin typeface="Arial"/>
                <a:ea typeface="+mn-ea"/>
              </a:rPr>
              <a:t>Client Logos should be fit proportionally to the box. </a:t>
            </a:r>
          </a:p>
          <a:p>
            <a:pPr fontAlgn="auto">
              <a:spcBef>
                <a:spcPts val="0"/>
              </a:spcBef>
              <a:spcAft>
                <a:spcPts val="0"/>
              </a:spcAft>
            </a:pPr>
            <a:endParaRPr lang="en-US" sz="900" dirty="0" smtClean="0">
              <a:solidFill>
                <a:srgbClr val="98A8BC">
                  <a:lumMod val="50000"/>
                </a:srgbClr>
              </a:solidFill>
              <a:latin typeface="Arial"/>
              <a:ea typeface="+mn-ea"/>
            </a:endParaRPr>
          </a:p>
          <a:p>
            <a:pPr fontAlgn="auto">
              <a:spcBef>
                <a:spcPts val="0"/>
              </a:spcBef>
              <a:spcAft>
                <a:spcPts val="0"/>
              </a:spcAft>
            </a:pPr>
            <a:r>
              <a:rPr lang="en-US" sz="900" dirty="0" smtClean="0">
                <a:solidFill>
                  <a:srgbClr val="98A8BC">
                    <a:lumMod val="50000"/>
                  </a:srgbClr>
                </a:solidFill>
                <a:latin typeface="Arial"/>
                <a:ea typeface="+mn-ea"/>
              </a:rPr>
              <a:t>Insert the Logo image then choose to resize picture to fit inside placeholder</a:t>
            </a:r>
            <a:endParaRPr lang="en-US" sz="900" dirty="0">
              <a:solidFill>
                <a:srgbClr val="98A8BC">
                  <a:lumMod val="50000"/>
                </a:srgbClr>
              </a:solidFill>
              <a:latin typeface="Arial"/>
              <a:ea typeface="+mn-ea"/>
            </a:endParaRPr>
          </a:p>
        </p:txBody>
      </p:sp>
      <p:pic>
        <p:nvPicPr>
          <p:cNvPr id="8" name="Picture 7" descr="UL-Logo-Red.emf"/>
          <p:cNvPicPr>
            <a:picLocks noChangeAspect="1"/>
          </p:cNvPicPr>
          <p:nvPr userDrawn="1"/>
        </p:nvPicPr>
        <p:blipFill rotWithShape="1">
          <a:blip r:embed="rId2">
            <a:extLst>
              <a:ext uri="{28A0092B-C50C-407E-A947-70E740481C1C}">
                <a14:useLocalDpi xmlns:a14="http://schemas.microsoft.com/office/drawing/2010/main" val="0"/>
              </a:ext>
            </a:extLst>
          </a:blip>
          <a:srcRect r="14760"/>
          <a:stretch/>
        </p:blipFill>
        <p:spPr>
          <a:xfrm>
            <a:off x="6805698" y="848671"/>
            <a:ext cx="2338302" cy="2743200"/>
          </a:xfrm>
          <a:prstGeom prst="rect">
            <a:avLst/>
          </a:prstGeom>
        </p:spPr>
      </p:pic>
      <p:sp>
        <p:nvSpPr>
          <p:cNvPr id="5" name="Footer Placeholder 4"/>
          <p:cNvSpPr>
            <a:spLocks noGrp="1"/>
          </p:cNvSpPr>
          <p:nvPr>
            <p:ph type="ftr" sz="quarter" idx="13"/>
          </p:nvPr>
        </p:nvSpPr>
        <p:spPr>
          <a:xfrm>
            <a:off x="534072" y="6390218"/>
            <a:ext cx="3086100" cy="365125"/>
          </a:xfrm>
          <a:prstGeom prst="rect">
            <a:avLst/>
          </a:prstGeom>
        </p:spPr>
        <p:txBody>
          <a:bodyPr/>
          <a:lstStyle/>
          <a:p>
            <a:r>
              <a:rPr lang="en-US" smtClean="0">
                <a:solidFill>
                  <a:srgbClr val="7F7F7F"/>
                </a:solidFill>
                <a:ea typeface="Open Sans" charset="0"/>
                <a:cs typeface="Arial"/>
              </a:rPr>
              <a:t>UL and the UL logo are trademarks of UL LLC © 2017. Proprietary &amp; Confidential.</a:t>
            </a:r>
            <a:endParaRPr lang="en-US" dirty="0" smtClean="0">
              <a:solidFill>
                <a:srgbClr val="7F7F7F"/>
              </a:solidFill>
              <a:ea typeface="Open Sans" charset="0"/>
              <a:cs typeface="Arial"/>
            </a:endParaRPr>
          </a:p>
        </p:txBody>
      </p:sp>
    </p:spTree>
    <p:extLst>
      <p:ext uri="{BB962C8B-B14F-4D97-AF65-F5344CB8AC3E}">
        <p14:creationId xmlns:p14="http://schemas.microsoft.com/office/powerpoint/2010/main" val="40338605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Agenda Slide">
    <p:spTree>
      <p:nvGrpSpPr>
        <p:cNvPr id="1" name=""/>
        <p:cNvGrpSpPr/>
        <p:nvPr/>
      </p:nvGrpSpPr>
      <p:grpSpPr>
        <a:xfrm>
          <a:off x="0" y="0"/>
          <a:ext cx="0" cy="0"/>
          <a:chOff x="0" y="0"/>
          <a:chExt cx="0" cy="0"/>
        </a:xfrm>
      </p:grpSpPr>
      <p:sp>
        <p:nvSpPr>
          <p:cNvPr id="27" name="Text Placeholder 26"/>
          <p:cNvSpPr>
            <a:spLocks noGrp="1"/>
          </p:cNvSpPr>
          <p:nvPr>
            <p:ph type="body" sz="quarter" idx="10" hasCustomPrompt="1"/>
          </p:nvPr>
        </p:nvSpPr>
        <p:spPr>
          <a:xfrm>
            <a:off x="559473" y="1771497"/>
            <a:ext cx="8021160" cy="1938992"/>
          </a:xfrm>
          <a:prstGeom prst="rect">
            <a:avLst/>
          </a:prstGeom>
        </p:spPr>
        <p:txBody>
          <a:bodyPr wrap="square" anchor="t">
            <a:spAutoFit/>
          </a:bodyPr>
          <a:lstStyle>
            <a:lvl1pPr marL="0" indent="0">
              <a:lnSpc>
                <a:spcPct val="100000"/>
              </a:lnSpc>
              <a:buNone/>
              <a:defRPr sz="2400" b="0" cap="none" baseline="0">
                <a:solidFill>
                  <a:schemeClr val="bg1">
                    <a:lumMod val="50000"/>
                  </a:schemeClr>
                </a:solidFill>
                <a:latin typeface="Arial"/>
                <a:cs typeface="Arial"/>
              </a:defRPr>
            </a:lvl1pPr>
            <a:lvl2pPr marL="457200" indent="0">
              <a:buNone/>
              <a:defRPr sz="3200" b="1">
                <a:latin typeface="Arial"/>
                <a:cs typeface="Arial"/>
              </a:defRPr>
            </a:lvl2pPr>
            <a:lvl3pPr marL="914400" indent="0">
              <a:buNone/>
              <a:defRPr sz="3200" b="1">
                <a:latin typeface="Arial"/>
                <a:cs typeface="Arial"/>
              </a:defRPr>
            </a:lvl3pPr>
            <a:lvl4pPr marL="1371600" indent="0">
              <a:buNone/>
              <a:defRPr sz="3200" b="1">
                <a:latin typeface="Arial"/>
                <a:cs typeface="Arial"/>
              </a:defRPr>
            </a:lvl4pPr>
            <a:lvl5pPr marL="1828800" indent="0">
              <a:buNone/>
              <a:defRPr sz="3200" b="1">
                <a:latin typeface="Arial"/>
                <a:cs typeface="Arial"/>
              </a:defRPr>
            </a:lvl5pPr>
          </a:lstStyle>
          <a:p>
            <a:pPr lvl="0"/>
            <a:r>
              <a:rPr lang="en-US" dirty="0" smtClean="0"/>
              <a:t>Current section is highlighted UL red and bold</a:t>
            </a:r>
            <a:br>
              <a:rPr lang="en-US" dirty="0" smtClean="0"/>
            </a:br>
            <a:r>
              <a:rPr lang="en-US" dirty="0" smtClean="0"/>
              <a:t>Other sections are 50% grey</a:t>
            </a:r>
            <a:br>
              <a:rPr lang="en-US" dirty="0" smtClean="0"/>
            </a:br>
            <a:r>
              <a:rPr lang="en-US" dirty="0" smtClean="0"/>
              <a:t>Section 3</a:t>
            </a:r>
            <a:br>
              <a:rPr lang="en-US" dirty="0" smtClean="0"/>
            </a:br>
            <a:r>
              <a:rPr lang="en-US" dirty="0" smtClean="0"/>
              <a:t>Section 4</a:t>
            </a:r>
            <a:br>
              <a:rPr lang="en-US" dirty="0" smtClean="0"/>
            </a:br>
            <a:endParaRPr lang="en-US" dirty="0" smtClean="0"/>
          </a:p>
        </p:txBody>
      </p:sp>
      <p:pic>
        <p:nvPicPr>
          <p:cNvPr id="7" name="Picture 6" descr="UL-Logo-Red.emf"/>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1451" y="6339741"/>
            <a:ext cx="318035" cy="320040"/>
          </a:xfrm>
          <a:prstGeom prst="rect">
            <a:avLst/>
          </a:prstGeom>
        </p:spPr>
      </p:pic>
      <p:sp>
        <p:nvSpPr>
          <p:cNvPr id="11" name="Text Placeholder 14"/>
          <p:cNvSpPr>
            <a:spLocks noGrp="1"/>
          </p:cNvSpPr>
          <p:nvPr>
            <p:ph type="body" sz="quarter" idx="15" hasCustomPrompt="1"/>
          </p:nvPr>
        </p:nvSpPr>
        <p:spPr>
          <a:xfrm>
            <a:off x="559473" y="640081"/>
            <a:ext cx="8021161" cy="461665"/>
          </a:xfrm>
          <a:prstGeom prst="rect">
            <a:avLst/>
          </a:prstGeom>
        </p:spPr>
        <p:txBody>
          <a:bodyPr wrap="square">
            <a:spAutoFit/>
          </a:bodyPr>
          <a:lstStyle>
            <a:lvl1pPr marL="0" indent="0">
              <a:buNone/>
              <a:defRPr sz="24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Agenda title</a:t>
            </a:r>
          </a:p>
        </p:txBody>
      </p:sp>
      <p:sp>
        <p:nvSpPr>
          <p:cNvPr id="5" name="Footer Placeholder 4"/>
          <p:cNvSpPr>
            <a:spLocks noGrp="1"/>
          </p:cNvSpPr>
          <p:nvPr>
            <p:ph type="ftr" sz="quarter" idx="16"/>
          </p:nvPr>
        </p:nvSpPr>
        <p:spPr>
          <a:xfrm>
            <a:off x="534072" y="6390218"/>
            <a:ext cx="3086100" cy="365125"/>
          </a:xfrm>
          <a:prstGeom prst="rect">
            <a:avLst/>
          </a:prstGeom>
        </p:spPr>
        <p:txBody>
          <a:bodyPr/>
          <a:lstStyle/>
          <a:p>
            <a:r>
              <a:rPr lang="en-US" smtClean="0">
                <a:solidFill>
                  <a:srgbClr val="7F7F7F"/>
                </a:solidFill>
                <a:ea typeface="Open Sans" charset="0"/>
                <a:cs typeface="Arial"/>
              </a:rPr>
              <a:t>UL and the UL logo are trademarks of UL LLC © 2017. Proprietary &amp; Confidential.</a:t>
            </a:r>
            <a:endParaRPr lang="en-US" dirty="0" smtClean="0">
              <a:solidFill>
                <a:srgbClr val="7F7F7F"/>
              </a:solidFill>
              <a:ea typeface="Open Sans" charset="0"/>
              <a:cs typeface="Arial"/>
            </a:endParaRPr>
          </a:p>
        </p:txBody>
      </p:sp>
      <p:sp>
        <p:nvSpPr>
          <p:cNvPr id="6" name="Slide Number Placeholder 5"/>
          <p:cNvSpPr>
            <a:spLocks noGrp="1"/>
          </p:cNvSpPr>
          <p:nvPr>
            <p:ph type="sldNum" sz="quarter" idx="17"/>
          </p:nvPr>
        </p:nvSpPr>
        <p:spPr/>
        <p:txBody>
          <a:bodyPr/>
          <a:lstStyle/>
          <a:p>
            <a:fld id="{EE8C14DB-7D4C-EA4C-A4E5-7900645C36CD}"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876409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7" name="Text Placeholder 14"/>
          <p:cNvSpPr>
            <a:spLocks noGrp="1"/>
          </p:cNvSpPr>
          <p:nvPr>
            <p:ph type="body" sz="quarter" idx="15" hasCustomPrompt="1"/>
          </p:nvPr>
        </p:nvSpPr>
        <p:spPr>
          <a:xfrm>
            <a:off x="559473" y="2717573"/>
            <a:ext cx="5155529" cy="1384995"/>
          </a:xfrm>
          <a:prstGeom prst="rect">
            <a:avLst/>
          </a:prstGeom>
        </p:spPr>
        <p:txBody>
          <a:bodyPr wrap="square" anchor="ctr">
            <a:spAutoFit/>
          </a:bodyPr>
          <a:lstStyle>
            <a:lvl1pPr marL="0" indent="0">
              <a:buNone/>
              <a:defRPr sz="28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Section divider title </a:t>
            </a:r>
            <a:r>
              <a:rPr lang="en-US" dirty="0" err="1" smtClean="0"/>
              <a:t>arial</a:t>
            </a:r>
            <a:r>
              <a:rPr lang="en-US" dirty="0" smtClean="0"/>
              <a:t> bold 28pt red caps </a:t>
            </a:r>
            <a:r>
              <a:rPr lang="en-US" dirty="0" err="1" smtClean="0"/>
              <a:t>vert</a:t>
            </a:r>
            <a:r>
              <a:rPr lang="en-US" dirty="0" smtClean="0"/>
              <a:t> centered</a:t>
            </a:r>
          </a:p>
        </p:txBody>
      </p:sp>
      <p:pic>
        <p:nvPicPr>
          <p:cNvPr id="8" name="Picture 7" descr="UL-Logo-Red.emf"/>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1451" y="6339741"/>
            <a:ext cx="318035" cy="320040"/>
          </a:xfrm>
          <a:prstGeom prst="rect">
            <a:avLst/>
          </a:prstGeom>
        </p:spPr>
      </p:pic>
      <p:sp>
        <p:nvSpPr>
          <p:cNvPr id="4" name="Footer Placeholder 3"/>
          <p:cNvSpPr>
            <a:spLocks noGrp="1"/>
          </p:cNvSpPr>
          <p:nvPr>
            <p:ph type="ftr" sz="quarter" idx="16"/>
          </p:nvPr>
        </p:nvSpPr>
        <p:spPr>
          <a:xfrm>
            <a:off x="534072" y="6390218"/>
            <a:ext cx="3086100" cy="365125"/>
          </a:xfrm>
          <a:prstGeom prst="rect">
            <a:avLst/>
          </a:prstGeom>
        </p:spPr>
        <p:txBody>
          <a:bodyPr/>
          <a:lstStyle/>
          <a:p>
            <a:r>
              <a:rPr lang="en-US" smtClean="0">
                <a:solidFill>
                  <a:srgbClr val="7F7F7F"/>
                </a:solidFill>
                <a:ea typeface="Open Sans" charset="0"/>
                <a:cs typeface="Arial"/>
              </a:rPr>
              <a:t>UL and the UL logo are trademarks of UL LLC © 2017. Proprietary &amp; Confidential.</a:t>
            </a:r>
            <a:endParaRPr lang="en-US" dirty="0" smtClean="0">
              <a:solidFill>
                <a:srgbClr val="7F7F7F"/>
              </a:solidFill>
              <a:ea typeface="Open Sans" charset="0"/>
              <a:cs typeface="Arial"/>
            </a:endParaRPr>
          </a:p>
        </p:txBody>
      </p:sp>
      <p:sp>
        <p:nvSpPr>
          <p:cNvPr id="5" name="Slide Number Placeholder 4"/>
          <p:cNvSpPr>
            <a:spLocks noGrp="1"/>
          </p:cNvSpPr>
          <p:nvPr>
            <p:ph type="sldNum" sz="quarter" idx="17"/>
          </p:nvPr>
        </p:nvSpPr>
        <p:spPr/>
        <p:txBody>
          <a:bodyPr/>
          <a:lstStyle/>
          <a:p>
            <a:fld id="{EE8C14DB-7D4C-EA4C-A4E5-7900645C36CD}"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8622530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Divider (UL Pattern)">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stretch>
            <a:fillRect/>
          </a:stretch>
        </p:blipFill>
        <p:spPr>
          <a:xfrm>
            <a:off x="6858000" y="0"/>
            <a:ext cx="2286000" cy="6858000"/>
          </a:xfrm>
          <a:prstGeom prst="rect">
            <a:avLst/>
          </a:prstGeom>
        </p:spPr>
      </p:pic>
      <p:sp>
        <p:nvSpPr>
          <p:cNvPr id="7" name="Text Placeholder 14"/>
          <p:cNvSpPr>
            <a:spLocks noGrp="1"/>
          </p:cNvSpPr>
          <p:nvPr>
            <p:ph type="body" sz="quarter" idx="15" hasCustomPrompt="1"/>
          </p:nvPr>
        </p:nvSpPr>
        <p:spPr>
          <a:xfrm>
            <a:off x="559473" y="2717573"/>
            <a:ext cx="5155529" cy="1384995"/>
          </a:xfrm>
          <a:prstGeom prst="rect">
            <a:avLst/>
          </a:prstGeom>
        </p:spPr>
        <p:txBody>
          <a:bodyPr wrap="square" anchor="ctr">
            <a:spAutoFit/>
          </a:bodyPr>
          <a:lstStyle>
            <a:lvl1pPr marL="0" indent="0">
              <a:buNone/>
              <a:defRPr sz="28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Section divider title </a:t>
            </a:r>
            <a:r>
              <a:rPr lang="en-US" dirty="0" err="1" smtClean="0"/>
              <a:t>arial</a:t>
            </a:r>
            <a:r>
              <a:rPr lang="en-US" dirty="0" smtClean="0"/>
              <a:t> bold 28pt red caps </a:t>
            </a:r>
            <a:r>
              <a:rPr lang="en-US" dirty="0" err="1" smtClean="0"/>
              <a:t>vert</a:t>
            </a:r>
            <a:r>
              <a:rPr lang="en-US" dirty="0" smtClean="0"/>
              <a:t> centered</a:t>
            </a:r>
          </a:p>
        </p:txBody>
      </p:sp>
      <p:pic>
        <p:nvPicPr>
          <p:cNvPr id="9" name="Picture 8" descr="UL-Logo-Red.emf"/>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71451" y="6339741"/>
            <a:ext cx="318035" cy="320040"/>
          </a:xfrm>
          <a:prstGeom prst="rect">
            <a:avLst/>
          </a:prstGeom>
        </p:spPr>
      </p:pic>
      <p:sp>
        <p:nvSpPr>
          <p:cNvPr id="4" name="Footer Placeholder 3"/>
          <p:cNvSpPr>
            <a:spLocks noGrp="1"/>
          </p:cNvSpPr>
          <p:nvPr>
            <p:ph type="ftr" sz="quarter" idx="16"/>
          </p:nvPr>
        </p:nvSpPr>
        <p:spPr>
          <a:xfrm>
            <a:off x="534072" y="6390218"/>
            <a:ext cx="3086100" cy="365125"/>
          </a:xfrm>
          <a:prstGeom prst="rect">
            <a:avLst/>
          </a:prstGeom>
        </p:spPr>
        <p:txBody>
          <a:bodyPr/>
          <a:lstStyle/>
          <a:p>
            <a:r>
              <a:rPr lang="en-US" smtClean="0">
                <a:solidFill>
                  <a:srgbClr val="7F7F7F"/>
                </a:solidFill>
                <a:ea typeface="Open Sans" charset="0"/>
                <a:cs typeface="Arial"/>
              </a:rPr>
              <a:t>UL and the UL logo are trademarks of UL LLC © 2017. Proprietary &amp; Confidential.</a:t>
            </a:r>
            <a:endParaRPr lang="en-US" dirty="0" smtClean="0">
              <a:solidFill>
                <a:srgbClr val="7F7F7F"/>
              </a:solidFill>
              <a:ea typeface="Open Sans" charset="0"/>
              <a:cs typeface="Arial"/>
            </a:endParaRPr>
          </a:p>
        </p:txBody>
      </p:sp>
      <p:sp>
        <p:nvSpPr>
          <p:cNvPr id="5" name="Slide Number Placeholder 4"/>
          <p:cNvSpPr>
            <a:spLocks noGrp="1"/>
          </p:cNvSpPr>
          <p:nvPr>
            <p:ph type="sldNum" sz="quarter" idx="17"/>
          </p:nvPr>
        </p:nvSpPr>
        <p:spPr/>
        <p:txBody>
          <a:bodyPr/>
          <a:lstStyle/>
          <a:p>
            <a:fld id="{EE8C14DB-7D4C-EA4C-A4E5-7900645C36CD}"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0275292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Divider (Red)">
    <p:spTree>
      <p:nvGrpSpPr>
        <p:cNvPr id="1" name=""/>
        <p:cNvGrpSpPr/>
        <p:nvPr/>
      </p:nvGrpSpPr>
      <p:grpSpPr>
        <a:xfrm>
          <a:off x="0" y="0"/>
          <a:ext cx="0" cy="0"/>
          <a:chOff x="0" y="0"/>
          <a:chExt cx="0" cy="0"/>
        </a:xfrm>
      </p:grpSpPr>
      <p:sp>
        <p:nvSpPr>
          <p:cNvPr id="9" name="Rectangle 8"/>
          <p:cNvSpPr/>
          <p:nvPr userDrawn="1"/>
        </p:nvSpPr>
        <p:spPr>
          <a:xfrm>
            <a:off x="6858000" y="0"/>
            <a:ext cx="2286000" cy="6858000"/>
          </a:xfrm>
          <a:prstGeom prst="rect">
            <a:avLst/>
          </a:prstGeom>
          <a:solidFill>
            <a:srgbClr val="B0172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fontAlgn="auto">
              <a:spcBef>
                <a:spcPts val="0"/>
              </a:spcBef>
              <a:spcAft>
                <a:spcPts val="0"/>
              </a:spcAft>
            </a:pPr>
            <a:endParaRPr lang="en-US" dirty="0">
              <a:solidFill>
                <a:prstClr val="white"/>
              </a:solidFill>
            </a:endParaRPr>
          </a:p>
        </p:txBody>
      </p:sp>
      <p:sp>
        <p:nvSpPr>
          <p:cNvPr id="7" name="Text Placeholder 14"/>
          <p:cNvSpPr>
            <a:spLocks noGrp="1"/>
          </p:cNvSpPr>
          <p:nvPr>
            <p:ph type="body" sz="quarter" idx="15" hasCustomPrompt="1"/>
          </p:nvPr>
        </p:nvSpPr>
        <p:spPr>
          <a:xfrm>
            <a:off x="559473" y="2717573"/>
            <a:ext cx="5155529" cy="1384995"/>
          </a:xfrm>
          <a:prstGeom prst="rect">
            <a:avLst/>
          </a:prstGeom>
        </p:spPr>
        <p:txBody>
          <a:bodyPr wrap="square" anchor="ctr">
            <a:spAutoFit/>
          </a:bodyPr>
          <a:lstStyle>
            <a:lvl1pPr marL="0" indent="0">
              <a:buNone/>
              <a:defRPr sz="28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Section divider title </a:t>
            </a:r>
            <a:r>
              <a:rPr lang="en-US" dirty="0" err="1" smtClean="0"/>
              <a:t>arial</a:t>
            </a:r>
            <a:r>
              <a:rPr lang="en-US" dirty="0" smtClean="0"/>
              <a:t> bold 28pt red caps </a:t>
            </a:r>
            <a:r>
              <a:rPr lang="en-US" dirty="0" err="1" smtClean="0"/>
              <a:t>vert</a:t>
            </a:r>
            <a:r>
              <a:rPr lang="en-US" dirty="0" smtClean="0"/>
              <a:t> centered</a:t>
            </a:r>
          </a:p>
        </p:txBody>
      </p:sp>
      <p:pic>
        <p:nvPicPr>
          <p:cNvPr id="8" name="Picture 7" descr="UL-Logo-Red.emf"/>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1451" y="6339741"/>
            <a:ext cx="318035" cy="320040"/>
          </a:xfrm>
          <a:prstGeom prst="rect">
            <a:avLst/>
          </a:prstGeom>
        </p:spPr>
      </p:pic>
      <p:sp>
        <p:nvSpPr>
          <p:cNvPr id="4" name="Footer Placeholder 3"/>
          <p:cNvSpPr>
            <a:spLocks noGrp="1"/>
          </p:cNvSpPr>
          <p:nvPr>
            <p:ph type="ftr" sz="quarter" idx="16"/>
          </p:nvPr>
        </p:nvSpPr>
        <p:spPr>
          <a:xfrm>
            <a:off x="534072" y="6390218"/>
            <a:ext cx="3086100" cy="365125"/>
          </a:xfrm>
          <a:prstGeom prst="rect">
            <a:avLst/>
          </a:prstGeom>
        </p:spPr>
        <p:txBody>
          <a:bodyPr/>
          <a:lstStyle/>
          <a:p>
            <a:r>
              <a:rPr lang="en-US" smtClean="0">
                <a:solidFill>
                  <a:srgbClr val="7F7F7F"/>
                </a:solidFill>
                <a:ea typeface="Open Sans" charset="0"/>
                <a:cs typeface="Arial"/>
              </a:rPr>
              <a:t>UL and the UL logo are trademarks of UL LLC © 2017. Proprietary &amp; Confidential.</a:t>
            </a:r>
            <a:endParaRPr lang="en-US" dirty="0" smtClean="0">
              <a:solidFill>
                <a:srgbClr val="7F7F7F"/>
              </a:solidFill>
              <a:ea typeface="Open Sans" charset="0"/>
              <a:cs typeface="Arial"/>
            </a:endParaRPr>
          </a:p>
        </p:txBody>
      </p:sp>
      <p:sp>
        <p:nvSpPr>
          <p:cNvPr id="5" name="Slide Number Placeholder 4"/>
          <p:cNvSpPr>
            <a:spLocks noGrp="1"/>
          </p:cNvSpPr>
          <p:nvPr>
            <p:ph type="sldNum" sz="quarter" idx="17"/>
          </p:nvPr>
        </p:nvSpPr>
        <p:spPr/>
        <p:txBody>
          <a:bodyPr/>
          <a:lstStyle>
            <a:lvl1pPr>
              <a:defRPr>
                <a:solidFill>
                  <a:schemeClr val="bg1"/>
                </a:solidFill>
              </a:defRPr>
            </a:lvl1pPr>
          </a:lstStyle>
          <a:p>
            <a:fld id="{EE8C14DB-7D4C-EA4C-A4E5-7900645C36C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1620503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Column">
    <p:spTree>
      <p:nvGrpSpPr>
        <p:cNvPr id="1" name=""/>
        <p:cNvGrpSpPr/>
        <p:nvPr/>
      </p:nvGrpSpPr>
      <p:grpSpPr>
        <a:xfrm>
          <a:off x="0" y="0"/>
          <a:ext cx="0" cy="0"/>
          <a:chOff x="0" y="0"/>
          <a:chExt cx="0" cy="0"/>
        </a:xfrm>
      </p:grpSpPr>
      <p:sp>
        <p:nvSpPr>
          <p:cNvPr id="15" name="Text Placeholder 14"/>
          <p:cNvSpPr>
            <a:spLocks noGrp="1"/>
          </p:cNvSpPr>
          <p:nvPr>
            <p:ph type="body" sz="quarter" idx="10" hasCustomPrompt="1"/>
          </p:nvPr>
        </p:nvSpPr>
        <p:spPr>
          <a:xfrm>
            <a:off x="559473" y="640081"/>
            <a:ext cx="8021161" cy="461665"/>
          </a:xfrm>
          <a:prstGeom prst="rect">
            <a:avLst/>
          </a:prstGeom>
        </p:spPr>
        <p:txBody>
          <a:bodyPr wrap="square">
            <a:spAutoFit/>
          </a:bodyPr>
          <a:lstStyle>
            <a:lvl1pPr marL="0" indent="0">
              <a:buNone/>
              <a:defRPr sz="24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title </a:t>
            </a:r>
            <a:r>
              <a:rPr lang="en-US" dirty="0" err="1" smtClean="0"/>
              <a:t>arial</a:t>
            </a:r>
            <a:r>
              <a:rPr lang="en-US" dirty="0" smtClean="0"/>
              <a:t> bold 24pt red caps</a:t>
            </a:r>
          </a:p>
        </p:txBody>
      </p:sp>
      <p:sp>
        <p:nvSpPr>
          <p:cNvPr id="17" name="Text Placeholder 16"/>
          <p:cNvSpPr>
            <a:spLocks noGrp="1"/>
          </p:cNvSpPr>
          <p:nvPr>
            <p:ph type="body" sz="quarter" idx="11" hasCustomPrompt="1"/>
          </p:nvPr>
        </p:nvSpPr>
        <p:spPr>
          <a:xfrm>
            <a:off x="558800" y="1673219"/>
            <a:ext cx="8021638" cy="1908215"/>
          </a:xfrm>
          <a:prstGeom prst="rect">
            <a:avLst/>
          </a:prstGeom>
        </p:spPr>
        <p:txBody>
          <a:bodyPr>
            <a:spAutoFit/>
          </a:bodyPr>
          <a:lstStyle>
            <a:lvl1pPr marL="0" indent="0">
              <a:spcBef>
                <a:spcPts val="0"/>
              </a:spcBef>
              <a:spcAft>
                <a:spcPts val="1200"/>
              </a:spcAft>
              <a:buNone/>
              <a:defRPr sz="1800" b="0" baseline="0">
                <a:latin typeface="Arial"/>
                <a:cs typeface="Arial"/>
              </a:defRPr>
            </a:lvl1pPr>
            <a:lvl2pPr marL="457200" indent="0">
              <a:spcBef>
                <a:spcPts val="0"/>
              </a:spcBef>
              <a:spcAft>
                <a:spcPts val="1200"/>
              </a:spcAft>
              <a:buNone/>
              <a:defRPr sz="1800" b="0">
                <a:latin typeface="Arial"/>
                <a:cs typeface="Arial"/>
              </a:defRPr>
            </a:lvl2pPr>
            <a:lvl3pPr marL="914400" indent="0">
              <a:spcBef>
                <a:spcPts val="0"/>
              </a:spcBef>
              <a:spcAft>
                <a:spcPts val="1200"/>
              </a:spcAft>
              <a:buNone/>
              <a:defRPr sz="1800" b="0">
                <a:latin typeface="Arial"/>
                <a:cs typeface="Arial"/>
              </a:defRPr>
            </a:lvl3pPr>
            <a:lvl4pPr marL="1371600" indent="0">
              <a:spcBef>
                <a:spcPts val="0"/>
              </a:spcBef>
              <a:spcAft>
                <a:spcPts val="1200"/>
              </a:spcAft>
              <a:buNone/>
              <a:defRPr sz="1800" b="0">
                <a:latin typeface="Arial"/>
                <a:cs typeface="Arial"/>
              </a:defRPr>
            </a:lvl4pPr>
            <a:lvl5pPr marL="1828800" indent="0">
              <a:spcBef>
                <a:spcPts val="0"/>
              </a:spcBef>
              <a:spcAft>
                <a:spcPts val="1200"/>
              </a:spcAft>
              <a:buNone/>
              <a:defRPr sz="1800">
                <a:latin typeface="Arial"/>
                <a:cs typeface="Arial"/>
              </a:defRPr>
            </a:lvl5pPr>
          </a:lstStyle>
          <a:p>
            <a:pPr lvl="0"/>
            <a:r>
              <a:rPr lang="en-US" dirty="0" smtClean="0"/>
              <a:t>Main copy Arial 18pt black.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eos</a:t>
            </a:r>
            <a:r>
              <a:rPr lang="en-US" dirty="0" smtClean="0"/>
              <a:t> id </a:t>
            </a:r>
            <a:r>
              <a:rPr lang="en-US" dirty="0" err="1" smtClean="0"/>
              <a:t>assum</a:t>
            </a:r>
            <a:r>
              <a:rPr lang="en-US" dirty="0" smtClean="0"/>
              <a:t> </a:t>
            </a:r>
            <a:r>
              <a:rPr lang="en-US" dirty="0" err="1" smtClean="0"/>
              <a:t>altera</a:t>
            </a:r>
            <a:r>
              <a:rPr lang="en-US" dirty="0" smtClean="0"/>
              <a:t> </a:t>
            </a:r>
            <a:r>
              <a:rPr lang="en-US" dirty="0" err="1" smtClean="0"/>
              <a:t>legendos</a:t>
            </a:r>
            <a:r>
              <a:rPr lang="en-US" dirty="0" smtClean="0"/>
              <a:t>. Cu duo </a:t>
            </a:r>
            <a:r>
              <a:rPr lang="en-US" dirty="0" err="1" smtClean="0"/>
              <a:t>delectus</a:t>
            </a:r>
            <a:r>
              <a:rPr lang="en-US" dirty="0" smtClean="0"/>
              <a:t> </a:t>
            </a:r>
            <a:r>
              <a:rPr lang="en-US" dirty="0" err="1" smtClean="0"/>
              <a:t>quaestio</a:t>
            </a:r>
            <a:r>
              <a:rPr lang="en-US" dirty="0" smtClean="0"/>
              <a:t>, </a:t>
            </a:r>
            <a:r>
              <a:rPr lang="en-US" dirty="0" err="1" smtClean="0"/>
              <a:t>tota</a:t>
            </a:r>
            <a:r>
              <a:rPr lang="en-US" dirty="0" smtClean="0"/>
              <a:t> </a:t>
            </a:r>
            <a:r>
              <a:rPr lang="en-US" dirty="0" err="1" smtClean="0"/>
              <a:t>everti</a:t>
            </a:r>
            <a:r>
              <a:rPr lang="en-US" dirty="0" smtClean="0"/>
              <a:t> </a:t>
            </a:r>
            <a:r>
              <a:rPr lang="en-US" dirty="0" err="1" smtClean="0"/>
              <a:t>saperet</a:t>
            </a:r>
            <a:r>
              <a:rPr lang="en-US" dirty="0" smtClean="0"/>
              <a:t> vim </a:t>
            </a:r>
            <a:r>
              <a:rPr lang="en-US" dirty="0" err="1" smtClean="0"/>
              <a:t>te</a:t>
            </a:r>
            <a:r>
              <a:rPr lang="en-US" dirty="0" smtClean="0"/>
              <a:t>. </a:t>
            </a:r>
            <a:r>
              <a:rPr lang="en-US" dirty="0" err="1" smtClean="0"/>
              <a:t>Odio</a:t>
            </a:r>
            <a:r>
              <a:rPr lang="en-US" dirty="0" smtClean="0"/>
              <a:t> </a:t>
            </a:r>
            <a:r>
              <a:rPr lang="en-US" dirty="0" err="1" smtClean="0"/>
              <a:t>inimicus</a:t>
            </a:r>
            <a:r>
              <a:rPr lang="en-US" dirty="0" smtClean="0"/>
              <a:t> </a:t>
            </a:r>
            <a:r>
              <a:rPr lang="en-US" dirty="0" err="1" smtClean="0"/>
              <a:t>eu</a:t>
            </a:r>
            <a:r>
              <a:rPr lang="en-US" dirty="0" smtClean="0"/>
              <a:t> per. Modus </a:t>
            </a:r>
            <a:r>
              <a:rPr lang="en-US" dirty="0" err="1" smtClean="0"/>
              <a:t>labore</a:t>
            </a:r>
            <a:r>
              <a:rPr lang="en-US" dirty="0" smtClean="0"/>
              <a:t> </a:t>
            </a:r>
            <a:r>
              <a:rPr lang="en-US" dirty="0" err="1" smtClean="0"/>
              <a:t>nusquam</a:t>
            </a:r>
            <a:r>
              <a:rPr lang="en-US" dirty="0" smtClean="0"/>
              <a:t> no mea. </a:t>
            </a:r>
            <a:r>
              <a:rPr lang="en-US" dirty="0" err="1" smtClean="0"/>
              <a:t>Labores</a:t>
            </a:r>
            <a:r>
              <a:rPr lang="en-US" dirty="0" smtClean="0"/>
              <a:t> </a:t>
            </a:r>
            <a:r>
              <a:rPr lang="en-US" dirty="0" err="1" smtClean="0"/>
              <a:t>oportere</a:t>
            </a:r>
            <a:r>
              <a:rPr lang="en-US" dirty="0" smtClean="0"/>
              <a:t> </a:t>
            </a:r>
            <a:r>
              <a:rPr lang="en-US" dirty="0" err="1" smtClean="0"/>
              <a:t>te</a:t>
            </a:r>
            <a:r>
              <a:rPr lang="en-US" dirty="0" smtClean="0"/>
              <a:t> </a:t>
            </a:r>
            <a:r>
              <a:rPr lang="en-US" dirty="0" err="1" smtClean="0"/>
              <a:t>mei</a:t>
            </a:r>
            <a:r>
              <a:rPr lang="en-US" dirty="0" smtClean="0"/>
              <a:t>.</a:t>
            </a:r>
          </a:p>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eos</a:t>
            </a:r>
            <a:r>
              <a:rPr lang="en-US" dirty="0" smtClean="0"/>
              <a:t> id </a:t>
            </a:r>
            <a:r>
              <a:rPr lang="en-US" dirty="0" err="1" smtClean="0"/>
              <a:t>assum</a:t>
            </a:r>
            <a:r>
              <a:rPr lang="en-US" dirty="0" smtClean="0"/>
              <a:t> </a:t>
            </a:r>
            <a:r>
              <a:rPr lang="en-US" dirty="0" err="1" smtClean="0"/>
              <a:t>altera</a:t>
            </a:r>
            <a:r>
              <a:rPr lang="en-US" dirty="0" smtClean="0"/>
              <a:t> </a:t>
            </a:r>
            <a:r>
              <a:rPr lang="en-US" dirty="0" err="1" smtClean="0"/>
              <a:t>legendos</a:t>
            </a:r>
            <a:r>
              <a:rPr lang="en-US" dirty="0" smtClean="0"/>
              <a:t>. Cu duo </a:t>
            </a:r>
            <a:r>
              <a:rPr lang="en-US" dirty="0" err="1" smtClean="0"/>
              <a:t>delectus</a:t>
            </a:r>
            <a:r>
              <a:rPr lang="en-US" dirty="0" smtClean="0"/>
              <a:t> </a:t>
            </a:r>
            <a:r>
              <a:rPr lang="en-US" dirty="0" err="1" smtClean="0"/>
              <a:t>quaestio</a:t>
            </a:r>
            <a:r>
              <a:rPr lang="en-US" dirty="0" smtClean="0"/>
              <a:t>, </a:t>
            </a:r>
            <a:r>
              <a:rPr lang="en-US" dirty="0" err="1" smtClean="0"/>
              <a:t>tota</a:t>
            </a:r>
            <a:r>
              <a:rPr lang="en-US" dirty="0" smtClean="0"/>
              <a:t> </a:t>
            </a:r>
            <a:r>
              <a:rPr lang="en-US" dirty="0" err="1" smtClean="0"/>
              <a:t>everti</a:t>
            </a:r>
            <a:r>
              <a:rPr lang="en-US" dirty="0" smtClean="0"/>
              <a:t> </a:t>
            </a:r>
            <a:r>
              <a:rPr lang="en-US" dirty="0" err="1" smtClean="0"/>
              <a:t>saperet</a:t>
            </a:r>
            <a:r>
              <a:rPr lang="en-US" dirty="0" smtClean="0"/>
              <a:t> vim </a:t>
            </a:r>
            <a:r>
              <a:rPr lang="en-US" dirty="0" err="1" smtClean="0"/>
              <a:t>te</a:t>
            </a:r>
            <a:r>
              <a:rPr lang="en-US" dirty="0" smtClean="0"/>
              <a:t>. </a:t>
            </a:r>
            <a:r>
              <a:rPr lang="en-US" dirty="0" err="1" smtClean="0"/>
              <a:t>Odio</a:t>
            </a:r>
            <a:r>
              <a:rPr lang="en-US" dirty="0" smtClean="0"/>
              <a:t> </a:t>
            </a:r>
            <a:r>
              <a:rPr lang="en-US" dirty="0" err="1" smtClean="0"/>
              <a:t>inimicus</a:t>
            </a:r>
            <a:r>
              <a:rPr lang="en-US" dirty="0" smtClean="0"/>
              <a:t> </a:t>
            </a:r>
            <a:r>
              <a:rPr lang="en-US" dirty="0" err="1" smtClean="0"/>
              <a:t>eu</a:t>
            </a:r>
            <a:r>
              <a:rPr lang="en-US" dirty="0" smtClean="0"/>
              <a:t> per. Modus </a:t>
            </a:r>
            <a:r>
              <a:rPr lang="en-US" dirty="0" err="1" smtClean="0"/>
              <a:t>labore</a:t>
            </a:r>
            <a:r>
              <a:rPr lang="en-US" dirty="0" smtClean="0"/>
              <a:t> </a:t>
            </a:r>
            <a:r>
              <a:rPr lang="en-US" dirty="0" err="1" smtClean="0"/>
              <a:t>nusquam</a:t>
            </a:r>
            <a:r>
              <a:rPr lang="en-US" dirty="0" smtClean="0"/>
              <a:t> no mea. </a:t>
            </a:r>
            <a:r>
              <a:rPr lang="en-US" dirty="0" err="1" smtClean="0"/>
              <a:t>Labores</a:t>
            </a:r>
            <a:r>
              <a:rPr lang="en-US" dirty="0" smtClean="0"/>
              <a:t> </a:t>
            </a:r>
            <a:r>
              <a:rPr lang="en-US" dirty="0" err="1" smtClean="0"/>
              <a:t>oportere</a:t>
            </a:r>
            <a:r>
              <a:rPr lang="en-US" dirty="0" smtClean="0"/>
              <a:t> </a:t>
            </a:r>
            <a:r>
              <a:rPr lang="en-US" dirty="0" err="1" smtClean="0"/>
              <a:t>te</a:t>
            </a:r>
            <a:r>
              <a:rPr lang="en-US" dirty="0" smtClean="0"/>
              <a:t> </a:t>
            </a:r>
            <a:r>
              <a:rPr lang="en-US" dirty="0" err="1" smtClean="0"/>
              <a:t>mei</a:t>
            </a:r>
            <a:r>
              <a:rPr lang="en-US" dirty="0" smtClean="0"/>
              <a:t>.</a:t>
            </a:r>
          </a:p>
        </p:txBody>
      </p:sp>
      <p:pic>
        <p:nvPicPr>
          <p:cNvPr id="10" name="Picture 9" descr="UL-Logo-Red.emf"/>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1451" y="6339741"/>
            <a:ext cx="318035" cy="320040"/>
          </a:xfrm>
          <a:prstGeom prst="rect">
            <a:avLst/>
          </a:prstGeom>
        </p:spPr>
      </p:pic>
      <p:sp>
        <p:nvSpPr>
          <p:cNvPr id="4" name="Footer Placeholder 3"/>
          <p:cNvSpPr>
            <a:spLocks noGrp="1"/>
          </p:cNvSpPr>
          <p:nvPr>
            <p:ph type="ftr" sz="quarter" idx="12"/>
          </p:nvPr>
        </p:nvSpPr>
        <p:spPr>
          <a:xfrm>
            <a:off x="534072" y="6390218"/>
            <a:ext cx="3086100" cy="365125"/>
          </a:xfrm>
          <a:prstGeom prst="rect">
            <a:avLst/>
          </a:prstGeom>
        </p:spPr>
        <p:txBody>
          <a:bodyPr/>
          <a:lstStyle/>
          <a:p>
            <a:r>
              <a:rPr lang="en-US" smtClean="0">
                <a:solidFill>
                  <a:srgbClr val="7F7F7F"/>
                </a:solidFill>
                <a:ea typeface="Open Sans" charset="0"/>
                <a:cs typeface="Arial"/>
              </a:rPr>
              <a:t>UL and the UL logo are trademarks of UL LLC © 2017. Proprietary &amp; Confidential.</a:t>
            </a:r>
            <a:endParaRPr lang="en-US" dirty="0" smtClean="0">
              <a:solidFill>
                <a:srgbClr val="7F7F7F"/>
              </a:solidFill>
              <a:ea typeface="Open Sans" charset="0"/>
              <a:cs typeface="Arial"/>
            </a:endParaRPr>
          </a:p>
        </p:txBody>
      </p:sp>
      <p:sp>
        <p:nvSpPr>
          <p:cNvPr id="5" name="Slide Number Placeholder 4"/>
          <p:cNvSpPr>
            <a:spLocks noGrp="1"/>
          </p:cNvSpPr>
          <p:nvPr>
            <p:ph type="sldNum" sz="quarter" idx="13"/>
          </p:nvPr>
        </p:nvSpPr>
        <p:spPr/>
        <p:txBody>
          <a:bodyPr/>
          <a:lstStyle/>
          <a:p>
            <a:fld id="{EE8C14DB-7D4C-EA4C-A4E5-7900645C36CD}"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6160392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Columns">
    <p:spTree>
      <p:nvGrpSpPr>
        <p:cNvPr id="1" name=""/>
        <p:cNvGrpSpPr/>
        <p:nvPr/>
      </p:nvGrpSpPr>
      <p:grpSpPr>
        <a:xfrm>
          <a:off x="0" y="0"/>
          <a:ext cx="0" cy="0"/>
          <a:chOff x="0" y="0"/>
          <a:chExt cx="0" cy="0"/>
        </a:xfrm>
      </p:grpSpPr>
      <p:sp>
        <p:nvSpPr>
          <p:cNvPr id="15" name="Text Placeholder 14"/>
          <p:cNvSpPr>
            <a:spLocks noGrp="1"/>
          </p:cNvSpPr>
          <p:nvPr>
            <p:ph type="body" sz="quarter" idx="10" hasCustomPrompt="1"/>
          </p:nvPr>
        </p:nvSpPr>
        <p:spPr>
          <a:xfrm>
            <a:off x="559473" y="640081"/>
            <a:ext cx="8021161" cy="461665"/>
          </a:xfrm>
          <a:prstGeom prst="rect">
            <a:avLst/>
          </a:prstGeom>
        </p:spPr>
        <p:txBody>
          <a:bodyPr wrap="square">
            <a:spAutoFit/>
          </a:bodyPr>
          <a:lstStyle>
            <a:lvl1pPr marL="0" indent="0">
              <a:buNone/>
              <a:defRPr sz="24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title </a:t>
            </a:r>
            <a:r>
              <a:rPr lang="en-US" dirty="0" err="1" smtClean="0"/>
              <a:t>arial</a:t>
            </a:r>
            <a:r>
              <a:rPr lang="en-US" dirty="0" smtClean="0"/>
              <a:t> bold 24pt red caps</a:t>
            </a:r>
          </a:p>
        </p:txBody>
      </p:sp>
      <p:sp>
        <p:nvSpPr>
          <p:cNvPr id="3" name="Text Placeholder 2"/>
          <p:cNvSpPr>
            <a:spLocks noGrp="1"/>
          </p:cNvSpPr>
          <p:nvPr>
            <p:ph type="body" sz="quarter" idx="12" hasCustomPrompt="1"/>
          </p:nvPr>
        </p:nvSpPr>
        <p:spPr>
          <a:xfrm>
            <a:off x="558800" y="1673219"/>
            <a:ext cx="3799840" cy="1477328"/>
          </a:xfrm>
          <a:prstGeom prst="rect">
            <a:avLst/>
          </a:prstGeom>
        </p:spPr>
        <p:txBody>
          <a:bodyPr wrap="square">
            <a:spAutoFit/>
          </a:bodyPr>
          <a:lstStyle>
            <a:lvl1pPr marL="0" indent="0">
              <a:buNone/>
              <a:defRPr sz="1800">
                <a:latin typeface="Arial"/>
                <a:cs typeface="Arial"/>
              </a:defRPr>
            </a:lvl1pPr>
            <a:lvl2pPr marL="457200" indent="0">
              <a:buNone/>
              <a:defRPr sz="1800">
                <a:latin typeface="Arial"/>
                <a:cs typeface="Arial"/>
              </a:defRPr>
            </a:lvl2pPr>
            <a:lvl3pPr marL="914400" indent="0">
              <a:buNone/>
              <a:defRPr sz="1800">
                <a:latin typeface="Arial"/>
                <a:cs typeface="Arial"/>
              </a:defRPr>
            </a:lvl3pPr>
            <a:lvl4pPr marL="1371600" indent="0">
              <a:buNone/>
              <a:defRPr sz="1800">
                <a:latin typeface="Arial"/>
                <a:cs typeface="Arial"/>
              </a:defRPr>
            </a:lvl4pPr>
            <a:lvl5pPr marL="1828800" indent="0">
              <a:buNone/>
              <a:defRPr sz="1800">
                <a:latin typeface="Arial"/>
                <a:cs typeface="Arial"/>
              </a:defRPr>
            </a:lvl5pPr>
          </a:lstStyle>
          <a:p>
            <a:pPr lvl="0"/>
            <a:r>
              <a:rPr lang="en-US" dirty="0" smtClean="0"/>
              <a:t>Body copy Arial 18pt black.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eos</a:t>
            </a:r>
            <a:r>
              <a:rPr lang="en-US" dirty="0" smtClean="0"/>
              <a:t> id </a:t>
            </a:r>
            <a:r>
              <a:rPr lang="en-US" dirty="0" err="1" smtClean="0"/>
              <a:t>assum</a:t>
            </a:r>
            <a:r>
              <a:rPr lang="en-US" dirty="0" smtClean="0"/>
              <a:t> </a:t>
            </a:r>
            <a:r>
              <a:rPr lang="en-US" dirty="0" err="1" smtClean="0"/>
              <a:t>altera</a:t>
            </a:r>
            <a:r>
              <a:rPr lang="en-US" dirty="0" smtClean="0"/>
              <a:t> </a:t>
            </a:r>
            <a:r>
              <a:rPr lang="en-US" dirty="0" err="1" smtClean="0"/>
              <a:t>legendos</a:t>
            </a:r>
            <a:r>
              <a:rPr lang="en-US" dirty="0" smtClean="0"/>
              <a:t>. Cu duo </a:t>
            </a:r>
            <a:r>
              <a:rPr lang="en-US" dirty="0" err="1" smtClean="0"/>
              <a:t>delectus</a:t>
            </a:r>
            <a:r>
              <a:rPr lang="en-US" dirty="0" smtClean="0"/>
              <a:t> </a:t>
            </a:r>
            <a:r>
              <a:rPr lang="en-US" dirty="0" err="1" smtClean="0"/>
              <a:t>quaestio</a:t>
            </a:r>
            <a:r>
              <a:rPr lang="en-US" dirty="0" smtClean="0"/>
              <a:t>, </a:t>
            </a:r>
            <a:r>
              <a:rPr lang="en-US" dirty="0" err="1" smtClean="0"/>
              <a:t>tota</a:t>
            </a:r>
            <a:r>
              <a:rPr lang="en-US" dirty="0" smtClean="0"/>
              <a:t> </a:t>
            </a:r>
            <a:r>
              <a:rPr lang="en-US" dirty="0" err="1" smtClean="0"/>
              <a:t>everti</a:t>
            </a:r>
            <a:r>
              <a:rPr lang="en-US" dirty="0" smtClean="0"/>
              <a:t> </a:t>
            </a:r>
            <a:r>
              <a:rPr lang="en-US" dirty="0" err="1" smtClean="0"/>
              <a:t>saperet</a:t>
            </a:r>
            <a:r>
              <a:rPr lang="en-US" dirty="0" smtClean="0"/>
              <a:t> vim </a:t>
            </a:r>
            <a:r>
              <a:rPr lang="en-US" dirty="0" err="1" smtClean="0"/>
              <a:t>te</a:t>
            </a:r>
            <a:r>
              <a:rPr lang="en-US" dirty="0" smtClean="0"/>
              <a:t>. </a:t>
            </a:r>
            <a:r>
              <a:rPr lang="en-US" dirty="0" err="1" smtClean="0"/>
              <a:t>Odio</a:t>
            </a:r>
            <a:r>
              <a:rPr lang="en-US" dirty="0" smtClean="0"/>
              <a:t> </a:t>
            </a:r>
            <a:r>
              <a:rPr lang="en-US" dirty="0" err="1" smtClean="0"/>
              <a:t>inimicus</a:t>
            </a:r>
            <a:r>
              <a:rPr lang="en-US" dirty="0" smtClean="0"/>
              <a:t> </a:t>
            </a:r>
            <a:r>
              <a:rPr lang="en-US" dirty="0" err="1" smtClean="0"/>
              <a:t>eu</a:t>
            </a:r>
            <a:r>
              <a:rPr lang="en-US" dirty="0" smtClean="0"/>
              <a:t> per. </a:t>
            </a:r>
          </a:p>
        </p:txBody>
      </p:sp>
      <p:sp>
        <p:nvSpPr>
          <p:cNvPr id="5" name="Text Placeholder 4"/>
          <p:cNvSpPr>
            <a:spLocks noGrp="1"/>
          </p:cNvSpPr>
          <p:nvPr>
            <p:ph type="body" sz="quarter" idx="13" hasCustomPrompt="1"/>
          </p:nvPr>
        </p:nvSpPr>
        <p:spPr>
          <a:xfrm>
            <a:off x="4805680" y="1673219"/>
            <a:ext cx="3774758" cy="1477328"/>
          </a:xfrm>
          <a:prstGeom prst="rect">
            <a:avLst/>
          </a:prstGeom>
        </p:spPr>
        <p:txBody>
          <a:bodyPr>
            <a:spAutoFit/>
          </a:bodyPr>
          <a:lstStyle>
            <a:lvl1pPr marL="0" indent="0">
              <a:buNone/>
              <a:defRPr sz="1800">
                <a:latin typeface="Arial"/>
                <a:cs typeface="Arial"/>
              </a:defRPr>
            </a:lvl1pPr>
            <a:lvl2pPr marL="457200" indent="0">
              <a:buNone/>
              <a:defRPr sz="1800">
                <a:latin typeface="Arial"/>
                <a:cs typeface="Arial"/>
              </a:defRPr>
            </a:lvl2pPr>
            <a:lvl3pPr marL="914400" indent="0">
              <a:buNone/>
              <a:defRPr sz="1800">
                <a:latin typeface="Arial"/>
                <a:cs typeface="Arial"/>
              </a:defRPr>
            </a:lvl3pPr>
            <a:lvl4pPr marL="1371600" indent="0">
              <a:buNone/>
              <a:defRPr sz="1800">
                <a:latin typeface="Arial"/>
                <a:cs typeface="Arial"/>
              </a:defRPr>
            </a:lvl4pPr>
            <a:lvl5pPr marL="1828800" indent="0">
              <a:buNone/>
              <a:defRPr sz="1800">
                <a:latin typeface="Arial"/>
                <a:cs typeface="Arial"/>
              </a:defRPr>
            </a:lvl5pPr>
          </a:lstStyle>
          <a:p>
            <a:pPr lvl="0"/>
            <a:r>
              <a:rPr lang="en-US" dirty="0" smtClean="0"/>
              <a:t>Body copy Arial 18 black.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eos</a:t>
            </a:r>
            <a:r>
              <a:rPr lang="en-US" dirty="0" smtClean="0"/>
              <a:t> id </a:t>
            </a:r>
            <a:r>
              <a:rPr lang="en-US" dirty="0" err="1" smtClean="0"/>
              <a:t>assum</a:t>
            </a:r>
            <a:r>
              <a:rPr lang="en-US" dirty="0" smtClean="0"/>
              <a:t> </a:t>
            </a:r>
            <a:r>
              <a:rPr lang="en-US" dirty="0" err="1" smtClean="0"/>
              <a:t>altera</a:t>
            </a:r>
            <a:r>
              <a:rPr lang="en-US" dirty="0" smtClean="0"/>
              <a:t> </a:t>
            </a:r>
            <a:r>
              <a:rPr lang="en-US" dirty="0" err="1" smtClean="0"/>
              <a:t>legendos</a:t>
            </a:r>
            <a:r>
              <a:rPr lang="en-US" dirty="0" smtClean="0"/>
              <a:t>. Cu duo </a:t>
            </a:r>
            <a:r>
              <a:rPr lang="en-US" dirty="0" err="1" smtClean="0"/>
              <a:t>delectus</a:t>
            </a:r>
            <a:r>
              <a:rPr lang="en-US" dirty="0" smtClean="0"/>
              <a:t> </a:t>
            </a:r>
            <a:r>
              <a:rPr lang="en-US" dirty="0" err="1" smtClean="0"/>
              <a:t>quaestio</a:t>
            </a:r>
            <a:r>
              <a:rPr lang="en-US" dirty="0" smtClean="0"/>
              <a:t>, </a:t>
            </a:r>
            <a:r>
              <a:rPr lang="en-US" dirty="0" err="1" smtClean="0"/>
              <a:t>tota</a:t>
            </a:r>
            <a:r>
              <a:rPr lang="en-US" dirty="0" smtClean="0"/>
              <a:t> </a:t>
            </a:r>
            <a:r>
              <a:rPr lang="en-US" dirty="0" err="1" smtClean="0"/>
              <a:t>everti</a:t>
            </a:r>
            <a:r>
              <a:rPr lang="en-US" dirty="0" smtClean="0"/>
              <a:t> </a:t>
            </a:r>
            <a:r>
              <a:rPr lang="en-US" dirty="0" err="1" smtClean="0"/>
              <a:t>saperet</a:t>
            </a:r>
            <a:r>
              <a:rPr lang="en-US" dirty="0" smtClean="0"/>
              <a:t> vim </a:t>
            </a:r>
            <a:r>
              <a:rPr lang="en-US" dirty="0" err="1" smtClean="0"/>
              <a:t>te</a:t>
            </a:r>
            <a:r>
              <a:rPr lang="en-US" dirty="0" smtClean="0"/>
              <a:t>. </a:t>
            </a:r>
            <a:r>
              <a:rPr lang="en-US" dirty="0" err="1" smtClean="0"/>
              <a:t>Odio</a:t>
            </a:r>
            <a:r>
              <a:rPr lang="en-US" dirty="0" smtClean="0"/>
              <a:t> </a:t>
            </a:r>
            <a:r>
              <a:rPr lang="en-US" dirty="0" err="1" smtClean="0"/>
              <a:t>inimicus</a:t>
            </a:r>
            <a:r>
              <a:rPr lang="en-US" dirty="0" smtClean="0"/>
              <a:t> </a:t>
            </a:r>
            <a:r>
              <a:rPr lang="en-US" dirty="0" err="1" smtClean="0"/>
              <a:t>eu</a:t>
            </a:r>
            <a:r>
              <a:rPr lang="en-US" dirty="0" smtClean="0"/>
              <a:t> per. </a:t>
            </a:r>
          </a:p>
        </p:txBody>
      </p:sp>
      <p:pic>
        <p:nvPicPr>
          <p:cNvPr id="10" name="Picture 9" descr="UL-Logo-Red.emf"/>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1451" y="6339741"/>
            <a:ext cx="318035" cy="320040"/>
          </a:xfrm>
          <a:prstGeom prst="rect">
            <a:avLst/>
          </a:prstGeom>
        </p:spPr>
      </p:pic>
      <p:sp>
        <p:nvSpPr>
          <p:cNvPr id="6" name="Footer Placeholder 5"/>
          <p:cNvSpPr>
            <a:spLocks noGrp="1"/>
          </p:cNvSpPr>
          <p:nvPr>
            <p:ph type="ftr" sz="quarter" idx="14"/>
          </p:nvPr>
        </p:nvSpPr>
        <p:spPr>
          <a:xfrm>
            <a:off x="534072" y="6390218"/>
            <a:ext cx="3086100" cy="365125"/>
          </a:xfrm>
          <a:prstGeom prst="rect">
            <a:avLst/>
          </a:prstGeom>
        </p:spPr>
        <p:txBody>
          <a:bodyPr/>
          <a:lstStyle/>
          <a:p>
            <a:r>
              <a:rPr lang="en-US" smtClean="0">
                <a:solidFill>
                  <a:srgbClr val="7F7F7F"/>
                </a:solidFill>
                <a:ea typeface="Open Sans" charset="0"/>
                <a:cs typeface="Arial"/>
              </a:rPr>
              <a:t>UL and the UL logo are trademarks of UL LLC © 2017. Proprietary &amp; Confidential.</a:t>
            </a:r>
            <a:endParaRPr lang="en-US" dirty="0" smtClean="0">
              <a:solidFill>
                <a:srgbClr val="7F7F7F"/>
              </a:solidFill>
              <a:ea typeface="Open Sans" charset="0"/>
              <a:cs typeface="Arial"/>
            </a:endParaRPr>
          </a:p>
        </p:txBody>
      </p:sp>
      <p:sp>
        <p:nvSpPr>
          <p:cNvPr id="7" name="Slide Number Placeholder 6"/>
          <p:cNvSpPr>
            <a:spLocks noGrp="1"/>
          </p:cNvSpPr>
          <p:nvPr>
            <p:ph type="sldNum" sz="quarter" idx="15"/>
          </p:nvPr>
        </p:nvSpPr>
        <p:spPr/>
        <p:txBody>
          <a:bodyPr/>
          <a:lstStyle/>
          <a:p>
            <a:fld id="{EE8C14DB-7D4C-EA4C-A4E5-7900645C36CD}"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0991160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bo Columns">
    <p:spTree>
      <p:nvGrpSpPr>
        <p:cNvPr id="1" name=""/>
        <p:cNvGrpSpPr/>
        <p:nvPr/>
      </p:nvGrpSpPr>
      <p:grpSpPr>
        <a:xfrm>
          <a:off x="0" y="0"/>
          <a:ext cx="0" cy="0"/>
          <a:chOff x="0" y="0"/>
          <a:chExt cx="0" cy="0"/>
        </a:xfrm>
      </p:grpSpPr>
      <p:sp>
        <p:nvSpPr>
          <p:cNvPr id="15" name="Text Placeholder 14"/>
          <p:cNvSpPr>
            <a:spLocks noGrp="1"/>
          </p:cNvSpPr>
          <p:nvPr>
            <p:ph type="body" sz="quarter" idx="10" hasCustomPrompt="1"/>
          </p:nvPr>
        </p:nvSpPr>
        <p:spPr>
          <a:xfrm>
            <a:off x="559473" y="640081"/>
            <a:ext cx="8021161" cy="461665"/>
          </a:xfrm>
          <a:prstGeom prst="rect">
            <a:avLst/>
          </a:prstGeom>
        </p:spPr>
        <p:txBody>
          <a:bodyPr wrap="square">
            <a:spAutoFit/>
          </a:bodyPr>
          <a:lstStyle>
            <a:lvl1pPr marL="0" indent="0">
              <a:buNone/>
              <a:defRPr sz="24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title </a:t>
            </a:r>
            <a:r>
              <a:rPr lang="en-US" dirty="0" err="1" smtClean="0"/>
              <a:t>arial</a:t>
            </a:r>
            <a:r>
              <a:rPr lang="en-US" dirty="0" smtClean="0"/>
              <a:t> bold 24pt red caps</a:t>
            </a:r>
          </a:p>
        </p:txBody>
      </p:sp>
      <p:sp>
        <p:nvSpPr>
          <p:cNvPr id="17" name="Text Placeholder 16"/>
          <p:cNvSpPr>
            <a:spLocks noGrp="1"/>
          </p:cNvSpPr>
          <p:nvPr>
            <p:ph type="body" sz="quarter" idx="11" hasCustomPrompt="1"/>
          </p:nvPr>
        </p:nvSpPr>
        <p:spPr>
          <a:xfrm>
            <a:off x="558800" y="1673219"/>
            <a:ext cx="8021638" cy="923330"/>
          </a:xfrm>
          <a:prstGeom prst="rect">
            <a:avLst/>
          </a:prstGeom>
        </p:spPr>
        <p:txBody>
          <a:bodyPr>
            <a:spAutoFit/>
          </a:bodyPr>
          <a:lstStyle>
            <a:lvl1pPr marL="0" indent="0">
              <a:spcBef>
                <a:spcPts val="0"/>
              </a:spcBef>
              <a:spcAft>
                <a:spcPts val="1200"/>
              </a:spcAft>
              <a:buNone/>
              <a:defRPr sz="1800" b="0" baseline="0">
                <a:latin typeface="Arial"/>
                <a:cs typeface="Arial"/>
              </a:defRPr>
            </a:lvl1pPr>
            <a:lvl2pPr marL="457200" indent="0">
              <a:spcBef>
                <a:spcPts val="0"/>
              </a:spcBef>
              <a:spcAft>
                <a:spcPts val="1200"/>
              </a:spcAft>
              <a:buNone/>
              <a:defRPr sz="1800" b="0">
                <a:latin typeface="Arial"/>
                <a:cs typeface="Arial"/>
              </a:defRPr>
            </a:lvl2pPr>
            <a:lvl3pPr marL="914400" indent="0">
              <a:spcBef>
                <a:spcPts val="0"/>
              </a:spcBef>
              <a:spcAft>
                <a:spcPts val="1200"/>
              </a:spcAft>
              <a:buNone/>
              <a:defRPr sz="1800" b="0">
                <a:latin typeface="Arial"/>
                <a:cs typeface="Arial"/>
              </a:defRPr>
            </a:lvl3pPr>
            <a:lvl4pPr marL="1371600" indent="0">
              <a:spcBef>
                <a:spcPts val="0"/>
              </a:spcBef>
              <a:spcAft>
                <a:spcPts val="1200"/>
              </a:spcAft>
              <a:buNone/>
              <a:defRPr sz="1800" b="0">
                <a:latin typeface="Arial"/>
                <a:cs typeface="Arial"/>
              </a:defRPr>
            </a:lvl4pPr>
            <a:lvl5pPr marL="1828800" indent="0">
              <a:spcBef>
                <a:spcPts val="0"/>
              </a:spcBef>
              <a:spcAft>
                <a:spcPts val="1200"/>
              </a:spcAft>
              <a:buNone/>
              <a:defRPr sz="1800">
                <a:latin typeface="Arial"/>
                <a:cs typeface="Arial"/>
              </a:defRPr>
            </a:lvl5pPr>
          </a:lstStyle>
          <a:p>
            <a:pPr lvl="0"/>
            <a:r>
              <a:rPr lang="en-US" dirty="0" smtClean="0"/>
              <a:t>Main copy Arial 18pt black.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eos</a:t>
            </a:r>
            <a:r>
              <a:rPr lang="en-US" dirty="0" smtClean="0"/>
              <a:t> id </a:t>
            </a:r>
            <a:r>
              <a:rPr lang="en-US" dirty="0" err="1" smtClean="0"/>
              <a:t>assum</a:t>
            </a:r>
            <a:r>
              <a:rPr lang="en-US" dirty="0" smtClean="0"/>
              <a:t> </a:t>
            </a:r>
            <a:r>
              <a:rPr lang="en-US" dirty="0" err="1" smtClean="0"/>
              <a:t>altera</a:t>
            </a:r>
            <a:r>
              <a:rPr lang="en-US" dirty="0" smtClean="0"/>
              <a:t> </a:t>
            </a:r>
            <a:r>
              <a:rPr lang="en-US" dirty="0" err="1" smtClean="0"/>
              <a:t>legendos</a:t>
            </a:r>
            <a:r>
              <a:rPr lang="en-US" dirty="0" smtClean="0"/>
              <a:t>. Cu duo </a:t>
            </a:r>
            <a:r>
              <a:rPr lang="en-US" dirty="0" err="1" smtClean="0"/>
              <a:t>delectus</a:t>
            </a:r>
            <a:r>
              <a:rPr lang="en-US" dirty="0" smtClean="0"/>
              <a:t> </a:t>
            </a:r>
            <a:r>
              <a:rPr lang="en-US" dirty="0" err="1" smtClean="0"/>
              <a:t>quaestio</a:t>
            </a:r>
            <a:r>
              <a:rPr lang="en-US" dirty="0" smtClean="0"/>
              <a:t>, </a:t>
            </a:r>
            <a:r>
              <a:rPr lang="en-US" dirty="0" err="1" smtClean="0"/>
              <a:t>tota</a:t>
            </a:r>
            <a:r>
              <a:rPr lang="en-US" dirty="0" smtClean="0"/>
              <a:t> </a:t>
            </a:r>
            <a:r>
              <a:rPr lang="en-US" dirty="0" err="1" smtClean="0"/>
              <a:t>everti</a:t>
            </a:r>
            <a:r>
              <a:rPr lang="en-US" dirty="0" smtClean="0"/>
              <a:t> </a:t>
            </a:r>
            <a:r>
              <a:rPr lang="en-US" dirty="0" err="1" smtClean="0"/>
              <a:t>saperet</a:t>
            </a:r>
            <a:r>
              <a:rPr lang="en-US" dirty="0" smtClean="0"/>
              <a:t> vim </a:t>
            </a:r>
            <a:r>
              <a:rPr lang="en-US" dirty="0" err="1" smtClean="0"/>
              <a:t>te</a:t>
            </a:r>
            <a:r>
              <a:rPr lang="en-US" dirty="0" smtClean="0"/>
              <a:t>. </a:t>
            </a:r>
            <a:r>
              <a:rPr lang="en-US" dirty="0" err="1" smtClean="0"/>
              <a:t>Odio</a:t>
            </a:r>
            <a:r>
              <a:rPr lang="en-US" dirty="0" smtClean="0"/>
              <a:t> </a:t>
            </a:r>
            <a:r>
              <a:rPr lang="en-US" dirty="0" err="1" smtClean="0"/>
              <a:t>inimicus</a:t>
            </a:r>
            <a:r>
              <a:rPr lang="en-US" dirty="0" smtClean="0"/>
              <a:t> </a:t>
            </a:r>
            <a:r>
              <a:rPr lang="en-US" dirty="0" err="1" smtClean="0"/>
              <a:t>eu</a:t>
            </a:r>
            <a:r>
              <a:rPr lang="en-US" dirty="0" smtClean="0"/>
              <a:t> per. Modus </a:t>
            </a:r>
            <a:r>
              <a:rPr lang="en-US" dirty="0" err="1" smtClean="0"/>
              <a:t>labore</a:t>
            </a:r>
            <a:r>
              <a:rPr lang="en-US" dirty="0" smtClean="0"/>
              <a:t> </a:t>
            </a:r>
            <a:r>
              <a:rPr lang="en-US" dirty="0" err="1" smtClean="0"/>
              <a:t>nusquam</a:t>
            </a:r>
            <a:r>
              <a:rPr lang="en-US" dirty="0" smtClean="0"/>
              <a:t> no mea. </a:t>
            </a:r>
            <a:r>
              <a:rPr lang="en-US" dirty="0" err="1" smtClean="0"/>
              <a:t>Labores</a:t>
            </a:r>
            <a:r>
              <a:rPr lang="en-US" dirty="0" smtClean="0"/>
              <a:t> </a:t>
            </a:r>
            <a:r>
              <a:rPr lang="en-US" dirty="0" err="1" smtClean="0"/>
              <a:t>oportere</a:t>
            </a:r>
            <a:r>
              <a:rPr lang="en-US" dirty="0" smtClean="0"/>
              <a:t> </a:t>
            </a:r>
            <a:r>
              <a:rPr lang="en-US" dirty="0" err="1" smtClean="0"/>
              <a:t>te</a:t>
            </a:r>
            <a:r>
              <a:rPr lang="en-US" dirty="0" smtClean="0"/>
              <a:t> </a:t>
            </a:r>
            <a:r>
              <a:rPr lang="en-US" dirty="0" err="1" smtClean="0"/>
              <a:t>mei</a:t>
            </a:r>
            <a:r>
              <a:rPr lang="en-US" dirty="0" smtClean="0"/>
              <a:t>.</a:t>
            </a:r>
          </a:p>
        </p:txBody>
      </p:sp>
      <p:sp>
        <p:nvSpPr>
          <p:cNvPr id="3" name="Text Placeholder 2"/>
          <p:cNvSpPr>
            <a:spLocks noGrp="1"/>
          </p:cNvSpPr>
          <p:nvPr>
            <p:ph type="body" sz="quarter" idx="12" hasCustomPrompt="1"/>
          </p:nvPr>
        </p:nvSpPr>
        <p:spPr>
          <a:xfrm>
            <a:off x="558800" y="3131810"/>
            <a:ext cx="3799840" cy="1477328"/>
          </a:xfrm>
          <a:prstGeom prst="rect">
            <a:avLst/>
          </a:prstGeom>
        </p:spPr>
        <p:txBody>
          <a:bodyPr wrap="square">
            <a:spAutoFit/>
          </a:bodyPr>
          <a:lstStyle>
            <a:lvl1pPr marL="0" indent="0">
              <a:buNone/>
              <a:defRPr sz="1800">
                <a:latin typeface="Arial"/>
                <a:cs typeface="Arial"/>
              </a:defRPr>
            </a:lvl1pPr>
            <a:lvl2pPr marL="457200" indent="0">
              <a:buNone/>
              <a:defRPr sz="1800">
                <a:latin typeface="Arial"/>
                <a:cs typeface="Arial"/>
              </a:defRPr>
            </a:lvl2pPr>
            <a:lvl3pPr marL="914400" indent="0">
              <a:buNone/>
              <a:defRPr sz="1800">
                <a:latin typeface="Arial"/>
                <a:cs typeface="Arial"/>
              </a:defRPr>
            </a:lvl3pPr>
            <a:lvl4pPr marL="1371600" indent="0">
              <a:buNone/>
              <a:defRPr sz="1800">
                <a:latin typeface="Arial"/>
                <a:cs typeface="Arial"/>
              </a:defRPr>
            </a:lvl4pPr>
            <a:lvl5pPr marL="1828800" indent="0">
              <a:buNone/>
              <a:defRPr sz="1800">
                <a:latin typeface="Arial"/>
                <a:cs typeface="Arial"/>
              </a:defRPr>
            </a:lvl5pPr>
          </a:lstStyle>
          <a:p>
            <a:pPr lvl="0"/>
            <a:r>
              <a:rPr lang="en-US" dirty="0" smtClean="0"/>
              <a:t>Body copy Arial 18pt black.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eos</a:t>
            </a:r>
            <a:r>
              <a:rPr lang="en-US" dirty="0" smtClean="0"/>
              <a:t> id </a:t>
            </a:r>
            <a:r>
              <a:rPr lang="en-US" dirty="0" err="1" smtClean="0"/>
              <a:t>assum</a:t>
            </a:r>
            <a:r>
              <a:rPr lang="en-US" dirty="0" smtClean="0"/>
              <a:t> </a:t>
            </a:r>
            <a:r>
              <a:rPr lang="en-US" dirty="0" err="1" smtClean="0"/>
              <a:t>altera</a:t>
            </a:r>
            <a:r>
              <a:rPr lang="en-US" dirty="0" smtClean="0"/>
              <a:t> </a:t>
            </a:r>
            <a:r>
              <a:rPr lang="en-US" dirty="0" err="1" smtClean="0"/>
              <a:t>legendos</a:t>
            </a:r>
            <a:r>
              <a:rPr lang="en-US" dirty="0" smtClean="0"/>
              <a:t>. Cu duo </a:t>
            </a:r>
            <a:r>
              <a:rPr lang="en-US" dirty="0" err="1" smtClean="0"/>
              <a:t>delectus</a:t>
            </a:r>
            <a:r>
              <a:rPr lang="en-US" dirty="0" smtClean="0"/>
              <a:t> </a:t>
            </a:r>
            <a:r>
              <a:rPr lang="en-US" dirty="0" err="1" smtClean="0"/>
              <a:t>quaestio</a:t>
            </a:r>
            <a:r>
              <a:rPr lang="en-US" dirty="0" smtClean="0"/>
              <a:t>, </a:t>
            </a:r>
            <a:r>
              <a:rPr lang="en-US" dirty="0" err="1" smtClean="0"/>
              <a:t>tota</a:t>
            </a:r>
            <a:r>
              <a:rPr lang="en-US" dirty="0" smtClean="0"/>
              <a:t> </a:t>
            </a:r>
            <a:r>
              <a:rPr lang="en-US" dirty="0" err="1" smtClean="0"/>
              <a:t>everti</a:t>
            </a:r>
            <a:r>
              <a:rPr lang="en-US" dirty="0" smtClean="0"/>
              <a:t> </a:t>
            </a:r>
            <a:r>
              <a:rPr lang="en-US" dirty="0" err="1" smtClean="0"/>
              <a:t>saperet</a:t>
            </a:r>
            <a:r>
              <a:rPr lang="en-US" dirty="0" smtClean="0"/>
              <a:t> vim </a:t>
            </a:r>
            <a:r>
              <a:rPr lang="en-US" dirty="0" err="1" smtClean="0"/>
              <a:t>te</a:t>
            </a:r>
            <a:r>
              <a:rPr lang="en-US" dirty="0" smtClean="0"/>
              <a:t>. </a:t>
            </a:r>
            <a:r>
              <a:rPr lang="en-US" dirty="0" err="1" smtClean="0"/>
              <a:t>Odio</a:t>
            </a:r>
            <a:r>
              <a:rPr lang="en-US" dirty="0" smtClean="0"/>
              <a:t> </a:t>
            </a:r>
            <a:r>
              <a:rPr lang="en-US" dirty="0" err="1" smtClean="0"/>
              <a:t>inimicus</a:t>
            </a:r>
            <a:r>
              <a:rPr lang="en-US" dirty="0" smtClean="0"/>
              <a:t> </a:t>
            </a:r>
            <a:r>
              <a:rPr lang="en-US" dirty="0" err="1" smtClean="0"/>
              <a:t>eu</a:t>
            </a:r>
            <a:r>
              <a:rPr lang="en-US" dirty="0" smtClean="0"/>
              <a:t> per. </a:t>
            </a:r>
          </a:p>
        </p:txBody>
      </p:sp>
      <p:sp>
        <p:nvSpPr>
          <p:cNvPr id="5" name="Text Placeholder 4"/>
          <p:cNvSpPr>
            <a:spLocks noGrp="1"/>
          </p:cNvSpPr>
          <p:nvPr>
            <p:ph type="body" sz="quarter" idx="13" hasCustomPrompt="1"/>
          </p:nvPr>
        </p:nvSpPr>
        <p:spPr>
          <a:xfrm>
            <a:off x="4805680" y="3131810"/>
            <a:ext cx="3774758" cy="1477328"/>
          </a:xfrm>
          <a:prstGeom prst="rect">
            <a:avLst/>
          </a:prstGeom>
        </p:spPr>
        <p:txBody>
          <a:bodyPr>
            <a:spAutoFit/>
          </a:bodyPr>
          <a:lstStyle>
            <a:lvl1pPr marL="0" indent="0">
              <a:buNone/>
              <a:defRPr sz="1800">
                <a:latin typeface="Arial"/>
                <a:cs typeface="Arial"/>
              </a:defRPr>
            </a:lvl1pPr>
            <a:lvl2pPr marL="457200" indent="0">
              <a:buNone/>
              <a:defRPr sz="1800">
                <a:latin typeface="Arial"/>
                <a:cs typeface="Arial"/>
              </a:defRPr>
            </a:lvl2pPr>
            <a:lvl3pPr marL="914400" indent="0">
              <a:buNone/>
              <a:defRPr sz="1800">
                <a:latin typeface="Arial"/>
                <a:cs typeface="Arial"/>
              </a:defRPr>
            </a:lvl3pPr>
            <a:lvl4pPr marL="1371600" indent="0">
              <a:buNone/>
              <a:defRPr sz="1800">
                <a:latin typeface="Arial"/>
                <a:cs typeface="Arial"/>
              </a:defRPr>
            </a:lvl4pPr>
            <a:lvl5pPr marL="1828800" indent="0">
              <a:buNone/>
              <a:defRPr sz="1800">
                <a:latin typeface="Arial"/>
                <a:cs typeface="Arial"/>
              </a:defRPr>
            </a:lvl5pPr>
          </a:lstStyle>
          <a:p>
            <a:pPr lvl="0"/>
            <a:r>
              <a:rPr lang="en-US" dirty="0" smtClean="0"/>
              <a:t>Body copy Arial 18 black.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eos</a:t>
            </a:r>
            <a:r>
              <a:rPr lang="en-US" dirty="0" smtClean="0"/>
              <a:t> id </a:t>
            </a:r>
            <a:r>
              <a:rPr lang="en-US" dirty="0" err="1" smtClean="0"/>
              <a:t>assum</a:t>
            </a:r>
            <a:r>
              <a:rPr lang="en-US" dirty="0" smtClean="0"/>
              <a:t> </a:t>
            </a:r>
            <a:r>
              <a:rPr lang="en-US" dirty="0" err="1" smtClean="0"/>
              <a:t>altera</a:t>
            </a:r>
            <a:r>
              <a:rPr lang="en-US" dirty="0" smtClean="0"/>
              <a:t> </a:t>
            </a:r>
            <a:r>
              <a:rPr lang="en-US" dirty="0" err="1" smtClean="0"/>
              <a:t>legendos</a:t>
            </a:r>
            <a:r>
              <a:rPr lang="en-US" dirty="0" smtClean="0"/>
              <a:t>. Cu duo </a:t>
            </a:r>
            <a:r>
              <a:rPr lang="en-US" dirty="0" err="1" smtClean="0"/>
              <a:t>delectus</a:t>
            </a:r>
            <a:r>
              <a:rPr lang="en-US" dirty="0" smtClean="0"/>
              <a:t> </a:t>
            </a:r>
            <a:r>
              <a:rPr lang="en-US" dirty="0" err="1" smtClean="0"/>
              <a:t>quaestio</a:t>
            </a:r>
            <a:r>
              <a:rPr lang="en-US" dirty="0" smtClean="0"/>
              <a:t>, </a:t>
            </a:r>
            <a:r>
              <a:rPr lang="en-US" dirty="0" err="1" smtClean="0"/>
              <a:t>tota</a:t>
            </a:r>
            <a:r>
              <a:rPr lang="en-US" dirty="0" smtClean="0"/>
              <a:t> </a:t>
            </a:r>
            <a:r>
              <a:rPr lang="en-US" dirty="0" err="1" smtClean="0"/>
              <a:t>everti</a:t>
            </a:r>
            <a:r>
              <a:rPr lang="en-US" dirty="0" smtClean="0"/>
              <a:t> </a:t>
            </a:r>
            <a:r>
              <a:rPr lang="en-US" dirty="0" err="1" smtClean="0"/>
              <a:t>saperet</a:t>
            </a:r>
            <a:r>
              <a:rPr lang="en-US" dirty="0" smtClean="0"/>
              <a:t> vim </a:t>
            </a:r>
            <a:r>
              <a:rPr lang="en-US" dirty="0" err="1" smtClean="0"/>
              <a:t>te</a:t>
            </a:r>
            <a:r>
              <a:rPr lang="en-US" dirty="0" smtClean="0"/>
              <a:t>. </a:t>
            </a:r>
            <a:r>
              <a:rPr lang="en-US" dirty="0" err="1" smtClean="0"/>
              <a:t>Odio</a:t>
            </a:r>
            <a:r>
              <a:rPr lang="en-US" dirty="0" smtClean="0"/>
              <a:t> </a:t>
            </a:r>
            <a:r>
              <a:rPr lang="en-US" dirty="0" err="1" smtClean="0"/>
              <a:t>inimicus</a:t>
            </a:r>
            <a:r>
              <a:rPr lang="en-US" dirty="0" smtClean="0"/>
              <a:t> </a:t>
            </a:r>
            <a:r>
              <a:rPr lang="en-US" dirty="0" err="1" smtClean="0"/>
              <a:t>eu</a:t>
            </a:r>
            <a:r>
              <a:rPr lang="en-US" dirty="0" smtClean="0"/>
              <a:t> per. </a:t>
            </a:r>
          </a:p>
        </p:txBody>
      </p:sp>
      <p:pic>
        <p:nvPicPr>
          <p:cNvPr id="10" name="Picture 9" descr="UL-Logo-Red.emf"/>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1451" y="6339741"/>
            <a:ext cx="318035" cy="320040"/>
          </a:xfrm>
          <a:prstGeom prst="rect">
            <a:avLst/>
          </a:prstGeom>
        </p:spPr>
      </p:pic>
      <p:sp>
        <p:nvSpPr>
          <p:cNvPr id="6" name="Footer Placeholder 5"/>
          <p:cNvSpPr>
            <a:spLocks noGrp="1"/>
          </p:cNvSpPr>
          <p:nvPr>
            <p:ph type="ftr" sz="quarter" idx="14"/>
          </p:nvPr>
        </p:nvSpPr>
        <p:spPr>
          <a:xfrm>
            <a:off x="534072" y="6390218"/>
            <a:ext cx="3086100" cy="365125"/>
          </a:xfrm>
          <a:prstGeom prst="rect">
            <a:avLst/>
          </a:prstGeom>
        </p:spPr>
        <p:txBody>
          <a:bodyPr/>
          <a:lstStyle/>
          <a:p>
            <a:r>
              <a:rPr lang="en-US" smtClean="0">
                <a:solidFill>
                  <a:srgbClr val="7F7F7F"/>
                </a:solidFill>
                <a:ea typeface="Open Sans" charset="0"/>
                <a:cs typeface="Arial"/>
              </a:rPr>
              <a:t>UL and the UL logo are trademarks of UL LLC © 2017. Proprietary &amp; Confidential.</a:t>
            </a:r>
            <a:endParaRPr lang="en-US" dirty="0" smtClean="0">
              <a:solidFill>
                <a:srgbClr val="7F7F7F"/>
              </a:solidFill>
              <a:ea typeface="Open Sans" charset="0"/>
              <a:cs typeface="Arial"/>
            </a:endParaRPr>
          </a:p>
        </p:txBody>
      </p:sp>
      <p:sp>
        <p:nvSpPr>
          <p:cNvPr id="7" name="Slide Number Placeholder 6"/>
          <p:cNvSpPr>
            <a:spLocks noGrp="1"/>
          </p:cNvSpPr>
          <p:nvPr>
            <p:ph type="sldNum" sz="quarter" idx="15"/>
          </p:nvPr>
        </p:nvSpPr>
        <p:spPr/>
        <p:txBody>
          <a:bodyPr/>
          <a:lstStyle/>
          <a:p>
            <a:fld id="{EE8C14DB-7D4C-EA4C-A4E5-7900645C36CD}"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612275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White ">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auto">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userDrawn="1"/>
        </p:nvSpPr>
        <p:spPr>
          <a:xfrm>
            <a:off x="457200" y="6423025"/>
            <a:ext cx="3236913" cy="246063"/>
          </a:xfrm>
          <a:prstGeom prst="rect">
            <a:avLst/>
          </a:prstGeom>
          <a:noFill/>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sz="1000" dirty="0" smtClean="0"/>
              <a:t>UL and the UL logo are trademarks of UL LLC © 2016</a:t>
            </a:r>
          </a:p>
        </p:txBody>
      </p:sp>
      <p:sp>
        <p:nvSpPr>
          <p:cNvPr id="2" name="Title 1"/>
          <p:cNvSpPr>
            <a:spLocks noGrp="1"/>
          </p:cNvSpPr>
          <p:nvPr>
            <p:ph type="ctrTitle"/>
          </p:nvPr>
        </p:nvSpPr>
        <p:spPr>
          <a:xfrm>
            <a:off x="457199" y="2532888"/>
            <a:ext cx="5570525" cy="1399032"/>
          </a:xfrm>
        </p:spPr>
        <p:txBody>
          <a:bodyPr/>
          <a:lstStyle>
            <a:lvl1pPr algn="l">
              <a:defRPr sz="3000" b="1">
                <a:solidFill>
                  <a:schemeClr val="accent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7199" y="3959352"/>
            <a:ext cx="5570525" cy="1773936"/>
          </a:xfrm>
        </p:spPr>
        <p:txBody>
          <a:bodyPr>
            <a:normAutofit/>
          </a:bodyPr>
          <a:lstStyle>
            <a:lvl1pPr marL="0" indent="0" algn="l">
              <a:buNone/>
              <a:defRPr sz="1600" b="1">
                <a:solidFill>
                  <a:schemeClr val="accent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1338630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mage Left">
    <p:spTree>
      <p:nvGrpSpPr>
        <p:cNvPr id="1" name=""/>
        <p:cNvGrpSpPr/>
        <p:nvPr/>
      </p:nvGrpSpPr>
      <p:grpSpPr>
        <a:xfrm>
          <a:off x="0" y="0"/>
          <a:ext cx="0" cy="0"/>
          <a:chOff x="0" y="0"/>
          <a:chExt cx="0" cy="0"/>
        </a:xfrm>
      </p:grpSpPr>
      <p:sp>
        <p:nvSpPr>
          <p:cNvPr id="15" name="Text Placeholder 14"/>
          <p:cNvSpPr>
            <a:spLocks noGrp="1"/>
          </p:cNvSpPr>
          <p:nvPr>
            <p:ph type="body" sz="quarter" idx="10" hasCustomPrompt="1"/>
          </p:nvPr>
        </p:nvSpPr>
        <p:spPr>
          <a:xfrm>
            <a:off x="559473" y="640081"/>
            <a:ext cx="8021161" cy="461665"/>
          </a:xfrm>
          <a:prstGeom prst="rect">
            <a:avLst/>
          </a:prstGeom>
        </p:spPr>
        <p:txBody>
          <a:bodyPr wrap="square">
            <a:spAutoFit/>
          </a:bodyPr>
          <a:lstStyle>
            <a:lvl1pPr marL="0" indent="0">
              <a:buNone/>
              <a:defRPr sz="24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title </a:t>
            </a:r>
            <a:r>
              <a:rPr lang="en-US" dirty="0" err="1" smtClean="0"/>
              <a:t>arial</a:t>
            </a:r>
            <a:r>
              <a:rPr lang="en-US" dirty="0" smtClean="0"/>
              <a:t> bold 24pt red caps</a:t>
            </a:r>
          </a:p>
        </p:txBody>
      </p:sp>
      <p:sp>
        <p:nvSpPr>
          <p:cNvPr id="5" name="Text Placeholder 4"/>
          <p:cNvSpPr>
            <a:spLocks noGrp="1"/>
          </p:cNvSpPr>
          <p:nvPr>
            <p:ph type="body" sz="quarter" idx="13" hasCustomPrompt="1"/>
          </p:nvPr>
        </p:nvSpPr>
        <p:spPr>
          <a:xfrm>
            <a:off x="4805680" y="1672374"/>
            <a:ext cx="3774758" cy="2031325"/>
          </a:xfrm>
          <a:prstGeom prst="rect">
            <a:avLst/>
          </a:prstGeom>
        </p:spPr>
        <p:txBody>
          <a:bodyPr>
            <a:spAutoFit/>
          </a:bodyPr>
          <a:lstStyle>
            <a:lvl1pPr marL="0" indent="0">
              <a:buNone/>
              <a:defRPr sz="1800">
                <a:latin typeface="Arial"/>
                <a:cs typeface="Arial"/>
              </a:defRPr>
            </a:lvl1pPr>
            <a:lvl2pPr marL="457200" indent="0">
              <a:buNone/>
              <a:defRPr sz="1800">
                <a:latin typeface="Arial"/>
                <a:cs typeface="Arial"/>
              </a:defRPr>
            </a:lvl2pPr>
            <a:lvl3pPr marL="914400" indent="0">
              <a:buNone/>
              <a:defRPr sz="1800">
                <a:latin typeface="Arial"/>
                <a:cs typeface="Arial"/>
              </a:defRPr>
            </a:lvl3pPr>
            <a:lvl4pPr marL="1371600" indent="0">
              <a:buNone/>
              <a:defRPr sz="1800">
                <a:latin typeface="Arial"/>
                <a:cs typeface="Arial"/>
              </a:defRPr>
            </a:lvl4pPr>
            <a:lvl5pPr marL="1828800" indent="0">
              <a:buNone/>
              <a:defRPr sz="1800">
                <a:latin typeface="Arial"/>
                <a:cs typeface="Arial"/>
              </a:defRPr>
            </a:lvl5pPr>
          </a:lstStyle>
          <a:p>
            <a:pPr lvl="0"/>
            <a:r>
              <a:rPr lang="en-US" dirty="0" smtClean="0"/>
              <a:t>Body copy Arial 18 black.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eos</a:t>
            </a:r>
            <a:r>
              <a:rPr lang="en-US" dirty="0" smtClean="0"/>
              <a:t> id </a:t>
            </a:r>
            <a:r>
              <a:rPr lang="en-US" dirty="0" err="1" smtClean="0"/>
              <a:t>assum</a:t>
            </a:r>
            <a:r>
              <a:rPr lang="en-US" dirty="0" smtClean="0"/>
              <a:t> </a:t>
            </a:r>
            <a:r>
              <a:rPr lang="en-US" dirty="0" err="1" smtClean="0"/>
              <a:t>altera</a:t>
            </a:r>
            <a:r>
              <a:rPr lang="en-US" dirty="0" smtClean="0"/>
              <a:t> </a:t>
            </a:r>
            <a:r>
              <a:rPr lang="en-US" dirty="0" err="1" smtClean="0"/>
              <a:t>legendos</a:t>
            </a:r>
            <a:r>
              <a:rPr lang="en-US" dirty="0" smtClean="0"/>
              <a:t>. Cu duo </a:t>
            </a:r>
            <a:r>
              <a:rPr lang="en-US" dirty="0" err="1" smtClean="0"/>
              <a:t>delectus</a:t>
            </a:r>
            <a:r>
              <a:rPr lang="en-US" dirty="0" smtClean="0"/>
              <a:t> </a:t>
            </a:r>
            <a:r>
              <a:rPr lang="en-US" dirty="0" err="1" smtClean="0"/>
              <a:t>quaestio</a:t>
            </a:r>
            <a:r>
              <a:rPr lang="en-US" dirty="0" smtClean="0"/>
              <a:t>, </a:t>
            </a:r>
            <a:r>
              <a:rPr lang="en-US" dirty="0" err="1" smtClean="0"/>
              <a:t>tota</a:t>
            </a:r>
            <a:r>
              <a:rPr lang="en-US" dirty="0" smtClean="0"/>
              <a:t> </a:t>
            </a:r>
            <a:r>
              <a:rPr lang="en-US" dirty="0" err="1" smtClean="0"/>
              <a:t>everti</a:t>
            </a:r>
            <a:r>
              <a:rPr lang="en-US" dirty="0" smtClean="0"/>
              <a:t> </a:t>
            </a:r>
            <a:r>
              <a:rPr lang="en-US" dirty="0" err="1" smtClean="0"/>
              <a:t>saperet</a:t>
            </a:r>
            <a:r>
              <a:rPr lang="en-US" dirty="0" smtClean="0"/>
              <a:t> vim </a:t>
            </a:r>
            <a:r>
              <a:rPr lang="en-US" dirty="0" err="1" smtClean="0"/>
              <a:t>te</a:t>
            </a:r>
            <a:r>
              <a:rPr lang="en-US" dirty="0" smtClean="0"/>
              <a:t>. </a:t>
            </a:r>
            <a:r>
              <a:rPr lang="en-US" dirty="0" err="1" smtClean="0"/>
              <a:t>Odio</a:t>
            </a:r>
            <a:r>
              <a:rPr lang="en-US" dirty="0" smtClean="0"/>
              <a:t> </a:t>
            </a:r>
            <a:r>
              <a:rPr lang="en-US" dirty="0" err="1" smtClean="0"/>
              <a:t>inimicus</a:t>
            </a:r>
            <a:r>
              <a:rPr lang="en-US" dirty="0" smtClean="0"/>
              <a:t> </a:t>
            </a:r>
            <a:r>
              <a:rPr lang="en-US" dirty="0" err="1" smtClean="0"/>
              <a:t>eu</a:t>
            </a:r>
            <a:r>
              <a:rPr lang="en-US" dirty="0" smtClean="0"/>
              <a:t> per. Modus </a:t>
            </a:r>
            <a:r>
              <a:rPr lang="en-US" dirty="0" err="1" smtClean="0"/>
              <a:t>labore</a:t>
            </a:r>
            <a:r>
              <a:rPr lang="en-US" dirty="0" smtClean="0"/>
              <a:t> </a:t>
            </a:r>
            <a:r>
              <a:rPr lang="en-US" dirty="0" err="1" smtClean="0"/>
              <a:t>nusquam</a:t>
            </a:r>
            <a:r>
              <a:rPr lang="en-US" dirty="0" smtClean="0"/>
              <a:t> no mea. </a:t>
            </a:r>
            <a:r>
              <a:rPr lang="en-US" dirty="0" err="1" smtClean="0"/>
              <a:t>Labores</a:t>
            </a:r>
            <a:r>
              <a:rPr lang="en-US" dirty="0" smtClean="0"/>
              <a:t> </a:t>
            </a:r>
            <a:r>
              <a:rPr lang="en-US" dirty="0" err="1" smtClean="0"/>
              <a:t>oportere</a:t>
            </a:r>
            <a:r>
              <a:rPr lang="en-US" dirty="0" smtClean="0"/>
              <a:t> </a:t>
            </a:r>
            <a:r>
              <a:rPr lang="en-US" dirty="0" err="1" smtClean="0"/>
              <a:t>te</a:t>
            </a:r>
            <a:r>
              <a:rPr lang="en-US" dirty="0" smtClean="0"/>
              <a:t> </a:t>
            </a:r>
            <a:r>
              <a:rPr lang="en-US" dirty="0" err="1" smtClean="0"/>
              <a:t>mei</a:t>
            </a:r>
            <a:r>
              <a:rPr lang="en-US" dirty="0" smtClean="0"/>
              <a:t>.</a:t>
            </a:r>
          </a:p>
        </p:txBody>
      </p:sp>
      <p:sp>
        <p:nvSpPr>
          <p:cNvPr id="10" name="Picture Placeholder 3"/>
          <p:cNvSpPr>
            <a:spLocks noGrp="1"/>
          </p:cNvSpPr>
          <p:nvPr>
            <p:ph type="pic" sz="quarter" idx="14"/>
          </p:nvPr>
        </p:nvSpPr>
        <p:spPr>
          <a:xfrm>
            <a:off x="559473" y="1672373"/>
            <a:ext cx="3768551" cy="4145661"/>
          </a:xfrm>
          <a:prstGeom prst="rect">
            <a:avLst/>
          </a:prstGeom>
          <a:noFill/>
          <a:ln>
            <a:noFill/>
          </a:ln>
        </p:spPr>
        <p:txBody>
          <a:bodyPr>
            <a:normAutofit/>
          </a:bodyPr>
          <a:lstStyle>
            <a:lvl1pPr marL="0" indent="0">
              <a:buNone/>
              <a:defRPr sz="1200" b="1" cap="all">
                <a:solidFill>
                  <a:schemeClr val="bg1">
                    <a:lumMod val="50000"/>
                  </a:schemeClr>
                </a:solidFill>
                <a:latin typeface="Arial"/>
                <a:cs typeface="Arial"/>
              </a:defRPr>
            </a:lvl1pPr>
          </a:lstStyle>
          <a:p>
            <a:r>
              <a:rPr lang="en-US" smtClean="0"/>
              <a:t>Drag picture to placeholder or click icon to add</a:t>
            </a:r>
            <a:endParaRPr lang="en-US" dirty="0"/>
          </a:p>
        </p:txBody>
      </p:sp>
      <p:pic>
        <p:nvPicPr>
          <p:cNvPr id="11" name="Picture 10" descr="UL-Logo-Red.emf"/>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1451" y="6339741"/>
            <a:ext cx="318035" cy="320040"/>
          </a:xfrm>
          <a:prstGeom prst="rect">
            <a:avLst/>
          </a:prstGeom>
        </p:spPr>
      </p:pic>
      <p:sp>
        <p:nvSpPr>
          <p:cNvPr id="4" name="Footer Placeholder 3"/>
          <p:cNvSpPr>
            <a:spLocks noGrp="1"/>
          </p:cNvSpPr>
          <p:nvPr>
            <p:ph type="ftr" sz="quarter" idx="15"/>
          </p:nvPr>
        </p:nvSpPr>
        <p:spPr>
          <a:xfrm>
            <a:off x="534072" y="6390218"/>
            <a:ext cx="3086100" cy="365125"/>
          </a:xfrm>
          <a:prstGeom prst="rect">
            <a:avLst/>
          </a:prstGeom>
        </p:spPr>
        <p:txBody>
          <a:bodyPr/>
          <a:lstStyle/>
          <a:p>
            <a:r>
              <a:rPr lang="en-US" smtClean="0">
                <a:solidFill>
                  <a:srgbClr val="7F7F7F"/>
                </a:solidFill>
                <a:ea typeface="Open Sans" charset="0"/>
                <a:cs typeface="Arial"/>
              </a:rPr>
              <a:t>UL and the UL logo are trademarks of UL LLC © 2017. Proprietary &amp; Confidential.</a:t>
            </a:r>
            <a:endParaRPr lang="en-US" dirty="0" smtClean="0">
              <a:solidFill>
                <a:srgbClr val="7F7F7F"/>
              </a:solidFill>
              <a:ea typeface="Open Sans" charset="0"/>
              <a:cs typeface="Arial"/>
            </a:endParaRPr>
          </a:p>
        </p:txBody>
      </p:sp>
      <p:sp>
        <p:nvSpPr>
          <p:cNvPr id="6" name="Slide Number Placeholder 5"/>
          <p:cNvSpPr>
            <a:spLocks noGrp="1"/>
          </p:cNvSpPr>
          <p:nvPr>
            <p:ph type="sldNum" sz="quarter" idx="16"/>
          </p:nvPr>
        </p:nvSpPr>
        <p:spPr/>
        <p:txBody>
          <a:bodyPr/>
          <a:lstStyle/>
          <a:p>
            <a:fld id="{EE8C14DB-7D4C-EA4C-A4E5-7900645C36CD}"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9694283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Right">
    <p:spTree>
      <p:nvGrpSpPr>
        <p:cNvPr id="1" name=""/>
        <p:cNvGrpSpPr/>
        <p:nvPr/>
      </p:nvGrpSpPr>
      <p:grpSpPr>
        <a:xfrm>
          <a:off x="0" y="0"/>
          <a:ext cx="0" cy="0"/>
          <a:chOff x="0" y="0"/>
          <a:chExt cx="0" cy="0"/>
        </a:xfrm>
      </p:grpSpPr>
      <p:sp>
        <p:nvSpPr>
          <p:cNvPr id="10" name="Picture Placeholder 3"/>
          <p:cNvSpPr>
            <a:spLocks noGrp="1"/>
          </p:cNvSpPr>
          <p:nvPr>
            <p:ph type="pic" sz="quarter" idx="14"/>
          </p:nvPr>
        </p:nvSpPr>
        <p:spPr>
          <a:xfrm>
            <a:off x="4812083" y="1672373"/>
            <a:ext cx="3768551" cy="4145661"/>
          </a:xfrm>
          <a:prstGeom prst="rect">
            <a:avLst/>
          </a:prstGeom>
          <a:noFill/>
          <a:ln>
            <a:noFill/>
          </a:ln>
        </p:spPr>
        <p:txBody>
          <a:bodyPr>
            <a:normAutofit/>
          </a:bodyPr>
          <a:lstStyle>
            <a:lvl1pPr marL="0" indent="0">
              <a:buNone/>
              <a:defRPr sz="1200" b="1" cap="all">
                <a:solidFill>
                  <a:schemeClr val="bg1">
                    <a:lumMod val="50000"/>
                  </a:schemeClr>
                </a:solidFill>
                <a:latin typeface="Arial"/>
                <a:cs typeface="Arial"/>
              </a:defRPr>
            </a:lvl1pPr>
          </a:lstStyle>
          <a:p>
            <a:r>
              <a:rPr lang="en-US" smtClean="0"/>
              <a:t>Drag picture to placeholder or click icon to add</a:t>
            </a:r>
            <a:endParaRPr lang="en-US" dirty="0"/>
          </a:p>
        </p:txBody>
      </p:sp>
      <p:sp>
        <p:nvSpPr>
          <p:cNvPr id="15" name="Text Placeholder 14"/>
          <p:cNvSpPr>
            <a:spLocks noGrp="1"/>
          </p:cNvSpPr>
          <p:nvPr>
            <p:ph type="body" sz="quarter" idx="10" hasCustomPrompt="1"/>
          </p:nvPr>
        </p:nvSpPr>
        <p:spPr>
          <a:xfrm>
            <a:off x="559473" y="640081"/>
            <a:ext cx="8021161" cy="461665"/>
          </a:xfrm>
          <a:prstGeom prst="rect">
            <a:avLst/>
          </a:prstGeom>
        </p:spPr>
        <p:txBody>
          <a:bodyPr wrap="square">
            <a:spAutoFit/>
          </a:bodyPr>
          <a:lstStyle>
            <a:lvl1pPr marL="0" indent="0">
              <a:buNone/>
              <a:defRPr sz="24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title </a:t>
            </a:r>
            <a:r>
              <a:rPr lang="en-US" dirty="0" err="1" smtClean="0"/>
              <a:t>arial</a:t>
            </a:r>
            <a:r>
              <a:rPr lang="en-US" dirty="0" smtClean="0"/>
              <a:t> bold 24pt red caps</a:t>
            </a:r>
          </a:p>
        </p:txBody>
      </p:sp>
      <p:sp>
        <p:nvSpPr>
          <p:cNvPr id="5" name="Text Placeholder 4"/>
          <p:cNvSpPr>
            <a:spLocks noGrp="1"/>
          </p:cNvSpPr>
          <p:nvPr>
            <p:ph type="body" sz="quarter" idx="13" hasCustomPrompt="1"/>
          </p:nvPr>
        </p:nvSpPr>
        <p:spPr>
          <a:xfrm>
            <a:off x="559472" y="1672374"/>
            <a:ext cx="3774758" cy="2031325"/>
          </a:xfrm>
          <a:prstGeom prst="rect">
            <a:avLst/>
          </a:prstGeom>
        </p:spPr>
        <p:txBody>
          <a:bodyPr>
            <a:spAutoFit/>
          </a:bodyPr>
          <a:lstStyle>
            <a:lvl1pPr marL="0" indent="0">
              <a:buNone/>
              <a:defRPr sz="1800">
                <a:latin typeface="Arial"/>
                <a:cs typeface="Arial"/>
              </a:defRPr>
            </a:lvl1pPr>
            <a:lvl2pPr marL="457200" indent="0">
              <a:buNone/>
              <a:defRPr sz="1800">
                <a:latin typeface="Arial"/>
                <a:cs typeface="Arial"/>
              </a:defRPr>
            </a:lvl2pPr>
            <a:lvl3pPr marL="914400" indent="0">
              <a:buNone/>
              <a:defRPr sz="1800">
                <a:latin typeface="Arial"/>
                <a:cs typeface="Arial"/>
              </a:defRPr>
            </a:lvl3pPr>
            <a:lvl4pPr marL="1371600" indent="0">
              <a:buNone/>
              <a:defRPr sz="1800">
                <a:latin typeface="Arial"/>
                <a:cs typeface="Arial"/>
              </a:defRPr>
            </a:lvl4pPr>
            <a:lvl5pPr marL="1828800" indent="0">
              <a:buNone/>
              <a:defRPr sz="1800">
                <a:latin typeface="Arial"/>
                <a:cs typeface="Arial"/>
              </a:defRPr>
            </a:lvl5pPr>
          </a:lstStyle>
          <a:p>
            <a:pPr lvl="0"/>
            <a:r>
              <a:rPr lang="en-US" dirty="0" smtClean="0"/>
              <a:t>Body copy Arial 18 black.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eos</a:t>
            </a:r>
            <a:r>
              <a:rPr lang="en-US" dirty="0" smtClean="0"/>
              <a:t> id </a:t>
            </a:r>
            <a:r>
              <a:rPr lang="en-US" dirty="0" err="1" smtClean="0"/>
              <a:t>assum</a:t>
            </a:r>
            <a:r>
              <a:rPr lang="en-US" dirty="0" smtClean="0"/>
              <a:t> </a:t>
            </a:r>
            <a:r>
              <a:rPr lang="en-US" dirty="0" err="1" smtClean="0"/>
              <a:t>altera</a:t>
            </a:r>
            <a:r>
              <a:rPr lang="en-US" dirty="0" smtClean="0"/>
              <a:t> </a:t>
            </a:r>
            <a:r>
              <a:rPr lang="en-US" dirty="0" err="1" smtClean="0"/>
              <a:t>legendos</a:t>
            </a:r>
            <a:r>
              <a:rPr lang="en-US" dirty="0" smtClean="0"/>
              <a:t>. Cu duo </a:t>
            </a:r>
            <a:r>
              <a:rPr lang="en-US" dirty="0" err="1" smtClean="0"/>
              <a:t>delectus</a:t>
            </a:r>
            <a:r>
              <a:rPr lang="en-US" dirty="0" smtClean="0"/>
              <a:t> </a:t>
            </a:r>
            <a:r>
              <a:rPr lang="en-US" dirty="0" err="1" smtClean="0"/>
              <a:t>quaestio</a:t>
            </a:r>
            <a:r>
              <a:rPr lang="en-US" dirty="0" smtClean="0"/>
              <a:t>, </a:t>
            </a:r>
            <a:r>
              <a:rPr lang="en-US" dirty="0" err="1" smtClean="0"/>
              <a:t>tota</a:t>
            </a:r>
            <a:r>
              <a:rPr lang="en-US" dirty="0" smtClean="0"/>
              <a:t> </a:t>
            </a:r>
            <a:r>
              <a:rPr lang="en-US" dirty="0" err="1" smtClean="0"/>
              <a:t>everti</a:t>
            </a:r>
            <a:r>
              <a:rPr lang="en-US" dirty="0" smtClean="0"/>
              <a:t> </a:t>
            </a:r>
            <a:r>
              <a:rPr lang="en-US" dirty="0" err="1" smtClean="0"/>
              <a:t>saperet</a:t>
            </a:r>
            <a:r>
              <a:rPr lang="en-US" dirty="0" smtClean="0"/>
              <a:t> vim </a:t>
            </a:r>
            <a:r>
              <a:rPr lang="en-US" dirty="0" err="1" smtClean="0"/>
              <a:t>te</a:t>
            </a:r>
            <a:r>
              <a:rPr lang="en-US" dirty="0" smtClean="0"/>
              <a:t>. </a:t>
            </a:r>
            <a:r>
              <a:rPr lang="en-US" dirty="0" err="1" smtClean="0"/>
              <a:t>Odio</a:t>
            </a:r>
            <a:r>
              <a:rPr lang="en-US" dirty="0" smtClean="0"/>
              <a:t> </a:t>
            </a:r>
            <a:r>
              <a:rPr lang="en-US" dirty="0" err="1" smtClean="0"/>
              <a:t>inimicus</a:t>
            </a:r>
            <a:r>
              <a:rPr lang="en-US" dirty="0" smtClean="0"/>
              <a:t> </a:t>
            </a:r>
            <a:r>
              <a:rPr lang="en-US" dirty="0" err="1" smtClean="0"/>
              <a:t>eu</a:t>
            </a:r>
            <a:r>
              <a:rPr lang="en-US" dirty="0" smtClean="0"/>
              <a:t> per. Modus </a:t>
            </a:r>
            <a:r>
              <a:rPr lang="en-US" dirty="0" err="1" smtClean="0"/>
              <a:t>labore</a:t>
            </a:r>
            <a:r>
              <a:rPr lang="en-US" dirty="0" smtClean="0"/>
              <a:t> </a:t>
            </a:r>
            <a:r>
              <a:rPr lang="en-US" dirty="0" err="1" smtClean="0"/>
              <a:t>nusquam</a:t>
            </a:r>
            <a:r>
              <a:rPr lang="en-US" dirty="0" smtClean="0"/>
              <a:t> no mea. </a:t>
            </a:r>
            <a:r>
              <a:rPr lang="en-US" dirty="0" err="1" smtClean="0"/>
              <a:t>Labores</a:t>
            </a:r>
            <a:r>
              <a:rPr lang="en-US" dirty="0" smtClean="0"/>
              <a:t> </a:t>
            </a:r>
            <a:r>
              <a:rPr lang="en-US" dirty="0" err="1" smtClean="0"/>
              <a:t>oportere</a:t>
            </a:r>
            <a:r>
              <a:rPr lang="en-US" dirty="0" smtClean="0"/>
              <a:t> </a:t>
            </a:r>
            <a:r>
              <a:rPr lang="en-US" dirty="0" err="1" smtClean="0"/>
              <a:t>te</a:t>
            </a:r>
            <a:r>
              <a:rPr lang="en-US" dirty="0" smtClean="0"/>
              <a:t> </a:t>
            </a:r>
            <a:r>
              <a:rPr lang="en-US" dirty="0" err="1" smtClean="0"/>
              <a:t>mei</a:t>
            </a:r>
            <a:r>
              <a:rPr lang="en-US" dirty="0" smtClean="0"/>
              <a:t>.</a:t>
            </a:r>
          </a:p>
        </p:txBody>
      </p:sp>
      <p:pic>
        <p:nvPicPr>
          <p:cNvPr id="11" name="Picture 10" descr="UL-Logo-Red.emf"/>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1451" y="6339741"/>
            <a:ext cx="318035" cy="320040"/>
          </a:xfrm>
          <a:prstGeom prst="rect">
            <a:avLst/>
          </a:prstGeom>
        </p:spPr>
      </p:pic>
      <p:sp>
        <p:nvSpPr>
          <p:cNvPr id="4" name="Footer Placeholder 3"/>
          <p:cNvSpPr>
            <a:spLocks noGrp="1"/>
          </p:cNvSpPr>
          <p:nvPr>
            <p:ph type="ftr" sz="quarter" idx="15"/>
          </p:nvPr>
        </p:nvSpPr>
        <p:spPr>
          <a:xfrm>
            <a:off x="534072" y="6390218"/>
            <a:ext cx="3086100" cy="365125"/>
          </a:xfrm>
          <a:prstGeom prst="rect">
            <a:avLst/>
          </a:prstGeom>
        </p:spPr>
        <p:txBody>
          <a:bodyPr/>
          <a:lstStyle/>
          <a:p>
            <a:r>
              <a:rPr lang="en-US" smtClean="0">
                <a:solidFill>
                  <a:srgbClr val="7F7F7F"/>
                </a:solidFill>
                <a:ea typeface="Open Sans" charset="0"/>
                <a:cs typeface="Arial"/>
              </a:rPr>
              <a:t>UL and the UL logo are trademarks of UL LLC © 2017. Proprietary &amp; Confidential.</a:t>
            </a:r>
            <a:endParaRPr lang="en-US" dirty="0" smtClean="0">
              <a:solidFill>
                <a:srgbClr val="7F7F7F"/>
              </a:solidFill>
              <a:ea typeface="Open Sans" charset="0"/>
              <a:cs typeface="Arial"/>
            </a:endParaRPr>
          </a:p>
        </p:txBody>
      </p:sp>
      <p:sp>
        <p:nvSpPr>
          <p:cNvPr id="6" name="Slide Number Placeholder 5"/>
          <p:cNvSpPr>
            <a:spLocks noGrp="1"/>
          </p:cNvSpPr>
          <p:nvPr>
            <p:ph type="sldNum" sz="quarter" idx="16"/>
          </p:nvPr>
        </p:nvSpPr>
        <p:spPr/>
        <p:txBody>
          <a:bodyPr/>
          <a:lstStyle/>
          <a:p>
            <a:fld id="{EE8C14DB-7D4C-EA4C-A4E5-7900645C36CD}"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0202693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 Half Page">
    <p:spTree>
      <p:nvGrpSpPr>
        <p:cNvPr id="1" name=""/>
        <p:cNvGrpSpPr/>
        <p:nvPr/>
      </p:nvGrpSpPr>
      <p:grpSpPr>
        <a:xfrm>
          <a:off x="0" y="0"/>
          <a:ext cx="0" cy="0"/>
          <a:chOff x="0" y="0"/>
          <a:chExt cx="0" cy="0"/>
        </a:xfrm>
      </p:grpSpPr>
      <p:sp>
        <p:nvSpPr>
          <p:cNvPr id="15" name="Text Placeholder 14"/>
          <p:cNvSpPr>
            <a:spLocks noGrp="1"/>
          </p:cNvSpPr>
          <p:nvPr>
            <p:ph type="body" sz="quarter" idx="10" hasCustomPrompt="1"/>
          </p:nvPr>
        </p:nvSpPr>
        <p:spPr>
          <a:xfrm>
            <a:off x="559473" y="640081"/>
            <a:ext cx="3774759" cy="830997"/>
          </a:xfrm>
          <a:prstGeom prst="rect">
            <a:avLst/>
          </a:prstGeom>
        </p:spPr>
        <p:txBody>
          <a:bodyPr wrap="square">
            <a:spAutoFit/>
          </a:bodyPr>
          <a:lstStyle>
            <a:lvl1pPr marL="0" indent="0">
              <a:buNone/>
              <a:defRPr sz="24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title </a:t>
            </a:r>
            <a:r>
              <a:rPr lang="en-US" dirty="0" err="1" smtClean="0"/>
              <a:t>arial</a:t>
            </a:r>
            <a:r>
              <a:rPr lang="en-US" dirty="0" smtClean="0"/>
              <a:t> bold 24pt red caps</a:t>
            </a:r>
          </a:p>
        </p:txBody>
      </p:sp>
      <p:sp>
        <p:nvSpPr>
          <p:cNvPr id="5" name="Text Placeholder 4"/>
          <p:cNvSpPr>
            <a:spLocks noGrp="1"/>
          </p:cNvSpPr>
          <p:nvPr>
            <p:ph type="body" sz="quarter" idx="13" hasCustomPrompt="1"/>
          </p:nvPr>
        </p:nvSpPr>
        <p:spPr>
          <a:xfrm>
            <a:off x="559473" y="1824780"/>
            <a:ext cx="3774758" cy="2031325"/>
          </a:xfrm>
          <a:prstGeom prst="rect">
            <a:avLst/>
          </a:prstGeom>
        </p:spPr>
        <p:txBody>
          <a:bodyPr>
            <a:spAutoFit/>
          </a:bodyPr>
          <a:lstStyle>
            <a:lvl1pPr marL="0" indent="0">
              <a:buNone/>
              <a:defRPr sz="1800">
                <a:latin typeface="Arial"/>
                <a:cs typeface="Arial"/>
              </a:defRPr>
            </a:lvl1pPr>
            <a:lvl2pPr marL="457200" indent="0">
              <a:buNone/>
              <a:defRPr sz="1800">
                <a:latin typeface="Arial"/>
                <a:cs typeface="Arial"/>
              </a:defRPr>
            </a:lvl2pPr>
            <a:lvl3pPr marL="914400" indent="0">
              <a:buNone/>
              <a:defRPr sz="1800">
                <a:latin typeface="Arial"/>
                <a:cs typeface="Arial"/>
              </a:defRPr>
            </a:lvl3pPr>
            <a:lvl4pPr marL="1371600" indent="0">
              <a:buNone/>
              <a:defRPr sz="1800">
                <a:latin typeface="Arial"/>
                <a:cs typeface="Arial"/>
              </a:defRPr>
            </a:lvl4pPr>
            <a:lvl5pPr marL="1828800" indent="0">
              <a:buNone/>
              <a:defRPr sz="1800">
                <a:latin typeface="Arial"/>
                <a:cs typeface="Arial"/>
              </a:defRPr>
            </a:lvl5pPr>
          </a:lstStyle>
          <a:p>
            <a:pPr lvl="0"/>
            <a:r>
              <a:rPr lang="en-US" dirty="0" smtClean="0"/>
              <a:t>Body copy Arial 18 black.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eos</a:t>
            </a:r>
            <a:r>
              <a:rPr lang="en-US" dirty="0" smtClean="0"/>
              <a:t> id </a:t>
            </a:r>
            <a:r>
              <a:rPr lang="en-US" dirty="0" err="1" smtClean="0"/>
              <a:t>assum</a:t>
            </a:r>
            <a:r>
              <a:rPr lang="en-US" dirty="0" smtClean="0"/>
              <a:t> </a:t>
            </a:r>
            <a:r>
              <a:rPr lang="en-US" dirty="0" err="1" smtClean="0"/>
              <a:t>altera</a:t>
            </a:r>
            <a:r>
              <a:rPr lang="en-US" dirty="0" smtClean="0"/>
              <a:t> </a:t>
            </a:r>
            <a:r>
              <a:rPr lang="en-US" dirty="0" err="1" smtClean="0"/>
              <a:t>legendos</a:t>
            </a:r>
            <a:r>
              <a:rPr lang="en-US" dirty="0" smtClean="0"/>
              <a:t>. Cu duo </a:t>
            </a:r>
            <a:r>
              <a:rPr lang="en-US" dirty="0" err="1" smtClean="0"/>
              <a:t>delectus</a:t>
            </a:r>
            <a:r>
              <a:rPr lang="en-US" dirty="0" smtClean="0"/>
              <a:t> </a:t>
            </a:r>
            <a:r>
              <a:rPr lang="en-US" dirty="0" err="1" smtClean="0"/>
              <a:t>quaestio</a:t>
            </a:r>
            <a:r>
              <a:rPr lang="en-US" dirty="0" smtClean="0"/>
              <a:t>, </a:t>
            </a:r>
            <a:r>
              <a:rPr lang="en-US" dirty="0" err="1" smtClean="0"/>
              <a:t>tota</a:t>
            </a:r>
            <a:r>
              <a:rPr lang="en-US" dirty="0" smtClean="0"/>
              <a:t> </a:t>
            </a:r>
            <a:r>
              <a:rPr lang="en-US" dirty="0" err="1" smtClean="0"/>
              <a:t>everti</a:t>
            </a:r>
            <a:r>
              <a:rPr lang="en-US" dirty="0" smtClean="0"/>
              <a:t> </a:t>
            </a:r>
            <a:r>
              <a:rPr lang="en-US" dirty="0" err="1" smtClean="0"/>
              <a:t>saperet</a:t>
            </a:r>
            <a:r>
              <a:rPr lang="en-US" dirty="0" smtClean="0"/>
              <a:t> vim </a:t>
            </a:r>
            <a:r>
              <a:rPr lang="en-US" dirty="0" err="1" smtClean="0"/>
              <a:t>te</a:t>
            </a:r>
            <a:r>
              <a:rPr lang="en-US" dirty="0" smtClean="0"/>
              <a:t>. </a:t>
            </a:r>
            <a:r>
              <a:rPr lang="en-US" dirty="0" err="1" smtClean="0"/>
              <a:t>Odio</a:t>
            </a:r>
            <a:r>
              <a:rPr lang="en-US" dirty="0" smtClean="0"/>
              <a:t> </a:t>
            </a:r>
            <a:r>
              <a:rPr lang="en-US" dirty="0" err="1" smtClean="0"/>
              <a:t>inimicus</a:t>
            </a:r>
            <a:r>
              <a:rPr lang="en-US" dirty="0" smtClean="0"/>
              <a:t> </a:t>
            </a:r>
            <a:r>
              <a:rPr lang="en-US" dirty="0" err="1" smtClean="0"/>
              <a:t>eu</a:t>
            </a:r>
            <a:r>
              <a:rPr lang="en-US" dirty="0" smtClean="0"/>
              <a:t> per. Modus </a:t>
            </a:r>
            <a:r>
              <a:rPr lang="en-US" dirty="0" err="1" smtClean="0"/>
              <a:t>labore</a:t>
            </a:r>
            <a:r>
              <a:rPr lang="en-US" dirty="0" smtClean="0"/>
              <a:t> </a:t>
            </a:r>
            <a:r>
              <a:rPr lang="en-US" dirty="0" err="1" smtClean="0"/>
              <a:t>nusquam</a:t>
            </a:r>
            <a:r>
              <a:rPr lang="en-US" dirty="0" smtClean="0"/>
              <a:t> no mea. </a:t>
            </a:r>
            <a:r>
              <a:rPr lang="en-US" dirty="0" err="1" smtClean="0"/>
              <a:t>Labores</a:t>
            </a:r>
            <a:r>
              <a:rPr lang="en-US" dirty="0" smtClean="0"/>
              <a:t> </a:t>
            </a:r>
            <a:r>
              <a:rPr lang="en-US" dirty="0" err="1" smtClean="0"/>
              <a:t>oportere</a:t>
            </a:r>
            <a:r>
              <a:rPr lang="en-US" dirty="0" smtClean="0"/>
              <a:t> </a:t>
            </a:r>
            <a:r>
              <a:rPr lang="en-US" dirty="0" err="1" smtClean="0"/>
              <a:t>te</a:t>
            </a:r>
            <a:r>
              <a:rPr lang="en-US" dirty="0" smtClean="0"/>
              <a:t> </a:t>
            </a:r>
            <a:r>
              <a:rPr lang="en-US" dirty="0" err="1" smtClean="0"/>
              <a:t>mei</a:t>
            </a:r>
            <a:r>
              <a:rPr lang="en-US" dirty="0" smtClean="0"/>
              <a:t>.</a:t>
            </a:r>
          </a:p>
        </p:txBody>
      </p:sp>
      <p:sp>
        <p:nvSpPr>
          <p:cNvPr id="4" name="Picture Placeholder 3"/>
          <p:cNvSpPr>
            <a:spLocks noGrp="1"/>
          </p:cNvSpPr>
          <p:nvPr>
            <p:ph type="pic" sz="quarter" idx="14" hasCustomPrompt="1"/>
          </p:nvPr>
        </p:nvSpPr>
        <p:spPr>
          <a:xfrm>
            <a:off x="4572000" y="0"/>
            <a:ext cx="4572000" cy="6858000"/>
          </a:xfrm>
          <a:prstGeom prst="rect">
            <a:avLst/>
          </a:prstGeom>
          <a:noFill/>
          <a:ln>
            <a:noFill/>
          </a:ln>
        </p:spPr>
        <p:txBody>
          <a:bodyPr>
            <a:normAutofit/>
          </a:bodyPr>
          <a:lstStyle>
            <a:lvl1pPr marL="0" indent="0">
              <a:buNone/>
              <a:defRPr sz="1200" b="1" cap="all">
                <a:solidFill>
                  <a:schemeClr val="bg1">
                    <a:lumMod val="50000"/>
                  </a:schemeClr>
                </a:solidFill>
                <a:latin typeface="Arial"/>
                <a:cs typeface="Arial"/>
              </a:defRPr>
            </a:lvl1pPr>
          </a:lstStyle>
          <a:p>
            <a:r>
              <a:rPr lang="en-US" dirty="0" smtClean="0"/>
              <a:t>Drag picture to placeholder </a:t>
            </a:r>
            <a:br>
              <a:rPr lang="en-US" dirty="0" smtClean="0"/>
            </a:br>
            <a:r>
              <a:rPr lang="en-US" dirty="0" smtClean="0"/>
              <a:t>or click icon to add</a:t>
            </a:r>
            <a:endParaRPr lang="en-US" dirty="0"/>
          </a:p>
        </p:txBody>
      </p:sp>
      <p:pic>
        <p:nvPicPr>
          <p:cNvPr id="9" name="Picture 8" descr="UL-Logo-Red.emf"/>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1451" y="6339741"/>
            <a:ext cx="318035" cy="320040"/>
          </a:xfrm>
          <a:prstGeom prst="rect">
            <a:avLst/>
          </a:prstGeom>
        </p:spPr>
      </p:pic>
      <p:sp>
        <p:nvSpPr>
          <p:cNvPr id="8" name="TextBox 7"/>
          <p:cNvSpPr txBox="1"/>
          <p:nvPr userDrawn="1"/>
        </p:nvSpPr>
        <p:spPr>
          <a:xfrm>
            <a:off x="4572000" y="-507831"/>
            <a:ext cx="4582113" cy="507831"/>
          </a:xfrm>
          <a:prstGeom prst="rect">
            <a:avLst/>
          </a:prstGeom>
          <a:noFill/>
        </p:spPr>
        <p:txBody>
          <a:bodyPr wrap="square" rtlCol="0" anchor="t">
            <a:spAutoFit/>
          </a:bodyPr>
          <a:lstStyle/>
          <a:p>
            <a:pPr fontAlgn="auto">
              <a:spcBef>
                <a:spcPts val="0"/>
              </a:spcBef>
              <a:spcAft>
                <a:spcPts val="0"/>
              </a:spcAft>
              <a:defRPr/>
            </a:pPr>
            <a:r>
              <a:rPr lang="en-US" sz="900" b="1" dirty="0" smtClean="0">
                <a:solidFill>
                  <a:srgbClr val="98A8BC">
                    <a:lumMod val="50000"/>
                  </a:srgbClr>
                </a:solidFill>
                <a:latin typeface="Arial"/>
                <a:ea typeface="+mn-ea"/>
              </a:rPr>
              <a:t>INSERT A PHOTO</a:t>
            </a:r>
          </a:p>
          <a:p>
            <a:pPr fontAlgn="auto">
              <a:spcBef>
                <a:spcPts val="0"/>
              </a:spcBef>
              <a:spcAft>
                <a:spcPts val="0"/>
              </a:spcAft>
              <a:defRPr/>
            </a:pPr>
            <a:r>
              <a:rPr lang="en-US" sz="900" b="1" dirty="0" smtClean="0">
                <a:solidFill>
                  <a:srgbClr val="98A8BC">
                    <a:lumMod val="50000"/>
                  </a:srgbClr>
                </a:solidFill>
                <a:latin typeface="Arial"/>
                <a:ea typeface="Open Sans" charset="0"/>
                <a:cs typeface="Arial"/>
              </a:rPr>
              <a:t>PC: </a:t>
            </a:r>
            <a:r>
              <a:rPr lang="en-US" sz="900" dirty="0" smtClean="0">
                <a:solidFill>
                  <a:srgbClr val="98A8BC">
                    <a:lumMod val="50000"/>
                  </a:srgbClr>
                </a:solidFill>
                <a:latin typeface="Arial"/>
                <a:ea typeface="Open Sans" charset="0"/>
                <a:cs typeface="Arial"/>
              </a:rPr>
              <a:t>TBD</a:t>
            </a:r>
          </a:p>
          <a:p>
            <a:pPr fontAlgn="auto">
              <a:spcBef>
                <a:spcPts val="0"/>
              </a:spcBef>
              <a:spcAft>
                <a:spcPts val="0"/>
              </a:spcAft>
              <a:defRPr/>
            </a:pPr>
            <a:r>
              <a:rPr lang="en-US" sz="900" b="1" dirty="0" smtClean="0">
                <a:solidFill>
                  <a:srgbClr val="98A8BC">
                    <a:lumMod val="50000"/>
                  </a:srgbClr>
                </a:solidFill>
                <a:latin typeface="Arial"/>
                <a:ea typeface="Open Sans" charset="0"/>
                <a:cs typeface="Arial"/>
              </a:rPr>
              <a:t>Mac: </a:t>
            </a:r>
            <a:r>
              <a:rPr lang="en-US" sz="900" dirty="0" smtClean="0">
                <a:solidFill>
                  <a:srgbClr val="98A8BC">
                    <a:lumMod val="50000"/>
                  </a:srgbClr>
                </a:solidFill>
                <a:latin typeface="Arial"/>
                <a:ea typeface="Open Sans" charset="0"/>
                <a:cs typeface="Arial"/>
              </a:rPr>
              <a:t>Click on the photo box—Choose Picture—Picture From File</a:t>
            </a:r>
            <a:endParaRPr lang="en-US" sz="800" dirty="0" smtClean="0">
              <a:solidFill>
                <a:srgbClr val="B10820"/>
              </a:solidFill>
              <a:latin typeface="Arial"/>
              <a:ea typeface="Open Sans" charset="0"/>
              <a:cs typeface="Arial"/>
            </a:endParaRPr>
          </a:p>
        </p:txBody>
      </p:sp>
      <p:sp>
        <p:nvSpPr>
          <p:cNvPr id="6" name="Footer Placeholder 5"/>
          <p:cNvSpPr>
            <a:spLocks noGrp="1"/>
          </p:cNvSpPr>
          <p:nvPr>
            <p:ph type="ftr" sz="quarter" idx="15"/>
          </p:nvPr>
        </p:nvSpPr>
        <p:spPr>
          <a:xfrm>
            <a:off x="534072" y="6390218"/>
            <a:ext cx="3086100" cy="365125"/>
          </a:xfrm>
          <a:prstGeom prst="rect">
            <a:avLst/>
          </a:prstGeom>
        </p:spPr>
        <p:txBody>
          <a:bodyPr/>
          <a:lstStyle/>
          <a:p>
            <a:r>
              <a:rPr lang="en-US" smtClean="0">
                <a:solidFill>
                  <a:srgbClr val="7F7F7F"/>
                </a:solidFill>
                <a:ea typeface="Open Sans" charset="0"/>
                <a:cs typeface="Arial"/>
              </a:rPr>
              <a:t>UL and the UL logo are trademarks of UL LLC © 2017. Proprietary &amp; Confidential.</a:t>
            </a:r>
            <a:endParaRPr lang="en-US" dirty="0" smtClean="0">
              <a:solidFill>
                <a:srgbClr val="7F7F7F"/>
              </a:solidFill>
              <a:ea typeface="Open Sans" charset="0"/>
              <a:cs typeface="Arial"/>
            </a:endParaRPr>
          </a:p>
        </p:txBody>
      </p:sp>
      <p:sp>
        <p:nvSpPr>
          <p:cNvPr id="7" name="Slide Number Placeholder 6"/>
          <p:cNvSpPr>
            <a:spLocks noGrp="1"/>
          </p:cNvSpPr>
          <p:nvPr>
            <p:ph type="sldNum" sz="quarter" idx="16"/>
          </p:nvPr>
        </p:nvSpPr>
        <p:spPr/>
        <p:txBody>
          <a:bodyPr/>
          <a:lstStyle/>
          <a:p>
            <a:fld id="{EE8C14DB-7D4C-EA4C-A4E5-7900645C36CD}"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1544943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 Bottom">
    <p:spTree>
      <p:nvGrpSpPr>
        <p:cNvPr id="1" name=""/>
        <p:cNvGrpSpPr/>
        <p:nvPr/>
      </p:nvGrpSpPr>
      <p:grpSpPr>
        <a:xfrm>
          <a:off x="0" y="0"/>
          <a:ext cx="0" cy="0"/>
          <a:chOff x="0" y="0"/>
          <a:chExt cx="0" cy="0"/>
        </a:xfrm>
      </p:grpSpPr>
      <p:sp>
        <p:nvSpPr>
          <p:cNvPr id="4" name="Picture Placeholder 3"/>
          <p:cNvSpPr>
            <a:spLocks noGrp="1"/>
          </p:cNvSpPr>
          <p:nvPr>
            <p:ph type="pic" sz="quarter" idx="14"/>
          </p:nvPr>
        </p:nvSpPr>
        <p:spPr>
          <a:xfrm>
            <a:off x="0" y="4558634"/>
            <a:ext cx="9144000" cy="2299367"/>
          </a:xfrm>
          <a:prstGeom prst="rect">
            <a:avLst/>
          </a:prstGeom>
          <a:noFill/>
        </p:spPr>
        <p:txBody>
          <a:bodyPr>
            <a:normAutofit/>
          </a:bodyPr>
          <a:lstStyle>
            <a:lvl1pPr marL="0" indent="0">
              <a:buNone/>
              <a:defRPr sz="1200" b="1" cap="all">
                <a:solidFill>
                  <a:schemeClr val="bg1">
                    <a:lumMod val="50000"/>
                  </a:schemeClr>
                </a:solidFill>
                <a:latin typeface="Arial"/>
                <a:cs typeface="Arial"/>
              </a:defRPr>
            </a:lvl1pPr>
          </a:lstStyle>
          <a:p>
            <a:r>
              <a:rPr lang="en-US" dirty="0" smtClean="0"/>
              <a:t>Drag picture to placeholder or click icon to add</a:t>
            </a:r>
            <a:endParaRPr lang="en-US" dirty="0"/>
          </a:p>
        </p:txBody>
      </p:sp>
      <p:sp>
        <p:nvSpPr>
          <p:cNvPr id="5" name="Text Placeholder 4"/>
          <p:cNvSpPr>
            <a:spLocks noGrp="1"/>
          </p:cNvSpPr>
          <p:nvPr>
            <p:ph type="body" sz="quarter" idx="13" hasCustomPrompt="1"/>
          </p:nvPr>
        </p:nvSpPr>
        <p:spPr>
          <a:xfrm>
            <a:off x="559473" y="1672373"/>
            <a:ext cx="8021160" cy="923330"/>
          </a:xfrm>
          <a:prstGeom prst="rect">
            <a:avLst/>
          </a:prstGeom>
        </p:spPr>
        <p:txBody>
          <a:bodyPr wrap="square">
            <a:spAutoFit/>
          </a:bodyPr>
          <a:lstStyle>
            <a:lvl1pPr marL="0" indent="0">
              <a:buNone/>
              <a:defRPr sz="1800">
                <a:latin typeface="Arial"/>
                <a:cs typeface="Arial"/>
              </a:defRPr>
            </a:lvl1pPr>
            <a:lvl2pPr marL="457200" indent="0">
              <a:buNone/>
              <a:defRPr sz="1800">
                <a:latin typeface="Arial"/>
                <a:cs typeface="Arial"/>
              </a:defRPr>
            </a:lvl2pPr>
            <a:lvl3pPr marL="914400" indent="0">
              <a:buNone/>
              <a:defRPr sz="1800">
                <a:latin typeface="Arial"/>
                <a:cs typeface="Arial"/>
              </a:defRPr>
            </a:lvl3pPr>
            <a:lvl4pPr marL="1371600" indent="0">
              <a:buNone/>
              <a:defRPr sz="1800">
                <a:latin typeface="Arial"/>
                <a:cs typeface="Arial"/>
              </a:defRPr>
            </a:lvl4pPr>
            <a:lvl5pPr marL="1828800" indent="0">
              <a:buNone/>
              <a:defRPr sz="1800">
                <a:latin typeface="Arial"/>
                <a:cs typeface="Arial"/>
              </a:defRPr>
            </a:lvl5pPr>
          </a:lstStyle>
          <a:p>
            <a:pPr lvl="0"/>
            <a:r>
              <a:rPr lang="en-US" dirty="0" smtClean="0"/>
              <a:t>Body copy Arial 18 black.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eos</a:t>
            </a:r>
            <a:r>
              <a:rPr lang="en-US" dirty="0" smtClean="0"/>
              <a:t> id </a:t>
            </a:r>
            <a:r>
              <a:rPr lang="en-US" dirty="0" err="1" smtClean="0"/>
              <a:t>assum</a:t>
            </a:r>
            <a:r>
              <a:rPr lang="en-US" dirty="0" smtClean="0"/>
              <a:t> </a:t>
            </a:r>
            <a:r>
              <a:rPr lang="en-US" dirty="0" err="1" smtClean="0"/>
              <a:t>altera</a:t>
            </a:r>
            <a:r>
              <a:rPr lang="en-US" dirty="0" smtClean="0"/>
              <a:t> </a:t>
            </a:r>
            <a:r>
              <a:rPr lang="en-US" dirty="0" err="1" smtClean="0"/>
              <a:t>legendos</a:t>
            </a:r>
            <a:r>
              <a:rPr lang="en-US" dirty="0" smtClean="0"/>
              <a:t>. Cu duo </a:t>
            </a:r>
            <a:r>
              <a:rPr lang="en-US" dirty="0" err="1" smtClean="0"/>
              <a:t>delectus</a:t>
            </a:r>
            <a:r>
              <a:rPr lang="en-US" dirty="0" smtClean="0"/>
              <a:t> </a:t>
            </a:r>
            <a:r>
              <a:rPr lang="en-US" dirty="0" err="1" smtClean="0"/>
              <a:t>quaestio</a:t>
            </a:r>
            <a:r>
              <a:rPr lang="en-US" dirty="0" smtClean="0"/>
              <a:t>, </a:t>
            </a:r>
            <a:r>
              <a:rPr lang="en-US" dirty="0" err="1" smtClean="0"/>
              <a:t>tota</a:t>
            </a:r>
            <a:r>
              <a:rPr lang="en-US" dirty="0" smtClean="0"/>
              <a:t> </a:t>
            </a:r>
            <a:r>
              <a:rPr lang="en-US" dirty="0" err="1" smtClean="0"/>
              <a:t>everti</a:t>
            </a:r>
            <a:r>
              <a:rPr lang="en-US" dirty="0" smtClean="0"/>
              <a:t> </a:t>
            </a:r>
            <a:r>
              <a:rPr lang="en-US" dirty="0" err="1" smtClean="0"/>
              <a:t>saperet</a:t>
            </a:r>
            <a:r>
              <a:rPr lang="en-US" dirty="0" smtClean="0"/>
              <a:t> vim </a:t>
            </a:r>
            <a:r>
              <a:rPr lang="en-US" dirty="0" err="1" smtClean="0"/>
              <a:t>te</a:t>
            </a:r>
            <a:r>
              <a:rPr lang="en-US" dirty="0" smtClean="0"/>
              <a:t>. </a:t>
            </a:r>
            <a:r>
              <a:rPr lang="en-US" dirty="0" err="1" smtClean="0"/>
              <a:t>Odio</a:t>
            </a:r>
            <a:r>
              <a:rPr lang="en-US" dirty="0" smtClean="0"/>
              <a:t> </a:t>
            </a:r>
            <a:r>
              <a:rPr lang="en-US" dirty="0" err="1" smtClean="0"/>
              <a:t>inimicus</a:t>
            </a:r>
            <a:r>
              <a:rPr lang="en-US" dirty="0" smtClean="0"/>
              <a:t> </a:t>
            </a:r>
            <a:r>
              <a:rPr lang="en-US" dirty="0" err="1" smtClean="0"/>
              <a:t>eu</a:t>
            </a:r>
            <a:r>
              <a:rPr lang="en-US" dirty="0" smtClean="0"/>
              <a:t> per. Modus </a:t>
            </a:r>
            <a:r>
              <a:rPr lang="en-US" dirty="0" err="1" smtClean="0"/>
              <a:t>labore</a:t>
            </a:r>
            <a:r>
              <a:rPr lang="en-US" dirty="0" smtClean="0"/>
              <a:t> </a:t>
            </a:r>
            <a:r>
              <a:rPr lang="en-US" dirty="0" err="1" smtClean="0"/>
              <a:t>nusquam</a:t>
            </a:r>
            <a:r>
              <a:rPr lang="en-US" dirty="0" smtClean="0"/>
              <a:t> no mea. </a:t>
            </a:r>
            <a:r>
              <a:rPr lang="en-US" dirty="0" err="1" smtClean="0"/>
              <a:t>Labores</a:t>
            </a:r>
            <a:r>
              <a:rPr lang="en-US" dirty="0" smtClean="0"/>
              <a:t> </a:t>
            </a:r>
            <a:r>
              <a:rPr lang="en-US" dirty="0" err="1" smtClean="0"/>
              <a:t>oportere</a:t>
            </a:r>
            <a:r>
              <a:rPr lang="en-US" dirty="0" smtClean="0"/>
              <a:t> </a:t>
            </a:r>
            <a:r>
              <a:rPr lang="en-US" dirty="0" err="1" smtClean="0"/>
              <a:t>te</a:t>
            </a:r>
            <a:r>
              <a:rPr lang="en-US" dirty="0" smtClean="0"/>
              <a:t> </a:t>
            </a:r>
            <a:r>
              <a:rPr lang="en-US" dirty="0" err="1" smtClean="0"/>
              <a:t>mei</a:t>
            </a:r>
            <a:r>
              <a:rPr lang="en-US" dirty="0" smtClean="0"/>
              <a:t>.</a:t>
            </a:r>
          </a:p>
        </p:txBody>
      </p:sp>
      <p:sp>
        <p:nvSpPr>
          <p:cNvPr id="10" name="Text Placeholder 14"/>
          <p:cNvSpPr>
            <a:spLocks noGrp="1"/>
          </p:cNvSpPr>
          <p:nvPr>
            <p:ph type="body" sz="quarter" idx="15" hasCustomPrompt="1"/>
          </p:nvPr>
        </p:nvSpPr>
        <p:spPr>
          <a:xfrm>
            <a:off x="559473" y="640081"/>
            <a:ext cx="8021161" cy="461665"/>
          </a:xfrm>
          <a:prstGeom prst="rect">
            <a:avLst/>
          </a:prstGeom>
        </p:spPr>
        <p:txBody>
          <a:bodyPr wrap="square">
            <a:spAutoFit/>
          </a:bodyPr>
          <a:lstStyle>
            <a:lvl1pPr marL="0" indent="0">
              <a:buNone/>
              <a:defRPr sz="24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title </a:t>
            </a:r>
            <a:r>
              <a:rPr lang="en-US" dirty="0" err="1" smtClean="0"/>
              <a:t>arial</a:t>
            </a:r>
            <a:r>
              <a:rPr lang="en-US" dirty="0" smtClean="0"/>
              <a:t> bold 24pt red caps</a:t>
            </a:r>
          </a:p>
        </p:txBody>
      </p:sp>
      <p:sp>
        <p:nvSpPr>
          <p:cNvPr id="14" name="Picture Placeholder 6"/>
          <p:cNvSpPr>
            <a:spLocks noGrp="1" noChangeAspect="1"/>
          </p:cNvSpPr>
          <p:nvPr>
            <p:ph type="pic" sz="quarter" idx="17" hasCustomPrompt="1"/>
          </p:nvPr>
        </p:nvSpPr>
        <p:spPr>
          <a:xfrm>
            <a:off x="171451" y="6345838"/>
            <a:ext cx="320040" cy="313943"/>
          </a:xfrm>
          <a:prstGeom prst="rect">
            <a:avLst/>
          </a:prstGeom>
        </p:spPr>
        <p:txBody>
          <a:bodyPr vert="horz" lIns="0" tIns="0" rIns="0" bIns="0" anchor="ctr"/>
          <a:lstStyle>
            <a:lvl1pPr marL="0" indent="0" algn="ctr">
              <a:buNone/>
              <a:defRPr sz="600" b="1">
                <a:solidFill>
                  <a:srgbClr val="7F7F7F"/>
                </a:solidFill>
              </a:defRPr>
            </a:lvl1pPr>
          </a:lstStyle>
          <a:p>
            <a:r>
              <a:rPr lang="en-US" dirty="0" smtClean="0"/>
              <a:t>UL </a:t>
            </a:r>
            <a:br>
              <a:rPr lang="en-US" dirty="0" smtClean="0"/>
            </a:br>
            <a:r>
              <a:rPr lang="en-US" dirty="0" smtClean="0"/>
              <a:t>LOGO</a:t>
            </a:r>
            <a:endParaRPr lang="en-US" dirty="0"/>
          </a:p>
        </p:txBody>
      </p:sp>
      <p:sp>
        <p:nvSpPr>
          <p:cNvPr id="15" name="TextBox 14"/>
          <p:cNvSpPr txBox="1"/>
          <p:nvPr userDrawn="1"/>
        </p:nvSpPr>
        <p:spPr>
          <a:xfrm>
            <a:off x="1" y="6879851"/>
            <a:ext cx="9154113" cy="584776"/>
          </a:xfrm>
          <a:prstGeom prst="rect">
            <a:avLst/>
          </a:prstGeom>
          <a:noFill/>
        </p:spPr>
        <p:txBody>
          <a:bodyPr wrap="square" rtlCol="0" anchor="t">
            <a:spAutoFit/>
          </a:bodyPr>
          <a:lstStyle/>
          <a:p>
            <a:pPr fontAlgn="auto">
              <a:spcBef>
                <a:spcPts val="0"/>
              </a:spcBef>
              <a:spcAft>
                <a:spcPts val="0"/>
              </a:spcAft>
              <a:defRPr/>
            </a:pPr>
            <a:r>
              <a:rPr lang="en-US" sz="900" dirty="0" smtClean="0">
                <a:solidFill>
                  <a:srgbClr val="98A8BC">
                    <a:lumMod val="50000"/>
                  </a:srgbClr>
                </a:solidFill>
                <a:latin typeface="Arial"/>
                <a:ea typeface="+mn-ea"/>
              </a:rPr>
              <a:t>Insert a PNG of the UL LOGO in either RED or WHITE, whichever looks best with the image behind.</a:t>
            </a:r>
          </a:p>
          <a:p>
            <a:pPr fontAlgn="auto">
              <a:spcBef>
                <a:spcPts val="0"/>
              </a:spcBef>
              <a:spcAft>
                <a:spcPts val="0"/>
              </a:spcAft>
              <a:defRPr/>
            </a:pPr>
            <a:r>
              <a:rPr lang="en-US" sz="900" dirty="0" smtClean="0">
                <a:solidFill>
                  <a:srgbClr val="98A8BC">
                    <a:lumMod val="50000"/>
                  </a:srgbClr>
                </a:solidFill>
                <a:latin typeface="Arial"/>
                <a:ea typeface="+mn-ea"/>
              </a:rPr>
              <a:t>Add the UL LEGAL LINE and change the color to WHITE, GRAY or BLACK, whichever is most legible with the image behind.</a:t>
            </a:r>
            <a:endParaRPr lang="en-US" sz="900" dirty="0" smtClean="0">
              <a:solidFill>
                <a:prstClr val="black"/>
              </a:solidFill>
              <a:latin typeface="Arial"/>
              <a:ea typeface="+mn-ea"/>
            </a:endParaRPr>
          </a:p>
          <a:p>
            <a:pPr fontAlgn="auto">
              <a:spcBef>
                <a:spcPts val="0"/>
              </a:spcBef>
              <a:spcAft>
                <a:spcPts val="0"/>
              </a:spcAft>
              <a:defRPr/>
            </a:pPr>
            <a:endParaRPr lang="en-US" sz="600" dirty="0" smtClean="0">
              <a:solidFill>
                <a:srgbClr val="B10820"/>
              </a:solidFill>
              <a:latin typeface="Arial"/>
              <a:ea typeface="+mn-ea"/>
            </a:endParaRPr>
          </a:p>
          <a:p>
            <a:pPr fontAlgn="auto">
              <a:spcBef>
                <a:spcPts val="0"/>
              </a:spcBef>
              <a:spcAft>
                <a:spcPts val="0"/>
              </a:spcAft>
              <a:defRPr/>
            </a:pPr>
            <a:r>
              <a:rPr lang="en-US" sz="800" dirty="0" smtClean="0">
                <a:solidFill>
                  <a:srgbClr val="B10820"/>
                </a:solidFill>
                <a:latin typeface="Arial"/>
                <a:ea typeface="+mn-ea"/>
              </a:rPr>
              <a:t>UL and the UL logo are trademarks of UL LLC </a:t>
            </a:r>
            <a:r>
              <a:rPr lang="en-US" sz="800" dirty="0" smtClean="0">
                <a:solidFill>
                  <a:srgbClr val="B10820"/>
                </a:solidFill>
                <a:latin typeface="Arial"/>
                <a:ea typeface="Open Sans" charset="0"/>
                <a:cs typeface="Arial"/>
              </a:rPr>
              <a:t>© 2016. Proprietary &amp; Confidential. </a:t>
            </a:r>
          </a:p>
        </p:txBody>
      </p:sp>
      <p:sp>
        <p:nvSpPr>
          <p:cNvPr id="6" name="Footer Placeholder 5"/>
          <p:cNvSpPr>
            <a:spLocks noGrp="1"/>
          </p:cNvSpPr>
          <p:nvPr>
            <p:ph type="ftr" sz="quarter" idx="18"/>
          </p:nvPr>
        </p:nvSpPr>
        <p:spPr>
          <a:xfrm>
            <a:off x="534072" y="6390218"/>
            <a:ext cx="3086100" cy="365125"/>
          </a:xfrm>
          <a:prstGeom prst="rect">
            <a:avLst/>
          </a:prstGeom>
        </p:spPr>
        <p:txBody>
          <a:bodyPr/>
          <a:lstStyle/>
          <a:p>
            <a:r>
              <a:rPr lang="en-US" smtClean="0">
                <a:solidFill>
                  <a:srgbClr val="7F7F7F"/>
                </a:solidFill>
                <a:ea typeface="Open Sans" charset="0"/>
                <a:cs typeface="Arial"/>
              </a:rPr>
              <a:t>UL and the UL logo are trademarks of UL LLC © 2017. Proprietary &amp; Confidential.</a:t>
            </a:r>
            <a:endParaRPr lang="en-US" dirty="0" smtClean="0">
              <a:solidFill>
                <a:srgbClr val="7F7F7F"/>
              </a:solidFill>
              <a:ea typeface="Open Sans" charset="0"/>
              <a:cs typeface="Arial"/>
            </a:endParaRPr>
          </a:p>
        </p:txBody>
      </p:sp>
      <p:sp>
        <p:nvSpPr>
          <p:cNvPr id="7" name="Slide Number Placeholder 6"/>
          <p:cNvSpPr>
            <a:spLocks noGrp="1"/>
          </p:cNvSpPr>
          <p:nvPr>
            <p:ph type="sldNum" sz="quarter" idx="19"/>
          </p:nvPr>
        </p:nvSpPr>
        <p:spPr/>
        <p:txBody>
          <a:bodyPr/>
          <a:lstStyle/>
          <a:p>
            <a:fld id="{EE8C14DB-7D4C-EA4C-A4E5-7900645C36CD}"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23196876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7" name="Text Placeholder 16"/>
          <p:cNvSpPr>
            <a:spLocks noGrp="1"/>
          </p:cNvSpPr>
          <p:nvPr>
            <p:ph type="body" sz="quarter" idx="11" hasCustomPrompt="1"/>
          </p:nvPr>
        </p:nvSpPr>
        <p:spPr>
          <a:xfrm>
            <a:off x="1262973" y="2638058"/>
            <a:ext cx="6614160" cy="1569660"/>
          </a:xfrm>
          <a:prstGeom prst="rect">
            <a:avLst/>
          </a:prstGeom>
        </p:spPr>
        <p:txBody>
          <a:bodyPr wrap="square" anchor="ctr">
            <a:spAutoFit/>
          </a:bodyPr>
          <a:lstStyle>
            <a:lvl1pPr marL="0" indent="0" algn="ctr">
              <a:spcBef>
                <a:spcPts val="0"/>
              </a:spcBef>
              <a:spcAft>
                <a:spcPts val="1200"/>
              </a:spcAft>
              <a:buNone/>
              <a:defRPr sz="3200" b="1" i="0" cap="all" baseline="0">
                <a:solidFill>
                  <a:schemeClr val="accent2"/>
                </a:solidFill>
                <a:latin typeface="Arial"/>
                <a:cs typeface="Arial"/>
              </a:defRPr>
            </a:lvl1pPr>
            <a:lvl2pPr marL="457200" indent="0">
              <a:spcBef>
                <a:spcPts val="0"/>
              </a:spcBef>
              <a:spcAft>
                <a:spcPts val="1200"/>
              </a:spcAft>
              <a:buNone/>
              <a:defRPr sz="1800" b="0">
                <a:latin typeface="Arial"/>
                <a:cs typeface="Arial"/>
              </a:defRPr>
            </a:lvl2pPr>
            <a:lvl3pPr marL="914400" indent="0">
              <a:spcBef>
                <a:spcPts val="0"/>
              </a:spcBef>
              <a:spcAft>
                <a:spcPts val="1200"/>
              </a:spcAft>
              <a:buNone/>
              <a:defRPr sz="1800" b="0">
                <a:latin typeface="Arial"/>
                <a:cs typeface="Arial"/>
              </a:defRPr>
            </a:lvl3pPr>
            <a:lvl4pPr marL="1371600" indent="0">
              <a:spcBef>
                <a:spcPts val="0"/>
              </a:spcBef>
              <a:spcAft>
                <a:spcPts val="1200"/>
              </a:spcAft>
              <a:buNone/>
              <a:defRPr sz="1800" b="0">
                <a:latin typeface="Arial"/>
                <a:cs typeface="Arial"/>
              </a:defRPr>
            </a:lvl4pPr>
            <a:lvl5pPr marL="1828800" indent="0">
              <a:spcBef>
                <a:spcPts val="0"/>
              </a:spcBef>
              <a:spcAft>
                <a:spcPts val="1200"/>
              </a:spcAft>
              <a:buNone/>
              <a:defRPr sz="1800">
                <a:latin typeface="Arial"/>
                <a:cs typeface="Arial"/>
              </a:defRPr>
            </a:lvl5pPr>
          </a:lstStyle>
          <a:p>
            <a:pPr lvl="0"/>
            <a:r>
              <a:rPr lang="en-US" dirty="0" smtClean="0"/>
              <a:t>“Impact statement i.e. quote </a:t>
            </a:r>
            <a:r>
              <a:rPr lang="en-US" dirty="0" err="1" smtClean="0"/>
              <a:t>arial</a:t>
            </a:r>
            <a:r>
              <a:rPr lang="en-US" dirty="0" smtClean="0"/>
              <a:t> bold 32pt centered caps.”</a:t>
            </a:r>
          </a:p>
        </p:txBody>
      </p:sp>
      <p:sp>
        <p:nvSpPr>
          <p:cNvPr id="10" name="Text Placeholder 28"/>
          <p:cNvSpPr>
            <a:spLocks noGrp="1"/>
          </p:cNvSpPr>
          <p:nvPr>
            <p:ph type="body" sz="quarter" idx="12" hasCustomPrompt="1"/>
          </p:nvPr>
        </p:nvSpPr>
        <p:spPr>
          <a:xfrm>
            <a:off x="559474" y="4947635"/>
            <a:ext cx="8021159" cy="338554"/>
          </a:xfrm>
          <a:prstGeom prst="rect">
            <a:avLst/>
          </a:prstGeom>
        </p:spPr>
        <p:txBody>
          <a:bodyPr wrap="square" anchor="t">
            <a:spAutoFit/>
          </a:bodyPr>
          <a:lstStyle>
            <a:lvl1pPr marL="0" indent="0" algn="ctr">
              <a:buNone/>
              <a:defRPr sz="1600" baseline="0">
                <a:latin typeface="Arial"/>
                <a:cs typeface="Arial"/>
              </a:defRPr>
            </a:lvl1pPr>
            <a:lvl2pPr marL="457200" indent="0">
              <a:buNone/>
              <a:defRPr sz="1600">
                <a:latin typeface="Arial"/>
                <a:cs typeface="Arial"/>
              </a:defRPr>
            </a:lvl2pPr>
            <a:lvl3pPr marL="914400" indent="0">
              <a:buNone/>
              <a:defRPr sz="1600">
                <a:latin typeface="Arial"/>
                <a:cs typeface="Arial"/>
              </a:defRPr>
            </a:lvl3pPr>
            <a:lvl4pPr marL="1371600" indent="0">
              <a:buNone/>
              <a:defRPr sz="1600">
                <a:latin typeface="Arial"/>
                <a:cs typeface="Arial"/>
              </a:defRPr>
            </a:lvl4pPr>
            <a:lvl5pPr marL="1828800" indent="0">
              <a:buNone/>
              <a:defRPr sz="1600">
                <a:latin typeface="Arial"/>
                <a:cs typeface="Arial"/>
              </a:defRPr>
            </a:lvl5pPr>
          </a:lstStyle>
          <a:p>
            <a:pPr lvl="0"/>
            <a:r>
              <a:rPr lang="en-US" dirty="0" smtClean="0"/>
              <a:t>-- Quote attribution, Arial 16pt centered</a:t>
            </a:r>
          </a:p>
        </p:txBody>
      </p:sp>
      <p:sp>
        <p:nvSpPr>
          <p:cNvPr id="11" name="Picture Placeholder 6"/>
          <p:cNvSpPr>
            <a:spLocks noGrp="1"/>
          </p:cNvSpPr>
          <p:nvPr>
            <p:ph type="pic" sz="quarter" idx="18" hasCustomPrompt="1"/>
          </p:nvPr>
        </p:nvSpPr>
        <p:spPr>
          <a:xfrm>
            <a:off x="4295925" y="1411872"/>
            <a:ext cx="548257" cy="411480"/>
          </a:xfrm>
          <a:prstGeom prst="rect">
            <a:avLst/>
          </a:prstGeom>
        </p:spPr>
        <p:txBody>
          <a:bodyPr vert="horz" lIns="0" tIns="0" rIns="0" bIns="0" anchor="ctr"/>
          <a:lstStyle>
            <a:lvl1pPr marL="0" indent="0" algn="ctr">
              <a:buNone/>
              <a:defRPr sz="700" b="1">
                <a:solidFill>
                  <a:srgbClr val="7F7F7F"/>
                </a:solidFill>
              </a:defRPr>
            </a:lvl1pPr>
          </a:lstStyle>
          <a:p>
            <a:r>
              <a:rPr lang="en-US" dirty="0" smtClean="0"/>
              <a:t>QUOTES</a:t>
            </a:r>
            <a:endParaRPr lang="en-US" dirty="0"/>
          </a:p>
        </p:txBody>
      </p:sp>
      <p:sp>
        <p:nvSpPr>
          <p:cNvPr id="12" name="TextBox 11"/>
          <p:cNvSpPr txBox="1"/>
          <p:nvPr userDrawn="1"/>
        </p:nvSpPr>
        <p:spPr>
          <a:xfrm>
            <a:off x="9144000" y="978084"/>
            <a:ext cx="963706" cy="1200329"/>
          </a:xfrm>
          <a:prstGeom prst="rect">
            <a:avLst/>
          </a:prstGeom>
          <a:noFill/>
        </p:spPr>
        <p:txBody>
          <a:bodyPr wrap="square" rtlCol="0" anchor="ctr">
            <a:spAutoFit/>
          </a:bodyPr>
          <a:lstStyle/>
          <a:p>
            <a:pPr fontAlgn="auto">
              <a:spcBef>
                <a:spcPts val="0"/>
              </a:spcBef>
              <a:spcAft>
                <a:spcPts val="0"/>
              </a:spcAft>
              <a:defRPr/>
            </a:pPr>
            <a:r>
              <a:rPr lang="en-US" sz="900" b="1" dirty="0" smtClean="0">
                <a:solidFill>
                  <a:srgbClr val="98A8BC">
                    <a:lumMod val="50000"/>
                  </a:srgbClr>
                </a:solidFill>
                <a:latin typeface="Arial"/>
                <a:ea typeface="+mn-ea"/>
              </a:rPr>
              <a:t>INSERT A PNG OF THE QUOTES IN BLACK</a:t>
            </a:r>
          </a:p>
          <a:p>
            <a:pPr fontAlgn="auto">
              <a:spcBef>
                <a:spcPts val="0"/>
              </a:spcBef>
              <a:spcAft>
                <a:spcPts val="0"/>
              </a:spcAft>
              <a:defRPr/>
            </a:pPr>
            <a:endParaRPr lang="en-US" sz="900" b="1" dirty="0" smtClean="0">
              <a:solidFill>
                <a:srgbClr val="98A8BC">
                  <a:lumMod val="50000"/>
                </a:srgbClr>
              </a:solidFill>
              <a:latin typeface="Arial"/>
              <a:ea typeface="+mn-ea"/>
            </a:endParaRPr>
          </a:p>
          <a:p>
            <a:pPr fontAlgn="auto">
              <a:spcBef>
                <a:spcPts val="0"/>
              </a:spcBef>
              <a:spcAft>
                <a:spcPts val="0"/>
              </a:spcAft>
              <a:defRPr/>
            </a:pPr>
            <a:r>
              <a:rPr lang="en-US" sz="900" dirty="0" smtClean="0">
                <a:solidFill>
                  <a:srgbClr val="98A8BC">
                    <a:lumMod val="50000"/>
                  </a:srgbClr>
                </a:solidFill>
                <a:latin typeface="Arial"/>
                <a:ea typeface="+mn-ea"/>
              </a:rPr>
              <a:t>Resize picture to fit inside placeholder</a:t>
            </a:r>
            <a:endParaRPr lang="en-US" sz="900" b="1" dirty="0" smtClean="0">
              <a:solidFill>
                <a:srgbClr val="98A8BC">
                  <a:lumMod val="50000"/>
                </a:srgbClr>
              </a:solidFill>
              <a:latin typeface="Arial"/>
              <a:ea typeface="+mn-ea"/>
            </a:endParaRPr>
          </a:p>
        </p:txBody>
      </p:sp>
      <p:pic>
        <p:nvPicPr>
          <p:cNvPr id="13" name="Picture 12" descr="UL-Logo-Red.emf"/>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1451" y="6339741"/>
            <a:ext cx="318035" cy="320040"/>
          </a:xfrm>
          <a:prstGeom prst="rect">
            <a:avLst/>
          </a:prstGeom>
        </p:spPr>
      </p:pic>
      <p:sp>
        <p:nvSpPr>
          <p:cNvPr id="4" name="Footer Placeholder 3"/>
          <p:cNvSpPr>
            <a:spLocks noGrp="1"/>
          </p:cNvSpPr>
          <p:nvPr>
            <p:ph type="ftr" sz="quarter" idx="19"/>
          </p:nvPr>
        </p:nvSpPr>
        <p:spPr>
          <a:xfrm>
            <a:off x="534072" y="6390218"/>
            <a:ext cx="3086100" cy="365125"/>
          </a:xfrm>
          <a:prstGeom prst="rect">
            <a:avLst/>
          </a:prstGeom>
        </p:spPr>
        <p:txBody>
          <a:bodyPr/>
          <a:lstStyle/>
          <a:p>
            <a:r>
              <a:rPr lang="en-US" smtClean="0">
                <a:solidFill>
                  <a:srgbClr val="7F7F7F"/>
                </a:solidFill>
                <a:ea typeface="Open Sans" charset="0"/>
                <a:cs typeface="Arial"/>
              </a:rPr>
              <a:t>UL and the UL logo are trademarks of UL LLC © 2017. Proprietary &amp; Confidential.</a:t>
            </a:r>
            <a:endParaRPr lang="en-US" dirty="0" smtClean="0">
              <a:solidFill>
                <a:srgbClr val="7F7F7F"/>
              </a:solidFill>
              <a:ea typeface="Open Sans" charset="0"/>
              <a:cs typeface="Arial"/>
            </a:endParaRPr>
          </a:p>
        </p:txBody>
      </p:sp>
      <p:sp>
        <p:nvSpPr>
          <p:cNvPr id="5" name="Slide Number Placeholder 4"/>
          <p:cNvSpPr>
            <a:spLocks noGrp="1"/>
          </p:cNvSpPr>
          <p:nvPr>
            <p:ph type="sldNum" sz="quarter" idx="20"/>
          </p:nvPr>
        </p:nvSpPr>
        <p:spPr/>
        <p:txBody>
          <a:bodyPr/>
          <a:lstStyle/>
          <a:p>
            <a:fld id="{EE8C14DB-7D4C-EA4C-A4E5-7900645C36CD}"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54390535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 Quote">
    <p:spTree>
      <p:nvGrpSpPr>
        <p:cNvPr id="1" name=""/>
        <p:cNvGrpSpPr/>
        <p:nvPr/>
      </p:nvGrpSpPr>
      <p:grpSpPr>
        <a:xfrm>
          <a:off x="0" y="0"/>
          <a:ext cx="0" cy="0"/>
          <a:chOff x="0" y="0"/>
          <a:chExt cx="0" cy="0"/>
        </a:xfrm>
      </p:grpSpPr>
      <p:sp>
        <p:nvSpPr>
          <p:cNvPr id="5" name="Text Placeholder 4"/>
          <p:cNvSpPr>
            <a:spLocks noGrp="1"/>
          </p:cNvSpPr>
          <p:nvPr>
            <p:ph type="body" sz="quarter" idx="13" hasCustomPrompt="1"/>
          </p:nvPr>
        </p:nvSpPr>
        <p:spPr>
          <a:xfrm>
            <a:off x="559473" y="1672373"/>
            <a:ext cx="8021160" cy="923330"/>
          </a:xfrm>
          <a:prstGeom prst="rect">
            <a:avLst/>
          </a:prstGeom>
        </p:spPr>
        <p:txBody>
          <a:bodyPr wrap="square">
            <a:spAutoFit/>
          </a:bodyPr>
          <a:lstStyle>
            <a:lvl1pPr marL="0" indent="0">
              <a:buNone/>
              <a:defRPr sz="1800">
                <a:latin typeface="Arial"/>
                <a:cs typeface="Arial"/>
              </a:defRPr>
            </a:lvl1pPr>
            <a:lvl2pPr marL="457200" indent="0">
              <a:buNone/>
              <a:defRPr sz="1800">
                <a:latin typeface="Arial"/>
                <a:cs typeface="Arial"/>
              </a:defRPr>
            </a:lvl2pPr>
            <a:lvl3pPr marL="914400" indent="0">
              <a:buNone/>
              <a:defRPr sz="1800">
                <a:latin typeface="Arial"/>
                <a:cs typeface="Arial"/>
              </a:defRPr>
            </a:lvl3pPr>
            <a:lvl4pPr marL="1371600" indent="0">
              <a:buNone/>
              <a:defRPr sz="1800">
                <a:latin typeface="Arial"/>
                <a:cs typeface="Arial"/>
              </a:defRPr>
            </a:lvl4pPr>
            <a:lvl5pPr marL="1828800" indent="0">
              <a:buNone/>
              <a:defRPr sz="1800">
                <a:latin typeface="Arial"/>
                <a:cs typeface="Arial"/>
              </a:defRPr>
            </a:lvl5pPr>
          </a:lstStyle>
          <a:p>
            <a:pPr lvl="0"/>
            <a:r>
              <a:rPr lang="en-US" dirty="0" smtClean="0"/>
              <a:t>Body copy Arial 18 black.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eos</a:t>
            </a:r>
            <a:r>
              <a:rPr lang="en-US" dirty="0" smtClean="0"/>
              <a:t> id </a:t>
            </a:r>
            <a:r>
              <a:rPr lang="en-US" dirty="0" err="1" smtClean="0"/>
              <a:t>assum</a:t>
            </a:r>
            <a:r>
              <a:rPr lang="en-US" dirty="0" smtClean="0"/>
              <a:t> </a:t>
            </a:r>
            <a:r>
              <a:rPr lang="en-US" dirty="0" err="1" smtClean="0"/>
              <a:t>altera</a:t>
            </a:r>
            <a:r>
              <a:rPr lang="en-US" dirty="0" smtClean="0"/>
              <a:t> </a:t>
            </a:r>
            <a:r>
              <a:rPr lang="en-US" dirty="0" err="1" smtClean="0"/>
              <a:t>legendos</a:t>
            </a:r>
            <a:r>
              <a:rPr lang="en-US" dirty="0" smtClean="0"/>
              <a:t>. Cu duo </a:t>
            </a:r>
            <a:r>
              <a:rPr lang="en-US" dirty="0" err="1" smtClean="0"/>
              <a:t>delectus</a:t>
            </a:r>
            <a:r>
              <a:rPr lang="en-US" dirty="0" smtClean="0"/>
              <a:t> </a:t>
            </a:r>
            <a:r>
              <a:rPr lang="en-US" dirty="0" err="1" smtClean="0"/>
              <a:t>quaestio</a:t>
            </a:r>
            <a:r>
              <a:rPr lang="en-US" dirty="0" smtClean="0"/>
              <a:t>, </a:t>
            </a:r>
            <a:r>
              <a:rPr lang="en-US" dirty="0" err="1" smtClean="0"/>
              <a:t>tota</a:t>
            </a:r>
            <a:r>
              <a:rPr lang="en-US" dirty="0" smtClean="0"/>
              <a:t> </a:t>
            </a:r>
            <a:r>
              <a:rPr lang="en-US" dirty="0" err="1" smtClean="0"/>
              <a:t>everti</a:t>
            </a:r>
            <a:r>
              <a:rPr lang="en-US" dirty="0" smtClean="0"/>
              <a:t> </a:t>
            </a:r>
            <a:r>
              <a:rPr lang="en-US" dirty="0" err="1" smtClean="0"/>
              <a:t>saperet</a:t>
            </a:r>
            <a:r>
              <a:rPr lang="en-US" dirty="0" smtClean="0"/>
              <a:t> vim </a:t>
            </a:r>
            <a:r>
              <a:rPr lang="en-US" dirty="0" err="1" smtClean="0"/>
              <a:t>te</a:t>
            </a:r>
            <a:r>
              <a:rPr lang="en-US" dirty="0" smtClean="0"/>
              <a:t>. </a:t>
            </a:r>
            <a:r>
              <a:rPr lang="en-US" dirty="0" err="1" smtClean="0"/>
              <a:t>Odio</a:t>
            </a:r>
            <a:r>
              <a:rPr lang="en-US" dirty="0" smtClean="0"/>
              <a:t> </a:t>
            </a:r>
            <a:r>
              <a:rPr lang="en-US" dirty="0" err="1" smtClean="0"/>
              <a:t>inimicus</a:t>
            </a:r>
            <a:r>
              <a:rPr lang="en-US" dirty="0" smtClean="0"/>
              <a:t> </a:t>
            </a:r>
            <a:r>
              <a:rPr lang="en-US" dirty="0" err="1" smtClean="0"/>
              <a:t>eu</a:t>
            </a:r>
            <a:r>
              <a:rPr lang="en-US" dirty="0" smtClean="0"/>
              <a:t> per. Modus </a:t>
            </a:r>
            <a:r>
              <a:rPr lang="en-US" dirty="0" err="1" smtClean="0"/>
              <a:t>labore</a:t>
            </a:r>
            <a:r>
              <a:rPr lang="en-US" dirty="0" smtClean="0"/>
              <a:t> </a:t>
            </a:r>
            <a:r>
              <a:rPr lang="en-US" dirty="0" err="1" smtClean="0"/>
              <a:t>nusquam</a:t>
            </a:r>
            <a:r>
              <a:rPr lang="en-US" dirty="0" smtClean="0"/>
              <a:t> no mea. </a:t>
            </a:r>
            <a:r>
              <a:rPr lang="en-US" dirty="0" err="1" smtClean="0"/>
              <a:t>Labores</a:t>
            </a:r>
            <a:r>
              <a:rPr lang="en-US" dirty="0" smtClean="0"/>
              <a:t> </a:t>
            </a:r>
            <a:r>
              <a:rPr lang="en-US" dirty="0" err="1" smtClean="0"/>
              <a:t>oportere</a:t>
            </a:r>
            <a:r>
              <a:rPr lang="en-US" dirty="0" smtClean="0"/>
              <a:t> </a:t>
            </a:r>
            <a:r>
              <a:rPr lang="en-US" dirty="0" err="1" smtClean="0"/>
              <a:t>te</a:t>
            </a:r>
            <a:r>
              <a:rPr lang="en-US" dirty="0" smtClean="0"/>
              <a:t> </a:t>
            </a:r>
            <a:r>
              <a:rPr lang="en-US" dirty="0" err="1" smtClean="0"/>
              <a:t>mei</a:t>
            </a:r>
            <a:r>
              <a:rPr lang="en-US" dirty="0" smtClean="0"/>
              <a:t>.</a:t>
            </a:r>
          </a:p>
        </p:txBody>
      </p:sp>
      <p:sp>
        <p:nvSpPr>
          <p:cNvPr id="10" name="Text Placeholder 14"/>
          <p:cNvSpPr>
            <a:spLocks noGrp="1"/>
          </p:cNvSpPr>
          <p:nvPr>
            <p:ph type="body" sz="quarter" idx="15" hasCustomPrompt="1"/>
          </p:nvPr>
        </p:nvSpPr>
        <p:spPr>
          <a:xfrm>
            <a:off x="559473" y="640081"/>
            <a:ext cx="8021161" cy="461665"/>
          </a:xfrm>
          <a:prstGeom prst="rect">
            <a:avLst/>
          </a:prstGeom>
        </p:spPr>
        <p:txBody>
          <a:bodyPr wrap="square">
            <a:spAutoFit/>
          </a:bodyPr>
          <a:lstStyle>
            <a:lvl1pPr marL="0" indent="0">
              <a:buNone/>
              <a:defRPr sz="24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title </a:t>
            </a:r>
            <a:r>
              <a:rPr lang="en-US" dirty="0" err="1" smtClean="0"/>
              <a:t>arial</a:t>
            </a:r>
            <a:r>
              <a:rPr lang="en-US" dirty="0" smtClean="0"/>
              <a:t> bold 24pt red caps</a:t>
            </a:r>
          </a:p>
        </p:txBody>
      </p:sp>
      <p:sp>
        <p:nvSpPr>
          <p:cNvPr id="14" name="Text Placeholder 16"/>
          <p:cNvSpPr>
            <a:spLocks noGrp="1"/>
          </p:cNvSpPr>
          <p:nvPr>
            <p:ph type="body" sz="quarter" idx="11" hasCustomPrompt="1"/>
          </p:nvPr>
        </p:nvSpPr>
        <p:spPr>
          <a:xfrm>
            <a:off x="559473" y="4095415"/>
            <a:ext cx="8021160" cy="954107"/>
          </a:xfrm>
          <a:prstGeom prst="rect">
            <a:avLst/>
          </a:prstGeom>
        </p:spPr>
        <p:txBody>
          <a:bodyPr wrap="square" anchor="ctr">
            <a:spAutoFit/>
          </a:bodyPr>
          <a:lstStyle>
            <a:lvl1pPr marL="0" indent="0" algn="ctr">
              <a:spcBef>
                <a:spcPts val="0"/>
              </a:spcBef>
              <a:spcAft>
                <a:spcPts val="1200"/>
              </a:spcAft>
              <a:buNone/>
              <a:defRPr sz="2800" b="1" i="0" cap="all" baseline="0">
                <a:solidFill>
                  <a:schemeClr val="accent2"/>
                </a:solidFill>
                <a:latin typeface="Arial"/>
                <a:cs typeface="Arial"/>
              </a:defRPr>
            </a:lvl1pPr>
            <a:lvl2pPr marL="457200" indent="0">
              <a:spcBef>
                <a:spcPts val="0"/>
              </a:spcBef>
              <a:spcAft>
                <a:spcPts val="1200"/>
              </a:spcAft>
              <a:buNone/>
              <a:defRPr sz="1800" b="0">
                <a:latin typeface="Arial"/>
                <a:cs typeface="Arial"/>
              </a:defRPr>
            </a:lvl2pPr>
            <a:lvl3pPr marL="914400" indent="0">
              <a:spcBef>
                <a:spcPts val="0"/>
              </a:spcBef>
              <a:spcAft>
                <a:spcPts val="1200"/>
              </a:spcAft>
              <a:buNone/>
              <a:defRPr sz="1800" b="0">
                <a:latin typeface="Arial"/>
                <a:cs typeface="Arial"/>
              </a:defRPr>
            </a:lvl3pPr>
            <a:lvl4pPr marL="1371600" indent="0">
              <a:spcBef>
                <a:spcPts val="0"/>
              </a:spcBef>
              <a:spcAft>
                <a:spcPts val="1200"/>
              </a:spcAft>
              <a:buNone/>
              <a:defRPr sz="1800" b="0">
                <a:latin typeface="Arial"/>
                <a:cs typeface="Arial"/>
              </a:defRPr>
            </a:lvl4pPr>
            <a:lvl5pPr marL="1828800" indent="0">
              <a:spcBef>
                <a:spcPts val="0"/>
              </a:spcBef>
              <a:spcAft>
                <a:spcPts val="1200"/>
              </a:spcAft>
              <a:buNone/>
              <a:defRPr sz="1800">
                <a:latin typeface="Arial"/>
                <a:cs typeface="Arial"/>
              </a:defRPr>
            </a:lvl5pPr>
          </a:lstStyle>
          <a:p>
            <a:pPr lvl="0"/>
            <a:r>
              <a:rPr lang="en-US" dirty="0" smtClean="0"/>
              <a:t>“Impact statement i.e. quote </a:t>
            </a:r>
            <a:r>
              <a:rPr lang="en-US" dirty="0" err="1" smtClean="0"/>
              <a:t>arial</a:t>
            </a:r>
            <a:r>
              <a:rPr lang="en-US" dirty="0" smtClean="0"/>
              <a:t> bold 28pt centered caps.</a:t>
            </a:r>
          </a:p>
        </p:txBody>
      </p:sp>
      <p:sp>
        <p:nvSpPr>
          <p:cNvPr id="15" name="Text Placeholder 28"/>
          <p:cNvSpPr>
            <a:spLocks noGrp="1"/>
          </p:cNvSpPr>
          <p:nvPr>
            <p:ph type="body" sz="quarter" idx="12" hasCustomPrompt="1"/>
          </p:nvPr>
        </p:nvSpPr>
        <p:spPr>
          <a:xfrm>
            <a:off x="559474" y="5321332"/>
            <a:ext cx="8021159" cy="338554"/>
          </a:xfrm>
          <a:prstGeom prst="rect">
            <a:avLst/>
          </a:prstGeom>
        </p:spPr>
        <p:txBody>
          <a:bodyPr wrap="square" anchor="t">
            <a:spAutoFit/>
          </a:bodyPr>
          <a:lstStyle>
            <a:lvl1pPr marL="0" indent="0" algn="ctr">
              <a:buNone/>
              <a:defRPr sz="1600" baseline="0">
                <a:latin typeface="Arial"/>
                <a:cs typeface="Arial"/>
              </a:defRPr>
            </a:lvl1pPr>
            <a:lvl2pPr marL="457200" indent="0">
              <a:buNone/>
              <a:defRPr sz="1600">
                <a:latin typeface="Arial"/>
                <a:cs typeface="Arial"/>
              </a:defRPr>
            </a:lvl2pPr>
            <a:lvl3pPr marL="914400" indent="0">
              <a:buNone/>
              <a:defRPr sz="1600">
                <a:latin typeface="Arial"/>
                <a:cs typeface="Arial"/>
              </a:defRPr>
            </a:lvl3pPr>
            <a:lvl4pPr marL="1371600" indent="0">
              <a:buNone/>
              <a:defRPr sz="1600">
                <a:latin typeface="Arial"/>
                <a:cs typeface="Arial"/>
              </a:defRPr>
            </a:lvl4pPr>
            <a:lvl5pPr marL="1828800" indent="0">
              <a:buNone/>
              <a:defRPr sz="1600">
                <a:latin typeface="Arial"/>
                <a:cs typeface="Arial"/>
              </a:defRPr>
            </a:lvl5pPr>
          </a:lstStyle>
          <a:p>
            <a:pPr lvl="0"/>
            <a:r>
              <a:rPr lang="en-US" dirty="0" smtClean="0"/>
              <a:t>-- Quote attribution, Arial 16pt centered</a:t>
            </a:r>
          </a:p>
        </p:txBody>
      </p:sp>
      <p:sp>
        <p:nvSpPr>
          <p:cNvPr id="17" name="TextBox 16"/>
          <p:cNvSpPr txBox="1"/>
          <p:nvPr userDrawn="1"/>
        </p:nvSpPr>
        <p:spPr>
          <a:xfrm>
            <a:off x="9144000" y="2870700"/>
            <a:ext cx="963706" cy="1200329"/>
          </a:xfrm>
          <a:prstGeom prst="rect">
            <a:avLst/>
          </a:prstGeom>
          <a:noFill/>
        </p:spPr>
        <p:txBody>
          <a:bodyPr wrap="square" rtlCol="0" anchor="ctr">
            <a:spAutoFit/>
          </a:bodyPr>
          <a:lstStyle/>
          <a:p>
            <a:pPr fontAlgn="auto">
              <a:spcBef>
                <a:spcPts val="0"/>
              </a:spcBef>
              <a:spcAft>
                <a:spcPts val="0"/>
              </a:spcAft>
              <a:defRPr/>
            </a:pPr>
            <a:r>
              <a:rPr lang="en-US" sz="900" b="1" dirty="0" smtClean="0">
                <a:solidFill>
                  <a:srgbClr val="98A8BC">
                    <a:lumMod val="50000"/>
                  </a:srgbClr>
                </a:solidFill>
                <a:latin typeface="Arial"/>
                <a:ea typeface="+mn-ea"/>
              </a:rPr>
              <a:t>INSERT A PNG OF THE QUOTES IN BLACK</a:t>
            </a:r>
          </a:p>
          <a:p>
            <a:pPr fontAlgn="auto">
              <a:spcBef>
                <a:spcPts val="0"/>
              </a:spcBef>
              <a:spcAft>
                <a:spcPts val="0"/>
              </a:spcAft>
              <a:defRPr/>
            </a:pPr>
            <a:endParaRPr lang="en-US" sz="900" b="1" dirty="0" smtClean="0">
              <a:solidFill>
                <a:srgbClr val="98A8BC">
                  <a:lumMod val="50000"/>
                </a:srgbClr>
              </a:solidFill>
              <a:latin typeface="Arial"/>
              <a:ea typeface="+mn-ea"/>
            </a:endParaRPr>
          </a:p>
          <a:p>
            <a:pPr fontAlgn="auto">
              <a:spcBef>
                <a:spcPts val="0"/>
              </a:spcBef>
              <a:spcAft>
                <a:spcPts val="0"/>
              </a:spcAft>
              <a:defRPr/>
            </a:pPr>
            <a:r>
              <a:rPr lang="en-US" sz="900" dirty="0" smtClean="0">
                <a:solidFill>
                  <a:srgbClr val="98A8BC">
                    <a:lumMod val="50000"/>
                  </a:srgbClr>
                </a:solidFill>
                <a:latin typeface="Arial"/>
                <a:ea typeface="+mn-ea"/>
              </a:rPr>
              <a:t>Resize picture to fit inside placeholder</a:t>
            </a:r>
            <a:endParaRPr lang="en-US" sz="900" b="1" dirty="0" smtClean="0">
              <a:solidFill>
                <a:srgbClr val="98A8BC">
                  <a:lumMod val="50000"/>
                </a:srgbClr>
              </a:solidFill>
              <a:latin typeface="Arial"/>
              <a:ea typeface="+mn-ea"/>
            </a:endParaRPr>
          </a:p>
        </p:txBody>
      </p:sp>
      <p:sp>
        <p:nvSpPr>
          <p:cNvPr id="18" name="Picture Placeholder 6"/>
          <p:cNvSpPr>
            <a:spLocks noGrp="1"/>
          </p:cNvSpPr>
          <p:nvPr>
            <p:ph type="pic" sz="quarter" idx="17" hasCustomPrompt="1"/>
          </p:nvPr>
        </p:nvSpPr>
        <p:spPr>
          <a:xfrm>
            <a:off x="4295733" y="3288926"/>
            <a:ext cx="548640" cy="411480"/>
          </a:xfrm>
          <a:prstGeom prst="rect">
            <a:avLst/>
          </a:prstGeom>
        </p:spPr>
        <p:txBody>
          <a:bodyPr vert="horz" lIns="0" tIns="0" rIns="0" bIns="0" anchor="ctr"/>
          <a:lstStyle>
            <a:lvl1pPr marL="0" indent="0" algn="ctr">
              <a:buNone/>
              <a:defRPr sz="700" b="1">
                <a:solidFill>
                  <a:srgbClr val="7F7F7F"/>
                </a:solidFill>
              </a:defRPr>
            </a:lvl1pPr>
          </a:lstStyle>
          <a:p>
            <a:r>
              <a:rPr lang="en-US" dirty="0" smtClean="0"/>
              <a:t>QUOTES</a:t>
            </a:r>
            <a:endParaRPr lang="en-US" dirty="0"/>
          </a:p>
        </p:txBody>
      </p:sp>
      <p:pic>
        <p:nvPicPr>
          <p:cNvPr id="12" name="Picture 11" descr="UL-Logo-Red.emf"/>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1451" y="6339741"/>
            <a:ext cx="318035" cy="320040"/>
          </a:xfrm>
          <a:prstGeom prst="rect">
            <a:avLst/>
          </a:prstGeom>
        </p:spPr>
      </p:pic>
      <p:sp>
        <p:nvSpPr>
          <p:cNvPr id="4" name="Footer Placeholder 3"/>
          <p:cNvSpPr>
            <a:spLocks noGrp="1"/>
          </p:cNvSpPr>
          <p:nvPr>
            <p:ph type="ftr" sz="quarter" idx="18"/>
          </p:nvPr>
        </p:nvSpPr>
        <p:spPr>
          <a:xfrm>
            <a:off x="534072" y="6390218"/>
            <a:ext cx="3086100" cy="365125"/>
          </a:xfrm>
          <a:prstGeom prst="rect">
            <a:avLst/>
          </a:prstGeom>
        </p:spPr>
        <p:txBody>
          <a:bodyPr/>
          <a:lstStyle/>
          <a:p>
            <a:r>
              <a:rPr lang="en-US" smtClean="0">
                <a:solidFill>
                  <a:srgbClr val="7F7F7F"/>
                </a:solidFill>
                <a:ea typeface="Open Sans" charset="0"/>
                <a:cs typeface="Arial"/>
              </a:rPr>
              <a:t>UL and the UL logo are trademarks of UL LLC © 2017. Proprietary &amp; Confidential.</a:t>
            </a:r>
            <a:endParaRPr lang="en-US" dirty="0" smtClean="0">
              <a:solidFill>
                <a:srgbClr val="7F7F7F"/>
              </a:solidFill>
              <a:ea typeface="Open Sans" charset="0"/>
              <a:cs typeface="Arial"/>
            </a:endParaRPr>
          </a:p>
        </p:txBody>
      </p:sp>
      <p:sp>
        <p:nvSpPr>
          <p:cNvPr id="6" name="Slide Number Placeholder 5"/>
          <p:cNvSpPr>
            <a:spLocks noGrp="1"/>
          </p:cNvSpPr>
          <p:nvPr>
            <p:ph type="sldNum" sz="quarter" idx="19"/>
          </p:nvPr>
        </p:nvSpPr>
        <p:spPr/>
        <p:txBody>
          <a:bodyPr/>
          <a:lstStyle/>
          <a:p>
            <a:fld id="{EE8C14DB-7D4C-EA4C-A4E5-7900645C36CD}"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04392612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6" name="Text Placeholder 14"/>
          <p:cNvSpPr>
            <a:spLocks noGrp="1"/>
          </p:cNvSpPr>
          <p:nvPr>
            <p:ph type="body" sz="quarter" idx="15" hasCustomPrompt="1"/>
          </p:nvPr>
        </p:nvSpPr>
        <p:spPr>
          <a:xfrm>
            <a:off x="559473" y="640081"/>
            <a:ext cx="8021161" cy="461665"/>
          </a:xfrm>
          <a:prstGeom prst="rect">
            <a:avLst/>
          </a:prstGeom>
        </p:spPr>
        <p:txBody>
          <a:bodyPr wrap="square">
            <a:spAutoFit/>
          </a:bodyPr>
          <a:lstStyle>
            <a:lvl1pPr marL="0" indent="0">
              <a:buNone/>
              <a:defRPr sz="24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title </a:t>
            </a:r>
            <a:r>
              <a:rPr lang="en-US" dirty="0" err="1" smtClean="0"/>
              <a:t>arial</a:t>
            </a:r>
            <a:r>
              <a:rPr lang="en-US" dirty="0" smtClean="0"/>
              <a:t> bold 24pt red caps</a:t>
            </a:r>
          </a:p>
        </p:txBody>
      </p:sp>
      <p:sp>
        <p:nvSpPr>
          <p:cNvPr id="12" name="Chart Placeholder 3"/>
          <p:cNvSpPr>
            <a:spLocks noGrp="1"/>
          </p:cNvSpPr>
          <p:nvPr>
            <p:ph type="chart" sz="quarter" idx="16"/>
          </p:nvPr>
        </p:nvSpPr>
        <p:spPr>
          <a:xfrm>
            <a:off x="559473" y="1672373"/>
            <a:ext cx="8021161" cy="4145661"/>
          </a:xfrm>
          <a:prstGeom prst="rect">
            <a:avLst/>
          </a:prstGeom>
        </p:spPr>
        <p:txBody>
          <a:bodyPr vert="horz"/>
          <a:lstStyle>
            <a:lvl1pPr marL="0" indent="0">
              <a:buNone/>
              <a:defRPr sz="1200" b="1" i="0" cap="all">
                <a:solidFill>
                  <a:schemeClr val="bg1">
                    <a:lumMod val="50000"/>
                  </a:schemeClr>
                </a:solidFill>
              </a:defRPr>
            </a:lvl1pPr>
          </a:lstStyle>
          <a:p>
            <a:r>
              <a:rPr lang="en-US" smtClean="0"/>
              <a:t>Click icon to add chart</a:t>
            </a:r>
            <a:endParaRPr lang="en-US" dirty="0"/>
          </a:p>
        </p:txBody>
      </p:sp>
      <p:sp>
        <p:nvSpPr>
          <p:cNvPr id="7" name="TextBox 6"/>
          <p:cNvSpPr txBox="1"/>
          <p:nvPr userDrawn="1"/>
        </p:nvSpPr>
        <p:spPr>
          <a:xfrm>
            <a:off x="1" y="6879850"/>
            <a:ext cx="9143999" cy="369332"/>
          </a:xfrm>
          <a:prstGeom prst="rect">
            <a:avLst/>
          </a:prstGeom>
          <a:noFill/>
        </p:spPr>
        <p:txBody>
          <a:bodyPr wrap="square" rtlCol="0" anchor="t">
            <a:spAutoFit/>
          </a:bodyPr>
          <a:lstStyle/>
          <a:p>
            <a:pPr fontAlgn="auto">
              <a:spcBef>
                <a:spcPts val="0"/>
              </a:spcBef>
              <a:spcAft>
                <a:spcPts val="0"/>
              </a:spcAft>
              <a:defRPr/>
            </a:pPr>
            <a:r>
              <a:rPr lang="en-US" sz="900" dirty="0" smtClean="0">
                <a:solidFill>
                  <a:srgbClr val="98A8BC">
                    <a:lumMod val="50000"/>
                  </a:srgbClr>
                </a:solidFill>
                <a:latin typeface="Arial"/>
                <a:ea typeface="+mn-ea"/>
              </a:rPr>
              <a:t>Tables, graphs and charts should be designed with neutral colors using accent colors sparingly. Use UL colors whenever possible.</a:t>
            </a:r>
          </a:p>
          <a:p>
            <a:pPr fontAlgn="auto">
              <a:spcBef>
                <a:spcPts val="0"/>
              </a:spcBef>
              <a:spcAft>
                <a:spcPts val="0"/>
              </a:spcAft>
              <a:defRPr/>
            </a:pPr>
            <a:r>
              <a:rPr lang="en-US" sz="900" dirty="0" smtClean="0">
                <a:solidFill>
                  <a:srgbClr val="98A8BC">
                    <a:lumMod val="50000"/>
                  </a:srgbClr>
                </a:solidFill>
                <a:latin typeface="Arial"/>
                <a:ea typeface="+mn-ea"/>
              </a:rPr>
              <a:t>Table borders should be 1pt.</a:t>
            </a:r>
          </a:p>
        </p:txBody>
      </p:sp>
      <p:pic>
        <p:nvPicPr>
          <p:cNvPr id="11" name="Picture 10" descr="UL-Logo-Red.emf"/>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1451" y="6339741"/>
            <a:ext cx="318035" cy="320040"/>
          </a:xfrm>
          <a:prstGeom prst="rect">
            <a:avLst/>
          </a:prstGeom>
        </p:spPr>
      </p:pic>
      <p:sp>
        <p:nvSpPr>
          <p:cNvPr id="4" name="Footer Placeholder 3"/>
          <p:cNvSpPr>
            <a:spLocks noGrp="1"/>
          </p:cNvSpPr>
          <p:nvPr>
            <p:ph type="ftr" sz="quarter" idx="17"/>
          </p:nvPr>
        </p:nvSpPr>
        <p:spPr>
          <a:xfrm>
            <a:off x="534072" y="6390218"/>
            <a:ext cx="3086100" cy="365125"/>
          </a:xfrm>
          <a:prstGeom prst="rect">
            <a:avLst/>
          </a:prstGeom>
        </p:spPr>
        <p:txBody>
          <a:bodyPr/>
          <a:lstStyle/>
          <a:p>
            <a:r>
              <a:rPr lang="en-US" smtClean="0">
                <a:solidFill>
                  <a:srgbClr val="7F7F7F"/>
                </a:solidFill>
                <a:ea typeface="Open Sans" charset="0"/>
                <a:cs typeface="Arial"/>
              </a:rPr>
              <a:t>UL and the UL logo are trademarks of UL LLC © 2017. Proprietary &amp; Confidential.</a:t>
            </a:r>
            <a:endParaRPr lang="en-US" dirty="0" smtClean="0">
              <a:solidFill>
                <a:srgbClr val="7F7F7F"/>
              </a:solidFill>
              <a:ea typeface="Open Sans" charset="0"/>
              <a:cs typeface="Arial"/>
            </a:endParaRPr>
          </a:p>
        </p:txBody>
      </p:sp>
      <p:sp>
        <p:nvSpPr>
          <p:cNvPr id="5" name="Slide Number Placeholder 4"/>
          <p:cNvSpPr>
            <a:spLocks noGrp="1"/>
          </p:cNvSpPr>
          <p:nvPr>
            <p:ph type="sldNum" sz="quarter" idx="18"/>
          </p:nvPr>
        </p:nvSpPr>
        <p:spPr/>
        <p:txBody>
          <a:bodyPr/>
          <a:lstStyle/>
          <a:p>
            <a:fld id="{EE8C14DB-7D4C-EA4C-A4E5-7900645C36CD}"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55658954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hart Right">
    <p:spTree>
      <p:nvGrpSpPr>
        <p:cNvPr id="1" name=""/>
        <p:cNvGrpSpPr/>
        <p:nvPr/>
      </p:nvGrpSpPr>
      <p:grpSpPr>
        <a:xfrm>
          <a:off x="0" y="0"/>
          <a:ext cx="0" cy="0"/>
          <a:chOff x="0" y="0"/>
          <a:chExt cx="0" cy="0"/>
        </a:xfrm>
      </p:grpSpPr>
      <p:sp>
        <p:nvSpPr>
          <p:cNvPr id="6" name="Text Placeholder 14"/>
          <p:cNvSpPr>
            <a:spLocks noGrp="1"/>
          </p:cNvSpPr>
          <p:nvPr>
            <p:ph type="body" sz="quarter" idx="15" hasCustomPrompt="1"/>
          </p:nvPr>
        </p:nvSpPr>
        <p:spPr>
          <a:xfrm>
            <a:off x="559473" y="640081"/>
            <a:ext cx="8021161" cy="461665"/>
          </a:xfrm>
          <a:prstGeom prst="rect">
            <a:avLst/>
          </a:prstGeom>
        </p:spPr>
        <p:txBody>
          <a:bodyPr wrap="square">
            <a:spAutoFit/>
          </a:bodyPr>
          <a:lstStyle>
            <a:lvl1pPr marL="0" indent="0">
              <a:buNone/>
              <a:defRPr sz="24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title </a:t>
            </a:r>
            <a:r>
              <a:rPr lang="en-US" dirty="0" err="1" smtClean="0"/>
              <a:t>arial</a:t>
            </a:r>
            <a:r>
              <a:rPr lang="en-US" dirty="0" smtClean="0"/>
              <a:t> bold 24pt red caps</a:t>
            </a:r>
          </a:p>
        </p:txBody>
      </p:sp>
      <p:sp>
        <p:nvSpPr>
          <p:cNvPr id="7" name="Text Placeholder 4"/>
          <p:cNvSpPr>
            <a:spLocks noGrp="1"/>
          </p:cNvSpPr>
          <p:nvPr>
            <p:ph type="body" sz="quarter" idx="13" hasCustomPrompt="1"/>
          </p:nvPr>
        </p:nvSpPr>
        <p:spPr>
          <a:xfrm>
            <a:off x="553266" y="1672374"/>
            <a:ext cx="3774758" cy="2031325"/>
          </a:xfrm>
          <a:prstGeom prst="rect">
            <a:avLst/>
          </a:prstGeom>
        </p:spPr>
        <p:txBody>
          <a:bodyPr>
            <a:spAutoFit/>
          </a:bodyPr>
          <a:lstStyle>
            <a:lvl1pPr marL="0" indent="0">
              <a:buNone/>
              <a:defRPr sz="1800">
                <a:latin typeface="Arial"/>
                <a:cs typeface="Arial"/>
              </a:defRPr>
            </a:lvl1pPr>
            <a:lvl2pPr marL="457200" indent="0">
              <a:buNone/>
              <a:defRPr sz="1800">
                <a:latin typeface="Arial"/>
                <a:cs typeface="Arial"/>
              </a:defRPr>
            </a:lvl2pPr>
            <a:lvl3pPr marL="914400" indent="0">
              <a:buNone/>
              <a:defRPr sz="1800">
                <a:latin typeface="Arial"/>
                <a:cs typeface="Arial"/>
              </a:defRPr>
            </a:lvl3pPr>
            <a:lvl4pPr marL="1371600" indent="0">
              <a:buNone/>
              <a:defRPr sz="1800">
                <a:latin typeface="Arial"/>
                <a:cs typeface="Arial"/>
              </a:defRPr>
            </a:lvl4pPr>
            <a:lvl5pPr marL="1828800" indent="0">
              <a:buNone/>
              <a:defRPr sz="1800">
                <a:latin typeface="Arial"/>
                <a:cs typeface="Arial"/>
              </a:defRPr>
            </a:lvl5pPr>
          </a:lstStyle>
          <a:p>
            <a:pPr lvl="0"/>
            <a:r>
              <a:rPr lang="en-US" dirty="0" smtClean="0"/>
              <a:t>Body copy Arial 18 black.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eos</a:t>
            </a:r>
            <a:r>
              <a:rPr lang="en-US" dirty="0" smtClean="0"/>
              <a:t> id </a:t>
            </a:r>
            <a:r>
              <a:rPr lang="en-US" dirty="0" err="1" smtClean="0"/>
              <a:t>assum</a:t>
            </a:r>
            <a:r>
              <a:rPr lang="en-US" dirty="0" smtClean="0"/>
              <a:t> </a:t>
            </a:r>
            <a:r>
              <a:rPr lang="en-US" dirty="0" err="1" smtClean="0"/>
              <a:t>altera</a:t>
            </a:r>
            <a:r>
              <a:rPr lang="en-US" dirty="0" smtClean="0"/>
              <a:t> </a:t>
            </a:r>
            <a:r>
              <a:rPr lang="en-US" dirty="0" err="1" smtClean="0"/>
              <a:t>legendos</a:t>
            </a:r>
            <a:r>
              <a:rPr lang="en-US" dirty="0" smtClean="0"/>
              <a:t>. Cu duo </a:t>
            </a:r>
            <a:r>
              <a:rPr lang="en-US" dirty="0" err="1" smtClean="0"/>
              <a:t>delectus</a:t>
            </a:r>
            <a:r>
              <a:rPr lang="en-US" dirty="0" smtClean="0"/>
              <a:t> </a:t>
            </a:r>
            <a:r>
              <a:rPr lang="en-US" dirty="0" err="1" smtClean="0"/>
              <a:t>quaestio</a:t>
            </a:r>
            <a:r>
              <a:rPr lang="en-US" dirty="0" smtClean="0"/>
              <a:t>, </a:t>
            </a:r>
            <a:r>
              <a:rPr lang="en-US" dirty="0" err="1" smtClean="0"/>
              <a:t>tota</a:t>
            </a:r>
            <a:r>
              <a:rPr lang="en-US" dirty="0" smtClean="0"/>
              <a:t> </a:t>
            </a:r>
            <a:r>
              <a:rPr lang="en-US" dirty="0" err="1" smtClean="0"/>
              <a:t>everti</a:t>
            </a:r>
            <a:r>
              <a:rPr lang="en-US" dirty="0" smtClean="0"/>
              <a:t> </a:t>
            </a:r>
            <a:r>
              <a:rPr lang="en-US" dirty="0" err="1" smtClean="0"/>
              <a:t>saperet</a:t>
            </a:r>
            <a:r>
              <a:rPr lang="en-US" dirty="0" smtClean="0"/>
              <a:t> vim </a:t>
            </a:r>
            <a:r>
              <a:rPr lang="en-US" dirty="0" err="1" smtClean="0"/>
              <a:t>te</a:t>
            </a:r>
            <a:r>
              <a:rPr lang="en-US" dirty="0" smtClean="0"/>
              <a:t>. </a:t>
            </a:r>
            <a:r>
              <a:rPr lang="en-US" dirty="0" err="1" smtClean="0"/>
              <a:t>Odio</a:t>
            </a:r>
            <a:r>
              <a:rPr lang="en-US" dirty="0" smtClean="0"/>
              <a:t> </a:t>
            </a:r>
            <a:r>
              <a:rPr lang="en-US" dirty="0" err="1" smtClean="0"/>
              <a:t>inimicus</a:t>
            </a:r>
            <a:r>
              <a:rPr lang="en-US" dirty="0" smtClean="0"/>
              <a:t> </a:t>
            </a:r>
            <a:r>
              <a:rPr lang="en-US" dirty="0" err="1" smtClean="0"/>
              <a:t>eu</a:t>
            </a:r>
            <a:r>
              <a:rPr lang="en-US" dirty="0" smtClean="0"/>
              <a:t> per. Modus </a:t>
            </a:r>
            <a:r>
              <a:rPr lang="en-US" dirty="0" err="1" smtClean="0"/>
              <a:t>labore</a:t>
            </a:r>
            <a:r>
              <a:rPr lang="en-US" dirty="0" smtClean="0"/>
              <a:t> </a:t>
            </a:r>
            <a:r>
              <a:rPr lang="en-US" dirty="0" err="1" smtClean="0"/>
              <a:t>nusquam</a:t>
            </a:r>
            <a:r>
              <a:rPr lang="en-US" dirty="0" smtClean="0"/>
              <a:t> no mea. </a:t>
            </a:r>
            <a:r>
              <a:rPr lang="en-US" dirty="0" err="1" smtClean="0"/>
              <a:t>Labores</a:t>
            </a:r>
            <a:r>
              <a:rPr lang="en-US" dirty="0" smtClean="0"/>
              <a:t> </a:t>
            </a:r>
            <a:r>
              <a:rPr lang="en-US" dirty="0" err="1" smtClean="0"/>
              <a:t>oportere</a:t>
            </a:r>
            <a:r>
              <a:rPr lang="en-US" dirty="0" smtClean="0"/>
              <a:t> </a:t>
            </a:r>
            <a:r>
              <a:rPr lang="en-US" dirty="0" err="1" smtClean="0"/>
              <a:t>te</a:t>
            </a:r>
            <a:r>
              <a:rPr lang="en-US" dirty="0" smtClean="0"/>
              <a:t> </a:t>
            </a:r>
            <a:r>
              <a:rPr lang="en-US" dirty="0" err="1" smtClean="0"/>
              <a:t>mei</a:t>
            </a:r>
            <a:r>
              <a:rPr lang="en-US" dirty="0" smtClean="0"/>
              <a:t>.</a:t>
            </a:r>
          </a:p>
        </p:txBody>
      </p:sp>
      <p:sp>
        <p:nvSpPr>
          <p:cNvPr id="11" name="Chart Placeholder 3"/>
          <p:cNvSpPr>
            <a:spLocks noGrp="1"/>
          </p:cNvSpPr>
          <p:nvPr>
            <p:ph type="chart" sz="quarter" idx="10"/>
          </p:nvPr>
        </p:nvSpPr>
        <p:spPr>
          <a:xfrm>
            <a:off x="4805875" y="1672374"/>
            <a:ext cx="3774758" cy="4145661"/>
          </a:xfrm>
          <a:prstGeom prst="rect">
            <a:avLst/>
          </a:prstGeom>
        </p:spPr>
        <p:txBody>
          <a:bodyPr vert="horz"/>
          <a:lstStyle>
            <a:lvl1pPr marL="0" indent="0">
              <a:buNone/>
              <a:defRPr sz="1200" b="1" i="0" cap="all">
                <a:solidFill>
                  <a:schemeClr val="bg1">
                    <a:lumMod val="50000"/>
                  </a:schemeClr>
                </a:solidFill>
              </a:defRPr>
            </a:lvl1pPr>
          </a:lstStyle>
          <a:p>
            <a:r>
              <a:rPr lang="en-US" smtClean="0"/>
              <a:t>Click icon to add chart</a:t>
            </a:r>
            <a:endParaRPr lang="en-US" dirty="0"/>
          </a:p>
        </p:txBody>
      </p:sp>
      <p:sp>
        <p:nvSpPr>
          <p:cNvPr id="13" name="TextBox 12"/>
          <p:cNvSpPr txBox="1"/>
          <p:nvPr userDrawn="1"/>
        </p:nvSpPr>
        <p:spPr>
          <a:xfrm>
            <a:off x="1" y="6879850"/>
            <a:ext cx="9143999" cy="369332"/>
          </a:xfrm>
          <a:prstGeom prst="rect">
            <a:avLst/>
          </a:prstGeom>
          <a:noFill/>
        </p:spPr>
        <p:txBody>
          <a:bodyPr wrap="square" rtlCol="0" anchor="t">
            <a:spAutoFit/>
          </a:bodyPr>
          <a:lstStyle/>
          <a:p>
            <a:pPr fontAlgn="auto">
              <a:spcBef>
                <a:spcPts val="0"/>
              </a:spcBef>
              <a:spcAft>
                <a:spcPts val="0"/>
              </a:spcAft>
              <a:defRPr/>
            </a:pPr>
            <a:r>
              <a:rPr lang="en-US" sz="900" dirty="0" smtClean="0">
                <a:solidFill>
                  <a:srgbClr val="98A8BC">
                    <a:lumMod val="50000"/>
                  </a:srgbClr>
                </a:solidFill>
                <a:latin typeface="Arial"/>
                <a:ea typeface="+mn-ea"/>
              </a:rPr>
              <a:t>Tables, graphs and charts should be designed with neutral colors using accent colors sparingly. Use UL colors whenever possible.</a:t>
            </a:r>
          </a:p>
          <a:p>
            <a:pPr fontAlgn="auto">
              <a:spcBef>
                <a:spcPts val="0"/>
              </a:spcBef>
              <a:spcAft>
                <a:spcPts val="0"/>
              </a:spcAft>
              <a:defRPr/>
            </a:pPr>
            <a:r>
              <a:rPr lang="en-US" sz="900" dirty="0" smtClean="0">
                <a:solidFill>
                  <a:srgbClr val="98A8BC">
                    <a:lumMod val="50000"/>
                  </a:srgbClr>
                </a:solidFill>
                <a:latin typeface="Arial"/>
                <a:ea typeface="+mn-ea"/>
              </a:rPr>
              <a:t>Table borders should be 1pt.</a:t>
            </a:r>
          </a:p>
        </p:txBody>
      </p:sp>
      <p:pic>
        <p:nvPicPr>
          <p:cNvPr id="12" name="Picture 11" descr="UL-Logo-Red.emf"/>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1451" y="6339741"/>
            <a:ext cx="318035" cy="320040"/>
          </a:xfrm>
          <a:prstGeom prst="rect">
            <a:avLst/>
          </a:prstGeom>
        </p:spPr>
      </p:pic>
      <p:sp>
        <p:nvSpPr>
          <p:cNvPr id="4" name="Footer Placeholder 3"/>
          <p:cNvSpPr>
            <a:spLocks noGrp="1"/>
          </p:cNvSpPr>
          <p:nvPr>
            <p:ph type="ftr" sz="quarter" idx="16"/>
          </p:nvPr>
        </p:nvSpPr>
        <p:spPr>
          <a:xfrm>
            <a:off x="534072" y="6390218"/>
            <a:ext cx="3086100" cy="365125"/>
          </a:xfrm>
          <a:prstGeom prst="rect">
            <a:avLst/>
          </a:prstGeom>
        </p:spPr>
        <p:txBody>
          <a:bodyPr/>
          <a:lstStyle/>
          <a:p>
            <a:r>
              <a:rPr lang="en-US" smtClean="0">
                <a:solidFill>
                  <a:srgbClr val="7F7F7F"/>
                </a:solidFill>
                <a:ea typeface="Open Sans" charset="0"/>
                <a:cs typeface="Arial"/>
              </a:rPr>
              <a:t>UL and the UL logo are trademarks of UL LLC © 2017. Proprietary &amp; Confidential.</a:t>
            </a:r>
            <a:endParaRPr lang="en-US" dirty="0" smtClean="0">
              <a:solidFill>
                <a:srgbClr val="7F7F7F"/>
              </a:solidFill>
              <a:ea typeface="Open Sans" charset="0"/>
              <a:cs typeface="Arial"/>
            </a:endParaRPr>
          </a:p>
        </p:txBody>
      </p:sp>
      <p:sp>
        <p:nvSpPr>
          <p:cNvPr id="5" name="Slide Number Placeholder 4"/>
          <p:cNvSpPr>
            <a:spLocks noGrp="1"/>
          </p:cNvSpPr>
          <p:nvPr>
            <p:ph type="sldNum" sz="quarter" idx="17"/>
          </p:nvPr>
        </p:nvSpPr>
        <p:spPr/>
        <p:txBody>
          <a:bodyPr/>
          <a:lstStyle/>
          <a:p>
            <a:fld id="{EE8C14DB-7D4C-EA4C-A4E5-7900645C36CD}"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60382388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hart Left">
    <p:spTree>
      <p:nvGrpSpPr>
        <p:cNvPr id="1" name=""/>
        <p:cNvGrpSpPr/>
        <p:nvPr/>
      </p:nvGrpSpPr>
      <p:grpSpPr>
        <a:xfrm>
          <a:off x="0" y="0"/>
          <a:ext cx="0" cy="0"/>
          <a:chOff x="0" y="0"/>
          <a:chExt cx="0" cy="0"/>
        </a:xfrm>
      </p:grpSpPr>
      <p:sp>
        <p:nvSpPr>
          <p:cNvPr id="6" name="Text Placeholder 14"/>
          <p:cNvSpPr>
            <a:spLocks noGrp="1"/>
          </p:cNvSpPr>
          <p:nvPr>
            <p:ph type="body" sz="quarter" idx="15" hasCustomPrompt="1"/>
          </p:nvPr>
        </p:nvSpPr>
        <p:spPr>
          <a:xfrm>
            <a:off x="559473" y="640081"/>
            <a:ext cx="8021161" cy="461665"/>
          </a:xfrm>
          <a:prstGeom prst="rect">
            <a:avLst/>
          </a:prstGeom>
        </p:spPr>
        <p:txBody>
          <a:bodyPr wrap="square">
            <a:spAutoFit/>
          </a:bodyPr>
          <a:lstStyle>
            <a:lvl1pPr marL="0" indent="0">
              <a:buNone/>
              <a:defRPr sz="24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title </a:t>
            </a:r>
            <a:r>
              <a:rPr lang="en-US" dirty="0" err="1" smtClean="0"/>
              <a:t>arial</a:t>
            </a:r>
            <a:r>
              <a:rPr lang="en-US" dirty="0" smtClean="0"/>
              <a:t> bold 24pt red caps</a:t>
            </a:r>
          </a:p>
        </p:txBody>
      </p:sp>
      <p:sp>
        <p:nvSpPr>
          <p:cNvPr id="7" name="Text Placeholder 4"/>
          <p:cNvSpPr>
            <a:spLocks noGrp="1"/>
          </p:cNvSpPr>
          <p:nvPr>
            <p:ph type="body" sz="quarter" idx="13" hasCustomPrompt="1"/>
          </p:nvPr>
        </p:nvSpPr>
        <p:spPr>
          <a:xfrm>
            <a:off x="4805875" y="1672374"/>
            <a:ext cx="3774758" cy="2031325"/>
          </a:xfrm>
          <a:prstGeom prst="rect">
            <a:avLst/>
          </a:prstGeom>
        </p:spPr>
        <p:txBody>
          <a:bodyPr>
            <a:spAutoFit/>
          </a:bodyPr>
          <a:lstStyle>
            <a:lvl1pPr marL="0" indent="0">
              <a:buNone/>
              <a:defRPr sz="1800">
                <a:latin typeface="Arial"/>
                <a:cs typeface="Arial"/>
              </a:defRPr>
            </a:lvl1pPr>
            <a:lvl2pPr marL="457200" indent="0">
              <a:buNone/>
              <a:defRPr sz="1800">
                <a:latin typeface="Arial"/>
                <a:cs typeface="Arial"/>
              </a:defRPr>
            </a:lvl2pPr>
            <a:lvl3pPr marL="914400" indent="0">
              <a:buNone/>
              <a:defRPr sz="1800">
                <a:latin typeface="Arial"/>
                <a:cs typeface="Arial"/>
              </a:defRPr>
            </a:lvl3pPr>
            <a:lvl4pPr marL="1371600" indent="0">
              <a:buNone/>
              <a:defRPr sz="1800">
                <a:latin typeface="Arial"/>
                <a:cs typeface="Arial"/>
              </a:defRPr>
            </a:lvl4pPr>
            <a:lvl5pPr marL="1828800" indent="0">
              <a:buNone/>
              <a:defRPr sz="1800">
                <a:latin typeface="Arial"/>
                <a:cs typeface="Arial"/>
              </a:defRPr>
            </a:lvl5pPr>
          </a:lstStyle>
          <a:p>
            <a:pPr lvl="0"/>
            <a:r>
              <a:rPr lang="en-US" dirty="0" smtClean="0"/>
              <a:t>Body copy Arial 18 black.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eos</a:t>
            </a:r>
            <a:r>
              <a:rPr lang="en-US" dirty="0" smtClean="0"/>
              <a:t> id </a:t>
            </a:r>
            <a:r>
              <a:rPr lang="en-US" dirty="0" err="1" smtClean="0"/>
              <a:t>assum</a:t>
            </a:r>
            <a:r>
              <a:rPr lang="en-US" dirty="0" smtClean="0"/>
              <a:t> </a:t>
            </a:r>
            <a:r>
              <a:rPr lang="en-US" dirty="0" err="1" smtClean="0"/>
              <a:t>altera</a:t>
            </a:r>
            <a:r>
              <a:rPr lang="en-US" dirty="0" smtClean="0"/>
              <a:t> </a:t>
            </a:r>
            <a:r>
              <a:rPr lang="en-US" dirty="0" err="1" smtClean="0"/>
              <a:t>legendos</a:t>
            </a:r>
            <a:r>
              <a:rPr lang="en-US" dirty="0" smtClean="0"/>
              <a:t>. Cu duo </a:t>
            </a:r>
            <a:r>
              <a:rPr lang="en-US" dirty="0" err="1" smtClean="0"/>
              <a:t>delectus</a:t>
            </a:r>
            <a:r>
              <a:rPr lang="en-US" dirty="0" smtClean="0"/>
              <a:t> </a:t>
            </a:r>
            <a:r>
              <a:rPr lang="en-US" dirty="0" err="1" smtClean="0"/>
              <a:t>quaestio</a:t>
            </a:r>
            <a:r>
              <a:rPr lang="en-US" dirty="0" smtClean="0"/>
              <a:t>, </a:t>
            </a:r>
            <a:r>
              <a:rPr lang="en-US" dirty="0" err="1" smtClean="0"/>
              <a:t>tota</a:t>
            </a:r>
            <a:r>
              <a:rPr lang="en-US" dirty="0" smtClean="0"/>
              <a:t> </a:t>
            </a:r>
            <a:r>
              <a:rPr lang="en-US" dirty="0" err="1" smtClean="0"/>
              <a:t>everti</a:t>
            </a:r>
            <a:r>
              <a:rPr lang="en-US" dirty="0" smtClean="0"/>
              <a:t> </a:t>
            </a:r>
            <a:r>
              <a:rPr lang="en-US" dirty="0" err="1" smtClean="0"/>
              <a:t>saperet</a:t>
            </a:r>
            <a:r>
              <a:rPr lang="en-US" dirty="0" smtClean="0"/>
              <a:t> vim </a:t>
            </a:r>
            <a:r>
              <a:rPr lang="en-US" dirty="0" err="1" smtClean="0"/>
              <a:t>te</a:t>
            </a:r>
            <a:r>
              <a:rPr lang="en-US" dirty="0" smtClean="0"/>
              <a:t>. </a:t>
            </a:r>
            <a:r>
              <a:rPr lang="en-US" dirty="0" err="1" smtClean="0"/>
              <a:t>Odio</a:t>
            </a:r>
            <a:r>
              <a:rPr lang="en-US" dirty="0" smtClean="0"/>
              <a:t> </a:t>
            </a:r>
            <a:r>
              <a:rPr lang="en-US" dirty="0" err="1" smtClean="0"/>
              <a:t>inimicus</a:t>
            </a:r>
            <a:r>
              <a:rPr lang="en-US" dirty="0" smtClean="0"/>
              <a:t> </a:t>
            </a:r>
            <a:r>
              <a:rPr lang="en-US" dirty="0" err="1" smtClean="0"/>
              <a:t>eu</a:t>
            </a:r>
            <a:r>
              <a:rPr lang="en-US" dirty="0" smtClean="0"/>
              <a:t> per. Modus </a:t>
            </a:r>
            <a:r>
              <a:rPr lang="en-US" dirty="0" err="1" smtClean="0"/>
              <a:t>labore</a:t>
            </a:r>
            <a:r>
              <a:rPr lang="en-US" dirty="0" smtClean="0"/>
              <a:t> </a:t>
            </a:r>
            <a:r>
              <a:rPr lang="en-US" dirty="0" err="1" smtClean="0"/>
              <a:t>nusquam</a:t>
            </a:r>
            <a:r>
              <a:rPr lang="en-US" dirty="0" smtClean="0"/>
              <a:t> no mea. </a:t>
            </a:r>
            <a:r>
              <a:rPr lang="en-US" dirty="0" err="1" smtClean="0"/>
              <a:t>Labores</a:t>
            </a:r>
            <a:r>
              <a:rPr lang="en-US" dirty="0" smtClean="0"/>
              <a:t> </a:t>
            </a:r>
            <a:r>
              <a:rPr lang="en-US" dirty="0" err="1" smtClean="0"/>
              <a:t>oportere</a:t>
            </a:r>
            <a:r>
              <a:rPr lang="en-US" dirty="0" smtClean="0"/>
              <a:t> </a:t>
            </a:r>
            <a:r>
              <a:rPr lang="en-US" dirty="0" err="1" smtClean="0"/>
              <a:t>te</a:t>
            </a:r>
            <a:r>
              <a:rPr lang="en-US" dirty="0" smtClean="0"/>
              <a:t> </a:t>
            </a:r>
            <a:r>
              <a:rPr lang="en-US" dirty="0" err="1" smtClean="0"/>
              <a:t>mei</a:t>
            </a:r>
            <a:r>
              <a:rPr lang="en-US" dirty="0" smtClean="0"/>
              <a:t>.</a:t>
            </a:r>
          </a:p>
        </p:txBody>
      </p:sp>
      <p:sp>
        <p:nvSpPr>
          <p:cNvPr id="12" name="Chart Placeholder 3"/>
          <p:cNvSpPr>
            <a:spLocks noGrp="1"/>
          </p:cNvSpPr>
          <p:nvPr>
            <p:ph type="chart" sz="quarter" idx="10"/>
          </p:nvPr>
        </p:nvSpPr>
        <p:spPr>
          <a:xfrm>
            <a:off x="559473" y="1672374"/>
            <a:ext cx="3774758" cy="4145661"/>
          </a:xfrm>
          <a:prstGeom prst="rect">
            <a:avLst/>
          </a:prstGeom>
        </p:spPr>
        <p:txBody>
          <a:bodyPr vert="horz"/>
          <a:lstStyle>
            <a:lvl1pPr marL="0" indent="0">
              <a:buNone/>
              <a:defRPr sz="1200" b="1" i="0" cap="all">
                <a:solidFill>
                  <a:schemeClr val="bg1">
                    <a:lumMod val="50000"/>
                  </a:schemeClr>
                </a:solidFill>
              </a:defRPr>
            </a:lvl1pPr>
          </a:lstStyle>
          <a:p>
            <a:r>
              <a:rPr lang="en-US" smtClean="0"/>
              <a:t>Click icon to add chart</a:t>
            </a:r>
            <a:endParaRPr lang="en-US" dirty="0"/>
          </a:p>
        </p:txBody>
      </p:sp>
      <p:sp>
        <p:nvSpPr>
          <p:cNvPr id="13" name="TextBox 12"/>
          <p:cNvSpPr txBox="1"/>
          <p:nvPr userDrawn="1"/>
        </p:nvSpPr>
        <p:spPr>
          <a:xfrm>
            <a:off x="1" y="6879850"/>
            <a:ext cx="9143999" cy="369332"/>
          </a:xfrm>
          <a:prstGeom prst="rect">
            <a:avLst/>
          </a:prstGeom>
          <a:noFill/>
        </p:spPr>
        <p:txBody>
          <a:bodyPr wrap="square" rtlCol="0" anchor="t">
            <a:spAutoFit/>
          </a:bodyPr>
          <a:lstStyle/>
          <a:p>
            <a:pPr fontAlgn="auto">
              <a:spcBef>
                <a:spcPts val="0"/>
              </a:spcBef>
              <a:spcAft>
                <a:spcPts val="0"/>
              </a:spcAft>
              <a:defRPr/>
            </a:pPr>
            <a:r>
              <a:rPr lang="en-US" sz="900" dirty="0" smtClean="0">
                <a:solidFill>
                  <a:srgbClr val="98A8BC">
                    <a:lumMod val="50000"/>
                  </a:srgbClr>
                </a:solidFill>
                <a:latin typeface="Arial"/>
                <a:ea typeface="+mn-ea"/>
              </a:rPr>
              <a:t>Tables, graphs and charts should be designed with neutral colors using accent colors sparingly. Use UL colors whenever possible.</a:t>
            </a:r>
          </a:p>
          <a:p>
            <a:pPr fontAlgn="auto">
              <a:spcBef>
                <a:spcPts val="0"/>
              </a:spcBef>
              <a:spcAft>
                <a:spcPts val="0"/>
              </a:spcAft>
              <a:defRPr/>
            </a:pPr>
            <a:r>
              <a:rPr lang="en-US" sz="900" dirty="0" smtClean="0">
                <a:solidFill>
                  <a:srgbClr val="98A8BC">
                    <a:lumMod val="50000"/>
                  </a:srgbClr>
                </a:solidFill>
                <a:latin typeface="Arial"/>
                <a:ea typeface="+mn-ea"/>
              </a:rPr>
              <a:t>Table borders should be 1pt.</a:t>
            </a:r>
          </a:p>
        </p:txBody>
      </p:sp>
      <p:pic>
        <p:nvPicPr>
          <p:cNvPr id="11" name="Picture 10" descr="UL-Logo-Red.emf"/>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1451" y="6339741"/>
            <a:ext cx="318035" cy="320040"/>
          </a:xfrm>
          <a:prstGeom prst="rect">
            <a:avLst/>
          </a:prstGeom>
        </p:spPr>
      </p:pic>
      <p:sp>
        <p:nvSpPr>
          <p:cNvPr id="4" name="Footer Placeholder 3"/>
          <p:cNvSpPr>
            <a:spLocks noGrp="1"/>
          </p:cNvSpPr>
          <p:nvPr>
            <p:ph type="ftr" sz="quarter" idx="16"/>
          </p:nvPr>
        </p:nvSpPr>
        <p:spPr>
          <a:xfrm>
            <a:off x="534072" y="6390218"/>
            <a:ext cx="3086100" cy="365125"/>
          </a:xfrm>
          <a:prstGeom prst="rect">
            <a:avLst/>
          </a:prstGeom>
        </p:spPr>
        <p:txBody>
          <a:bodyPr/>
          <a:lstStyle/>
          <a:p>
            <a:r>
              <a:rPr lang="en-US" smtClean="0">
                <a:solidFill>
                  <a:srgbClr val="7F7F7F"/>
                </a:solidFill>
                <a:ea typeface="Open Sans" charset="0"/>
                <a:cs typeface="Arial"/>
              </a:rPr>
              <a:t>UL and the UL logo are trademarks of UL LLC © 2017. Proprietary &amp; Confidential.</a:t>
            </a:r>
            <a:endParaRPr lang="en-US" dirty="0" smtClean="0">
              <a:solidFill>
                <a:srgbClr val="7F7F7F"/>
              </a:solidFill>
              <a:ea typeface="Open Sans" charset="0"/>
              <a:cs typeface="Arial"/>
            </a:endParaRPr>
          </a:p>
        </p:txBody>
      </p:sp>
      <p:sp>
        <p:nvSpPr>
          <p:cNvPr id="5" name="Slide Number Placeholder 4"/>
          <p:cNvSpPr>
            <a:spLocks noGrp="1"/>
          </p:cNvSpPr>
          <p:nvPr>
            <p:ph type="sldNum" sz="quarter" idx="17"/>
          </p:nvPr>
        </p:nvSpPr>
        <p:spPr/>
        <p:txBody>
          <a:bodyPr/>
          <a:lstStyle/>
          <a:p>
            <a:fld id="{EE8C14DB-7D4C-EA4C-A4E5-7900645C36CD}"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87685703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 Content Buckets">
    <p:spTree>
      <p:nvGrpSpPr>
        <p:cNvPr id="1" name=""/>
        <p:cNvGrpSpPr/>
        <p:nvPr/>
      </p:nvGrpSpPr>
      <p:grpSpPr>
        <a:xfrm>
          <a:off x="0" y="0"/>
          <a:ext cx="0" cy="0"/>
          <a:chOff x="0" y="0"/>
          <a:chExt cx="0" cy="0"/>
        </a:xfrm>
      </p:grpSpPr>
      <p:sp>
        <p:nvSpPr>
          <p:cNvPr id="6" name="Text Placeholder 14"/>
          <p:cNvSpPr>
            <a:spLocks noGrp="1"/>
          </p:cNvSpPr>
          <p:nvPr>
            <p:ph type="body" sz="quarter" idx="15" hasCustomPrompt="1"/>
          </p:nvPr>
        </p:nvSpPr>
        <p:spPr>
          <a:xfrm>
            <a:off x="559473" y="640081"/>
            <a:ext cx="8021161" cy="461665"/>
          </a:xfrm>
          <a:prstGeom prst="rect">
            <a:avLst/>
          </a:prstGeom>
        </p:spPr>
        <p:txBody>
          <a:bodyPr wrap="square">
            <a:spAutoFit/>
          </a:bodyPr>
          <a:lstStyle>
            <a:lvl1pPr marL="0" indent="0">
              <a:buNone/>
              <a:defRPr sz="24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title </a:t>
            </a:r>
            <a:r>
              <a:rPr lang="en-US" dirty="0" err="1" smtClean="0"/>
              <a:t>arial</a:t>
            </a:r>
            <a:r>
              <a:rPr lang="en-US" dirty="0" smtClean="0"/>
              <a:t> bold 24pt red caps</a:t>
            </a:r>
          </a:p>
        </p:txBody>
      </p:sp>
      <p:cxnSp>
        <p:nvCxnSpPr>
          <p:cNvPr id="20" name="Straight Connector 19"/>
          <p:cNvCxnSpPr/>
          <p:nvPr userDrawn="1"/>
        </p:nvCxnSpPr>
        <p:spPr>
          <a:xfrm>
            <a:off x="845300" y="2377637"/>
            <a:ext cx="6740" cy="2438400"/>
          </a:xfrm>
          <a:prstGeom prst="line">
            <a:avLst/>
          </a:prstGeom>
          <a:ln w="12700" cap="rnd" cmpd="sng">
            <a:solidFill>
              <a:schemeClr val="bg1">
                <a:lumMod val="5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5028680" y="2377637"/>
            <a:ext cx="6740" cy="2438400"/>
          </a:xfrm>
          <a:prstGeom prst="line">
            <a:avLst/>
          </a:prstGeom>
          <a:ln w="12700" cap="rnd" cmpd="sng">
            <a:solidFill>
              <a:schemeClr val="bg1">
                <a:lumMod val="5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25" name="Text Placeholder 2"/>
          <p:cNvSpPr>
            <a:spLocks noGrp="1"/>
          </p:cNvSpPr>
          <p:nvPr>
            <p:ph type="body" idx="26" hasCustomPrompt="1"/>
          </p:nvPr>
        </p:nvSpPr>
        <p:spPr>
          <a:xfrm>
            <a:off x="343014" y="3418726"/>
            <a:ext cx="362309" cy="369332"/>
          </a:xfrm>
          <a:prstGeom prst="rect">
            <a:avLst/>
          </a:prstGeom>
        </p:spPr>
        <p:txBody>
          <a:bodyPr vert="horz" wrap="square" lIns="0" tIns="0" rIns="0" bIns="0" anchor="ctr">
            <a:spAutoFit/>
          </a:bodyPr>
          <a:lstStyle>
            <a:lvl1pPr marL="0" indent="0" algn="r">
              <a:buNone/>
              <a:defRPr sz="2400"/>
            </a:lvl1pPr>
          </a:lstStyle>
          <a:p>
            <a:pPr lvl="0"/>
            <a:r>
              <a:rPr lang="en-US" dirty="0" smtClean="0"/>
              <a:t>1</a:t>
            </a:r>
            <a:endParaRPr lang="en-US" dirty="0"/>
          </a:p>
        </p:txBody>
      </p:sp>
      <p:sp>
        <p:nvSpPr>
          <p:cNvPr id="26" name="Text Placeholder 2"/>
          <p:cNvSpPr>
            <a:spLocks noGrp="1"/>
          </p:cNvSpPr>
          <p:nvPr>
            <p:ph type="body" idx="28" hasCustomPrompt="1"/>
          </p:nvPr>
        </p:nvSpPr>
        <p:spPr>
          <a:xfrm>
            <a:off x="4526395" y="3418726"/>
            <a:ext cx="362309" cy="369332"/>
          </a:xfrm>
          <a:prstGeom prst="rect">
            <a:avLst/>
          </a:prstGeom>
        </p:spPr>
        <p:txBody>
          <a:bodyPr vert="horz" wrap="square" lIns="0" tIns="0" rIns="0" bIns="0" anchor="ctr">
            <a:spAutoFit/>
          </a:bodyPr>
          <a:lstStyle>
            <a:lvl1pPr marL="0" indent="0" algn="r">
              <a:buNone/>
              <a:defRPr sz="2400"/>
            </a:lvl1pPr>
          </a:lstStyle>
          <a:p>
            <a:pPr lvl="0"/>
            <a:r>
              <a:rPr lang="en-US" dirty="0" smtClean="0"/>
              <a:t>2</a:t>
            </a:r>
            <a:endParaRPr lang="en-US" dirty="0"/>
          </a:p>
        </p:txBody>
      </p:sp>
      <p:sp>
        <p:nvSpPr>
          <p:cNvPr id="4" name="Text Placeholder 3"/>
          <p:cNvSpPr>
            <a:spLocks noGrp="1"/>
          </p:cNvSpPr>
          <p:nvPr>
            <p:ph type="body" sz="quarter" idx="29" hasCustomPrompt="1"/>
          </p:nvPr>
        </p:nvSpPr>
        <p:spPr>
          <a:xfrm>
            <a:off x="946151" y="2767001"/>
            <a:ext cx="3452813" cy="1623483"/>
          </a:xfrm>
          <a:prstGeom prst="rect">
            <a:avLst/>
          </a:prstGeom>
        </p:spPr>
        <p:txBody>
          <a:bodyPr vert="horz" anchor="ctr"/>
          <a:lstStyle>
            <a:lvl1pPr marL="0" indent="0">
              <a:buNone/>
              <a:defRPr sz="1600" baseline="0"/>
            </a:lvl1pPr>
            <a:lvl2pPr>
              <a:defRPr sz="1600"/>
            </a:lvl2pPr>
            <a:lvl3pPr>
              <a:defRPr sz="1600"/>
            </a:lvl3pPr>
            <a:lvl4pPr>
              <a:defRPr sz="1600"/>
            </a:lvl4pPr>
            <a:lvl5pPr>
              <a:defRPr sz="1600"/>
            </a:lvl5pPr>
          </a:lstStyle>
          <a:p>
            <a:pPr lvl="0"/>
            <a:r>
              <a:rPr lang="en-US" dirty="0" smtClean="0"/>
              <a:t>Main copy Arial 16pt black. </a:t>
            </a:r>
            <a:r>
              <a:rPr lang="en-US" dirty="0" err="1" smtClean="0"/>
              <a:t>Lorem</a:t>
            </a:r>
            <a:r>
              <a:rPr lang="en-US" dirty="0" smtClean="0"/>
              <a:t> </a:t>
            </a:r>
            <a:r>
              <a:rPr lang="en-US" dirty="0" err="1" smtClean="0"/>
              <a:t>ipsum</a:t>
            </a:r>
            <a:r>
              <a:rPr lang="en-US" dirty="0" smtClean="0"/>
              <a:t> color sit </a:t>
            </a:r>
            <a:r>
              <a:rPr lang="en-US" dirty="0" err="1" smtClean="0"/>
              <a:t>amet</a:t>
            </a:r>
            <a:r>
              <a:rPr lang="en-US" dirty="0" smtClean="0"/>
              <a:t>, </a:t>
            </a:r>
            <a:r>
              <a:rPr lang="en-US" dirty="0" err="1" smtClean="0"/>
              <a:t>eos</a:t>
            </a:r>
            <a:r>
              <a:rPr lang="en-US" dirty="0" smtClean="0"/>
              <a:t> id </a:t>
            </a:r>
            <a:r>
              <a:rPr lang="en-US" dirty="0" err="1" smtClean="0"/>
              <a:t>assum</a:t>
            </a:r>
            <a:r>
              <a:rPr lang="en-US" dirty="0" smtClean="0"/>
              <a:t> </a:t>
            </a:r>
            <a:r>
              <a:rPr lang="en-US" dirty="0" err="1" smtClean="0"/>
              <a:t>altera</a:t>
            </a:r>
            <a:r>
              <a:rPr lang="en-US" dirty="0" smtClean="0"/>
              <a:t> </a:t>
            </a:r>
            <a:r>
              <a:rPr lang="en-US" dirty="0" err="1" smtClean="0"/>
              <a:t>legendox</a:t>
            </a:r>
            <a:r>
              <a:rPr lang="en-US" dirty="0" smtClean="0"/>
              <a:t>. Cu duo </a:t>
            </a:r>
            <a:r>
              <a:rPr lang="en-US" dirty="0" err="1" smtClean="0"/>
              <a:t>delectus</a:t>
            </a:r>
            <a:r>
              <a:rPr lang="en-US" dirty="0" smtClean="0"/>
              <a:t> </a:t>
            </a:r>
            <a:r>
              <a:rPr lang="en-US" dirty="0" err="1" smtClean="0"/>
              <a:t>quaestio</a:t>
            </a:r>
            <a:r>
              <a:rPr lang="en-US" dirty="0" smtClean="0"/>
              <a:t>, </a:t>
            </a:r>
            <a:r>
              <a:rPr lang="en-US" dirty="0" err="1" smtClean="0"/>
              <a:t>tota</a:t>
            </a:r>
            <a:r>
              <a:rPr lang="en-US" dirty="0" smtClean="0"/>
              <a:t> </a:t>
            </a:r>
            <a:r>
              <a:rPr lang="en-US" dirty="0" err="1" smtClean="0"/>
              <a:t>everti</a:t>
            </a:r>
            <a:r>
              <a:rPr lang="en-US" dirty="0" smtClean="0"/>
              <a:t> </a:t>
            </a:r>
            <a:r>
              <a:rPr lang="en-US" dirty="0" err="1" smtClean="0"/>
              <a:t>saperet</a:t>
            </a:r>
            <a:r>
              <a:rPr lang="en-US" dirty="0" smtClean="0"/>
              <a:t> vim </a:t>
            </a:r>
            <a:r>
              <a:rPr lang="en-US" dirty="0" err="1" smtClean="0"/>
              <a:t>te</a:t>
            </a:r>
            <a:r>
              <a:rPr lang="en-US" dirty="0" smtClean="0"/>
              <a:t>. </a:t>
            </a:r>
            <a:r>
              <a:rPr lang="en-US" dirty="0" err="1" smtClean="0"/>
              <a:t>Odio</a:t>
            </a:r>
            <a:r>
              <a:rPr lang="en-US" dirty="0" smtClean="0"/>
              <a:t> </a:t>
            </a:r>
            <a:r>
              <a:rPr lang="en-US" dirty="0" err="1" smtClean="0"/>
              <a:t>inimicus</a:t>
            </a:r>
            <a:r>
              <a:rPr lang="en-US" dirty="0" smtClean="0"/>
              <a:t> </a:t>
            </a:r>
            <a:r>
              <a:rPr lang="en-US" dirty="0" err="1" smtClean="0"/>
              <a:t>ue</a:t>
            </a:r>
            <a:r>
              <a:rPr lang="en-US" dirty="0" smtClean="0"/>
              <a:t> per.</a:t>
            </a:r>
            <a:endParaRPr lang="en-US" dirty="0"/>
          </a:p>
        </p:txBody>
      </p:sp>
      <p:sp>
        <p:nvSpPr>
          <p:cNvPr id="35" name="Text Placeholder 3"/>
          <p:cNvSpPr>
            <a:spLocks noGrp="1"/>
          </p:cNvSpPr>
          <p:nvPr>
            <p:ph type="body" sz="quarter" idx="30" hasCustomPrompt="1"/>
          </p:nvPr>
        </p:nvSpPr>
        <p:spPr>
          <a:xfrm>
            <a:off x="5127096" y="2767001"/>
            <a:ext cx="3452813" cy="1623483"/>
          </a:xfrm>
          <a:prstGeom prst="rect">
            <a:avLst/>
          </a:prstGeom>
        </p:spPr>
        <p:txBody>
          <a:bodyPr vert="horz" anchor="ctr"/>
          <a:lstStyle>
            <a:lvl1pPr marL="0" indent="0">
              <a:buNone/>
              <a:defRPr sz="1600" baseline="0"/>
            </a:lvl1pPr>
            <a:lvl2pPr>
              <a:defRPr sz="1600"/>
            </a:lvl2pPr>
            <a:lvl3pPr>
              <a:defRPr sz="1600"/>
            </a:lvl3pPr>
            <a:lvl4pPr>
              <a:defRPr sz="1600"/>
            </a:lvl4pPr>
            <a:lvl5pPr>
              <a:defRPr sz="1600"/>
            </a:lvl5pPr>
          </a:lstStyle>
          <a:p>
            <a:pPr lvl="0"/>
            <a:r>
              <a:rPr lang="en-US" dirty="0" smtClean="0"/>
              <a:t>Main copy Arial 16pt black. </a:t>
            </a:r>
            <a:r>
              <a:rPr lang="en-US" dirty="0" err="1" smtClean="0"/>
              <a:t>Lorem</a:t>
            </a:r>
            <a:r>
              <a:rPr lang="en-US" dirty="0" smtClean="0"/>
              <a:t> </a:t>
            </a:r>
            <a:r>
              <a:rPr lang="en-US" dirty="0" err="1" smtClean="0"/>
              <a:t>ipsum</a:t>
            </a:r>
            <a:r>
              <a:rPr lang="en-US" dirty="0" smtClean="0"/>
              <a:t> color sit </a:t>
            </a:r>
            <a:r>
              <a:rPr lang="en-US" dirty="0" err="1" smtClean="0"/>
              <a:t>amet</a:t>
            </a:r>
            <a:r>
              <a:rPr lang="en-US" dirty="0" smtClean="0"/>
              <a:t>, </a:t>
            </a:r>
            <a:r>
              <a:rPr lang="en-US" dirty="0" err="1" smtClean="0"/>
              <a:t>eos</a:t>
            </a:r>
            <a:r>
              <a:rPr lang="en-US" dirty="0" smtClean="0"/>
              <a:t> id </a:t>
            </a:r>
            <a:r>
              <a:rPr lang="en-US" dirty="0" err="1" smtClean="0"/>
              <a:t>assum</a:t>
            </a:r>
            <a:r>
              <a:rPr lang="en-US" dirty="0" smtClean="0"/>
              <a:t> </a:t>
            </a:r>
            <a:r>
              <a:rPr lang="en-US" dirty="0" err="1" smtClean="0"/>
              <a:t>altera</a:t>
            </a:r>
            <a:r>
              <a:rPr lang="en-US" dirty="0" smtClean="0"/>
              <a:t> </a:t>
            </a:r>
            <a:r>
              <a:rPr lang="en-US" dirty="0" err="1" smtClean="0"/>
              <a:t>legendox</a:t>
            </a:r>
            <a:r>
              <a:rPr lang="en-US" dirty="0" smtClean="0"/>
              <a:t>. Cu duo </a:t>
            </a:r>
            <a:r>
              <a:rPr lang="en-US" dirty="0" err="1" smtClean="0"/>
              <a:t>delectus</a:t>
            </a:r>
            <a:r>
              <a:rPr lang="en-US" dirty="0" smtClean="0"/>
              <a:t> </a:t>
            </a:r>
            <a:r>
              <a:rPr lang="en-US" dirty="0" err="1" smtClean="0"/>
              <a:t>quaestio</a:t>
            </a:r>
            <a:r>
              <a:rPr lang="en-US" dirty="0" smtClean="0"/>
              <a:t>, </a:t>
            </a:r>
            <a:r>
              <a:rPr lang="en-US" dirty="0" err="1" smtClean="0"/>
              <a:t>tota</a:t>
            </a:r>
            <a:r>
              <a:rPr lang="en-US" dirty="0" smtClean="0"/>
              <a:t> </a:t>
            </a:r>
            <a:r>
              <a:rPr lang="en-US" dirty="0" err="1" smtClean="0"/>
              <a:t>everti</a:t>
            </a:r>
            <a:r>
              <a:rPr lang="en-US" dirty="0" smtClean="0"/>
              <a:t> </a:t>
            </a:r>
            <a:r>
              <a:rPr lang="en-US" dirty="0" err="1" smtClean="0"/>
              <a:t>saperet</a:t>
            </a:r>
            <a:r>
              <a:rPr lang="en-US" dirty="0" smtClean="0"/>
              <a:t> vim </a:t>
            </a:r>
            <a:r>
              <a:rPr lang="en-US" dirty="0" err="1" smtClean="0"/>
              <a:t>te</a:t>
            </a:r>
            <a:r>
              <a:rPr lang="en-US" dirty="0" smtClean="0"/>
              <a:t>. </a:t>
            </a:r>
            <a:r>
              <a:rPr lang="en-US" dirty="0" err="1" smtClean="0"/>
              <a:t>Odio</a:t>
            </a:r>
            <a:r>
              <a:rPr lang="en-US" dirty="0" smtClean="0"/>
              <a:t> </a:t>
            </a:r>
            <a:r>
              <a:rPr lang="en-US" dirty="0" err="1" smtClean="0"/>
              <a:t>inimicus</a:t>
            </a:r>
            <a:r>
              <a:rPr lang="en-US" dirty="0" smtClean="0"/>
              <a:t> </a:t>
            </a:r>
            <a:r>
              <a:rPr lang="en-US" dirty="0" err="1" smtClean="0"/>
              <a:t>ue</a:t>
            </a:r>
            <a:r>
              <a:rPr lang="en-US" dirty="0" smtClean="0"/>
              <a:t> per.</a:t>
            </a:r>
            <a:endParaRPr lang="en-US" dirty="0"/>
          </a:p>
        </p:txBody>
      </p:sp>
      <p:pic>
        <p:nvPicPr>
          <p:cNvPr id="12" name="Picture 11" descr="UL-Logo-Red.emf"/>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1451" y="6339741"/>
            <a:ext cx="318035" cy="320040"/>
          </a:xfrm>
          <a:prstGeom prst="rect">
            <a:avLst/>
          </a:prstGeom>
        </p:spPr>
      </p:pic>
      <p:sp>
        <p:nvSpPr>
          <p:cNvPr id="5" name="Footer Placeholder 4"/>
          <p:cNvSpPr>
            <a:spLocks noGrp="1"/>
          </p:cNvSpPr>
          <p:nvPr>
            <p:ph type="ftr" sz="quarter" idx="31"/>
          </p:nvPr>
        </p:nvSpPr>
        <p:spPr>
          <a:xfrm>
            <a:off x="534072" y="6390218"/>
            <a:ext cx="3086100" cy="365125"/>
          </a:xfrm>
          <a:prstGeom prst="rect">
            <a:avLst/>
          </a:prstGeom>
        </p:spPr>
        <p:txBody>
          <a:bodyPr/>
          <a:lstStyle/>
          <a:p>
            <a:r>
              <a:rPr lang="en-US" smtClean="0">
                <a:solidFill>
                  <a:srgbClr val="7F7F7F"/>
                </a:solidFill>
                <a:ea typeface="Open Sans" charset="0"/>
                <a:cs typeface="Arial"/>
              </a:rPr>
              <a:t>UL and the UL logo are trademarks of UL LLC © 2017. Proprietary &amp; Confidential.</a:t>
            </a:r>
            <a:endParaRPr lang="en-US" dirty="0" smtClean="0">
              <a:solidFill>
                <a:srgbClr val="7F7F7F"/>
              </a:solidFill>
              <a:ea typeface="Open Sans" charset="0"/>
              <a:cs typeface="Arial"/>
            </a:endParaRPr>
          </a:p>
        </p:txBody>
      </p:sp>
      <p:sp>
        <p:nvSpPr>
          <p:cNvPr id="7" name="Slide Number Placeholder 6"/>
          <p:cNvSpPr>
            <a:spLocks noGrp="1"/>
          </p:cNvSpPr>
          <p:nvPr>
            <p:ph type="sldNum" sz="quarter" idx="32"/>
          </p:nvPr>
        </p:nvSpPr>
        <p:spPr/>
        <p:txBody>
          <a:bodyPr/>
          <a:lstStyle/>
          <a:p>
            <a:fld id="{EE8C14DB-7D4C-EA4C-A4E5-7900645C36CD}"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446137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4638"/>
            <a:ext cx="8229600" cy="1143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pPr>
              <a:defRPr/>
            </a:pPr>
            <a:fld id="{F223BE91-8B8D-46CE-9ED8-E9D9B70FAE76}" type="slidenum">
              <a:rPr lang="en-US"/>
              <a:pPr>
                <a:defRPr/>
              </a:pPr>
              <a:t>‹#›</a:t>
            </a:fld>
            <a:endParaRPr lang="en-US"/>
          </a:p>
        </p:txBody>
      </p:sp>
    </p:spTree>
    <p:extLst>
      <p:ext uri="{BB962C8B-B14F-4D97-AF65-F5344CB8AC3E}">
        <p14:creationId xmlns:p14="http://schemas.microsoft.com/office/powerpoint/2010/main" val="163652262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 Content Buckets">
    <p:spTree>
      <p:nvGrpSpPr>
        <p:cNvPr id="1" name=""/>
        <p:cNvGrpSpPr/>
        <p:nvPr/>
      </p:nvGrpSpPr>
      <p:grpSpPr>
        <a:xfrm>
          <a:off x="0" y="0"/>
          <a:ext cx="0" cy="0"/>
          <a:chOff x="0" y="0"/>
          <a:chExt cx="0" cy="0"/>
        </a:xfrm>
      </p:grpSpPr>
      <p:sp>
        <p:nvSpPr>
          <p:cNvPr id="6" name="Text Placeholder 14"/>
          <p:cNvSpPr>
            <a:spLocks noGrp="1"/>
          </p:cNvSpPr>
          <p:nvPr>
            <p:ph type="body" sz="quarter" idx="15" hasCustomPrompt="1"/>
          </p:nvPr>
        </p:nvSpPr>
        <p:spPr>
          <a:xfrm>
            <a:off x="559473" y="640081"/>
            <a:ext cx="8021161" cy="461665"/>
          </a:xfrm>
          <a:prstGeom prst="rect">
            <a:avLst/>
          </a:prstGeom>
        </p:spPr>
        <p:txBody>
          <a:bodyPr wrap="square">
            <a:spAutoFit/>
          </a:bodyPr>
          <a:lstStyle>
            <a:lvl1pPr marL="0" indent="0">
              <a:buNone/>
              <a:defRPr sz="24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title </a:t>
            </a:r>
            <a:r>
              <a:rPr lang="en-US" dirty="0" err="1" smtClean="0"/>
              <a:t>arial</a:t>
            </a:r>
            <a:r>
              <a:rPr lang="en-US" dirty="0" smtClean="0"/>
              <a:t> bold 24pt red caps</a:t>
            </a:r>
          </a:p>
        </p:txBody>
      </p:sp>
      <p:sp>
        <p:nvSpPr>
          <p:cNvPr id="14" name="Text Placeholder 6"/>
          <p:cNvSpPr>
            <a:spLocks noGrp="1"/>
          </p:cNvSpPr>
          <p:nvPr>
            <p:ph type="body" sz="quarter" idx="22" hasCustomPrompt="1"/>
          </p:nvPr>
        </p:nvSpPr>
        <p:spPr>
          <a:xfrm>
            <a:off x="5127096" y="1911357"/>
            <a:ext cx="3453025" cy="1169551"/>
          </a:xfrm>
          <a:prstGeom prst="rect">
            <a:avLst/>
          </a:prstGeom>
        </p:spPr>
        <p:txBody>
          <a:bodyPr vert="horz" wrap="square" anchor="ctr">
            <a:spAutoFit/>
          </a:bodyPr>
          <a:lstStyle>
            <a:lvl1pPr marL="0" indent="0" algn="l">
              <a:buNone/>
              <a:defRPr sz="1400" baseline="0"/>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US" sz="1400" dirty="0" smtClean="0">
                <a:solidFill>
                  <a:srgbClr val="000000"/>
                </a:solidFill>
                <a:ea typeface="Arial" charset="0"/>
                <a:cs typeface="Arial"/>
              </a:rPr>
              <a:t>M</a:t>
            </a:r>
            <a:r>
              <a:rPr lang="en-US" sz="1400" dirty="0" smtClean="0">
                <a:solidFill>
                  <a:srgbClr val="000000"/>
                </a:solidFill>
                <a:ea typeface="Arial Unicode MS" charset="0"/>
                <a:cs typeface="Arial"/>
              </a:rPr>
              <a:t>ain copy Arial 14pt black vertically aligned. </a:t>
            </a:r>
            <a:r>
              <a:rPr lang="en-US" sz="1400" dirty="0" err="1" smtClean="0"/>
              <a:t>Lorem</a:t>
            </a:r>
            <a:r>
              <a:rPr lang="en-US" sz="1400" dirty="0" smtClean="0"/>
              <a:t> </a:t>
            </a:r>
            <a:r>
              <a:rPr lang="en-US" sz="1400" dirty="0" err="1" smtClean="0"/>
              <a:t>ipsum</a:t>
            </a:r>
            <a:r>
              <a:rPr lang="en-US" sz="1400" dirty="0" smtClean="0"/>
              <a:t> dolor sit </a:t>
            </a:r>
            <a:r>
              <a:rPr lang="en-US" sz="1400" dirty="0" err="1" smtClean="0"/>
              <a:t>amet</a:t>
            </a:r>
            <a:r>
              <a:rPr lang="en-US" sz="1400" dirty="0" smtClean="0"/>
              <a:t>, </a:t>
            </a:r>
            <a:r>
              <a:rPr lang="en-US" sz="1400" dirty="0" err="1" smtClean="0"/>
              <a:t>eos</a:t>
            </a:r>
            <a:r>
              <a:rPr lang="en-US" sz="1400" dirty="0" smtClean="0"/>
              <a:t> id </a:t>
            </a:r>
            <a:r>
              <a:rPr lang="en-US" sz="1400" dirty="0" err="1" smtClean="0"/>
              <a:t>assum</a:t>
            </a:r>
            <a:r>
              <a:rPr lang="en-US" sz="1400" dirty="0" smtClean="0"/>
              <a:t> </a:t>
            </a:r>
            <a:r>
              <a:rPr lang="en-US" sz="1400" dirty="0" err="1" smtClean="0"/>
              <a:t>altera</a:t>
            </a:r>
            <a:r>
              <a:rPr lang="en-US" sz="1400" dirty="0" smtClean="0"/>
              <a:t> </a:t>
            </a:r>
            <a:r>
              <a:rPr lang="en-US" sz="1400" dirty="0" err="1" smtClean="0"/>
              <a:t>legendos</a:t>
            </a:r>
            <a:r>
              <a:rPr lang="en-US" sz="1400" dirty="0" smtClean="0"/>
              <a:t>. Cu duo </a:t>
            </a:r>
            <a:r>
              <a:rPr lang="en-US" sz="1400" dirty="0" err="1" smtClean="0"/>
              <a:t>delectus</a:t>
            </a:r>
            <a:r>
              <a:rPr lang="en-US" sz="1400" dirty="0" smtClean="0"/>
              <a:t> </a:t>
            </a:r>
            <a:r>
              <a:rPr lang="en-US" sz="1400" dirty="0" err="1" smtClean="0"/>
              <a:t>quaestio</a:t>
            </a:r>
            <a:r>
              <a:rPr lang="en-US" sz="1400" dirty="0" smtClean="0"/>
              <a:t>, </a:t>
            </a:r>
            <a:r>
              <a:rPr lang="en-US" sz="1400" dirty="0" err="1" smtClean="0"/>
              <a:t>tota</a:t>
            </a:r>
            <a:r>
              <a:rPr lang="en-US" sz="1400" dirty="0" smtClean="0"/>
              <a:t> </a:t>
            </a:r>
            <a:r>
              <a:rPr lang="en-US" sz="1400" dirty="0" err="1" smtClean="0"/>
              <a:t>everti</a:t>
            </a:r>
            <a:r>
              <a:rPr lang="en-US" sz="1400" dirty="0" smtClean="0"/>
              <a:t> </a:t>
            </a:r>
            <a:r>
              <a:rPr lang="en-US" sz="1400" dirty="0" err="1" smtClean="0"/>
              <a:t>saperet</a:t>
            </a:r>
            <a:r>
              <a:rPr lang="en-US" sz="1400" dirty="0" smtClean="0"/>
              <a:t> vim </a:t>
            </a:r>
            <a:r>
              <a:rPr lang="en-US" sz="1400" dirty="0" err="1" smtClean="0"/>
              <a:t>te</a:t>
            </a:r>
            <a:r>
              <a:rPr lang="en-US" sz="1400" dirty="0" smtClean="0"/>
              <a:t>. </a:t>
            </a:r>
            <a:r>
              <a:rPr lang="en-US" sz="1400" dirty="0" err="1" smtClean="0"/>
              <a:t>Odio</a:t>
            </a:r>
            <a:r>
              <a:rPr lang="en-US" sz="1400" dirty="0" smtClean="0"/>
              <a:t> </a:t>
            </a:r>
            <a:r>
              <a:rPr lang="en-US" sz="1400" dirty="0" err="1" smtClean="0"/>
              <a:t>inimicus</a:t>
            </a:r>
            <a:r>
              <a:rPr lang="en-US" sz="1400" dirty="0" smtClean="0"/>
              <a:t> </a:t>
            </a:r>
            <a:r>
              <a:rPr lang="en-US" sz="1400" dirty="0" err="1" smtClean="0"/>
              <a:t>eu</a:t>
            </a:r>
            <a:r>
              <a:rPr lang="en-US" sz="1400" dirty="0" smtClean="0"/>
              <a:t> per. </a:t>
            </a:r>
            <a:endParaRPr lang="en-US" sz="1400" dirty="0">
              <a:solidFill>
                <a:srgbClr val="000000"/>
              </a:solidFill>
              <a:latin typeface="Helvetica"/>
              <a:ea typeface="Arial Unicode MS" charset="0"/>
              <a:cs typeface="Helvetica"/>
            </a:endParaRPr>
          </a:p>
        </p:txBody>
      </p:sp>
      <p:cxnSp>
        <p:nvCxnSpPr>
          <p:cNvPr id="18" name="Straight Connector 17"/>
          <p:cNvCxnSpPr/>
          <p:nvPr userDrawn="1"/>
        </p:nvCxnSpPr>
        <p:spPr>
          <a:xfrm>
            <a:off x="845300" y="1635851"/>
            <a:ext cx="6740" cy="1828800"/>
          </a:xfrm>
          <a:prstGeom prst="line">
            <a:avLst/>
          </a:prstGeom>
          <a:ln w="12700" cap="rnd" cmpd="sng">
            <a:solidFill>
              <a:schemeClr val="bg1">
                <a:lumMod val="5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5028680" y="1635851"/>
            <a:ext cx="6740" cy="1828800"/>
          </a:xfrm>
          <a:prstGeom prst="line">
            <a:avLst/>
          </a:prstGeom>
          <a:ln w="12700" cap="rnd" cmpd="sng">
            <a:solidFill>
              <a:schemeClr val="bg1">
                <a:lumMod val="5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845300" y="3891371"/>
            <a:ext cx="6740" cy="1828800"/>
          </a:xfrm>
          <a:prstGeom prst="line">
            <a:avLst/>
          </a:prstGeom>
          <a:ln w="12700" cap="rnd" cmpd="sng">
            <a:solidFill>
              <a:schemeClr val="bg1">
                <a:lumMod val="5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a:off x="5028680" y="3891371"/>
            <a:ext cx="6740" cy="1828800"/>
          </a:xfrm>
          <a:prstGeom prst="line">
            <a:avLst/>
          </a:prstGeom>
          <a:ln w="12700" cap="rnd" cmpd="sng">
            <a:solidFill>
              <a:schemeClr val="bg1">
                <a:lumMod val="5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28" name="Text Placeholder 6"/>
          <p:cNvSpPr>
            <a:spLocks noGrp="1"/>
          </p:cNvSpPr>
          <p:nvPr>
            <p:ph type="body" sz="quarter" idx="23" hasCustomPrompt="1"/>
          </p:nvPr>
        </p:nvSpPr>
        <p:spPr>
          <a:xfrm>
            <a:off x="946198" y="1911357"/>
            <a:ext cx="3453025" cy="1169551"/>
          </a:xfrm>
          <a:prstGeom prst="rect">
            <a:avLst/>
          </a:prstGeom>
        </p:spPr>
        <p:txBody>
          <a:bodyPr vert="horz" wrap="square" anchor="ctr">
            <a:spAutoFit/>
          </a:bodyPr>
          <a:lstStyle>
            <a:lvl1pPr marL="0" indent="0" algn="l">
              <a:buNone/>
              <a:defRPr sz="1400" baseline="0"/>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US" sz="1400" dirty="0" smtClean="0">
                <a:solidFill>
                  <a:srgbClr val="000000"/>
                </a:solidFill>
                <a:ea typeface="Arial" charset="0"/>
                <a:cs typeface="Arial"/>
              </a:rPr>
              <a:t>M</a:t>
            </a:r>
            <a:r>
              <a:rPr lang="en-US" sz="1400" dirty="0" smtClean="0">
                <a:solidFill>
                  <a:srgbClr val="000000"/>
                </a:solidFill>
                <a:ea typeface="Arial Unicode MS" charset="0"/>
                <a:cs typeface="Arial"/>
              </a:rPr>
              <a:t>ain copy Arial 14pt black vertically aligned. </a:t>
            </a:r>
            <a:r>
              <a:rPr lang="en-US" sz="1400" dirty="0" err="1" smtClean="0"/>
              <a:t>Lorem</a:t>
            </a:r>
            <a:r>
              <a:rPr lang="en-US" sz="1400" dirty="0" smtClean="0"/>
              <a:t> </a:t>
            </a:r>
            <a:r>
              <a:rPr lang="en-US" sz="1400" dirty="0" err="1" smtClean="0"/>
              <a:t>ipsum</a:t>
            </a:r>
            <a:r>
              <a:rPr lang="en-US" sz="1400" dirty="0" smtClean="0"/>
              <a:t> dolor sit </a:t>
            </a:r>
            <a:r>
              <a:rPr lang="en-US" sz="1400" dirty="0" err="1" smtClean="0"/>
              <a:t>amet</a:t>
            </a:r>
            <a:r>
              <a:rPr lang="en-US" sz="1400" dirty="0" smtClean="0"/>
              <a:t>, </a:t>
            </a:r>
            <a:r>
              <a:rPr lang="en-US" sz="1400" dirty="0" err="1" smtClean="0"/>
              <a:t>eos</a:t>
            </a:r>
            <a:r>
              <a:rPr lang="en-US" sz="1400" dirty="0" smtClean="0"/>
              <a:t> id </a:t>
            </a:r>
            <a:r>
              <a:rPr lang="en-US" sz="1400" dirty="0" err="1" smtClean="0"/>
              <a:t>assum</a:t>
            </a:r>
            <a:r>
              <a:rPr lang="en-US" sz="1400" dirty="0" smtClean="0"/>
              <a:t> </a:t>
            </a:r>
            <a:r>
              <a:rPr lang="en-US" sz="1400" dirty="0" err="1" smtClean="0"/>
              <a:t>altera</a:t>
            </a:r>
            <a:r>
              <a:rPr lang="en-US" sz="1400" dirty="0" smtClean="0"/>
              <a:t> </a:t>
            </a:r>
            <a:r>
              <a:rPr lang="en-US" sz="1400" dirty="0" err="1" smtClean="0"/>
              <a:t>legendos</a:t>
            </a:r>
            <a:r>
              <a:rPr lang="en-US" sz="1400" dirty="0" smtClean="0"/>
              <a:t>. Cu duo </a:t>
            </a:r>
            <a:r>
              <a:rPr lang="en-US" sz="1400" dirty="0" err="1" smtClean="0"/>
              <a:t>delectus</a:t>
            </a:r>
            <a:r>
              <a:rPr lang="en-US" sz="1400" dirty="0" smtClean="0"/>
              <a:t> </a:t>
            </a:r>
            <a:r>
              <a:rPr lang="en-US" sz="1400" dirty="0" err="1" smtClean="0"/>
              <a:t>quaestio</a:t>
            </a:r>
            <a:r>
              <a:rPr lang="en-US" sz="1400" dirty="0" smtClean="0"/>
              <a:t>, </a:t>
            </a:r>
            <a:r>
              <a:rPr lang="en-US" sz="1400" dirty="0" err="1" smtClean="0"/>
              <a:t>tota</a:t>
            </a:r>
            <a:r>
              <a:rPr lang="en-US" sz="1400" dirty="0" smtClean="0"/>
              <a:t> </a:t>
            </a:r>
            <a:r>
              <a:rPr lang="en-US" sz="1400" dirty="0" err="1" smtClean="0"/>
              <a:t>everti</a:t>
            </a:r>
            <a:r>
              <a:rPr lang="en-US" sz="1400" dirty="0" smtClean="0"/>
              <a:t> </a:t>
            </a:r>
            <a:r>
              <a:rPr lang="en-US" sz="1400" dirty="0" err="1" smtClean="0"/>
              <a:t>saperet</a:t>
            </a:r>
            <a:r>
              <a:rPr lang="en-US" sz="1400" dirty="0" smtClean="0"/>
              <a:t> vim </a:t>
            </a:r>
            <a:r>
              <a:rPr lang="en-US" sz="1400" dirty="0" err="1" smtClean="0"/>
              <a:t>te</a:t>
            </a:r>
            <a:r>
              <a:rPr lang="en-US" sz="1400" dirty="0" smtClean="0"/>
              <a:t>. </a:t>
            </a:r>
            <a:r>
              <a:rPr lang="en-US" sz="1400" dirty="0" err="1" smtClean="0"/>
              <a:t>Odio</a:t>
            </a:r>
            <a:r>
              <a:rPr lang="en-US" sz="1400" dirty="0" smtClean="0"/>
              <a:t> </a:t>
            </a:r>
            <a:r>
              <a:rPr lang="en-US" sz="1400" dirty="0" err="1" smtClean="0"/>
              <a:t>inimicus</a:t>
            </a:r>
            <a:r>
              <a:rPr lang="en-US" sz="1400" dirty="0" smtClean="0"/>
              <a:t> </a:t>
            </a:r>
            <a:r>
              <a:rPr lang="en-US" sz="1400" dirty="0" err="1" smtClean="0"/>
              <a:t>eu</a:t>
            </a:r>
            <a:r>
              <a:rPr lang="en-US" sz="1400" dirty="0" smtClean="0"/>
              <a:t> per. </a:t>
            </a:r>
            <a:endParaRPr lang="en-US" sz="1400" dirty="0">
              <a:solidFill>
                <a:srgbClr val="000000"/>
              </a:solidFill>
              <a:latin typeface="Helvetica"/>
              <a:ea typeface="Arial Unicode MS" charset="0"/>
              <a:cs typeface="Helvetica"/>
            </a:endParaRPr>
          </a:p>
        </p:txBody>
      </p:sp>
      <p:sp>
        <p:nvSpPr>
          <p:cNvPr id="29" name="Text Placeholder 6"/>
          <p:cNvSpPr>
            <a:spLocks noGrp="1"/>
          </p:cNvSpPr>
          <p:nvPr>
            <p:ph type="body" sz="quarter" idx="24" hasCustomPrompt="1"/>
          </p:nvPr>
        </p:nvSpPr>
        <p:spPr>
          <a:xfrm>
            <a:off x="5127096" y="4222259"/>
            <a:ext cx="3453025" cy="1169551"/>
          </a:xfrm>
          <a:prstGeom prst="rect">
            <a:avLst/>
          </a:prstGeom>
        </p:spPr>
        <p:txBody>
          <a:bodyPr vert="horz" wrap="square" anchor="ctr">
            <a:spAutoFit/>
          </a:bodyPr>
          <a:lstStyle>
            <a:lvl1pPr marL="0" indent="0" algn="l">
              <a:buNone/>
              <a:defRPr sz="1400" baseline="0"/>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US" sz="1400" dirty="0" smtClean="0">
                <a:solidFill>
                  <a:srgbClr val="000000"/>
                </a:solidFill>
                <a:ea typeface="Arial" charset="0"/>
                <a:cs typeface="Arial"/>
              </a:rPr>
              <a:t>M</a:t>
            </a:r>
            <a:r>
              <a:rPr lang="en-US" sz="1400" dirty="0" smtClean="0">
                <a:solidFill>
                  <a:srgbClr val="000000"/>
                </a:solidFill>
                <a:ea typeface="Arial Unicode MS" charset="0"/>
                <a:cs typeface="Arial"/>
              </a:rPr>
              <a:t>ain copy Arial 14pt black vertically aligned. </a:t>
            </a:r>
            <a:r>
              <a:rPr lang="en-US" sz="1400" dirty="0" err="1" smtClean="0"/>
              <a:t>Lorem</a:t>
            </a:r>
            <a:r>
              <a:rPr lang="en-US" sz="1400" dirty="0" smtClean="0"/>
              <a:t> </a:t>
            </a:r>
            <a:r>
              <a:rPr lang="en-US" sz="1400" dirty="0" err="1" smtClean="0"/>
              <a:t>ipsum</a:t>
            </a:r>
            <a:r>
              <a:rPr lang="en-US" sz="1400" dirty="0" smtClean="0"/>
              <a:t> dolor sit </a:t>
            </a:r>
            <a:r>
              <a:rPr lang="en-US" sz="1400" dirty="0" err="1" smtClean="0"/>
              <a:t>amet</a:t>
            </a:r>
            <a:r>
              <a:rPr lang="en-US" sz="1400" dirty="0" smtClean="0"/>
              <a:t>, </a:t>
            </a:r>
            <a:r>
              <a:rPr lang="en-US" sz="1400" dirty="0" err="1" smtClean="0"/>
              <a:t>eos</a:t>
            </a:r>
            <a:r>
              <a:rPr lang="en-US" sz="1400" dirty="0" smtClean="0"/>
              <a:t> id </a:t>
            </a:r>
            <a:r>
              <a:rPr lang="en-US" sz="1400" dirty="0" err="1" smtClean="0"/>
              <a:t>assum</a:t>
            </a:r>
            <a:r>
              <a:rPr lang="en-US" sz="1400" dirty="0" smtClean="0"/>
              <a:t> </a:t>
            </a:r>
            <a:r>
              <a:rPr lang="en-US" sz="1400" dirty="0" err="1" smtClean="0"/>
              <a:t>altera</a:t>
            </a:r>
            <a:r>
              <a:rPr lang="en-US" sz="1400" dirty="0" smtClean="0"/>
              <a:t> </a:t>
            </a:r>
            <a:r>
              <a:rPr lang="en-US" sz="1400" dirty="0" err="1" smtClean="0"/>
              <a:t>legendos</a:t>
            </a:r>
            <a:r>
              <a:rPr lang="en-US" sz="1400" dirty="0" smtClean="0"/>
              <a:t>. Cu duo </a:t>
            </a:r>
            <a:r>
              <a:rPr lang="en-US" sz="1400" dirty="0" err="1" smtClean="0"/>
              <a:t>delectus</a:t>
            </a:r>
            <a:r>
              <a:rPr lang="en-US" sz="1400" dirty="0" smtClean="0"/>
              <a:t> </a:t>
            </a:r>
            <a:r>
              <a:rPr lang="en-US" sz="1400" dirty="0" err="1" smtClean="0"/>
              <a:t>quaestio</a:t>
            </a:r>
            <a:r>
              <a:rPr lang="en-US" sz="1400" dirty="0" smtClean="0"/>
              <a:t>, </a:t>
            </a:r>
            <a:r>
              <a:rPr lang="en-US" sz="1400" dirty="0" err="1" smtClean="0"/>
              <a:t>tota</a:t>
            </a:r>
            <a:r>
              <a:rPr lang="en-US" sz="1400" dirty="0" smtClean="0"/>
              <a:t> </a:t>
            </a:r>
            <a:r>
              <a:rPr lang="en-US" sz="1400" dirty="0" err="1" smtClean="0"/>
              <a:t>everti</a:t>
            </a:r>
            <a:r>
              <a:rPr lang="en-US" sz="1400" dirty="0" smtClean="0"/>
              <a:t> </a:t>
            </a:r>
            <a:r>
              <a:rPr lang="en-US" sz="1400" dirty="0" err="1" smtClean="0"/>
              <a:t>saperet</a:t>
            </a:r>
            <a:r>
              <a:rPr lang="en-US" sz="1400" dirty="0" smtClean="0"/>
              <a:t> vim </a:t>
            </a:r>
            <a:r>
              <a:rPr lang="en-US" sz="1400" dirty="0" err="1" smtClean="0"/>
              <a:t>te</a:t>
            </a:r>
            <a:r>
              <a:rPr lang="en-US" sz="1400" dirty="0" smtClean="0"/>
              <a:t>. </a:t>
            </a:r>
            <a:r>
              <a:rPr lang="en-US" sz="1400" dirty="0" err="1" smtClean="0"/>
              <a:t>Odio</a:t>
            </a:r>
            <a:r>
              <a:rPr lang="en-US" sz="1400" dirty="0" smtClean="0"/>
              <a:t> </a:t>
            </a:r>
            <a:r>
              <a:rPr lang="en-US" sz="1400" dirty="0" err="1" smtClean="0"/>
              <a:t>inimicus</a:t>
            </a:r>
            <a:r>
              <a:rPr lang="en-US" sz="1400" dirty="0" smtClean="0"/>
              <a:t> </a:t>
            </a:r>
            <a:r>
              <a:rPr lang="en-US" sz="1400" dirty="0" err="1" smtClean="0"/>
              <a:t>eu</a:t>
            </a:r>
            <a:r>
              <a:rPr lang="en-US" sz="1400" dirty="0" smtClean="0"/>
              <a:t> per. </a:t>
            </a:r>
            <a:endParaRPr lang="en-US" sz="1400" dirty="0">
              <a:solidFill>
                <a:srgbClr val="000000"/>
              </a:solidFill>
              <a:latin typeface="Helvetica"/>
              <a:ea typeface="Arial Unicode MS" charset="0"/>
              <a:cs typeface="Helvetica"/>
            </a:endParaRPr>
          </a:p>
        </p:txBody>
      </p:sp>
      <p:sp>
        <p:nvSpPr>
          <p:cNvPr id="30" name="Text Placeholder 6"/>
          <p:cNvSpPr>
            <a:spLocks noGrp="1"/>
          </p:cNvSpPr>
          <p:nvPr>
            <p:ph type="body" sz="quarter" idx="25" hasCustomPrompt="1"/>
          </p:nvPr>
        </p:nvSpPr>
        <p:spPr>
          <a:xfrm>
            <a:off x="946198" y="4222259"/>
            <a:ext cx="3453025" cy="1169551"/>
          </a:xfrm>
          <a:prstGeom prst="rect">
            <a:avLst/>
          </a:prstGeom>
        </p:spPr>
        <p:txBody>
          <a:bodyPr vert="horz" wrap="square" anchor="ctr">
            <a:spAutoFit/>
          </a:bodyPr>
          <a:lstStyle>
            <a:lvl1pPr marL="0" indent="0" algn="l">
              <a:buNone/>
              <a:defRPr sz="1400" baseline="0"/>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US" sz="1400" dirty="0" smtClean="0">
                <a:solidFill>
                  <a:srgbClr val="000000"/>
                </a:solidFill>
                <a:ea typeface="Arial" charset="0"/>
                <a:cs typeface="Arial"/>
              </a:rPr>
              <a:t>M</a:t>
            </a:r>
            <a:r>
              <a:rPr lang="en-US" sz="1400" dirty="0" smtClean="0">
                <a:solidFill>
                  <a:srgbClr val="000000"/>
                </a:solidFill>
                <a:ea typeface="Arial Unicode MS" charset="0"/>
                <a:cs typeface="Arial"/>
              </a:rPr>
              <a:t>ain copy Arial 14pt black vertically aligned. </a:t>
            </a:r>
            <a:r>
              <a:rPr lang="en-US" sz="1400" dirty="0" err="1" smtClean="0"/>
              <a:t>Lorem</a:t>
            </a:r>
            <a:r>
              <a:rPr lang="en-US" sz="1400" dirty="0" smtClean="0"/>
              <a:t> </a:t>
            </a:r>
            <a:r>
              <a:rPr lang="en-US" sz="1400" dirty="0" err="1" smtClean="0"/>
              <a:t>ipsum</a:t>
            </a:r>
            <a:r>
              <a:rPr lang="en-US" sz="1400" dirty="0" smtClean="0"/>
              <a:t> dolor sit </a:t>
            </a:r>
            <a:r>
              <a:rPr lang="en-US" sz="1400" dirty="0" err="1" smtClean="0"/>
              <a:t>amet</a:t>
            </a:r>
            <a:r>
              <a:rPr lang="en-US" sz="1400" dirty="0" smtClean="0"/>
              <a:t>, </a:t>
            </a:r>
            <a:r>
              <a:rPr lang="en-US" sz="1400" dirty="0" err="1" smtClean="0"/>
              <a:t>eos</a:t>
            </a:r>
            <a:r>
              <a:rPr lang="en-US" sz="1400" dirty="0" smtClean="0"/>
              <a:t> id </a:t>
            </a:r>
            <a:r>
              <a:rPr lang="en-US" sz="1400" dirty="0" err="1" smtClean="0"/>
              <a:t>assum</a:t>
            </a:r>
            <a:r>
              <a:rPr lang="en-US" sz="1400" dirty="0" smtClean="0"/>
              <a:t> </a:t>
            </a:r>
            <a:r>
              <a:rPr lang="en-US" sz="1400" dirty="0" err="1" smtClean="0"/>
              <a:t>altera</a:t>
            </a:r>
            <a:r>
              <a:rPr lang="en-US" sz="1400" dirty="0" smtClean="0"/>
              <a:t> </a:t>
            </a:r>
            <a:r>
              <a:rPr lang="en-US" sz="1400" dirty="0" err="1" smtClean="0"/>
              <a:t>legendos</a:t>
            </a:r>
            <a:r>
              <a:rPr lang="en-US" sz="1400" dirty="0" smtClean="0"/>
              <a:t>. Cu duo </a:t>
            </a:r>
            <a:r>
              <a:rPr lang="en-US" sz="1400" dirty="0" err="1" smtClean="0"/>
              <a:t>delectus</a:t>
            </a:r>
            <a:r>
              <a:rPr lang="en-US" sz="1400" dirty="0" smtClean="0"/>
              <a:t> </a:t>
            </a:r>
            <a:r>
              <a:rPr lang="en-US" sz="1400" dirty="0" err="1" smtClean="0"/>
              <a:t>quaestio</a:t>
            </a:r>
            <a:r>
              <a:rPr lang="en-US" sz="1400" dirty="0" smtClean="0"/>
              <a:t>, </a:t>
            </a:r>
            <a:r>
              <a:rPr lang="en-US" sz="1400" dirty="0" err="1" smtClean="0"/>
              <a:t>tota</a:t>
            </a:r>
            <a:r>
              <a:rPr lang="en-US" sz="1400" dirty="0" smtClean="0"/>
              <a:t> </a:t>
            </a:r>
            <a:r>
              <a:rPr lang="en-US" sz="1400" dirty="0" err="1" smtClean="0"/>
              <a:t>everti</a:t>
            </a:r>
            <a:r>
              <a:rPr lang="en-US" sz="1400" dirty="0" smtClean="0"/>
              <a:t> </a:t>
            </a:r>
            <a:r>
              <a:rPr lang="en-US" sz="1400" dirty="0" err="1" smtClean="0"/>
              <a:t>saperet</a:t>
            </a:r>
            <a:r>
              <a:rPr lang="en-US" sz="1400" dirty="0" smtClean="0"/>
              <a:t> vim </a:t>
            </a:r>
            <a:r>
              <a:rPr lang="en-US" sz="1400" dirty="0" err="1" smtClean="0"/>
              <a:t>te</a:t>
            </a:r>
            <a:r>
              <a:rPr lang="en-US" sz="1400" dirty="0" smtClean="0"/>
              <a:t>. </a:t>
            </a:r>
            <a:r>
              <a:rPr lang="en-US" sz="1400" dirty="0" err="1" smtClean="0"/>
              <a:t>Odio</a:t>
            </a:r>
            <a:r>
              <a:rPr lang="en-US" sz="1400" dirty="0" smtClean="0"/>
              <a:t> </a:t>
            </a:r>
            <a:r>
              <a:rPr lang="en-US" sz="1400" dirty="0" err="1" smtClean="0"/>
              <a:t>inimicus</a:t>
            </a:r>
            <a:r>
              <a:rPr lang="en-US" sz="1400" dirty="0" smtClean="0"/>
              <a:t> </a:t>
            </a:r>
            <a:r>
              <a:rPr lang="en-US" sz="1400" dirty="0" err="1" smtClean="0"/>
              <a:t>eu</a:t>
            </a:r>
            <a:r>
              <a:rPr lang="en-US" sz="1400" dirty="0" smtClean="0"/>
              <a:t> per. </a:t>
            </a:r>
            <a:endParaRPr lang="en-US" sz="1400" dirty="0">
              <a:solidFill>
                <a:srgbClr val="000000"/>
              </a:solidFill>
              <a:latin typeface="Helvetica"/>
              <a:ea typeface="Arial Unicode MS" charset="0"/>
              <a:cs typeface="Helvetica"/>
            </a:endParaRPr>
          </a:p>
        </p:txBody>
      </p:sp>
      <p:sp>
        <p:nvSpPr>
          <p:cNvPr id="3" name="Text Placeholder 2"/>
          <p:cNvSpPr>
            <a:spLocks noGrp="1"/>
          </p:cNvSpPr>
          <p:nvPr>
            <p:ph type="body" idx="26" hasCustomPrompt="1"/>
          </p:nvPr>
        </p:nvSpPr>
        <p:spPr>
          <a:xfrm>
            <a:off x="343014" y="2368155"/>
            <a:ext cx="362309" cy="369332"/>
          </a:xfrm>
          <a:prstGeom prst="rect">
            <a:avLst/>
          </a:prstGeom>
        </p:spPr>
        <p:txBody>
          <a:bodyPr vert="horz" wrap="square" lIns="0" tIns="0" rIns="0" bIns="0" anchor="ctr">
            <a:spAutoFit/>
          </a:bodyPr>
          <a:lstStyle>
            <a:lvl1pPr marL="0" indent="0" algn="r">
              <a:buNone/>
              <a:defRPr sz="2400"/>
            </a:lvl1pPr>
          </a:lstStyle>
          <a:p>
            <a:pPr lvl="0"/>
            <a:r>
              <a:rPr lang="en-US" dirty="0" smtClean="0"/>
              <a:t>1</a:t>
            </a:r>
            <a:endParaRPr lang="en-US" dirty="0"/>
          </a:p>
        </p:txBody>
      </p:sp>
      <p:sp>
        <p:nvSpPr>
          <p:cNvPr id="31" name="Text Placeholder 2"/>
          <p:cNvSpPr>
            <a:spLocks noGrp="1"/>
          </p:cNvSpPr>
          <p:nvPr>
            <p:ph type="body" idx="27" hasCustomPrompt="1"/>
          </p:nvPr>
        </p:nvSpPr>
        <p:spPr>
          <a:xfrm>
            <a:off x="343014" y="4628416"/>
            <a:ext cx="362309" cy="369332"/>
          </a:xfrm>
          <a:prstGeom prst="rect">
            <a:avLst/>
          </a:prstGeom>
        </p:spPr>
        <p:txBody>
          <a:bodyPr vert="horz" wrap="square" lIns="0" tIns="0" rIns="0" bIns="0" anchor="ctr">
            <a:spAutoFit/>
          </a:bodyPr>
          <a:lstStyle>
            <a:lvl1pPr marL="0" indent="0" algn="r">
              <a:buNone/>
              <a:defRPr sz="2400"/>
            </a:lvl1pPr>
          </a:lstStyle>
          <a:p>
            <a:pPr lvl="0"/>
            <a:r>
              <a:rPr lang="en-US" dirty="0" smtClean="0"/>
              <a:t>3</a:t>
            </a:r>
            <a:endParaRPr lang="en-US" dirty="0"/>
          </a:p>
        </p:txBody>
      </p:sp>
      <p:sp>
        <p:nvSpPr>
          <p:cNvPr id="32" name="Text Placeholder 2"/>
          <p:cNvSpPr>
            <a:spLocks noGrp="1"/>
          </p:cNvSpPr>
          <p:nvPr>
            <p:ph type="body" idx="28" hasCustomPrompt="1"/>
          </p:nvPr>
        </p:nvSpPr>
        <p:spPr>
          <a:xfrm>
            <a:off x="4526395" y="2368155"/>
            <a:ext cx="362309" cy="369332"/>
          </a:xfrm>
          <a:prstGeom prst="rect">
            <a:avLst/>
          </a:prstGeom>
        </p:spPr>
        <p:txBody>
          <a:bodyPr vert="horz" wrap="square" lIns="0" tIns="0" rIns="0" bIns="0" anchor="ctr">
            <a:spAutoFit/>
          </a:bodyPr>
          <a:lstStyle>
            <a:lvl1pPr marL="0" indent="0" algn="r">
              <a:buNone/>
              <a:defRPr sz="2400"/>
            </a:lvl1pPr>
          </a:lstStyle>
          <a:p>
            <a:pPr lvl="0"/>
            <a:r>
              <a:rPr lang="en-US" dirty="0" smtClean="0"/>
              <a:t>2</a:t>
            </a:r>
            <a:endParaRPr lang="en-US" dirty="0"/>
          </a:p>
        </p:txBody>
      </p:sp>
      <p:sp>
        <p:nvSpPr>
          <p:cNvPr id="33" name="Text Placeholder 2"/>
          <p:cNvSpPr>
            <a:spLocks noGrp="1"/>
          </p:cNvSpPr>
          <p:nvPr>
            <p:ph type="body" idx="29" hasCustomPrompt="1"/>
          </p:nvPr>
        </p:nvSpPr>
        <p:spPr>
          <a:xfrm>
            <a:off x="4526395" y="4628416"/>
            <a:ext cx="362309" cy="369332"/>
          </a:xfrm>
          <a:prstGeom prst="rect">
            <a:avLst/>
          </a:prstGeom>
        </p:spPr>
        <p:txBody>
          <a:bodyPr vert="horz" wrap="square" lIns="0" tIns="0" rIns="0" bIns="0" anchor="ctr">
            <a:spAutoFit/>
          </a:bodyPr>
          <a:lstStyle>
            <a:lvl1pPr marL="0" indent="0" algn="r">
              <a:buNone/>
              <a:defRPr sz="2400"/>
            </a:lvl1pPr>
          </a:lstStyle>
          <a:p>
            <a:pPr lvl="0"/>
            <a:r>
              <a:rPr lang="en-US" dirty="0" smtClean="0"/>
              <a:t>4</a:t>
            </a:r>
            <a:endParaRPr lang="en-US" dirty="0"/>
          </a:p>
        </p:txBody>
      </p:sp>
      <p:pic>
        <p:nvPicPr>
          <p:cNvPr id="19" name="Picture 18" descr="UL-Logo-Red.emf"/>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1451" y="6339741"/>
            <a:ext cx="318035" cy="320040"/>
          </a:xfrm>
          <a:prstGeom prst="rect">
            <a:avLst/>
          </a:prstGeom>
        </p:spPr>
      </p:pic>
      <p:sp>
        <p:nvSpPr>
          <p:cNvPr id="5" name="Footer Placeholder 4"/>
          <p:cNvSpPr>
            <a:spLocks noGrp="1"/>
          </p:cNvSpPr>
          <p:nvPr>
            <p:ph type="ftr" sz="quarter" idx="30"/>
          </p:nvPr>
        </p:nvSpPr>
        <p:spPr>
          <a:xfrm>
            <a:off x="534072" y="6390218"/>
            <a:ext cx="3086100" cy="365125"/>
          </a:xfrm>
          <a:prstGeom prst="rect">
            <a:avLst/>
          </a:prstGeom>
        </p:spPr>
        <p:txBody>
          <a:bodyPr/>
          <a:lstStyle/>
          <a:p>
            <a:r>
              <a:rPr lang="en-US" smtClean="0">
                <a:solidFill>
                  <a:srgbClr val="7F7F7F"/>
                </a:solidFill>
                <a:ea typeface="Open Sans" charset="0"/>
                <a:cs typeface="Arial"/>
              </a:rPr>
              <a:t>UL and the UL logo are trademarks of UL LLC © 2017. Proprietary &amp; Confidential.</a:t>
            </a:r>
            <a:endParaRPr lang="en-US" dirty="0" smtClean="0">
              <a:solidFill>
                <a:srgbClr val="7F7F7F"/>
              </a:solidFill>
              <a:ea typeface="Open Sans" charset="0"/>
              <a:cs typeface="Arial"/>
            </a:endParaRPr>
          </a:p>
        </p:txBody>
      </p:sp>
      <p:sp>
        <p:nvSpPr>
          <p:cNvPr id="7" name="Slide Number Placeholder 6"/>
          <p:cNvSpPr>
            <a:spLocks noGrp="1"/>
          </p:cNvSpPr>
          <p:nvPr>
            <p:ph type="sldNum" sz="quarter" idx="31"/>
          </p:nvPr>
        </p:nvSpPr>
        <p:spPr/>
        <p:txBody>
          <a:bodyPr/>
          <a:lstStyle/>
          <a:p>
            <a:fld id="{EE8C14DB-7D4C-EA4C-A4E5-7900645C36CD}"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426708723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tent Buckets + Images VERT">
    <p:spTree>
      <p:nvGrpSpPr>
        <p:cNvPr id="1" name=""/>
        <p:cNvGrpSpPr/>
        <p:nvPr/>
      </p:nvGrpSpPr>
      <p:grpSpPr>
        <a:xfrm>
          <a:off x="0" y="0"/>
          <a:ext cx="0" cy="0"/>
          <a:chOff x="0" y="0"/>
          <a:chExt cx="0" cy="0"/>
        </a:xfrm>
      </p:grpSpPr>
      <p:sp>
        <p:nvSpPr>
          <p:cNvPr id="6" name="Text Placeholder 14"/>
          <p:cNvSpPr>
            <a:spLocks noGrp="1"/>
          </p:cNvSpPr>
          <p:nvPr>
            <p:ph type="body" sz="quarter" idx="15" hasCustomPrompt="1"/>
          </p:nvPr>
        </p:nvSpPr>
        <p:spPr>
          <a:xfrm>
            <a:off x="559473" y="640081"/>
            <a:ext cx="8021161" cy="461665"/>
          </a:xfrm>
          <a:prstGeom prst="rect">
            <a:avLst/>
          </a:prstGeom>
        </p:spPr>
        <p:txBody>
          <a:bodyPr wrap="square">
            <a:spAutoFit/>
          </a:bodyPr>
          <a:lstStyle>
            <a:lvl1pPr marL="0" indent="0">
              <a:buNone/>
              <a:defRPr sz="24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title </a:t>
            </a:r>
            <a:r>
              <a:rPr lang="en-US" dirty="0" err="1" smtClean="0"/>
              <a:t>arial</a:t>
            </a:r>
            <a:r>
              <a:rPr lang="en-US" dirty="0" smtClean="0"/>
              <a:t> bold 24pt red caps</a:t>
            </a:r>
          </a:p>
        </p:txBody>
      </p:sp>
      <p:sp>
        <p:nvSpPr>
          <p:cNvPr id="7" name="Text Placeholder 6"/>
          <p:cNvSpPr>
            <a:spLocks noGrp="1"/>
          </p:cNvSpPr>
          <p:nvPr>
            <p:ph type="body" sz="quarter" idx="16" hasCustomPrompt="1"/>
          </p:nvPr>
        </p:nvSpPr>
        <p:spPr>
          <a:xfrm>
            <a:off x="3878581" y="3505082"/>
            <a:ext cx="1386840" cy="1384995"/>
          </a:xfrm>
          <a:prstGeom prst="rect">
            <a:avLst/>
          </a:prstGeom>
        </p:spPr>
        <p:txBody>
          <a:bodyPr vert="horz" wrap="square">
            <a:spAutoFit/>
          </a:bodyPr>
          <a:lstStyle>
            <a:lvl1pPr marL="0" indent="0" algn="ctr">
              <a:buNone/>
              <a:defRPr sz="1200" baseline="0"/>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US" dirty="0" smtClean="0"/>
              <a:t>Main copy Arial 12pt black centered. UL icons or images can be used to enhance descriptions.</a:t>
            </a:r>
            <a:endParaRPr lang="en-US" dirty="0"/>
          </a:p>
        </p:txBody>
      </p:sp>
      <p:sp>
        <p:nvSpPr>
          <p:cNvPr id="32" name="Text Placeholder 6"/>
          <p:cNvSpPr>
            <a:spLocks noGrp="1"/>
          </p:cNvSpPr>
          <p:nvPr>
            <p:ph type="body" sz="quarter" idx="17" hasCustomPrompt="1"/>
          </p:nvPr>
        </p:nvSpPr>
        <p:spPr>
          <a:xfrm>
            <a:off x="5536078" y="3505082"/>
            <a:ext cx="1386840" cy="1384995"/>
          </a:xfrm>
          <a:prstGeom prst="rect">
            <a:avLst/>
          </a:prstGeom>
        </p:spPr>
        <p:txBody>
          <a:bodyPr vert="horz" wrap="square">
            <a:spAutoFit/>
          </a:bodyPr>
          <a:lstStyle>
            <a:lvl1pPr marL="0" indent="0" algn="ctr">
              <a:buNone/>
              <a:defRPr sz="1200" baseline="0"/>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US" dirty="0" smtClean="0"/>
              <a:t>Main copy Arial 12pt black centered. UL icons or images can be used to enhance descriptions.</a:t>
            </a:r>
            <a:endParaRPr lang="en-US" dirty="0"/>
          </a:p>
        </p:txBody>
      </p:sp>
      <p:sp>
        <p:nvSpPr>
          <p:cNvPr id="33" name="Text Placeholder 6"/>
          <p:cNvSpPr>
            <a:spLocks noGrp="1"/>
          </p:cNvSpPr>
          <p:nvPr>
            <p:ph type="body" sz="quarter" idx="18" hasCustomPrompt="1"/>
          </p:nvPr>
        </p:nvSpPr>
        <p:spPr>
          <a:xfrm>
            <a:off x="7193795" y="3505082"/>
            <a:ext cx="1386840" cy="1384995"/>
          </a:xfrm>
          <a:prstGeom prst="rect">
            <a:avLst/>
          </a:prstGeom>
        </p:spPr>
        <p:txBody>
          <a:bodyPr vert="horz" wrap="square">
            <a:spAutoFit/>
          </a:bodyPr>
          <a:lstStyle>
            <a:lvl1pPr marL="0" indent="0" algn="ctr">
              <a:buNone/>
              <a:defRPr sz="1200" baseline="0"/>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US" dirty="0" smtClean="0"/>
              <a:t>Main copy Arial 12pt black centered. UL icons or images can be used to enhance descriptions.</a:t>
            </a:r>
            <a:endParaRPr lang="en-US" dirty="0"/>
          </a:p>
        </p:txBody>
      </p:sp>
      <p:sp>
        <p:nvSpPr>
          <p:cNvPr id="34" name="Text Placeholder 6"/>
          <p:cNvSpPr>
            <a:spLocks noGrp="1"/>
          </p:cNvSpPr>
          <p:nvPr>
            <p:ph type="body" sz="quarter" idx="19" hasCustomPrompt="1"/>
          </p:nvPr>
        </p:nvSpPr>
        <p:spPr>
          <a:xfrm>
            <a:off x="2214491" y="3505082"/>
            <a:ext cx="1386840" cy="1384995"/>
          </a:xfrm>
          <a:prstGeom prst="rect">
            <a:avLst/>
          </a:prstGeom>
        </p:spPr>
        <p:txBody>
          <a:bodyPr vert="horz" wrap="square">
            <a:spAutoFit/>
          </a:bodyPr>
          <a:lstStyle>
            <a:lvl1pPr marL="0" indent="0" algn="ctr">
              <a:buNone/>
              <a:defRPr sz="1200" baseline="0"/>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US" dirty="0" smtClean="0"/>
              <a:t>Main copy Arial 12pt black centered. UL icons or images can be used to enhance descriptions.</a:t>
            </a:r>
            <a:endParaRPr lang="en-US" dirty="0"/>
          </a:p>
        </p:txBody>
      </p:sp>
      <p:sp>
        <p:nvSpPr>
          <p:cNvPr id="35" name="Text Placeholder 6"/>
          <p:cNvSpPr>
            <a:spLocks noGrp="1"/>
          </p:cNvSpPr>
          <p:nvPr>
            <p:ph type="body" sz="quarter" idx="20" hasCustomPrompt="1"/>
          </p:nvPr>
        </p:nvSpPr>
        <p:spPr>
          <a:xfrm>
            <a:off x="556774" y="3505082"/>
            <a:ext cx="1386840" cy="1384995"/>
          </a:xfrm>
          <a:prstGeom prst="rect">
            <a:avLst/>
          </a:prstGeom>
        </p:spPr>
        <p:txBody>
          <a:bodyPr vert="horz" wrap="square">
            <a:spAutoFit/>
          </a:bodyPr>
          <a:lstStyle>
            <a:lvl1pPr marL="0" indent="0" algn="ctr">
              <a:buNone/>
              <a:defRPr sz="1200" baseline="0"/>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US" dirty="0" smtClean="0"/>
              <a:t>Main copy Arial 12pt black centered. UL icons or images can be used to enhance descriptions.</a:t>
            </a:r>
            <a:endParaRPr lang="en-US" dirty="0"/>
          </a:p>
        </p:txBody>
      </p:sp>
      <p:sp>
        <p:nvSpPr>
          <p:cNvPr id="37" name="Picture Placeholder 36"/>
          <p:cNvSpPr>
            <a:spLocks noGrp="1"/>
          </p:cNvSpPr>
          <p:nvPr>
            <p:ph type="pic" sz="quarter" idx="21"/>
          </p:nvPr>
        </p:nvSpPr>
        <p:spPr>
          <a:xfrm>
            <a:off x="556774" y="2559624"/>
            <a:ext cx="1386840" cy="685800"/>
          </a:xfrm>
          <a:prstGeom prst="rect">
            <a:avLst/>
          </a:prstGeom>
        </p:spPr>
        <p:txBody>
          <a:bodyPr vert="horz" anchor="ctr"/>
          <a:lstStyle>
            <a:lvl1pPr marL="0" indent="0" algn="ctr">
              <a:buNone/>
              <a:defRPr sz="800" b="1" i="0" cap="all">
                <a:solidFill>
                  <a:schemeClr val="bg1">
                    <a:lumMod val="50000"/>
                  </a:schemeClr>
                </a:solidFill>
              </a:defRPr>
            </a:lvl1pPr>
          </a:lstStyle>
          <a:p>
            <a:r>
              <a:rPr lang="en-US" dirty="0" smtClean="0"/>
              <a:t>Drag picture to placeholder or click icon to add</a:t>
            </a:r>
            <a:endParaRPr lang="en-US" dirty="0"/>
          </a:p>
        </p:txBody>
      </p:sp>
      <p:sp>
        <p:nvSpPr>
          <p:cNvPr id="38" name="Picture Placeholder 36"/>
          <p:cNvSpPr>
            <a:spLocks noGrp="1"/>
          </p:cNvSpPr>
          <p:nvPr>
            <p:ph type="pic" sz="quarter" idx="22"/>
          </p:nvPr>
        </p:nvSpPr>
        <p:spPr>
          <a:xfrm>
            <a:off x="2214492" y="2559624"/>
            <a:ext cx="1386839" cy="685800"/>
          </a:xfrm>
          <a:prstGeom prst="rect">
            <a:avLst/>
          </a:prstGeom>
        </p:spPr>
        <p:txBody>
          <a:bodyPr vert="horz" anchor="ctr"/>
          <a:lstStyle>
            <a:lvl1pPr marL="0" indent="0" algn="ctr">
              <a:buNone/>
              <a:defRPr sz="800" b="1" i="0" cap="all">
                <a:solidFill>
                  <a:schemeClr val="bg1">
                    <a:lumMod val="50000"/>
                  </a:schemeClr>
                </a:solidFill>
              </a:defRPr>
            </a:lvl1pPr>
          </a:lstStyle>
          <a:p>
            <a:r>
              <a:rPr lang="en-US" smtClean="0"/>
              <a:t>Drag picture to placeholder or click icon to add</a:t>
            </a:r>
            <a:endParaRPr lang="en-US"/>
          </a:p>
        </p:txBody>
      </p:sp>
      <p:sp>
        <p:nvSpPr>
          <p:cNvPr id="39" name="Picture Placeholder 36"/>
          <p:cNvSpPr>
            <a:spLocks noGrp="1"/>
          </p:cNvSpPr>
          <p:nvPr>
            <p:ph type="pic" sz="quarter" idx="23"/>
          </p:nvPr>
        </p:nvSpPr>
        <p:spPr>
          <a:xfrm>
            <a:off x="3878582" y="2559624"/>
            <a:ext cx="1386839" cy="685800"/>
          </a:xfrm>
          <a:prstGeom prst="rect">
            <a:avLst/>
          </a:prstGeom>
        </p:spPr>
        <p:txBody>
          <a:bodyPr vert="horz" anchor="ctr"/>
          <a:lstStyle>
            <a:lvl1pPr marL="0" indent="0" algn="ctr">
              <a:buNone/>
              <a:defRPr sz="800" b="1" i="0" cap="all">
                <a:solidFill>
                  <a:schemeClr val="bg1">
                    <a:lumMod val="50000"/>
                  </a:schemeClr>
                </a:solidFill>
              </a:defRPr>
            </a:lvl1pPr>
          </a:lstStyle>
          <a:p>
            <a:r>
              <a:rPr lang="en-US" smtClean="0"/>
              <a:t>Drag picture to placeholder or click icon to add</a:t>
            </a:r>
            <a:endParaRPr lang="en-US"/>
          </a:p>
        </p:txBody>
      </p:sp>
      <p:sp>
        <p:nvSpPr>
          <p:cNvPr id="40" name="Picture Placeholder 36"/>
          <p:cNvSpPr>
            <a:spLocks noGrp="1"/>
          </p:cNvSpPr>
          <p:nvPr>
            <p:ph type="pic" sz="quarter" idx="24"/>
          </p:nvPr>
        </p:nvSpPr>
        <p:spPr>
          <a:xfrm>
            <a:off x="5536079" y="2559624"/>
            <a:ext cx="1386839" cy="685800"/>
          </a:xfrm>
          <a:prstGeom prst="rect">
            <a:avLst/>
          </a:prstGeom>
        </p:spPr>
        <p:txBody>
          <a:bodyPr vert="horz" anchor="ctr"/>
          <a:lstStyle>
            <a:lvl1pPr marL="0" indent="0" algn="ctr">
              <a:buNone/>
              <a:defRPr sz="800" b="1" i="0" cap="all">
                <a:solidFill>
                  <a:schemeClr val="bg1">
                    <a:lumMod val="50000"/>
                  </a:schemeClr>
                </a:solidFill>
              </a:defRPr>
            </a:lvl1pPr>
          </a:lstStyle>
          <a:p>
            <a:r>
              <a:rPr lang="en-US" smtClean="0"/>
              <a:t>Drag picture to placeholder or click icon to add</a:t>
            </a:r>
            <a:endParaRPr lang="en-US"/>
          </a:p>
        </p:txBody>
      </p:sp>
      <p:sp>
        <p:nvSpPr>
          <p:cNvPr id="41" name="Picture Placeholder 36"/>
          <p:cNvSpPr>
            <a:spLocks noGrp="1"/>
          </p:cNvSpPr>
          <p:nvPr>
            <p:ph type="pic" sz="quarter" idx="25"/>
          </p:nvPr>
        </p:nvSpPr>
        <p:spPr>
          <a:xfrm>
            <a:off x="7193795" y="2559624"/>
            <a:ext cx="1386840" cy="685800"/>
          </a:xfrm>
          <a:prstGeom prst="rect">
            <a:avLst/>
          </a:prstGeom>
        </p:spPr>
        <p:txBody>
          <a:bodyPr vert="horz" anchor="ctr"/>
          <a:lstStyle>
            <a:lvl1pPr marL="0" indent="0" algn="ctr">
              <a:buNone/>
              <a:defRPr sz="800" b="1" i="0" cap="all">
                <a:solidFill>
                  <a:schemeClr val="bg1">
                    <a:lumMod val="50000"/>
                  </a:schemeClr>
                </a:solidFill>
              </a:defRPr>
            </a:lvl1pPr>
          </a:lstStyle>
          <a:p>
            <a:r>
              <a:rPr lang="en-US" smtClean="0"/>
              <a:t>Drag picture to placeholder or click icon to add</a:t>
            </a:r>
            <a:endParaRPr lang="en-US"/>
          </a:p>
        </p:txBody>
      </p:sp>
      <p:pic>
        <p:nvPicPr>
          <p:cNvPr id="16" name="Picture 15" descr="UL-Logo-Red.emf"/>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1451" y="6339741"/>
            <a:ext cx="318035" cy="320040"/>
          </a:xfrm>
          <a:prstGeom prst="rect">
            <a:avLst/>
          </a:prstGeom>
        </p:spPr>
      </p:pic>
      <p:sp>
        <p:nvSpPr>
          <p:cNvPr id="4" name="Footer Placeholder 3"/>
          <p:cNvSpPr>
            <a:spLocks noGrp="1"/>
          </p:cNvSpPr>
          <p:nvPr>
            <p:ph type="ftr" sz="quarter" idx="26"/>
          </p:nvPr>
        </p:nvSpPr>
        <p:spPr>
          <a:xfrm>
            <a:off x="534072" y="6390218"/>
            <a:ext cx="3086100" cy="365125"/>
          </a:xfrm>
          <a:prstGeom prst="rect">
            <a:avLst/>
          </a:prstGeom>
        </p:spPr>
        <p:txBody>
          <a:bodyPr/>
          <a:lstStyle/>
          <a:p>
            <a:r>
              <a:rPr lang="en-US" smtClean="0">
                <a:solidFill>
                  <a:srgbClr val="7F7F7F"/>
                </a:solidFill>
                <a:ea typeface="Open Sans" charset="0"/>
                <a:cs typeface="Arial"/>
              </a:rPr>
              <a:t>UL and the UL logo are trademarks of UL LLC © 2017. Proprietary &amp; Confidential.</a:t>
            </a:r>
            <a:endParaRPr lang="en-US" dirty="0" smtClean="0">
              <a:solidFill>
                <a:srgbClr val="7F7F7F"/>
              </a:solidFill>
              <a:ea typeface="Open Sans" charset="0"/>
              <a:cs typeface="Arial"/>
            </a:endParaRPr>
          </a:p>
        </p:txBody>
      </p:sp>
      <p:sp>
        <p:nvSpPr>
          <p:cNvPr id="5" name="Slide Number Placeholder 4"/>
          <p:cNvSpPr>
            <a:spLocks noGrp="1"/>
          </p:cNvSpPr>
          <p:nvPr>
            <p:ph type="sldNum" sz="quarter" idx="27"/>
          </p:nvPr>
        </p:nvSpPr>
        <p:spPr/>
        <p:txBody>
          <a:bodyPr/>
          <a:lstStyle/>
          <a:p>
            <a:fld id="{EE8C14DB-7D4C-EA4C-A4E5-7900645C36CD}"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79601494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 Buckets + Images HOR">
    <p:spTree>
      <p:nvGrpSpPr>
        <p:cNvPr id="1" name=""/>
        <p:cNvGrpSpPr/>
        <p:nvPr/>
      </p:nvGrpSpPr>
      <p:grpSpPr>
        <a:xfrm>
          <a:off x="0" y="0"/>
          <a:ext cx="0" cy="0"/>
          <a:chOff x="0" y="0"/>
          <a:chExt cx="0" cy="0"/>
        </a:xfrm>
      </p:grpSpPr>
      <p:sp>
        <p:nvSpPr>
          <p:cNvPr id="6" name="Text Placeholder 14"/>
          <p:cNvSpPr>
            <a:spLocks noGrp="1"/>
          </p:cNvSpPr>
          <p:nvPr>
            <p:ph type="body" sz="quarter" idx="15" hasCustomPrompt="1"/>
          </p:nvPr>
        </p:nvSpPr>
        <p:spPr>
          <a:xfrm>
            <a:off x="559473" y="640081"/>
            <a:ext cx="8021161" cy="461665"/>
          </a:xfrm>
          <a:prstGeom prst="rect">
            <a:avLst/>
          </a:prstGeom>
        </p:spPr>
        <p:txBody>
          <a:bodyPr wrap="square">
            <a:spAutoFit/>
          </a:bodyPr>
          <a:lstStyle>
            <a:lvl1pPr marL="0" indent="0">
              <a:buNone/>
              <a:defRPr sz="24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title </a:t>
            </a:r>
            <a:r>
              <a:rPr lang="en-US" dirty="0" err="1" smtClean="0"/>
              <a:t>arial</a:t>
            </a:r>
            <a:r>
              <a:rPr lang="en-US" dirty="0" smtClean="0"/>
              <a:t> bold 24pt red caps</a:t>
            </a:r>
          </a:p>
        </p:txBody>
      </p:sp>
      <p:sp>
        <p:nvSpPr>
          <p:cNvPr id="35" name="Text Placeholder 6"/>
          <p:cNvSpPr>
            <a:spLocks noGrp="1"/>
          </p:cNvSpPr>
          <p:nvPr>
            <p:ph type="body" sz="quarter" idx="20" hasCustomPrompt="1"/>
          </p:nvPr>
        </p:nvSpPr>
        <p:spPr>
          <a:xfrm>
            <a:off x="1419071" y="1939383"/>
            <a:ext cx="2964475" cy="738664"/>
          </a:xfrm>
          <a:prstGeom prst="rect">
            <a:avLst/>
          </a:prstGeom>
        </p:spPr>
        <p:txBody>
          <a:bodyPr vert="horz" wrap="square" anchor="ctr">
            <a:spAutoFit/>
          </a:bodyPr>
          <a:lstStyle>
            <a:lvl1pPr marL="0" indent="0" algn="l">
              <a:buNone/>
              <a:defRPr sz="1400" baseline="0"/>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US" dirty="0" smtClean="0"/>
              <a:t>Main copy Arial 14pt black centered. UL icons or images can be used to enhance descriptions.</a:t>
            </a:r>
            <a:endParaRPr lang="en-US" dirty="0"/>
          </a:p>
        </p:txBody>
      </p:sp>
      <p:sp>
        <p:nvSpPr>
          <p:cNvPr id="37" name="Picture Placeholder 36"/>
          <p:cNvSpPr>
            <a:spLocks noGrp="1"/>
          </p:cNvSpPr>
          <p:nvPr>
            <p:ph type="pic" sz="quarter" idx="21"/>
          </p:nvPr>
        </p:nvSpPr>
        <p:spPr>
          <a:xfrm>
            <a:off x="556774" y="1965815"/>
            <a:ext cx="685800" cy="685800"/>
          </a:xfrm>
          <a:prstGeom prst="rect">
            <a:avLst/>
          </a:prstGeom>
        </p:spPr>
        <p:txBody>
          <a:bodyPr vert="horz" anchor="ctr">
            <a:normAutofit/>
          </a:bodyPr>
          <a:lstStyle>
            <a:lvl1pPr marL="0" indent="0" algn="ctr">
              <a:buNone/>
              <a:defRPr sz="600" b="1" i="0" cap="all">
                <a:solidFill>
                  <a:schemeClr val="bg1">
                    <a:lumMod val="50000"/>
                  </a:schemeClr>
                </a:solidFill>
              </a:defRPr>
            </a:lvl1pPr>
          </a:lstStyle>
          <a:p>
            <a:r>
              <a:rPr lang="en-US" smtClean="0"/>
              <a:t>Drag picture to placeholder or click icon to add</a:t>
            </a:r>
            <a:endParaRPr lang="en-US"/>
          </a:p>
        </p:txBody>
      </p:sp>
      <p:sp>
        <p:nvSpPr>
          <p:cNvPr id="30" name="Text Placeholder 6"/>
          <p:cNvSpPr>
            <a:spLocks noGrp="1"/>
          </p:cNvSpPr>
          <p:nvPr>
            <p:ph type="body" sz="quarter" idx="22" hasCustomPrompt="1"/>
          </p:nvPr>
        </p:nvSpPr>
        <p:spPr>
          <a:xfrm>
            <a:off x="5615646" y="1939383"/>
            <a:ext cx="2964475" cy="738664"/>
          </a:xfrm>
          <a:prstGeom prst="rect">
            <a:avLst/>
          </a:prstGeom>
        </p:spPr>
        <p:txBody>
          <a:bodyPr vert="horz" wrap="square" anchor="ctr">
            <a:spAutoFit/>
          </a:bodyPr>
          <a:lstStyle>
            <a:lvl1pPr marL="0" indent="0" algn="l">
              <a:buNone/>
              <a:defRPr sz="1400" baseline="0"/>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US" dirty="0" smtClean="0"/>
              <a:t>Main copy Arial 14pt black centered. UL icons or images can be used to enhance descriptions.</a:t>
            </a:r>
            <a:endParaRPr lang="en-US" dirty="0"/>
          </a:p>
        </p:txBody>
      </p:sp>
      <p:sp>
        <p:nvSpPr>
          <p:cNvPr id="31" name="Picture Placeholder 36"/>
          <p:cNvSpPr>
            <a:spLocks noGrp="1"/>
          </p:cNvSpPr>
          <p:nvPr>
            <p:ph type="pic" sz="quarter" idx="23"/>
          </p:nvPr>
        </p:nvSpPr>
        <p:spPr>
          <a:xfrm>
            <a:off x="4753349" y="1965815"/>
            <a:ext cx="685800" cy="685800"/>
          </a:xfrm>
          <a:prstGeom prst="rect">
            <a:avLst/>
          </a:prstGeom>
        </p:spPr>
        <p:txBody>
          <a:bodyPr vert="horz" anchor="ctr">
            <a:normAutofit/>
          </a:bodyPr>
          <a:lstStyle>
            <a:lvl1pPr marL="0" indent="0" algn="ctr">
              <a:buNone/>
              <a:defRPr sz="600" b="1" i="0" cap="all">
                <a:solidFill>
                  <a:schemeClr val="bg1">
                    <a:lumMod val="50000"/>
                  </a:schemeClr>
                </a:solidFill>
              </a:defRPr>
            </a:lvl1pPr>
          </a:lstStyle>
          <a:p>
            <a:r>
              <a:rPr lang="en-US" smtClean="0"/>
              <a:t>Drag picture to placeholder or click icon to add</a:t>
            </a:r>
            <a:endParaRPr lang="en-US"/>
          </a:p>
        </p:txBody>
      </p:sp>
      <p:sp>
        <p:nvSpPr>
          <p:cNvPr id="45" name="Text Placeholder 6"/>
          <p:cNvSpPr>
            <a:spLocks noGrp="1"/>
          </p:cNvSpPr>
          <p:nvPr>
            <p:ph type="body" sz="quarter" idx="24" hasCustomPrompt="1"/>
          </p:nvPr>
        </p:nvSpPr>
        <p:spPr>
          <a:xfrm>
            <a:off x="1419071" y="3310555"/>
            <a:ext cx="2964475" cy="738664"/>
          </a:xfrm>
          <a:prstGeom prst="rect">
            <a:avLst/>
          </a:prstGeom>
        </p:spPr>
        <p:txBody>
          <a:bodyPr vert="horz" wrap="square" anchor="ctr">
            <a:spAutoFit/>
          </a:bodyPr>
          <a:lstStyle>
            <a:lvl1pPr marL="0" indent="0" algn="l">
              <a:buNone/>
              <a:defRPr sz="1400" baseline="0"/>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US" dirty="0" smtClean="0"/>
              <a:t>Main copy Arial 14pt black centered. UL icons or images can be used to enhance descriptions.</a:t>
            </a:r>
            <a:endParaRPr lang="en-US" dirty="0"/>
          </a:p>
        </p:txBody>
      </p:sp>
      <p:sp>
        <p:nvSpPr>
          <p:cNvPr id="46" name="Picture Placeholder 36"/>
          <p:cNvSpPr>
            <a:spLocks noGrp="1"/>
          </p:cNvSpPr>
          <p:nvPr>
            <p:ph type="pic" sz="quarter" idx="25"/>
          </p:nvPr>
        </p:nvSpPr>
        <p:spPr>
          <a:xfrm>
            <a:off x="556774" y="3336987"/>
            <a:ext cx="685800" cy="685800"/>
          </a:xfrm>
          <a:prstGeom prst="rect">
            <a:avLst/>
          </a:prstGeom>
        </p:spPr>
        <p:txBody>
          <a:bodyPr vert="horz" anchor="ctr">
            <a:normAutofit/>
          </a:bodyPr>
          <a:lstStyle>
            <a:lvl1pPr marL="0" indent="0" algn="ctr">
              <a:buNone/>
              <a:defRPr sz="600" b="1" i="0" cap="all">
                <a:solidFill>
                  <a:schemeClr val="bg1">
                    <a:lumMod val="50000"/>
                  </a:schemeClr>
                </a:solidFill>
              </a:defRPr>
            </a:lvl1pPr>
          </a:lstStyle>
          <a:p>
            <a:r>
              <a:rPr lang="en-US" smtClean="0"/>
              <a:t>Drag picture to placeholder or click icon to add</a:t>
            </a:r>
            <a:endParaRPr lang="en-US"/>
          </a:p>
        </p:txBody>
      </p:sp>
      <p:sp>
        <p:nvSpPr>
          <p:cNvPr id="47" name="Text Placeholder 6"/>
          <p:cNvSpPr>
            <a:spLocks noGrp="1"/>
          </p:cNvSpPr>
          <p:nvPr>
            <p:ph type="body" sz="quarter" idx="26" hasCustomPrompt="1"/>
          </p:nvPr>
        </p:nvSpPr>
        <p:spPr>
          <a:xfrm>
            <a:off x="5615646" y="3310555"/>
            <a:ext cx="2964475" cy="738664"/>
          </a:xfrm>
          <a:prstGeom prst="rect">
            <a:avLst/>
          </a:prstGeom>
        </p:spPr>
        <p:txBody>
          <a:bodyPr vert="horz" wrap="square" anchor="ctr">
            <a:spAutoFit/>
          </a:bodyPr>
          <a:lstStyle>
            <a:lvl1pPr marL="0" indent="0" algn="l">
              <a:buNone/>
              <a:defRPr sz="1400" baseline="0"/>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US" dirty="0" smtClean="0"/>
              <a:t>Main copy Arial 14pt black centered. UL icons or images can be used to enhance descriptions.</a:t>
            </a:r>
            <a:endParaRPr lang="en-US" dirty="0"/>
          </a:p>
        </p:txBody>
      </p:sp>
      <p:sp>
        <p:nvSpPr>
          <p:cNvPr id="48" name="Picture Placeholder 36"/>
          <p:cNvSpPr>
            <a:spLocks noGrp="1"/>
          </p:cNvSpPr>
          <p:nvPr>
            <p:ph type="pic" sz="quarter" idx="27"/>
          </p:nvPr>
        </p:nvSpPr>
        <p:spPr>
          <a:xfrm>
            <a:off x="4753349" y="3336987"/>
            <a:ext cx="685800" cy="685800"/>
          </a:xfrm>
          <a:prstGeom prst="rect">
            <a:avLst/>
          </a:prstGeom>
        </p:spPr>
        <p:txBody>
          <a:bodyPr vert="horz" anchor="ctr">
            <a:normAutofit/>
          </a:bodyPr>
          <a:lstStyle>
            <a:lvl1pPr marL="0" indent="0" algn="ctr">
              <a:buNone/>
              <a:defRPr sz="600" b="1" i="0" cap="all">
                <a:solidFill>
                  <a:schemeClr val="bg1">
                    <a:lumMod val="50000"/>
                  </a:schemeClr>
                </a:solidFill>
              </a:defRPr>
            </a:lvl1pPr>
          </a:lstStyle>
          <a:p>
            <a:r>
              <a:rPr lang="en-US" smtClean="0"/>
              <a:t>Drag picture to placeholder or click icon to add</a:t>
            </a:r>
            <a:endParaRPr lang="en-US"/>
          </a:p>
        </p:txBody>
      </p:sp>
      <p:sp>
        <p:nvSpPr>
          <p:cNvPr id="49" name="Text Placeholder 6"/>
          <p:cNvSpPr>
            <a:spLocks noGrp="1"/>
          </p:cNvSpPr>
          <p:nvPr>
            <p:ph type="body" sz="quarter" idx="28" hasCustomPrompt="1"/>
          </p:nvPr>
        </p:nvSpPr>
        <p:spPr>
          <a:xfrm>
            <a:off x="1419071" y="4688752"/>
            <a:ext cx="2964475" cy="738664"/>
          </a:xfrm>
          <a:prstGeom prst="rect">
            <a:avLst/>
          </a:prstGeom>
        </p:spPr>
        <p:txBody>
          <a:bodyPr vert="horz" wrap="square" anchor="ctr">
            <a:spAutoFit/>
          </a:bodyPr>
          <a:lstStyle>
            <a:lvl1pPr marL="0" indent="0" algn="l">
              <a:buNone/>
              <a:defRPr sz="1400" baseline="0"/>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US" dirty="0" smtClean="0"/>
              <a:t>Main copy Arial 14pt black centered. UL icons or images can be used to enhance descriptions.</a:t>
            </a:r>
            <a:endParaRPr lang="en-US" dirty="0"/>
          </a:p>
        </p:txBody>
      </p:sp>
      <p:sp>
        <p:nvSpPr>
          <p:cNvPr id="50" name="Picture Placeholder 36"/>
          <p:cNvSpPr>
            <a:spLocks noGrp="1"/>
          </p:cNvSpPr>
          <p:nvPr>
            <p:ph type="pic" sz="quarter" idx="29"/>
          </p:nvPr>
        </p:nvSpPr>
        <p:spPr>
          <a:xfrm>
            <a:off x="556774" y="4715184"/>
            <a:ext cx="685800" cy="685800"/>
          </a:xfrm>
          <a:prstGeom prst="rect">
            <a:avLst/>
          </a:prstGeom>
        </p:spPr>
        <p:txBody>
          <a:bodyPr vert="horz" anchor="ctr">
            <a:normAutofit/>
          </a:bodyPr>
          <a:lstStyle>
            <a:lvl1pPr marL="0" indent="0" algn="ctr">
              <a:buNone/>
              <a:defRPr sz="600" b="1" i="0" cap="all">
                <a:solidFill>
                  <a:schemeClr val="bg1">
                    <a:lumMod val="50000"/>
                  </a:schemeClr>
                </a:solidFill>
              </a:defRPr>
            </a:lvl1pPr>
          </a:lstStyle>
          <a:p>
            <a:r>
              <a:rPr lang="en-US" smtClean="0"/>
              <a:t>Drag picture to placeholder or click icon to add</a:t>
            </a:r>
            <a:endParaRPr lang="en-US"/>
          </a:p>
        </p:txBody>
      </p:sp>
      <p:sp>
        <p:nvSpPr>
          <p:cNvPr id="51" name="Text Placeholder 6"/>
          <p:cNvSpPr>
            <a:spLocks noGrp="1"/>
          </p:cNvSpPr>
          <p:nvPr>
            <p:ph type="body" sz="quarter" idx="30" hasCustomPrompt="1"/>
          </p:nvPr>
        </p:nvSpPr>
        <p:spPr>
          <a:xfrm>
            <a:off x="5615646" y="4688752"/>
            <a:ext cx="2964475" cy="738664"/>
          </a:xfrm>
          <a:prstGeom prst="rect">
            <a:avLst/>
          </a:prstGeom>
        </p:spPr>
        <p:txBody>
          <a:bodyPr vert="horz" wrap="square" anchor="ctr">
            <a:spAutoFit/>
          </a:bodyPr>
          <a:lstStyle>
            <a:lvl1pPr marL="0" indent="0" algn="l">
              <a:buNone/>
              <a:defRPr sz="1400" baseline="0"/>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US" dirty="0" smtClean="0"/>
              <a:t>Main copy Arial 14pt black centered. UL icons or images can be used to enhance descriptions.</a:t>
            </a:r>
            <a:endParaRPr lang="en-US" dirty="0"/>
          </a:p>
        </p:txBody>
      </p:sp>
      <p:sp>
        <p:nvSpPr>
          <p:cNvPr id="52" name="Picture Placeholder 36"/>
          <p:cNvSpPr>
            <a:spLocks noGrp="1"/>
          </p:cNvSpPr>
          <p:nvPr>
            <p:ph type="pic" sz="quarter" idx="31"/>
          </p:nvPr>
        </p:nvSpPr>
        <p:spPr>
          <a:xfrm>
            <a:off x="4753349" y="4715184"/>
            <a:ext cx="685800" cy="685800"/>
          </a:xfrm>
          <a:prstGeom prst="rect">
            <a:avLst/>
          </a:prstGeom>
        </p:spPr>
        <p:txBody>
          <a:bodyPr vert="horz" anchor="ctr">
            <a:normAutofit/>
          </a:bodyPr>
          <a:lstStyle>
            <a:lvl1pPr marL="0" indent="0" algn="ctr">
              <a:buNone/>
              <a:defRPr sz="600" b="1" i="0" cap="all">
                <a:solidFill>
                  <a:schemeClr val="bg1">
                    <a:lumMod val="50000"/>
                  </a:schemeClr>
                </a:solidFill>
              </a:defRPr>
            </a:lvl1pPr>
          </a:lstStyle>
          <a:p>
            <a:r>
              <a:rPr lang="en-US" smtClean="0"/>
              <a:t>Drag picture to placeholder or click icon to add</a:t>
            </a:r>
            <a:endParaRPr lang="en-US"/>
          </a:p>
        </p:txBody>
      </p:sp>
      <p:pic>
        <p:nvPicPr>
          <p:cNvPr id="18" name="Picture 17" descr="UL-Logo-Red.emf"/>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1451" y="6339741"/>
            <a:ext cx="318035" cy="320040"/>
          </a:xfrm>
          <a:prstGeom prst="rect">
            <a:avLst/>
          </a:prstGeom>
        </p:spPr>
      </p:pic>
      <p:sp>
        <p:nvSpPr>
          <p:cNvPr id="4" name="Footer Placeholder 3"/>
          <p:cNvSpPr>
            <a:spLocks noGrp="1"/>
          </p:cNvSpPr>
          <p:nvPr>
            <p:ph type="ftr" sz="quarter" idx="32"/>
          </p:nvPr>
        </p:nvSpPr>
        <p:spPr>
          <a:xfrm>
            <a:off x="534072" y="6390218"/>
            <a:ext cx="3086100" cy="365125"/>
          </a:xfrm>
          <a:prstGeom prst="rect">
            <a:avLst/>
          </a:prstGeom>
        </p:spPr>
        <p:txBody>
          <a:bodyPr/>
          <a:lstStyle/>
          <a:p>
            <a:r>
              <a:rPr lang="en-US" smtClean="0">
                <a:solidFill>
                  <a:srgbClr val="7F7F7F"/>
                </a:solidFill>
                <a:ea typeface="Open Sans" charset="0"/>
                <a:cs typeface="Arial"/>
              </a:rPr>
              <a:t>UL and the UL logo are trademarks of UL LLC © 2017. Proprietary &amp; Confidential.</a:t>
            </a:r>
            <a:endParaRPr lang="en-US" dirty="0" smtClean="0">
              <a:solidFill>
                <a:srgbClr val="7F7F7F"/>
              </a:solidFill>
              <a:ea typeface="Open Sans" charset="0"/>
              <a:cs typeface="Arial"/>
            </a:endParaRPr>
          </a:p>
        </p:txBody>
      </p:sp>
      <p:sp>
        <p:nvSpPr>
          <p:cNvPr id="5" name="Slide Number Placeholder 4"/>
          <p:cNvSpPr>
            <a:spLocks noGrp="1"/>
          </p:cNvSpPr>
          <p:nvPr>
            <p:ph type="sldNum" sz="quarter" idx="33"/>
          </p:nvPr>
        </p:nvSpPr>
        <p:spPr/>
        <p:txBody>
          <a:bodyPr/>
          <a:lstStyle/>
          <a:p>
            <a:fld id="{EE8C14DB-7D4C-EA4C-A4E5-7900645C36CD}"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52771783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imple Fact Snapshots">
    <p:spTree>
      <p:nvGrpSpPr>
        <p:cNvPr id="1" name=""/>
        <p:cNvGrpSpPr/>
        <p:nvPr/>
      </p:nvGrpSpPr>
      <p:grpSpPr>
        <a:xfrm>
          <a:off x="0" y="0"/>
          <a:ext cx="0" cy="0"/>
          <a:chOff x="0" y="0"/>
          <a:chExt cx="0" cy="0"/>
        </a:xfrm>
      </p:grpSpPr>
      <p:cxnSp>
        <p:nvCxnSpPr>
          <p:cNvPr id="2" name="Straight Connector 1"/>
          <p:cNvCxnSpPr/>
          <p:nvPr userDrawn="1"/>
        </p:nvCxnSpPr>
        <p:spPr>
          <a:xfrm>
            <a:off x="4571195" y="0"/>
            <a:ext cx="0" cy="6858000"/>
          </a:xfrm>
          <a:prstGeom prst="line">
            <a:avLst/>
          </a:prstGeom>
          <a:ln w="38100" cap="rnd" cmpd="sng">
            <a:solidFill>
              <a:schemeClr val="tx1"/>
            </a:solidFill>
            <a:prstDash val="solid"/>
            <a:round/>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userDrawn="1"/>
        </p:nvCxnSpPr>
        <p:spPr>
          <a:xfrm>
            <a:off x="4587240" y="3437063"/>
            <a:ext cx="4556760" cy="0"/>
          </a:xfrm>
          <a:prstGeom prst="line">
            <a:avLst/>
          </a:prstGeom>
          <a:ln w="3810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 name="Straight Connector 3"/>
          <p:cNvCxnSpPr/>
          <p:nvPr userDrawn="1"/>
        </p:nvCxnSpPr>
        <p:spPr>
          <a:xfrm>
            <a:off x="6872435" y="3464560"/>
            <a:ext cx="0" cy="3393440"/>
          </a:xfrm>
          <a:prstGeom prst="line">
            <a:avLst/>
          </a:prstGeom>
          <a:ln w="38100" cap="rnd" cmpd="sng">
            <a:solidFill>
              <a:schemeClr val="tx1"/>
            </a:solidFill>
            <a:prstDash val="solid"/>
            <a:round/>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4" hasCustomPrompt="1"/>
          </p:nvPr>
        </p:nvSpPr>
        <p:spPr>
          <a:xfrm>
            <a:off x="4760628" y="2525198"/>
            <a:ext cx="2980600" cy="646331"/>
          </a:xfrm>
          <a:prstGeom prst="rect">
            <a:avLst/>
          </a:prstGeom>
        </p:spPr>
        <p:txBody>
          <a:bodyPr vert="horz" wrap="square" anchor="b">
            <a:spAutoFit/>
          </a:bodyPr>
          <a:lstStyle>
            <a:lvl1pPr marL="0" indent="0">
              <a:buNone/>
              <a:defRPr sz="1200" b="1" i="0" cap="all" baseline="0">
                <a:solidFill>
                  <a:schemeClr val="tx1"/>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FACT TEXT ARIAL BOLD 12PT CAPS. UL icons can be used to enhance descriptions.</a:t>
            </a:r>
          </a:p>
        </p:txBody>
      </p:sp>
      <p:sp>
        <p:nvSpPr>
          <p:cNvPr id="6" name="Text Placeholder 4"/>
          <p:cNvSpPr>
            <a:spLocks noGrp="1"/>
          </p:cNvSpPr>
          <p:nvPr>
            <p:ph type="body" sz="quarter" idx="15" hasCustomPrompt="1"/>
          </p:nvPr>
        </p:nvSpPr>
        <p:spPr>
          <a:xfrm>
            <a:off x="264328" y="5560977"/>
            <a:ext cx="2283143" cy="830997"/>
          </a:xfrm>
          <a:prstGeom prst="rect">
            <a:avLst/>
          </a:prstGeom>
        </p:spPr>
        <p:txBody>
          <a:bodyPr vert="horz" wrap="square" anchor="b">
            <a:spAutoFit/>
          </a:bodyPr>
          <a:lstStyle>
            <a:lvl1pPr marL="0" indent="0">
              <a:buNone/>
              <a:defRPr sz="1200" b="1" i="0" cap="all" baseline="0">
                <a:solidFill>
                  <a:schemeClr val="tx1"/>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FACT TEXT ARIAL BOLD 12PT CAPS. UL icons can be used to enhance descriptions.</a:t>
            </a:r>
          </a:p>
        </p:txBody>
      </p:sp>
      <p:sp>
        <p:nvSpPr>
          <p:cNvPr id="8" name="Text Placeholder 4"/>
          <p:cNvSpPr>
            <a:spLocks noGrp="1"/>
          </p:cNvSpPr>
          <p:nvPr>
            <p:ph type="body" sz="quarter" idx="17" hasCustomPrompt="1"/>
          </p:nvPr>
        </p:nvSpPr>
        <p:spPr>
          <a:xfrm>
            <a:off x="4760628" y="5745643"/>
            <a:ext cx="1686491" cy="646331"/>
          </a:xfrm>
          <a:prstGeom prst="rect">
            <a:avLst/>
          </a:prstGeom>
        </p:spPr>
        <p:txBody>
          <a:bodyPr vert="horz" wrap="square" anchor="b">
            <a:spAutoFit/>
          </a:bodyPr>
          <a:lstStyle>
            <a:lvl1pPr marL="0" indent="0">
              <a:buNone/>
              <a:defRPr sz="900" b="1" i="0" cap="all" baseline="0">
                <a:solidFill>
                  <a:schemeClr val="tx1"/>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FACT TEXT ARIAL BOLD 9PT CAPS. UL Icons can be used to enhance descriptions.</a:t>
            </a:r>
          </a:p>
        </p:txBody>
      </p:sp>
      <p:sp>
        <p:nvSpPr>
          <p:cNvPr id="13" name="Text Placeholder 4"/>
          <p:cNvSpPr>
            <a:spLocks noGrp="1"/>
          </p:cNvSpPr>
          <p:nvPr>
            <p:ph type="body" sz="quarter" idx="18" hasCustomPrompt="1"/>
          </p:nvPr>
        </p:nvSpPr>
        <p:spPr>
          <a:xfrm>
            <a:off x="7065073" y="5745643"/>
            <a:ext cx="1690456" cy="646331"/>
          </a:xfrm>
          <a:prstGeom prst="rect">
            <a:avLst/>
          </a:prstGeom>
        </p:spPr>
        <p:txBody>
          <a:bodyPr vert="horz" wrap="square" anchor="b">
            <a:spAutoFit/>
          </a:bodyPr>
          <a:lstStyle>
            <a:lvl1pPr marL="0" indent="0">
              <a:buNone/>
              <a:defRPr sz="900" b="1" i="0" cap="all" baseline="0">
                <a:solidFill>
                  <a:schemeClr val="tx1"/>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FACT TEXT ARIAL BOLD 9PT CAPS. UL Icons can be used to enhance descriptions.</a:t>
            </a:r>
          </a:p>
        </p:txBody>
      </p:sp>
      <p:sp>
        <p:nvSpPr>
          <p:cNvPr id="9" name="Picture Placeholder 36"/>
          <p:cNvSpPr>
            <a:spLocks noGrp="1" noChangeAspect="1"/>
          </p:cNvSpPr>
          <p:nvPr>
            <p:ph type="pic" sz="quarter" idx="21" hasCustomPrompt="1"/>
          </p:nvPr>
        </p:nvSpPr>
        <p:spPr>
          <a:xfrm>
            <a:off x="339034" y="4530759"/>
            <a:ext cx="777240" cy="777240"/>
          </a:xfrm>
          <a:prstGeom prst="rect">
            <a:avLst/>
          </a:prstGeom>
        </p:spPr>
        <p:txBody>
          <a:bodyPr vert="horz" anchor="ctr">
            <a:noAutofit/>
          </a:bodyPr>
          <a:lstStyle>
            <a:lvl1pPr marL="0" indent="0" algn="ctr">
              <a:buNone/>
              <a:defRPr sz="1000" b="1" i="0" cap="all">
                <a:solidFill>
                  <a:schemeClr val="bg1">
                    <a:lumMod val="50000"/>
                  </a:schemeClr>
                </a:solidFill>
              </a:defRPr>
            </a:lvl1pPr>
          </a:lstStyle>
          <a:p>
            <a:r>
              <a:rPr lang="en-US" dirty="0" smtClean="0"/>
              <a:t>icon</a:t>
            </a:r>
            <a:endParaRPr lang="en-US" dirty="0"/>
          </a:p>
        </p:txBody>
      </p:sp>
      <p:sp>
        <p:nvSpPr>
          <p:cNvPr id="10" name="Picture Placeholder 36"/>
          <p:cNvSpPr>
            <a:spLocks noGrp="1" noChangeAspect="1"/>
          </p:cNvSpPr>
          <p:nvPr>
            <p:ph type="pic" sz="quarter" idx="22" hasCustomPrompt="1"/>
          </p:nvPr>
        </p:nvSpPr>
        <p:spPr>
          <a:xfrm>
            <a:off x="4851492" y="5009594"/>
            <a:ext cx="548640" cy="548640"/>
          </a:xfrm>
          <a:prstGeom prst="rect">
            <a:avLst/>
          </a:prstGeom>
        </p:spPr>
        <p:txBody>
          <a:bodyPr vert="horz" anchor="ctr">
            <a:noAutofit/>
          </a:bodyPr>
          <a:lstStyle>
            <a:lvl1pPr marL="0" indent="0" algn="ctr">
              <a:buNone/>
              <a:defRPr sz="800" b="1" i="0" cap="all">
                <a:solidFill>
                  <a:schemeClr val="bg1">
                    <a:lumMod val="50000"/>
                  </a:schemeClr>
                </a:solidFill>
              </a:defRPr>
            </a:lvl1pPr>
          </a:lstStyle>
          <a:p>
            <a:r>
              <a:rPr lang="en-US" dirty="0" smtClean="0"/>
              <a:t>icon</a:t>
            </a:r>
            <a:endParaRPr lang="en-US" dirty="0"/>
          </a:p>
        </p:txBody>
      </p:sp>
      <p:sp>
        <p:nvSpPr>
          <p:cNvPr id="11" name="Picture Placeholder 36"/>
          <p:cNvSpPr>
            <a:spLocks noGrp="1" noChangeAspect="1"/>
          </p:cNvSpPr>
          <p:nvPr>
            <p:ph type="pic" sz="quarter" idx="23" hasCustomPrompt="1"/>
          </p:nvPr>
        </p:nvSpPr>
        <p:spPr>
          <a:xfrm>
            <a:off x="7155937" y="5009594"/>
            <a:ext cx="548640" cy="548640"/>
          </a:xfrm>
          <a:prstGeom prst="rect">
            <a:avLst/>
          </a:prstGeom>
        </p:spPr>
        <p:txBody>
          <a:bodyPr vert="horz" anchor="ctr">
            <a:noAutofit/>
          </a:bodyPr>
          <a:lstStyle>
            <a:lvl1pPr marL="0" indent="0" algn="ctr">
              <a:buNone/>
              <a:defRPr sz="800" b="1" i="0" cap="all">
                <a:solidFill>
                  <a:schemeClr val="bg1">
                    <a:lumMod val="50000"/>
                  </a:schemeClr>
                </a:solidFill>
              </a:defRPr>
            </a:lvl1pPr>
          </a:lstStyle>
          <a:p>
            <a:r>
              <a:rPr lang="en-US" dirty="0" smtClean="0"/>
              <a:t>icon</a:t>
            </a:r>
            <a:endParaRPr lang="en-US" dirty="0"/>
          </a:p>
        </p:txBody>
      </p:sp>
      <p:sp>
        <p:nvSpPr>
          <p:cNvPr id="12" name="Picture Placeholder 36"/>
          <p:cNvSpPr>
            <a:spLocks noGrp="1" noChangeAspect="1"/>
          </p:cNvSpPr>
          <p:nvPr>
            <p:ph type="pic" sz="quarter" idx="24" hasCustomPrompt="1"/>
          </p:nvPr>
        </p:nvSpPr>
        <p:spPr>
          <a:xfrm>
            <a:off x="4851492" y="1628898"/>
            <a:ext cx="685800" cy="685800"/>
          </a:xfrm>
          <a:prstGeom prst="rect">
            <a:avLst/>
          </a:prstGeom>
        </p:spPr>
        <p:txBody>
          <a:bodyPr vert="horz" anchor="ctr">
            <a:noAutofit/>
          </a:bodyPr>
          <a:lstStyle>
            <a:lvl1pPr marL="0" indent="0" algn="ctr">
              <a:buNone/>
              <a:defRPr sz="800" b="1" i="0" cap="all">
                <a:solidFill>
                  <a:schemeClr val="bg1">
                    <a:lumMod val="50000"/>
                  </a:schemeClr>
                </a:solidFill>
              </a:defRPr>
            </a:lvl1pPr>
          </a:lstStyle>
          <a:p>
            <a:r>
              <a:rPr lang="en-US" dirty="0" smtClean="0"/>
              <a:t>icon</a:t>
            </a:r>
            <a:endParaRPr lang="en-US" dirty="0"/>
          </a:p>
        </p:txBody>
      </p:sp>
      <p:sp>
        <p:nvSpPr>
          <p:cNvPr id="14" name="Slide Number Placeholder 13"/>
          <p:cNvSpPr>
            <a:spLocks noGrp="1"/>
          </p:cNvSpPr>
          <p:nvPr>
            <p:ph type="sldNum" sz="quarter" idx="26"/>
          </p:nvPr>
        </p:nvSpPr>
        <p:spPr/>
        <p:txBody>
          <a:bodyPr/>
          <a:lstStyle/>
          <a:p>
            <a:fld id="{EE8C14DB-7D4C-EA4C-A4E5-7900645C36CD}"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15898445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EE8C14DB-7D4C-EA4C-A4E5-7900645C36CD}"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50061260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7" name="Text Placeholder 14"/>
          <p:cNvSpPr>
            <a:spLocks noGrp="1"/>
          </p:cNvSpPr>
          <p:nvPr>
            <p:ph type="body" sz="quarter" idx="15" hasCustomPrompt="1"/>
          </p:nvPr>
        </p:nvSpPr>
        <p:spPr>
          <a:xfrm>
            <a:off x="559473" y="4811862"/>
            <a:ext cx="5155529" cy="954107"/>
          </a:xfrm>
          <a:prstGeom prst="rect">
            <a:avLst/>
          </a:prstGeom>
        </p:spPr>
        <p:txBody>
          <a:bodyPr wrap="square" anchor="b">
            <a:spAutoFit/>
          </a:bodyPr>
          <a:lstStyle>
            <a:lvl1pPr marL="0" indent="0">
              <a:buNone/>
              <a:defRPr sz="28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End copy </a:t>
            </a:r>
            <a:r>
              <a:rPr lang="en-US" dirty="0" err="1" smtClean="0"/>
              <a:t>arial</a:t>
            </a:r>
            <a:r>
              <a:rPr lang="en-US" dirty="0" smtClean="0"/>
              <a:t> bold 28pt red caps</a:t>
            </a:r>
          </a:p>
        </p:txBody>
      </p:sp>
      <p:pic>
        <p:nvPicPr>
          <p:cNvPr id="10" name="Picture 9" descr="UL-Logo-Red.emf"/>
          <p:cNvPicPr>
            <a:picLocks noChangeAspect="1"/>
          </p:cNvPicPr>
          <p:nvPr userDrawn="1"/>
        </p:nvPicPr>
        <p:blipFill rotWithShape="1">
          <a:blip r:embed="rId2">
            <a:extLst>
              <a:ext uri="{28A0092B-C50C-407E-A947-70E740481C1C}">
                <a14:useLocalDpi xmlns:a14="http://schemas.microsoft.com/office/drawing/2010/main" val="0"/>
              </a:ext>
            </a:extLst>
          </a:blip>
          <a:srcRect r="14760"/>
          <a:stretch/>
        </p:blipFill>
        <p:spPr>
          <a:xfrm>
            <a:off x="6805698" y="848671"/>
            <a:ext cx="2338302" cy="2743200"/>
          </a:xfrm>
          <a:prstGeom prst="rect">
            <a:avLst/>
          </a:prstGeom>
        </p:spPr>
      </p:pic>
      <p:sp>
        <p:nvSpPr>
          <p:cNvPr id="4" name="Footer Placeholder 3"/>
          <p:cNvSpPr>
            <a:spLocks noGrp="1"/>
          </p:cNvSpPr>
          <p:nvPr>
            <p:ph type="ftr" sz="quarter" idx="16"/>
          </p:nvPr>
        </p:nvSpPr>
        <p:spPr>
          <a:xfrm>
            <a:off x="534072" y="6390218"/>
            <a:ext cx="3086100" cy="365125"/>
          </a:xfrm>
          <a:prstGeom prst="rect">
            <a:avLst/>
          </a:prstGeom>
        </p:spPr>
        <p:txBody>
          <a:bodyPr/>
          <a:lstStyle/>
          <a:p>
            <a:r>
              <a:rPr lang="en-US" smtClean="0">
                <a:solidFill>
                  <a:srgbClr val="7F7F7F"/>
                </a:solidFill>
                <a:ea typeface="Open Sans" charset="0"/>
                <a:cs typeface="Arial"/>
              </a:rPr>
              <a:t>UL and the UL logo are trademarks of UL LLC © 2017. Proprietary &amp; Confidential.</a:t>
            </a:r>
            <a:endParaRPr lang="en-US" dirty="0" smtClean="0">
              <a:solidFill>
                <a:srgbClr val="7F7F7F"/>
              </a:solidFill>
              <a:ea typeface="Open Sans" charset="0"/>
              <a:cs typeface="Arial"/>
            </a:endParaRPr>
          </a:p>
        </p:txBody>
      </p:sp>
      <p:sp>
        <p:nvSpPr>
          <p:cNvPr id="5" name="Slide Number Placeholder 4"/>
          <p:cNvSpPr>
            <a:spLocks noGrp="1"/>
          </p:cNvSpPr>
          <p:nvPr>
            <p:ph type="sldNum" sz="quarter" idx="17"/>
          </p:nvPr>
        </p:nvSpPr>
        <p:spPr/>
        <p:txBody>
          <a:bodyPr/>
          <a:lstStyle/>
          <a:p>
            <a:fld id="{EE8C14DB-7D4C-EA4C-A4E5-7900645C36CD}"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62671831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End Slide + Contact Info">
    <p:spTree>
      <p:nvGrpSpPr>
        <p:cNvPr id="1" name=""/>
        <p:cNvGrpSpPr/>
        <p:nvPr/>
      </p:nvGrpSpPr>
      <p:grpSpPr>
        <a:xfrm>
          <a:off x="0" y="0"/>
          <a:ext cx="0" cy="0"/>
          <a:chOff x="0" y="0"/>
          <a:chExt cx="0" cy="0"/>
        </a:xfrm>
      </p:grpSpPr>
      <p:sp>
        <p:nvSpPr>
          <p:cNvPr id="7" name="Text Placeholder 14"/>
          <p:cNvSpPr>
            <a:spLocks noGrp="1"/>
          </p:cNvSpPr>
          <p:nvPr>
            <p:ph type="body" sz="quarter" idx="15" hasCustomPrompt="1"/>
          </p:nvPr>
        </p:nvSpPr>
        <p:spPr>
          <a:xfrm>
            <a:off x="559473" y="3879193"/>
            <a:ext cx="5155529" cy="954107"/>
          </a:xfrm>
          <a:prstGeom prst="rect">
            <a:avLst/>
          </a:prstGeom>
        </p:spPr>
        <p:txBody>
          <a:bodyPr wrap="square" anchor="b">
            <a:spAutoFit/>
          </a:bodyPr>
          <a:lstStyle>
            <a:lvl1pPr marL="0" indent="0">
              <a:buNone/>
              <a:defRPr sz="28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End copy </a:t>
            </a:r>
            <a:r>
              <a:rPr lang="en-US" dirty="0" err="1" smtClean="0"/>
              <a:t>arial</a:t>
            </a:r>
            <a:r>
              <a:rPr lang="en-US" dirty="0" smtClean="0"/>
              <a:t> bold 28pt red caps</a:t>
            </a:r>
          </a:p>
        </p:txBody>
      </p:sp>
      <p:sp>
        <p:nvSpPr>
          <p:cNvPr id="10" name="Text Placeholder 28"/>
          <p:cNvSpPr>
            <a:spLocks noGrp="1"/>
          </p:cNvSpPr>
          <p:nvPr>
            <p:ph type="body" sz="quarter" idx="11" hasCustomPrompt="1"/>
          </p:nvPr>
        </p:nvSpPr>
        <p:spPr>
          <a:xfrm>
            <a:off x="559473" y="4941818"/>
            <a:ext cx="5155529" cy="584776"/>
          </a:xfrm>
          <a:prstGeom prst="rect">
            <a:avLst/>
          </a:prstGeom>
        </p:spPr>
        <p:txBody>
          <a:bodyPr wrap="square" anchor="t">
            <a:spAutoFit/>
          </a:bodyPr>
          <a:lstStyle>
            <a:lvl1pPr marL="0" indent="0">
              <a:buNone/>
              <a:defRPr sz="1600" baseline="0">
                <a:latin typeface="Arial"/>
                <a:cs typeface="Arial"/>
              </a:defRPr>
            </a:lvl1pPr>
            <a:lvl2pPr marL="457200" indent="0">
              <a:buNone/>
              <a:defRPr sz="1600">
                <a:latin typeface="Arial"/>
                <a:cs typeface="Arial"/>
              </a:defRPr>
            </a:lvl2pPr>
            <a:lvl3pPr marL="914400" indent="0">
              <a:buNone/>
              <a:defRPr sz="1600">
                <a:latin typeface="Arial"/>
                <a:cs typeface="Arial"/>
              </a:defRPr>
            </a:lvl3pPr>
            <a:lvl4pPr marL="1371600" indent="0">
              <a:buNone/>
              <a:defRPr sz="1600">
                <a:latin typeface="Arial"/>
                <a:cs typeface="Arial"/>
              </a:defRPr>
            </a:lvl4pPr>
            <a:lvl5pPr marL="1828800" indent="0">
              <a:buNone/>
              <a:defRPr sz="1600">
                <a:latin typeface="Arial"/>
                <a:cs typeface="Arial"/>
              </a:defRPr>
            </a:lvl5pPr>
          </a:lstStyle>
          <a:p>
            <a:pPr lvl="0"/>
            <a:r>
              <a:rPr lang="en-US" dirty="0" smtClean="0"/>
              <a:t>Contact Name Arial black 16pt	</a:t>
            </a:r>
            <a:br>
              <a:rPr lang="en-US" dirty="0" smtClean="0"/>
            </a:br>
            <a:r>
              <a:rPr lang="en-US" dirty="0" err="1" smtClean="0"/>
              <a:t>email@ul.com</a:t>
            </a:r>
            <a:r>
              <a:rPr lang="en-US" dirty="0" smtClean="0"/>
              <a:t>  |  direct: 000.000.0000</a:t>
            </a:r>
          </a:p>
        </p:txBody>
      </p:sp>
      <p:pic>
        <p:nvPicPr>
          <p:cNvPr id="9" name="Picture 8" descr="UL-Logo-Red.emf"/>
          <p:cNvPicPr>
            <a:picLocks noChangeAspect="1"/>
          </p:cNvPicPr>
          <p:nvPr userDrawn="1"/>
        </p:nvPicPr>
        <p:blipFill rotWithShape="1">
          <a:blip r:embed="rId2">
            <a:extLst>
              <a:ext uri="{28A0092B-C50C-407E-A947-70E740481C1C}">
                <a14:useLocalDpi xmlns:a14="http://schemas.microsoft.com/office/drawing/2010/main" val="0"/>
              </a:ext>
            </a:extLst>
          </a:blip>
          <a:srcRect r="14760"/>
          <a:stretch/>
        </p:blipFill>
        <p:spPr>
          <a:xfrm>
            <a:off x="6805698" y="848671"/>
            <a:ext cx="2338302" cy="2743200"/>
          </a:xfrm>
          <a:prstGeom prst="rect">
            <a:avLst/>
          </a:prstGeom>
        </p:spPr>
      </p:pic>
      <p:sp>
        <p:nvSpPr>
          <p:cNvPr id="4" name="Footer Placeholder 3"/>
          <p:cNvSpPr>
            <a:spLocks noGrp="1"/>
          </p:cNvSpPr>
          <p:nvPr>
            <p:ph type="ftr" sz="quarter" idx="16"/>
          </p:nvPr>
        </p:nvSpPr>
        <p:spPr>
          <a:xfrm>
            <a:off x="534072" y="6390218"/>
            <a:ext cx="3086100" cy="365125"/>
          </a:xfrm>
          <a:prstGeom prst="rect">
            <a:avLst/>
          </a:prstGeom>
        </p:spPr>
        <p:txBody>
          <a:bodyPr/>
          <a:lstStyle/>
          <a:p>
            <a:r>
              <a:rPr lang="en-US" smtClean="0">
                <a:solidFill>
                  <a:srgbClr val="7F7F7F"/>
                </a:solidFill>
                <a:ea typeface="Open Sans" charset="0"/>
                <a:cs typeface="Arial"/>
              </a:rPr>
              <a:t>UL and the UL logo are trademarks of UL LLC © 2017. Proprietary &amp; Confidential.</a:t>
            </a:r>
            <a:endParaRPr lang="en-US" dirty="0" smtClean="0">
              <a:solidFill>
                <a:srgbClr val="7F7F7F"/>
              </a:solidFill>
              <a:ea typeface="Open Sans" charset="0"/>
              <a:cs typeface="Arial"/>
            </a:endParaRPr>
          </a:p>
        </p:txBody>
      </p:sp>
      <p:sp>
        <p:nvSpPr>
          <p:cNvPr id="5" name="Slide Number Placeholder 4"/>
          <p:cNvSpPr>
            <a:spLocks noGrp="1"/>
          </p:cNvSpPr>
          <p:nvPr>
            <p:ph type="sldNum" sz="quarter" idx="17"/>
          </p:nvPr>
        </p:nvSpPr>
        <p:spPr/>
        <p:txBody>
          <a:bodyPr/>
          <a:lstStyle/>
          <a:p>
            <a:fld id="{EE8C14DB-7D4C-EA4C-A4E5-7900645C36CD}"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46988372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ocial Media Slide">
    <p:spTree>
      <p:nvGrpSpPr>
        <p:cNvPr id="1" name=""/>
        <p:cNvGrpSpPr/>
        <p:nvPr/>
      </p:nvGrpSpPr>
      <p:grpSpPr>
        <a:xfrm>
          <a:off x="0" y="0"/>
          <a:ext cx="0" cy="0"/>
          <a:chOff x="0" y="0"/>
          <a:chExt cx="0" cy="0"/>
        </a:xfrm>
      </p:grpSpPr>
      <p:sp>
        <p:nvSpPr>
          <p:cNvPr id="7" name="Text Placeholder 14"/>
          <p:cNvSpPr>
            <a:spLocks noGrp="1"/>
          </p:cNvSpPr>
          <p:nvPr>
            <p:ph type="body" sz="quarter" idx="15" hasCustomPrompt="1"/>
          </p:nvPr>
        </p:nvSpPr>
        <p:spPr>
          <a:xfrm>
            <a:off x="559473" y="4200826"/>
            <a:ext cx="5155529" cy="523220"/>
          </a:xfrm>
          <a:prstGeom prst="rect">
            <a:avLst/>
          </a:prstGeom>
        </p:spPr>
        <p:txBody>
          <a:bodyPr wrap="square" anchor="b">
            <a:spAutoFit/>
          </a:bodyPr>
          <a:lstStyle>
            <a:lvl1pPr marL="0" indent="0">
              <a:buNone/>
              <a:defRPr sz="28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Find us on</a:t>
            </a:r>
            <a:r>
              <a:rPr lang="is-IS" dirty="0" smtClean="0"/>
              <a:t>…</a:t>
            </a:r>
            <a:endParaRPr lang="en-US" dirty="0" smtClean="0"/>
          </a:p>
        </p:txBody>
      </p:sp>
      <p:sp>
        <p:nvSpPr>
          <p:cNvPr id="22" name="Picture Placeholder 21"/>
          <p:cNvSpPr>
            <a:spLocks noGrp="1"/>
          </p:cNvSpPr>
          <p:nvPr>
            <p:ph type="pic" sz="quarter" idx="25" hasCustomPrompt="1"/>
          </p:nvPr>
        </p:nvSpPr>
        <p:spPr>
          <a:xfrm>
            <a:off x="657225" y="4942418"/>
            <a:ext cx="585788" cy="585216"/>
          </a:xfrm>
          <a:prstGeom prst="rect">
            <a:avLst/>
          </a:prstGeom>
        </p:spPr>
        <p:txBody>
          <a:bodyPr vert="horz"/>
          <a:lstStyle>
            <a:lvl1pPr marL="0" indent="0">
              <a:buNone/>
              <a:defRPr sz="1200" b="1">
                <a:solidFill>
                  <a:schemeClr val="bg1">
                    <a:lumMod val="50000"/>
                  </a:schemeClr>
                </a:solidFill>
                <a:latin typeface="+mn-lt"/>
              </a:defRPr>
            </a:lvl1pPr>
          </a:lstStyle>
          <a:p>
            <a:r>
              <a:rPr lang="en-US" dirty="0" smtClean="0"/>
              <a:t>ICON </a:t>
            </a:r>
            <a:endParaRPr lang="en-US" dirty="0"/>
          </a:p>
        </p:txBody>
      </p:sp>
      <p:sp>
        <p:nvSpPr>
          <p:cNvPr id="23" name="Picture Placeholder 21"/>
          <p:cNvSpPr>
            <a:spLocks noGrp="1"/>
          </p:cNvSpPr>
          <p:nvPr>
            <p:ph type="pic" sz="quarter" idx="26" hasCustomPrompt="1"/>
          </p:nvPr>
        </p:nvSpPr>
        <p:spPr>
          <a:xfrm>
            <a:off x="1412481" y="4942418"/>
            <a:ext cx="585788" cy="585216"/>
          </a:xfrm>
          <a:prstGeom prst="rect">
            <a:avLst/>
          </a:prstGeom>
        </p:spPr>
        <p:txBody>
          <a:bodyPr vert="horz"/>
          <a:lstStyle>
            <a:lvl1pPr marL="0" indent="0">
              <a:buNone/>
              <a:defRPr sz="1200" b="1">
                <a:solidFill>
                  <a:schemeClr val="bg1">
                    <a:lumMod val="50000"/>
                  </a:schemeClr>
                </a:solidFill>
                <a:latin typeface="+mn-lt"/>
              </a:defRPr>
            </a:lvl1pPr>
          </a:lstStyle>
          <a:p>
            <a:r>
              <a:rPr lang="en-US" dirty="0" smtClean="0"/>
              <a:t>ICON</a:t>
            </a:r>
            <a:endParaRPr lang="en-US" dirty="0"/>
          </a:p>
        </p:txBody>
      </p:sp>
      <p:sp>
        <p:nvSpPr>
          <p:cNvPr id="24" name="Picture Placeholder 21"/>
          <p:cNvSpPr>
            <a:spLocks noGrp="1"/>
          </p:cNvSpPr>
          <p:nvPr>
            <p:ph type="pic" sz="quarter" idx="27" hasCustomPrompt="1"/>
          </p:nvPr>
        </p:nvSpPr>
        <p:spPr>
          <a:xfrm>
            <a:off x="2162149" y="4942418"/>
            <a:ext cx="585788" cy="585216"/>
          </a:xfrm>
          <a:prstGeom prst="rect">
            <a:avLst/>
          </a:prstGeom>
        </p:spPr>
        <p:txBody>
          <a:bodyPr vert="horz"/>
          <a:lstStyle>
            <a:lvl1pPr marL="0" indent="0">
              <a:buNone/>
              <a:defRPr sz="1200" b="1">
                <a:solidFill>
                  <a:schemeClr val="bg1">
                    <a:lumMod val="50000"/>
                  </a:schemeClr>
                </a:solidFill>
                <a:latin typeface="+mn-lt"/>
              </a:defRPr>
            </a:lvl1pPr>
          </a:lstStyle>
          <a:p>
            <a:r>
              <a:rPr lang="en-US" dirty="0" smtClean="0"/>
              <a:t>ICON</a:t>
            </a:r>
            <a:endParaRPr lang="en-US" dirty="0"/>
          </a:p>
        </p:txBody>
      </p:sp>
      <p:sp>
        <p:nvSpPr>
          <p:cNvPr id="11" name="Picture Placeholder 21"/>
          <p:cNvSpPr>
            <a:spLocks noGrp="1"/>
          </p:cNvSpPr>
          <p:nvPr>
            <p:ph type="pic" sz="quarter" idx="29" hasCustomPrompt="1"/>
          </p:nvPr>
        </p:nvSpPr>
        <p:spPr>
          <a:xfrm>
            <a:off x="2914916" y="4942418"/>
            <a:ext cx="585788" cy="585216"/>
          </a:xfrm>
          <a:prstGeom prst="rect">
            <a:avLst/>
          </a:prstGeom>
        </p:spPr>
        <p:txBody>
          <a:bodyPr vert="horz"/>
          <a:lstStyle>
            <a:lvl1pPr marL="0" indent="0">
              <a:buNone/>
              <a:defRPr sz="1200" b="1">
                <a:solidFill>
                  <a:schemeClr val="bg1">
                    <a:lumMod val="50000"/>
                  </a:schemeClr>
                </a:solidFill>
                <a:latin typeface="+mn-lt"/>
              </a:defRPr>
            </a:lvl1pPr>
          </a:lstStyle>
          <a:p>
            <a:r>
              <a:rPr lang="en-US" dirty="0" smtClean="0"/>
              <a:t>ICON</a:t>
            </a:r>
            <a:endParaRPr lang="en-US" dirty="0"/>
          </a:p>
        </p:txBody>
      </p:sp>
      <p:sp>
        <p:nvSpPr>
          <p:cNvPr id="12" name="Picture Placeholder 21"/>
          <p:cNvSpPr>
            <a:spLocks noGrp="1"/>
          </p:cNvSpPr>
          <p:nvPr>
            <p:ph type="pic" sz="quarter" idx="30" hasCustomPrompt="1"/>
          </p:nvPr>
        </p:nvSpPr>
        <p:spPr>
          <a:xfrm>
            <a:off x="3664584" y="4942418"/>
            <a:ext cx="585788" cy="585216"/>
          </a:xfrm>
          <a:prstGeom prst="rect">
            <a:avLst/>
          </a:prstGeom>
        </p:spPr>
        <p:txBody>
          <a:bodyPr vert="horz"/>
          <a:lstStyle>
            <a:lvl1pPr marL="0" indent="0">
              <a:buNone/>
              <a:defRPr sz="1200" b="1">
                <a:solidFill>
                  <a:schemeClr val="bg1">
                    <a:lumMod val="50000"/>
                  </a:schemeClr>
                </a:solidFill>
                <a:latin typeface="+mn-lt"/>
              </a:defRPr>
            </a:lvl1pPr>
          </a:lstStyle>
          <a:p>
            <a:r>
              <a:rPr lang="en-US" dirty="0" smtClean="0"/>
              <a:t>ICON</a:t>
            </a:r>
            <a:endParaRPr lang="en-US" dirty="0"/>
          </a:p>
        </p:txBody>
      </p:sp>
      <p:sp>
        <p:nvSpPr>
          <p:cNvPr id="13" name="Picture Placeholder 21"/>
          <p:cNvSpPr>
            <a:spLocks noGrp="1"/>
          </p:cNvSpPr>
          <p:nvPr>
            <p:ph type="pic" sz="quarter" idx="31" hasCustomPrompt="1"/>
          </p:nvPr>
        </p:nvSpPr>
        <p:spPr>
          <a:xfrm>
            <a:off x="4417351" y="4942418"/>
            <a:ext cx="585788" cy="585216"/>
          </a:xfrm>
          <a:prstGeom prst="rect">
            <a:avLst/>
          </a:prstGeom>
        </p:spPr>
        <p:txBody>
          <a:bodyPr vert="horz"/>
          <a:lstStyle>
            <a:lvl1pPr marL="0" indent="0">
              <a:buNone/>
              <a:defRPr sz="1200" b="1">
                <a:solidFill>
                  <a:schemeClr val="bg1">
                    <a:lumMod val="50000"/>
                  </a:schemeClr>
                </a:solidFill>
                <a:latin typeface="+mn-lt"/>
              </a:defRPr>
            </a:lvl1pPr>
          </a:lstStyle>
          <a:p>
            <a:r>
              <a:rPr lang="en-US" dirty="0" smtClean="0"/>
              <a:t>ICON</a:t>
            </a:r>
            <a:endParaRPr lang="en-US" dirty="0"/>
          </a:p>
        </p:txBody>
      </p:sp>
      <p:sp>
        <p:nvSpPr>
          <p:cNvPr id="14" name="TextBox 13"/>
          <p:cNvSpPr txBox="1"/>
          <p:nvPr userDrawn="1"/>
        </p:nvSpPr>
        <p:spPr>
          <a:xfrm>
            <a:off x="0" y="6882903"/>
            <a:ext cx="9156160" cy="507831"/>
          </a:xfrm>
          <a:prstGeom prst="rect">
            <a:avLst/>
          </a:prstGeom>
          <a:noFill/>
        </p:spPr>
        <p:txBody>
          <a:bodyPr wrap="square" rtlCol="0" anchor="t">
            <a:spAutoFit/>
          </a:bodyPr>
          <a:lstStyle/>
          <a:p>
            <a:pPr fontAlgn="auto">
              <a:spcBef>
                <a:spcPts val="0"/>
              </a:spcBef>
              <a:spcAft>
                <a:spcPts val="0"/>
              </a:spcAft>
            </a:pPr>
            <a:r>
              <a:rPr lang="en-US" sz="900" dirty="0" smtClean="0">
                <a:solidFill>
                  <a:srgbClr val="98A8BC">
                    <a:lumMod val="50000"/>
                  </a:srgbClr>
                </a:solidFill>
                <a:latin typeface="Arial"/>
                <a:ea typeface="+mn-ea"/>
              </a:rPr>
              <a:t>Insert the applicable UL Social Media Icons and link them to the target webpages.</a:t>
            </a:r>
          </a:p>
          <a:p>
            <a:pPr fontAlgn="auto">
              <a:spcBef>
                <a:spcPts val="0"/>
              </a:spcBef>
              <a:spcAft>
                <a:spcPts val="0"/>
              </a:spcAft>
            </a:pPr>
            <a:r>
              <a:rPr lang="en-US" sz="900" b="1" dirty="0" smtClean="0">
                <a:solidFill>
                  <a:srgbClr val="98A8BC">
                    <a:lumMod val="50000"/>
                  </a:srgbClr>
                </a:solidFill>
                <a:latin typeface="Arial"/>
                <a:ea typeface="+mn-ea"/>
              </a:rPr>
              <a:t>PC: </a:t>
            </a:r>
            <a:r>
              <a:rPr lang="en-US" sz="900" dirty="0" smtClean="0">
                <a:solidFill>
                  <a:srgbClr val="98A8BC">
                    <a:lumMod val="50000"/>
                  </a:srgbClr>
                </a:solidFill>
                <a:latin typeface="Arial"/>
                <a:ea typeface="+mn-ea"/>
              </a:rPr>
              <a:t>TBD</a:t>
            </a:r>
          </a:p>
          <a:p>
            <a:pPr fontAlgn="auto">
              <a:spcBef>
                <a:spcPts val="0"/>
              </a:spcBef>
              <a:spcAft>
                <a:spcPts val="0"/>
              </a:spcAft>
            </a:pPr>
            <a:r>
              <a:rPr lang="en-US" sz="900" b="1" dirty="0" smtClean="0">
                <a:solidFill>
                  <a:srgbClr val="98A8BC">
                    <a:lumMod val="50000"/>
                  </a:srgbClr>
                </a:solidFill>
                <a:latin typeface="Arial"/>
                <a:ea typeface="+mn-ea"/>
              </a:rPr>
              <a:t>Mac: </a:t>
            </a:r>
            <a:r>
              <a:rPr lang="en-US" sz="900" dirty="0" smtClean="0">
                <a:solidFill>
                  <a:srgbClr val="98A8BC">
                    <a:lumMod val="50000"/>
                  </a:srgbClr>
                </a:solidFill>
                <a:latin typeface="Arial"/>
                <a:ea typeface="+mn-ea"/>
              </a:rPr>
              <a:t>Select Icon—Insert—Hyperlink—Webpage—Insert URL </a:t>
            </a:r>
            <a:endParaRPr lang="en-US" sz="900" dirty="0">
              <a:solidFill>
                <a:srgbClr val="98A8BC">
                  <a:lumMod val="50000"/>
                </a:srgbClr>
              </a:solidFill>
              <a:latin typeface="Arial"/>
              <a:ea typeface="+mn-ea"/>
            </a:endParaRPr>
          </a:p>
        </p:txBody>
      </p:sp>
      <p:pic>
        <p:nvPicPr>
          <p:cNvPr id="15" name="Picture 14" descr="UL-Logo-Red.emf"/>
          <p:cNvPicPr>
            <a:picLocks noChangeAspect="1"/>
          </p:cNvPicPr>
          <p:nvPr userDrawn="1"/>
        </p:nvPicPr>
        <p:blipFill rotWithShape="1">
          <a:blip r:embed="rId2">
            <a:extLst>
              <a:ext uri="{28A0092B-C50C-407E-A947-70E740481C1C}">
                <a14:useLocalDpi xmlns:a14="http://schemas.microsoft.com/office/drawing/2010/main" val="0"/>
              </a:ext>
            </a:extLst>
          </a:blip>
          <a:srcRect r="14760"/>
          <a:stretch/>
        </p:blipFill>
        <p:spPr>
          <a:xfrm>
            <a:off x="6805698" y="848671"/>
            <a:ext cx="2338302" cy="2743200"/>
          </a:xfrm>
          <a:prstGeom prst="rect">
            <a:avLst/>
          </a:prstGeom>
        </p:spPr>
      </p:pic>
      <p:sp>
        <p:nvSpPr>
          <p:cNvPr id="3" name="Footer Placeholder 2"/>
          <p:cNvSpPr>
            <a:spLocks noGrp="1"/>
          </p:cNvSpPr>
          <p:nvPr>
            <p:ph type="ftr" sz="quarter" idx="32"/>
          </p:nvPr>
        </p:nvSpPr>
        <p:spPr>
          <a:xfrm>
            <a:off x="534072" y="6390218"/>
            <a:ext cx="3086100" cy="365125"/>
          </a:xfrm>
          <a:prstGeom prst="rect">
            <a:avLst/>
          </a:prstGeom>
        </p:spPr>
        <p:txBody>
          <a:bodyPr/>
          <a:lstStyle/>
          <a:p>
            <a:r>
              <a:rPr lang="en-US" smtClean="0">
                <a:solidFill>
                  <a:srgbClr val="7F7F7F"/>
                </a:solidFill>
                <a:ea typeface="Open Sans" charset="0"/>
                <a:cs typeface="Arial"/>
              </a:rPr>
              <a:t>UL and the UL logo are trademarks of UL LLC © 2017. Proprietary &amp; Confidential.</a:t>
            </a:r>
            <a:endParaRPr lang="en-US" dirty="0" smtClean="0">
              <a:solidFill>
                <a:srgbClr val="7F7F7F"/>
              </a:solidFill>
              <a:ea typeface="Open Sans" charset="0"/>
              <a:cs typeface="Arial"/>
            </a:endParaRPr>
          </a:p>
        </p:txBody>
      </p:sp>
      <p:sp>
        <p:nvSpPr>
          <p:cNvPr id="5" name="Slide Number Placeholder 4"/>
          <p:cNvSpPr>
            <a:spLocks noGrp="1"/>
          </p:cNvSpPr>
          <p:nvPr>
            <p:ph type="sldNum" sz="quarter" idx="33"/>
          </p:nvPr>
        </p:nvSpPr>
        <p:spPr/>
        <p:txBody>
          <a:bodyPr/>
          <a:lstStyle/>
          <a:p>
            <a:fld id="{EE8C14DB-7D4C-EA4C-A4E5-7900645C36CD}"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197130262"/>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_Closing Slide">
    <p:bg>
      <p:bgPr>
        <a:solidFill>
          <a:schemeClr val="accent1"/>
        </a:solidFill>
        <a:effectLst/>
      </p:bgPr>
    </p:bg>
    <p:spTree>
      <p:nvGrpSpPr>
        <p:cNvPr id="1" name=""/>
        <p:cNvGrpSpPr/>
        <p:nvPr/>
      </p:nvGrpSpPr>
      <p:grpSpPr>
        <a:xfrm>
          <a:off x="0" y="0"/>
          <a:ext cx="0" cy="0"/>
          <a:chOff x="0" y="0"/>
          <a:chExt cx="0" cy="0"/>
        </a:xfrm>
      </p:grpSpPr>
      <p:pic>
        <p:nvPicPr>
          <p:cNvPr id="3" name="Picture 4" descr="ul_logo.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81938" y="482600"/>
            <a:ext cx="804862"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488365"/>
            <a:ext cx="5486400" cy="1145591"/>
          </a:xfrm>
          <a:prstGeom prst="rect">
            <a:avLst/>
          </a:prstGeom>
        </p:spPr>
        <p:txBody>
          <a:bodyPr/>
          <a:lstStyle>
            <a:lvl1pPr algn="l">
              <a:defRPr sz="3000" b="1" cap="none"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85441586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pic>
        <p:nvPicPr>
          <p:cNvPr id="3" name="Picture 6" descr="ul_pattern.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7995723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pPr>
              <a:defRPr/>
            </a:pPr>
            <a:fld id="{6F069B0D-E375-4564-A47B-095C06C0B614}" type="slidenum">
              <a:rPr lang="en-US"/>
              <a:pPr>
                <a:defRPr/>
              </a:pPr>
              <a:t>‹#›</a:t>
            </a:fld>
            <a:endParaRPr lang="en-US"/>
          </a:p>
        </p:txBody>
      </p:sp>
    </p:spTree>
    <p:extLst>
      <p:ext uri="{BB962C8B-B14F-4D97-AF65-F5344CB8AC3E}">
        <p14:creationId xmlns:p14="http://schemas.microsoft.com/office/powerpoint/2010/main" val="83058290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losing Slide Red">
    <p:bg>
      <p:bgPr>
        <a:solidFill>
          <a:schemeClr val="accent2"/>
        </a:solidFill>
        <a:effectLst/>
      </p:bgPr>
    </p:bg>
    <p:spTree>
      <p:nvGrpSpPr>
        <p:cNvPr id="1" name=""/>
        <p:cNvGrpSpPr/>
        <p:nvPr/>
      </p:nvGrpSpPr>
      <p:grpSpPr>
        <a:xfrm>
          <a:off x="0" y="0"/>
          <a:ext cx="0" cy="0"/>
          <a:chOff x="0" y="0"/>
          <a:chExt cx="0" cy="0"/>
        </a:xfrm>
      </p:grpSpPr>
      <p:pic>
        <p:nvPicPr>
          <p:cNvPr id="3" name="Picture 4" descr="UL White.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72413" y="482600"/>
            <a:ext cx="814387"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60999355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losing Slide White">
    <p:spTree>
      <p:nvGrpSpPr>
        <p:cNvPr id="1" name=""/>
        <p:cNvGrpSpPr/>
        <p:nvPr/>
      </p:nvGrpSpPr>
      <p:grpSpPr>
        <a:xfrm>
          <a:off x="0" y="0"/>
          <a:ext cx="0" cy="0"/>
          <a:chOff x="0" y="0"/>
          <a:chExt cx="0" cy="0"/>
        </a:xfrm>
      </p:grpSpPr>
      <p:pic>
        <p:nvPicPr>
          <p:cNvPr id="3" name="Picture 6" descr="UL_Enterprise_red_rgb.gi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872413" y="488950"/>
            <a:ext cx="814387"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63406643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DO NOT USE 1">
    <p:spTree>
      <p:nvGrpSpPr>
        <p:cNvPr id="1" name=""/>
        <p:cNvGrpSpPr/>
        <p:nvPr/>
      </p:nvGrpSpPr>
      <p:grpSpPr>
        <a:xfrm>
          <a:off x="0" y="0"/>
          <a:ext cx="0" cy="0"/>
          <a:chOff x="0" y="0"/>
          <a:chExt cx="0" cy="0"/>
        </a:xfrm>
      </p:grpSpPr>
      <p:sp>
        <p:nvSpPr>
          <p:cNvPr id="3" name="Content Placeholder 2"/>
          <p:cNvSpPr>
            <a:spLocks noGrp="1"/>
          </p:cNvSpPr>
          <p:nvPr>
            <p:ph idx="1"/>
          </p:nvPr>
        </p:nvSpPr>
        <p:spPr>
          <a:xfrm>
            <a:off x="541395" y="1628775"/>
            <a:ext cx="4016429" cy="4356135"/>
          </a:xfrm>
        </p:spPr>
        <p:txBody>
          <a:bodyPr/>
          <a:lstStyle>
            <a:lvl1pPr marL="363538" indent="-363538">
              <a:defRPr sz="2400"/>
            </a:lvl1pPr>
            <a:lvl2pPr marL="538163" indent="-174625">
              <a:defRPr/>
            </a:lvl2pPr>
            <a:lvl3pPr marL="712788" indent="-174625">
              <a:defRPr/>
            </a:lvl3pPr>
            <a:lvl4pPr marL="904875" indent="-192088">
              <a:defRPr/>
            </a:lvl4pPr>
            <a:lvl5pPr marL="1076325" indent="-174625">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idx="10"/>
          </p:nvPr>
        </p:nvSpPr>
        <p:spPr>
          <a:xfrm>
            <a:off x="4922954" y="1628775"/>
            <a:ext cx="4030606" cy="4356135"/>
          </a:xfrm>
        </p:spPr>
        <p:txBody>
          <a:bodyPr/>
          <a:lstStyle>
            <a:lvl1pPr marL="363538" indent="-363538">
              <a:defRPr sz="2400"/>
            </a:lvl1pPr>
            <a:lvl2pPr marL="538163" indent="-174625">
              <a:defRPr/>
            </a:lvl2pPr>
            <a:lvl3pPr marL="712788" indent="-174625">
              <a:defRPr/>
            </a:lvl3pPr>
            <a:lvl4pPr marL="904875" indent="-192088">
              <a:defRPr/>
            </a:lvl4pPr>
            <a:lvl5pPr marL="1076325" indent="-174625">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05640985"/>
      </p:ext>
    </p:extLst>
  </p:cSld>
  <p:clrMapOvr>
    <a:masterClrMapping/>
  </p:clrMapOvr>
  <p:transition advClick="0"/>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536575" y="80963"/>
            <a:ext cx="8229600" cy="1079500"/>
          </a:xfrm>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2305978187"/>
      </p:ext>
    </p:extLst>
  </p:cSld>
  <p:clrMapOvr>
    <a:masterClrMapping/>
  </p:clrMapOvr>
  <p:transition advClick="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3" name="Rectangle 119"/>
          <p:cNvSpPr>
            <a:spLocks noChangeArrowheads="1"/>
          </p:cNvSpPr>
          <p:nvPr userDrawn="1"/>
        </p:nvSpPr>
        <p:spPr bwMode="white">
          <a:xfrm>
            <a:off x="8807450" y="179388"/>
            <a:ext cx="141288" cy="13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itchFamily="34" charset="0"/>
                <a:ea typeface="Geneva"/>
                <a:cs typeface="Geneva"/>
              </a:defRPr>
            </a:lvl1pPr>
            <a:lvl2pPr marL="742950" indent="-285750">
              <a:defRPr>
                <a:solidFill>
                  <a:schemeClr val="tx1"/>
                </a:solidFill>
                <a:latin typeface="Arial" pitchFamily="34" charset="0"/>
                <a:ea typeface="Geneva"/>
                <a:cs typeface="Geneva"/>
              </a:defRPr>
            </a:lvl2pPr>
            <a:lvl3pPr marL="1143000" indent="-228600">
              <a:defRPr>
                <a:solidFill>
                  <a:schemeClr val="tx1"/>
                </a:solidFill>
                <a:latin typeface="Arial" pitchFamily="34" charset="0"/>
                <a:ea typeface="Geneva"/>
                <a:cs typeface="Geneva"/>
              </a:defRPr>
            </a:lvl3pPr>
            <a:lvl4pPr marL="1600200" indent="-228600">
              <a:defRPr>
                <a:solidFill>
                  <a:schemeClr val="tx1"/>
                </a:solidFill>
                <a:latin typeface="Arial" pitchFamily="34" charset="0"/>
                <a:ea typeface="Geneva"/>
                <a:cs typeface="Geneva"/>
              </a:defRPr>
            </a:lvl4pPr>
            <a:lvl5pPr marL="2057400" indent="-228600">
              <a:defRPr>
                <a:solidFill>
                  <a:schemeClr val="tx1"/>
                </a:solidFill>
                <a:latin typeface="Arial" pitchFamily="34" charset="0"/>
                <a:ea typeface="Geneva"/>
                <a:cs typeface="Geneva"/>
              </a:defRPr>
            </a:lvl5pPr>
            <a:lvl6pPr marL="2514600" indent="-228600" eaLnBrk="0" fontAlgn="base" hangingPunct="0">
              <a:spcBef>
                <a:spcPct val="0"/>
              </a:spcBef>
              <a:spcAft>
                <a:spcPct val="0"/>
              </a:spcAft>
              <a:defRPr>
                <a:solidFill>
                  <a:schemeClr val="tx1"/>
                </a:solidFill>
                <a:latin typeface="Arial" pitchFamily="34" charset="0"/>
                <a:ea typeface="Geneva"/>
                <a:cs typeface="Geneva"/>
              </a:defRPr>
            </a:lvl6pPr>
            <a:lvl7pPr marL="2971800" indent="-228600" eaLnBrk="0" fontAlgn="base" hangingPunct="0">
              <a:spcBef>
                <a:spcPct val="0"/>
              </a:spcBef>
              <a:spcAft>
                <a:spcPct val="0"/>
              </a:spcAft>
              <a:defRPr>
                <a:solidFill>
                  <a:schemeClr val="tx1"/>
                </a:solidFill>
                <a:latin typeface="Arial" pitchFamily="34" charset="0"/>
                <a:ea typeface="Geneva"/>
                <a:cs typeface="Geneva"/>
              </a:defRPr>
            </a:lvl7pPr>
            <a:lvl8pPr marL="3429000" indent="-228600" eaLnBrk="0" fontAlgn="base" hangingPunct="0">
              <a:spcBef>
                <a:spcPct val="0"/>
              </a:spcBef>
              <a:spcAft>
                <a:spcPct val="0"/>
              </a:spcAft>
              <a:defRPr>
                <a:solidFill>
                  <a:schemeClr val="tx1"/>
                </a:solidFill>
                <a:latin typeface="Arial" pitchFamily="34" charset="0"/>
                <a:ea typeface="Geneva"/>
                <a:cs typeface="Geneva"/>
              </a:defRPr>
            </a:lvl8pPr>
            <a:lvl9pPr marL="3886200" indent="-228600" eaLnBrk="0" fontAlgn="base" hangingPunct="0">
              <a:spcBef>
                <a:spcPct val="0"/>
              </a:spcBef>
              <a:spcAft>
                <a:spcPct val="0"/>
              </a:spcAft>
              <a:defRPr>
                <a:solidFill>
                  <a:schemeClr val="tx1"/>
                </a:solidFill>
                <a:latin typeface="Arial" pitchFamily="34" charset="0"/>
                <a:ea typeface="Geneva"/>
                <a:cs typeface="Geneva"/>
              </a:defRPr>
            </a:lvl9pPr>
          </a:lstStyle>
          <a:p>
            <a:pPr defTabSz="914400">
              <a:defRPr/>
            </a:pPr>
            <a:fld id="{5D90C6F9-DA6C-426B-8A52-222FEAC13ACB}" type="slidenum">
              <a:rPr lang="en-US" altLang="ko-KR" sz="900" smtClean="0">
                <a:solidFill>
                  <a:srgbClr val="000000"/>
                </a:solidFill>
                <a:ea typeface="MS PGothic" pitchFamily="34" charset="-128"/>
              </a:rPr>
              <a:pPr defTabSz="914400">
                <a:defRPr/>
              </a:pPr>
              <a:t>‹#›</a:t>
            </a:fld>
            <a:endParaRPr lang="en-US" altLang="ko-KR" sz="1100" dirty="0">
              <a:solidFill>
                <a:srgbClr val="FFFFFF"/>
              </a:solidFill>
              <a:ea typeface="MS PGothic" pitchFamily="34" charset="-128"/>
            </a:endParaRPr>
          </a:p>
        </p:txBody>
      </p:sp>
      <p:sp>
        <p:nvSpPr>
          <p:cNvPr id="2" name="Title 1"/>
          <p:cNvSpPr>
            <a:spLocks noGrp="1"/>
          </p:cNvSpPr>
          <p:nvPr>
            <p:ph type="title"/>
          </p:nvPr>
        </p:nvSpPr>
        <p:spPr>
          <a:xfrm>
            <a:off x="0" y="1347758"/>
            <a:ext cx="9144000" cy="4818092"/>
          </a:xfrm>
          <a:gradFill flip="none" rotWithShape="1">
            <a:gsLst>
              <a:gs pos="0">
                <a:schemeClr val="accent1"/>
              </a:gs>
              <a:gs pos="100000">
                <a:schemeClr val="tx1"/>
              </a:gs>
            </a:gsLst>
            <a:path path="rect">
              <a:fillToRect l="50000" t="50000" r="50000" b="50000"/>
            </a:path>
            <a:tileRect/>
          </a:gradFill>
        </p:spPr>
        <p:txBody>
          <a:bodyPr anchor="ctr"/>
          <a:lstStyle>
            <a:lvl1pPr algn="ctr">
              <a:defRPr b="1"/>
            </a:lvl1pPr>
          </a:lstStyle>
          <a:p>
            <a:r>
              <a:rPr lang="en-US" dirty="0"/>
              <a:t>Click to edit Master title style</a:t>
            </a:r>
          </a:p>
        </p:txBody>
      </p:sp>
    </p:spTree>
    <p:extLst>
      <p:ext uri="{BB962C8B-B14F-4D97-AF65-F5344CB8AC3E}">
        <p14:creationId xmlns:p14="http://schemas.microsoft.com/office/powerpoint/2010/main" val="1998329220"/>
      </p:ext>
    </p:extLst>
  </p:cSld>
  <p:clrMapOvr>
    <a:masterClrMapping/>
  </p:clrMapOvr>
  <p:transition spd="slow"/>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5" name="Rectangle 119"/>
          <p:cNvSpPr>
            <a:spLocks noChangeArrowheads="1"/>
          </p:cNvSpPr>
          <p:nvPr userDrawn="1"/>
        </p:nvSpPr>
        <p:spPr bwMode="white">
          <a:xfrm>
            <a:off x="8807450" y="179388"/>
            <a:ext cx="141288" cy="13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itchFamily="34" charset="0"/>
                <a:ea typeface="Geneva"/>
                <a:cs typeface="Geneva"/>
              </a:defRPr>
            </a:lvl1pPr>
            <a:lvl2pPr marL="742950" indent="-285750">
              <a:defRPr>
                <a:solidFill>
                  <a:schemeClr val="tx1"/>
                </a:solidFill>
                <a:latin typeface="Arial" pitchFamily="34" charset="0"/>
                <a:ea typeface="Geneva"/>
                <a:cs typeface="Geneva"/>
              </a:defRPr>
            </a:lvl2pPr>
            <a:lvl3pPr marL="1143000" indent="-228600">
              <a:defRPr>
                <a:solidFill>
                  <a:schemeClr val="tx1"/>
                </a:solidFill>
                <a:latin typeface="Arial" pitchFamily="34" charset="0"/>
                <a:ea typeface="Geneva"/>
                <a:cs typeface="Geneva"/>
              </a:defRPr>
            </a:lvl3pPr>
            <a:lvl4pPr marL="1600200" indent="-228600">
              <a:defRPr>
                <a:solidFill>
                  <a:schemeClr val="tx1"/>
                </a:solidFill>
                <a:latin typeface="Arial" pitchFamily="34" charset="0"/>
                <a:ea typeface="Geneva"/>
                <a:cs typeface="Geneva"/>
              </a:defRPr>
            </a:lvl4pPr>
            <a:lvl5pPr marL="2057400" indent="-228600">
              <a:defRPr>
                <a:solidFill>
                  <a:schemeClr val="tx1"/>
                </a:solidFill>
                <a:latin typeface="Arial" pitchFamily="34" charset="0"/>
                <a:ea typeface="Geneva"/>
                <a:cs typeface="Geneva"/>
              </a:defRPr>
            </a:lvl5pPr>
            <a:lvl6pPr marL="2514600" indent="-228600" eaLnBrk="0" fontAlgn="base" hangingPunct="0">
              <a:spcBef>
                <a:spcPct val="0"/>
              </a:spcBef>
              <a:spcAft>
                <a:spcPct val="0"/>
              </a:spcAft>
              <a:defRPr>
                <a:solidFill>
                  <a:schemeClr val="tx1"/>
                </a:solidFill>
                <a:latin typeface="Arial" pitchFamily="34" charset="0"/>
                <a:ea typeface="Geneva"/>
                <a:cs typeface="Geneva"/>
              </a:defRPr>
            </a:lvl6pPr>
            <a:lvl7pPr marL="2971800" indent="-228600" eaLnBrk="0" fontAlgn="base" hangingPunct="0">
              <a:spcBef>
                <a:spcPct val="0"/>
              </a:spcBef>
              <a:spcAft>
                <a:spcPct val="0"/>
              </a:spcAft>
              <a:defRPr>
                <a:solidFill>
                  <a:schemeClr val="tx1"/>
                </a:solidFill>
                <a:latin typeface="Arial" pitchFamily="34" charset="0"/>
                <a:ea typeface="Geneva"/>
                <a:cs typeface="Geneva"/>
              </a:defRPr>
            </a:lvl7pPr>
            <a:lvl8pPr marL="3429000" indent="-228600" eaLnBrk="0" fontAlgn="base" hangingPunct="0">
              <a:spcBef>
                <a:spcPct val="0"/>
              </a:spcBef>
              <a:spcAft>
                <a:spcPct val="0"/>
              </a:spcAft>
              <a:defRPr>
                <a:solidFill>
                  <a:schemeClr val="tx1"/>
                </a:solidFill>
                <a:latin typeface="Arial" pitchFamily="34" charset="0"/>
                <a:ea typeface="Geneva"/>
                <a:cs typeface="Geneva"/>
              </a:defRPr>
            </a:lvl8pPr>
            <a:lvl9pPr marL="3886200" indent="-228600" eaLnBrk="0" fontAlgn="base" hangingPunct="0">
              <a:spcBef>
                <a:spcPct val="0"/>
              </a:spcBef>
              <a:spcAft>
                <a:spcPct val="0"/>
              </a:spcAft>
              <a:defRPr>
                <a:solidFill>
                  <a:schemeClr val="tx1"/>
                </a:solidFill>
                <a:latin typeface="Arial" pitchFamily="34" charset="0"/>
                <a:ea typeface="Geneva"/>
                <a:cs typeface="Geneva"/>
              </a:defRPr>
            </a:lvl9pPr>
          </a:lstStyle>
          <a:p>
            <a:pPr defTabSz="914400">
              <a:defRPr/>
            </a:pPr>
            <a:fld id="{4544EA47-6E58-492A-B761-B3EEF2AD6A24}" type="slidenum">
              <a:rPr lang="en-US" altLang="ko-KR" sz="900" smtClean="0">
                <a:solidFill>
                  <a:srgbClr val="000000"/>
                </a:solidFill>
                <a:ea typeface="MS PGothic" pitchFamily="34" charset="-128"/>
              </a:rPr>
              <a:pPr defTabSz="914400">
                <a:defRPr/>
              </a:pPr>
              <a:t>‹#›</a:t>
            </a:fld>
            <a:endParaRPr lang="en-US" altLang="ko-KR" sz="1100" dirty="0">
              <a:solidFill>
                <a:srgbClr val="FFFFFF"/>
              </a:solidFill>
              <a:ea typeface="MS PGothic" pitchFamily="34" charset="-128"/>
            </a:endParaRPr>
          </a:p>
        </p:txBody>
      </p:sp>
      <p:sp>
        <p:nvSpPr>
          <p:cNvPr id="3" name="Content Placeholder 2"/>
          <p:cNvSpPr>
            <a:spLocks noGrp="1"/>
          </p:cNvSpPr>
          <p:nvPr>
            <p:ph idx="1"/>
          </p:nvPr>
        </p:nvSpPr>
        <p:spPr>
          <a:xfrm>
            <a:off x="541395" y="1628775"/>
            <a:ext cx="4016429" cy="4356135"/>
          </a:xfrm>
        </p:spPr>
        <p:txBody>
          <a:bodyPr/>
          <a:lstStyle>
            <a:lvl1pPr marL="363538" indent="-363538">
              <a:defRPr sz="2400"/>
            </a:lvl1pPr>
            <a:lvl2pPr marL="538163" indent="-174625">
              <a:defRPr/>
            </a:lvl2pPr>
            <a:lvl3pPr marL="712788" indent="-174625">
              <a:defRPr/>
            </a:lvl3pPr>
            <a:lvl4pPr marL="904875" indent="-192088">
              <a:defRPr/>
            </a:lvl4pPr>
            <a:lvl5pPr marL="1076325" indent="-174625">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idx="10"/>
          </p:nvPr>
        </p:nvSpPr>
        <p:spPr>
          <a:xfrm>
            <a:off x="4922954" y="1628775"/>
            <a:ext cx="4030606" cy="4356135"/>
          </a:xfrm>
        </p:spPr>
        <p:txBody>
          <a:bodyPr/>
          <a:lstStyle>
            <a:lvl1pPr marL="363538" indent="-363538">
              <a:defRPr sz="2400"/>
            </a:lvl1pPr>
            <a:lvl2pPr marL="538163" indent="-174625">
              <a:defRPr/>
            </a:lvl2pPr>
            <a:lvl3pPr marL="712788" indent="-174625">
              <a:defRPr/>
            </a:lvl3pPr>
            <a:lvl4pPr marL="904875" indent="-192088">
              <a:defRPr/>
            </a:lvl4pPr>
            <a:lvl5pPr marL="1076325" indent="-174625">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lvl1pP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4047749329"/>
      </p:ext>
    </p:extLst>
  </p:cSld>
  <p:clrMapOvr>
    <a:masterClrMapping/>
  </p:clrMapOvr>
  <p:transition spd="slow"/>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1_Section Divider (Red)">
    <p:spTree>
      <p:nvGrpSpPr>
        <p:cNvPr id="1" name=""/>
        <p:cNvGrpSpPr/>
        <p:nvPr/>
      </p:nvGrpSpPr>
      <p:grpSpPr>
        <a:xfrm>
          <a:off x="0" y="0"/>
          <a:ext cx="0" cy="0"/>
          <a:chOff x="0" y="0"/>
          <a:chExt cx="0" cy="0"/>
        </a:xfrm>
      </p:grpSpPr>
      <p:sp>
        <p:nvSpPr>
          <p:cNvPr id="9" name="Rectangle 8"/>
          <p:cNvSpPr/>
          <p:nvPr userDrawn="1"/>
        </p:nvSpPr>
        <p:spPr>
          <a:xfrm>
            <a:off x="6858000" y="0"/>
            <a:ext cx="2286000" cy="6858000"/>
          </a:xfrm>
          <a:prstGeom prst="rect">
            <a:avLst/>
          </a:prstGeom>
          <a:solidFill>
            <a:srgbClr val="B0172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fontAlgn="auto">
              <a:spcBef>
                <a:spcPts val="0"/>
              </a:spcBef>
              <a:spcAft>
                <a:spcPts val="0"/>
              </a:spcAft>
            </a:pPr>
            <a:endParaRPr lang="en-US" dirty="0">
              <a:solidFill>
                <a:prstClr val="white"/>
              </a:solidFill>
            </a:endParaRPr>
          </a:p>
        </p:txBody>
      </p:sp>
      <p:sp>
        <p:nvSpPr>
          <p:cNvPr id="7" name="Text Placeholder 14"/>
          <p:cNvSpPr>
            <a:spLocks noGrp="1"/>
          </p:cNvSpPr>
          <p:nvPr>
            <p:ph type="body" sz="quarter" idx="15" hasCustomPrompt="1"/>
          </p:nvPr>
        </p:nvSpPr>
        <p:spPr>
          <a:xfrm>
            <a:off x="559473" y="2717573"/>
            <a:ext cx="5155529" cy="1384995"/>
          </a:xfrm>
          <a:prstGeom prst="rect">
            <a:avLst/>
          </a:prstGeom>
        </p:spPr>
        <p:txBody>
          <a:bodyPr wrap="square" anchor="ctr">
            <a:spAutoFit/>
          </a:bodyPr>
          <a:lstStyle>
            <a:lvl1pPr marL="0" indent="0">
              <a:buNone/>
              <a:defRPr sz="28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Section divider title </a:t>
            </a:r>
            <a:r>
              <a:rPr lang="en-US" dirty="0" err="1" smtClean="0"/>
              <a:t>arial</a:t>
            </a:r>
            <a:r>
              <a:rPr lang="en-US" dirty="0" smtClean="0"/>
              <a:t> bold 28pt red caps </a:t>
            </a:r>
            <a:r>
              <a:rPr lang="en-US" dirty="0" err="1" smtClean="0"/>
              <a:t>vert</a:t>
            </a:r>
            <a:r>
              <a:rPr lang="en-US" dirty="0" smtClean="0"/>
              <a:t> centered</a:t>
            </a:r>
          </a:p>
        </p:txBody>
      </p:sp>
      <p:pic>
        <p:nvPicPr>
          <p:cNvPr id="8" name="Picture 7" descr="UL-Logo-Red.emf"/>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1451" y="6339741"/>
            <a:ext cx="318035" cy="320040"/>
          </a:xfrm>
          <a:prstGeom prst="rect">
            <a:avLst/>
          </a:prstGeom>
        </p:spPr>
      </p:pic>
      <p:sp>
        <p:nvSpPr>
          <p:cNvPr id="4" name="Footer Placeholder 3"/>
          <p:cNvSpPr>
            <a:spLocks noGrp="1"/>
          </p:cNvSpPr>
          <p:nvPr>
            <p:ph type="ftr" sz="quarter" idx="16"/>
          </p:nvPr>
        </p:nvSpPr>
        <p:spPr>
          <a:xfrm>
            <a:off x="534072" y="6390218"/>
            <a:ext cx="3086100" cy="365125"/>
          </a:xfrm>
          <a:prstGeom prst="rect">
            <a:avLst/>
          </a:prstGeom>
        </p:spPr>
        <p:txBody>
          <a:bodyPr/>
          <a:lstStyle/>
          <a:p>
            <a:pPr defTabSz="914400" fontAlgn="auto">
              <a:spcBef>
                <a:spcPts val="0"/>
              </a:spcBef>
              <a:spcAft>
                <a:spcPts val="0"/>
              </a:spcAft>
            </a:pPr>
            <a:r>
              <a:rPr lang="en-US" smtClean="0">
                <a:solidFill>
                  <a:srgbClr val="7F7F7F"/>
                </a:solidFill>
                <a:latin typeface="Arial"/>
                <a:ea typeface="Open Sans" charset="0"/>
                <a:cs typeface="Arial"/>
              </a:rPr>
              <a:t>UL and the UL logo are trademarks of UL LLC © 2017. Proprietary &amp; Confidential.</a:t>
            </a:r>
            <a:endParaRPr lang="en-US" dirty="0" smtClean="0">
              <a:solidFill>
                <a:srgbClr val="7F7F7F"/>
              </a:solidFill>
              <a:latin typeface="Arial"/>
              <a:ea typeface="Open Sans" charset="0"/>
              <a:cs typeface="Arial"/>
            </a:endParaRPr>
          </a:p>
        </p:txBody>
      </p:sp>
      <p:sp>
        <p:nvSpPr>
          <p:cNvPr id="5" name="Slide Number Placeholder 4"/>
          <p:cNvSpPr>
            <a:spLocks noGrp="1"/>
          </p:cNvSpPr>
          <p:nvPr>
            <p:ph type="sldNum" sz="quarter" idx="17"/>
          </p:nvPr>
        </p:nvSpPr>
        <p:spPr/>
        <p:txBody>
          <a:bodyPr/>
          <a:lstStyle>
            <a:lvl1pPr>
              <a:defRPr>
                <a:solidFill>
                  <a:schemeClr val="bg1"/>
                </a:solidFill>
              </a:defRPr>
            </a:lvl1pPr>
          </a:lstStyle>
          <a:p>
            <a:fld id="{EE8C14DB-7D4C-EA4C-A4E5-7900645C36C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390429177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2_Closing Slide">
    <p:bg>
      <p:bgPr>
        <a:solidFill>
          <a:schemeClr val="accent1"/>
        </a:solidFill>
        <a:effectLst/>
      </p:bgPr>
    </p:bg>
    <p:spTree>
      <p:nvGrpSpPr>
        <p:cNvPr id="1" name=""/>
        <p:cNvGrpSpPr/>
        <p:nvPr/>
      </p:nvGrpSpPr>
      <p:grpSpPr>
        <a:xfrm>
          <a:off x="0" y="0"/>
          <a:ext cx="0" cy="0"/>
          <a:chOff x="0" y="0"/>
          <a:chExt cx="0" cy="0"/>
        </a:xfrm>
      </p:grpSpPr>
      <p:pic>
        <p:nvPicPr>
          <p:cNvPr id="3" name="Picture 4" descr="ul_logo.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81938" y="482600"/>
            <a:ext cx="804862"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991527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79"/>
          <a:stretch>
            <a:fillRect/>
          </a:stretch>
        </p:blipFill>
        <p:spPr bwMode="auto">
          <a:xfrm>
            <a:off x="7132638" y="274638"/>
            <a:ext cx="1646237"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561246"/>
            <a:ext cx="5943600" cy="1143000"/>
          </a:xfrm>
        </p:spPr>
        <p:txBody>
          <a:bodyPr/>
          <a:lstStyle>
            <a:lvl1pPr>
              <a:defRPr sz="2800"/>
            </a:lvl1pPr>
          </a:lstStyle>
          <a:p>
            <a:r>
              <a:rPr lang="en-US" dirty="0" smtClean="0"/>
              <a:t>Click to edit Master title style</a:t>
            </a:r>
            <a:endParaRPr lang="en-US" dirty="0"/>
          </a:p>
        </p:txBody>
      </p:sp>
      <p:sp>
        <p:nvSpPr>
          <p:cNvPr id="3" name="Content Placeholder 2"/>
          <p:cNvSpPr>
            <a:spLocks noGrp="1"/>
          </p:cNvSpPr>
          <p:nvPr>
            <p:ph idx="1"/>
          </p:nvPr>
        </p:nvSpPr>
        <p:spPr>
          <a:xfrm>
            <a:off x="457200" y="2743200"/>
            <a:ext cx="8229600" cy="3416299"/>
          </a:xfrm>
        </p:spPr>
        <p:txBody>
          <a:bodyPr>
            <a:normAutofit/>
          </a:bodyPr>
          <a:lstStyle>
            <a:lvl1pPr>
              <a:defRPr sz="1600" b="1">
                <a:solidFill>
                  <a:schemeClr val="accent1"/>
                </a:solidFill>
                <a:latin typeface="Arial" pitchFamily="34" charset="0"/>
                <a:cs typeface="Arial" pitchFamily="34" charset="0"/>
              </a:defRPr>
            </a:lvl1pPr>
            <a:lvl2pPr marL="0" indent="0">
              <a:buFontTx/>
              <a:buNone/>
              <a:defRPr sz="1600" b="0">
                <a:solidFill>
                  <a:schemeClr val="accent1"/>
                </a:solidFill>
                <a:latin typeface="Arial" pitchFamily="34" charset="0"/>
                <a:cs typeface="Arial" pitchFamily="34" charset="0"/>
              </a:defRPr>
            </a:lvl2pPr>
            <a:lvl3pPr marL="0" indent="0">
              <a:buFontTx/>
              <a:buNone/>
              <a:defRPr sz="1600" b="0">
                <a:solidFill>
                  <a:schemeClr val="accent1"/>
                </a:solidFill>
                <a:latin typeface="Arial" pitchFamily="34" charset="0"/>
                <a:cs typeface="Arial" pitchFamily="34" charset="0"/>
              </a:defRPr>
            </a:lvl3pPr>
            <a:lvl4pPr marL="0" indent="0">
              <a:buFontTx/>
              <a:buNone/>
              <a:defRPr sz="1600" b="0">
                <a:solidFill>
                  <a:schemeClr val="accent1"/>
                </a:solidFill>
                <a:latin typeface="Arial" pitchFamily="34" charset="0"/>
                <a:cs typeface="Arial" pitchFamily="34" charset="0"/>
              </a:defRPr>
            </a:lvl4pPr>
            <a:lvl5pPr marL="0" indent="0">
              <a:buFontTx/>
              <a:buNone/>
              <a:defRPr sz="1600" b="0">
                <a:solidFill>
                  <a:schemeClr val="accent1"/>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0"/>
          </p:nvPr>
        </p:nvSpPr>
        <p:spPr/>
        <p:txBody>
          <a:bodyPr/>
          <a:lstStyle>
            <a:lvl1pPr>
              <a:defRPr/>
            </a:lvl1pPr>
          </a:lstStyle>
          <a:p>
            <a:pPr>
              <a:defRPr/>
            </a:pPr>
            <a:fld id="{3D50BDD1-E534-46F3-B6A1-26F486898980}" type="slidenum">
              <a:rPr lang="en-US"/>
              <a:pPr>
                <a:defRPr/>
              </a:pPr>
              <a:t>‹#›</a:t>
            </a:fld>
            <a:endParaRPr lang="en-US"/>
          </a:p>
        </p:txBody>
      </p:sp>
    </p:spTree>
    <p:extLst>
      <p:ext uri="{BB962C8B-B14F-4D97-AF65-F5344CB8AC3E}">
        <p14:creationId xmlns:p14="http://schemas.microsoft.com/office/powerpoint/2010/main" val="2065677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rgbClr val="C3003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charset="0"/>
              <a:cs typeface="Arial" charset="0"/>
            </a:endParaRPr>
          </a:p>
        </p:txBody>
      </p:sp>
      <p:pic>
        <p:nvPicPr>
          <p:cNvPr id="4" name="Picture 6" descr="ul_pattern.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4164555148"/>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rmAutofit/>
          </a:bodyPr>
          <a:lstStyle>
            <a:lvl1pPr>
              <a:lnSpc>
                <a:spcPct val="100000"/>
              </a:lnSpc>
              <a:spcBef>
                <a:spcPts val="1200"/>
              </a:spcBef>
              <a:defRPr sz="1800"/>
            </a:lvl1pPr>
            <a:lvl2pPr>
              <a:lnSpc>
                <a:spcPct val="100000"/>
              </a:lnSpc>
              <a:spcBef>
                <a:spcPts val="1200"/>
              </a:spcBef>
              <a:buFont typeface="Arial" pitchFamily="34" charset="0"/>
              <a:buChar char="•"/>
              <a:defRPr sz="1600"/>
            </a:lvl2pPr>
            <a:lvl3pPr>
              <a:lnSpc>
                <a:spcPct val="100000"/>
              </a:lnSpc>
              <a:spcBef>
                <a:spcPts val="1200"/>
              </a:spcBef>
              <a:buFont typeface="Arial" pitchFamily="34" charset="0"/>
              <a:buChar char="−"/>
              <a:defRPr sz="1400"/>
            </a:lvl3pPr>
            <a:lvl4pPr>
              <a:lnSpc>
                <a:spcPct val="100000"/>
              </a:lnSpc>
              <a:spcBef>
                <a:spcPts val="1200"/>
              </a:spcBef>
              <a:buFont typeface="Arial" pitchFamily="34" charset="0"/>
              <a:buChar char="−"/>
              <a:defRPr sz="1400"/>
            </a:lvl4pPr>
            <a:lvl5pPr>
              <a:lnSpc>
                <a:spcPct val="100000"/>
              </a:lnSpc>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rmAutofit/>
          </a:bodyPr>
          <a:lstStyle>
            <a:lvl1pPr>
              <a:spcBef>
                <a:spcPts val="1200"/>
              </a:spcBef>
              <a:defRPr sz="1800"/>
            </a:lvl1pPr>
            <a:lvl2pPr>
              <a:spcBef>
                <a:spcPts val="1200"/>
              </a:spcBef>
              <a:buFont typeface="Arial" pitchFamily="34" charset="0"/>
              <a:buChar char="•"/>
              <a:defRPr sz="1600"/>
            </a:lvl2pPr>
            <a:lvl3pPr>
              <a:spcBef>
                <a:spcPts val="1200"/>
              </a:spcBef>
              <a:buFont typeface="Arial" pitchFamily="34" charset="0"/>
              <a:buChar char="‒"/>
              <a:defRPr sz="1400"/>
            </a:lvl3pPr>
            <a:lvl4pPr>
              <a:spcBef>
                <a:spcPts val="1200"/>
              </a:spcBef>
              <a:buFont typeface="Arial" pitchFamily="34" charset="0"/>
              <a:buChar char="‒"/>
              <a:defRPr sz="1400"/>
            </a:lvl4pPr>
            <a:lvl5pPr>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pPr>
              <a:defRPr/>
            </a:pPr>
            <a:fld id="{B49F083B-3878-4882-B5C3-06398C44D72F}" type="slidenum">
              <a:rPr lang="en-US"/>
              <a:pPr>
                <a:defRPr/>
              </a:pPr>
              <a:t>‹#›</a:t>
            </a:fld>
            <a:endParaRPr lang="en-US"/>
          </a:p>
        </p:txBody>
      </p:sp>
    </p:spTree>
    <p:extLst>
      <p:ext uri="{BB962C8B-B14F-4D97-AF65-F5344CB8AC3E}">
        <p14:creationId xmlns:p14="http://schemas.microsoft.com/office/powerpoint/2010/main" val="3500019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pPr>
              <a:defRPr/>
            </a:pPr>
            <a:fld id="{2CE827D1-0DC7-4E80-908E-409F3F40B59F}" type="slidenum">
              <a:rPr lang="en-US"/>
              <a:pPr>
                <a:defRPr/>
              </a:pPr>
              <a:t>‹#›</a:t>
            </a:fld>
            <a:endParaRPr lang="en-US"/>
          </a:p>
        </p:txBody>
      </p:sp>
    </p:spTree>
    <p:extLst>
      <p:ext uri="{BB962C8B-B14F-4D97-AF65-F5344CB8AC3E}">
        <p14:creationId xmlns:p14="http://schemas.microsoft.com/office/powerpoint/2010/main" val="3446356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3"/>
          <p:cNvSpPr>
            <a:spLocks noGrp="1"/>
          </p:cNvSpPr>
          <p:nvPr>
            <p:ph type="sldNum" sz="quarter" idx="10"/>
          </p:nvPr>
        </p:nvSpPr>
        <p:spPr/>
        <p:txBody>
          <a:bodyPr/>
          <a:lstStyle>
            <a:lvl1pPr>
              <a:defRPr/>
            </a:lvl1pPr>
          </a:lstStyle>
          <a:p>
            <a:pPr>
              <a:defRPr/>
            </a:pPr>
            <a:fld id="{9D724145-2F0A-4415-94BB-556646AC148E}" type="slidenum">
              <a:rPr lang="en-US"/>
              <a:pPr>
                <a:defRPr/>
              </a:pPr>
              <a:t>‹#›</a:t>
            </a:fld>
            <a:endParaRPr lang="en-US"/>
          </a:p>
        </p:txBody>
      </p:sp>
    </p:spTree>
    <p:extLst>
      <p:ext uri="{BB962C8B-B14F-4D97-AF65-F5344CB8AC3E}">
        <p14:creationId xmlns:p14="http://schemas.microsoft.com/office/powerpoint/2010/main" val="1769462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6" name="Slide Number Placeholder 5"/>
          <p:cNvSpPr>
            <a:spLocks noGrp="1"/>
          </p:cNvSpPr>
          <p:nvPr>
            <p:ph type="sldNum" sz="quarter" idx="4"/>
          </p:nvPr>
        </p:nvSpPr>
        <p:spPr>
          <a:xfrm>
            <a:off x="8045450" y="6276975"/>
            <a:ext cx="641350" cy="365125"/>
          </a:xfrm>
          <a:prstGeom prst="rect">
            <a:avLst/>
          </a:prstGeom>
        </p:spPr>
        <p:txBody>
          <a:bodyPr vert="horz" wrap="square" lIns="91440" tIns="45720" rIns="91440" bIns="45720" numCol="1" anchor="ctr" anchorCtr="0" compatLnSpc="1">
            <a:prstTxWarp prst="textNoShape">
              <a:avLst/>
            </a:prstTxWarp>
          </a:bodyPr>
          <a:lstStyle>
            <a:lvl1pPr algn="r">
              <a:defRPr sz="1000"/>
            </a:lvl1pPr>
          </a:lstStyle>
          <a:p>
            <a:pPr>
              <a:defRPr/>
            </a:pPr>
            <a:fld id="{A23AF9AE-B4CC-4894-9945-93C4A566EC29}"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034" r:id="rId1"/>
    <p:sldLayoutId id="2147484035" r:id="rId2"/>
    <p:sldLayoutId id="2147484036" r:id="rId3"/>
    <p:sldLayoutId id="2147484037" r:id="rId4"/>
    <p:sldLayoutId id="2147484038" r:id="rId5"/>
    <p:sldLayoutId id="2147484039" r:id="rId6"/>
    <p:sldLayoutId id="2147484040" r:id="rId7"/>
    <p:sldLayoutId id="2147484041" r:id="rId8"/>
    <p:sldLayoutId id="2147484042" r:id="rId9"/>
    <p:sldLayoutId id="2147484043" r:id="rId10"/>
    <p:sldLayoutId id="2147484046" r:id="rId11"/>
    <p:sldLayoutId id="2147484047" r:id="rId12"/>
    <p:sldLayoutId id="2147484048" r:id="rId13"/>
    <p:sldLayoutId id="2147484049" r:id="rId14"/>
    <p:sldLayoutId id="2147484050" r:id="rId15"/>
    <p:sldLayoutId id="2147484051" r:id="rId16"/>
    <p:sldLayoutId id="2147484053" r:id="rId17"/>
    <p:sldLayoutId id="2147484054" r:id="rId18"/>
    <p:sldLayoutId id="2147484055" r:id="rId19"/>
    <p:sldLayoutId id="2147484056" r:id="rId20"/>
    <p:sldLayoutId id="2147484057" r:id="rId21"/>
    <p:sldLayoutId id="2147484058" r:id="rId22"/>
    <p:sldLayoutId id="2147484059" r:id="rId23"/>
    <p:sldLayoutId id="2147484060" r:id="rId24"/>
    <p:sldLayoutId id="2147484061" r:id="rId25"/>
    <p:sldLayoutId id="2147484062" r:id="rId26"/>
    <p:sldLayoutId id="2147484063" r:id="rId27"/>
    <p:sldLayoutId id="2147484064" r:id="rId28"/>
    <p:sldLayoutId id="2147484065" r:id="rId29"/>
    <p:sldLayoutId id="2147484066" r:id="rId30"/>
    <p:sldLayoutId id="2147484067" r:id="rId31"/>
    <p:sldLayoutId id="2147484068" r:id="rId32"/>
    <p:sldLayoutId id="2147484069" r:id="rId33"/>
    <p:sldLayoutId id="2147484070" r:id="rId34"/>
    <p:sldLayoutId id="2147484071" r:id="rId35"/>
    <p:sldLayoutId id="2147484072" r:id="rId36"/>
    <p:sldLayoutId id="2147484073" r:id="rId37"/>
    <p:sldLayoutId id="2147484117" r:id="rId38"/>
    <p:sldLayoutId id="2147484085" r:id="rId39"/>
    <p:sldLayoutId id="2147484098" r:id="rId40"/>
    <p:sldLayoutId id="2147484099" r:id="rId41"/>
    <p:sldLayoutId id="2147484100" r:id="rId42"/>
    <p:sldLayoutId id="2147484101" r:id="rId43"/>
    <p:sldLayoutId id="2147484102" r:id="rId44"/>
    <p:sldLayoutId id="2147484103" r:id="rId45"/>
    <p:sldLayoutId id="2147484105" r:id="rId46"/>
    <p:sldLayoutId id="2147484119" r:id="rId47"/>
  </p:sldLayoutIdLst>
  <p:hf hdr="0"/>
  <p:txStyles>
    <p:titleStyle>
      <a:lvl1pPr algn="l" defTabSz="457200" rtl="0" eaLnBrk="0" fontAlgn="base" hangingPunct="0">
        <a:spcBef>
          <a:spcPct val="0"/>
        </a:spcBef>
        <a:spcAft>
          <a:spcPct val="0"/>
        </a:spcAft>
        <a:defRPr sz="2800" b="1" kern="1200">
          <a:solidFill>
            <a:schemeClr val="accent1"/>
          </a:solidFill>
          <a:latin typeface="Arial"/>
          <a:ea typeface="ＭＳ Ｐゴシック" charset="0"/>
          <a:cs typeface="Geneva" charset="0"/>
        </a:defRPr>
      </a:lvl1pPr>
      <a:lvl2pPr algn="l" defTabSz="457200" rtl="0" eaLnBrk="0" fontAlgn="base" hangingPunct="0">
        <a:spcBef>
          <a:spcPct val="0"/>
        </a:spcBef>
        <a:spcAft>
          <a:spcPct val="0"/>
        </a:spcAft>
        <a:defRPr sz="2800" b="1">
          <a:solidFill>
            <a:schemeClr val="accent1"/>
          </a:solidFill>
          <a:latin typeface="Arial" charset="0"/>
          <a:ea typeface="ＭＳ Ｐゴシック" charset="0"/>
          <a:cs typeface="Geneva" charset="0"/>
        </a:defRPr>
      </a:lvl2pPr>
      <a:lvl3pPr algn="l" defTabSz="457200" rtl="0" eaLnBrk="0" fontAlgn="base" hangingPunct="0">
        <a:spcBef>
          <a:spcPct val="0"/>
        </a:spcBef>
        <a:spcAft>
          <a:spcPct val="0"/>
        </a:spcAft>
        <a:defRPr sz="2800" b="1">
          <a:solidFill>
            <a:schemeClr val="accent1"/>
          </a:solidFill>
          <a:latin typeface="Arial" charset="0"/>
          <a:ea typeface="ＭＳ Ｐゴシック" charset="0"/>
          <a:cs typeface="Geneva" charset="0"/>
        </a:defRPr>
      </a:lvl3pPr>
      <a:lvl4pPr algn="l" defTabSz="457200" rtl="0" eaLnBrk="0" fontAlgn="base" hangingPunct="0">
        <a:spcBef>
          <a:spcPct val="0"/>
        </a:spcBef>
        <a:spcAft>
          <a:spcPct val="0"/>
        </a:spcAft>
        <a:defRPr sz="2800" b="1">
          <a:solidFill>
            <a:schemeClr val="accent1"/>
          </a:solidFill>
          <a:latin typeface="Arial" charset="0"/>
          <a:ea typeface="ＭＳ Ｐゴシック" charset="0"/>
          <a:cs typeface="Geneva" charset="0"/>
        </a:defRPr>
      </a:lvl4pPr>
      <a:lvl5pPr algn="l" defTabSz="457200" rtl="0" eaLnBrk="0" fontAlgn="base" hangingPunct="0">
        <a:spcBef>
          <a:spcPct val="0"/>
        </a:spcBef>
        <a:spcAft>
          <a:spcPct val="0"/>
        </a:spcAft>
        <a:defRPr sz="2800" b="1">
          <a:solidFill>
            <a:schemeClr val="accent1"/>
          </a:solidFill>
          <a:latin typeface="Arial" charset="0"/>
          <a:ea typeface="ＭＳ Ｐゴシック" charset="0"/>
          <a:cs typeface="Geneva" charset="0"/>
        </a:defRPr>
      </a:lvl5pPr>
      <a:lvl6pPr marL="457200" algn="l" defTabSz="457200" rtl="0" fontAlgn="base">
        <a:spcBef>
          <a:spcPct val="0"/>
        </a:spcBef>
        <a:spcAft>
          <a:spcPct val="0"/>
        </a:spcAft>
        <a:defRPr sz="2800" b="1">
          <a:solidFill>
            <a:schemeClr val="accent1"/>
          </a:solidFill>
          <a:latin typeface="Helvetica" charset="0"/>
        </a:defRPr>
      </a:lvl6pPr>
      <a:lvl7pPr marL="914400" algn="l" defTabSz="457200" rtl="0" fontAlgn="base">
        <a:spcBef>
          <a:spcPct val="0"/>
        </a:spcBef>
        <a:spcAft>
          <a:spcPct val="0"/>
        </a:spcAft>
        <a:defRPr sz="2800" b="1">
          <a:solidFill>
            <a:schemeClr val="accent1"/>
          </a:solidFill>
          <a:latin typeface="Helvetica" charset="0"/>
        </a:defRPr>
      </a:lvl7pPr>
      <a:lvl8pPr marL="1371600" algn="l" defTabSz="457200" rtl="0" fontAlgn="base">
        <a:spcBef>
          <a:spcPct val="0"/>
        </a:spcBef>
        <a:spcAft>
          <a:spcPct val="0"/>
        </a:spcAft>
        <a:defRPr sz="2800" b="1">
          <a:solidFill>
            <a:schemeClr val="accent1"/>
          </a:solidFill>
          <a:latin typeface="Helvetica" charset="0"/>
        </a:defRPr>
      </a:lvl8pPr>
      <a:lvl9pPr marL="1828800" algn="l" defTabSz="457200" rtl="0" fontAlgn="base">
        <a:spcBef>
          <a:spcPct val="0"/>
        </a:spcBef>
        <a:spcAft>
          <a:spcPct val="0"/>
        </a:spcAft>
        <a:defRPr sz="2800" b="1">
          <a:solidFill>
            <a:schemeClr val="accent1"/>
          </a:solidFill>
          <a:latin typeface="Helvetica" charset="0"/>
        </a:defRPr>
      </a:lvl9pPr>
    </p:titleStyle>
    <p:bodyStyle>
      <a:lvl1pPr marL="342900" indent="-342900" algn="l" defTabSz="457200" rtl="0" eaLnBrk="0" fontAlgn="base" hangingPunct="0">
        <a:spcBef>
          <a:spcPct val="20000"/>
        </a:spcBef>
        <a:spcAft>
          <a:spcPct val="0"/>
        </a:spcAft>
        <a:defRPr sz="2000" kern="1200">
          <a:solidFill>
            <a:schemeClr val="tx1"/>
          </a:solidFill>
          <a:latin typeface="Arial"/>
          <a:ea typeface="ＭＳ Ｐゴシック" charset="0"/>
          <a:cs typeface="Geneva" charset="0"/>
        </a:defRPr>
      </a:lvl1pPr>
      <a:lvl2pPr marL="344488" indent="-171450" algn="l" defTabSz="457200" rtl="0" eaLnBrk="0" fontAlgn="base" hangingPunct="0">
        <a:spcBef>
          <a:spcPts val="1200"/>
        </a:spcBef>
        <a:spcAft>
          <a:spcPct val="0"/>
        </a:spcAft>
        <a:buFont typeface="Arial" pitchFamily="34" charset="0"/>
        <a:buChar char="•"/>
        <a:defRPr kern="1200">
          <a:solidFill>
            <a:schemeClr val="tx1"/>
          </a:solidFill>
          <a:latin typeface="Arial"/>
          <a:ea typeface="Arial Unicode MS" pitchFamily="34" charset="-128"/>
          <a:cs typeface="Arial Unicode MS" pitchFamily="34" charset="-128"/>
        </a:defRPr>
      </a:lvl2pPr>
      <a:lvl3pPr marL="569913" indent="-225425" algn="l" defTabSz="457200" rtl="0" eaLnBrk="0" fontAlgn="base" hangingPunct="0">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3pPr>
      <a:lvl4pPr marL="801688" indent="-231775" algn="l" defTabSz="457200" rtl="0" eaLnBrk="0" fontAlgn="base" hangingPunct="0">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4pPr>
      <a:lvl5pPr marL="974725" indent="-173038" algn="l" defTabSz="457200" rtl="0" eaLnBrk="0" fontAlgn="base" hangingPunct="0">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8.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4"/>
          <p:cNvSpPr>
            <a:spLocks noGrp="1"/>
          </p:cNvSpPr>
          <p:nvPr>
            <p:ph type="title"/>
          </p:nvPr>
        </p:nvSpPr>
        <p:spPr>
          <a:xfrm>
            <a:off x="1001486" y="2380338"/>
            <a:ext cx="5486400" cy="1600200"/>
          </a:xfrm>
        </p:spPr>
        <p:txBody>
          <a:bodyPr/>
          <a:lstStyle/>
          <a:p>
            <a:pPr eaLnBrk="1" hangingPunct="1"/>
            <a:r>
              <a:rPr lang="en-US" altLang="en-US" dirty="0">
                <a:latin typeface="Arial" pitchFamily="34" charset="0"/>
                <a:ea typeface="ＭＳ Ｐゴシック" pitchFamily="34" charset="-128"/>
                <a:cs typeface="Geneva"/>
              </a:rPr>
              <a:t>CAR# </a:t>
            </a:r>
            <a:r>
              <a:rPr lang="en-US" sz="3200" dirty="0">
                <a:latin typeface="Calibri"/>
                <a:ea typeface="굴림"/>
                <a:cs typeface="굴림"/>
              </a:rPr>
              <a:t>CAR </a:t>
            </a:r>
            <a:r>
              <a:rPr lang="en-US" sz="3200" dirty="0" smtClean="0">
                <a:latin typeface="Calibri"/>
                <a:ea typeface="굴림"/>
                <a:cs typeface="굴림"/>
              </a:rPr>
              <a:t>173917546</a:t>
            </a:r>
            <a:r>
              <a:rPr lang="en-US" sz="3200" dirty="0">
                <a:latin typeface="Calibri"/>
                <a:ea typeface="굴림"/>
                <a:cs typeface="굴림"/>
              </a:rPr>
              <a:t/>
            </a:r>
            <a:br>
              <a:rPr lang="en-US" sz="3200" dirty="0">
                <a:latin typeface="Calibri"/>
                <a:ea typeface="굴림"/>
                <a:cs typeface="굴림"/>
              </a:rPr>
            </a:br>
            <a:r>
              <a:rPr lang="en-US" altLang="en-US" dirty="0" smtClean="0">
                <a:latin typeface="Arial" pitchFamily="34" charset="0"/>
                <a:ea typeface="ＭＳ Ｐゴシック" pitchFamily="34" charset="-128"/>
                <a:cs typeface="Geneva"/>
              </a:rPr>
              <a:t> Finding</a:t>
            </a:r>
            <a:endParaRPr lang="en-US" dirty="0" smtClean="0">
              <a:latin typeface="Arial" pitchFamily="34" charset="0"/>
              <a:ea typeface="ＭＳ Ｐゴシック" pitchFamily="34" charset="-128"/>
              <a:cs typeface="Geneva"/>
            </a:endParaRPr>
          </a:p>
        </p:txBody>
      </p:sp>
      <p:sp>
        <p:nvSpPr>
          <p:cNvPr id="3" name="Title 4"/>
          <p:cNvSpPr txBox="1">
            <a:spLocks/>
          </p:cNvSpPr>
          <p:nvPr/>
        </p:nvSpPr>
        <p:spPr bwMode="auto">
          <a:xfrm>
            <a:off x="4678878" y="4800924"/>
            <a:ext cx="3618015" cy="1421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defTabSz="457200" rtl="0" eaLnBrk="0" fontAlgn="base" hangingPunct="0">
              <a:spcBef>
                <a:spcPct val="0"/>
              </a:spcBef>
              <a:spcAft>
                <a:spcPct val="0"/>
              </a:spcAft>
              <a:defRPr sz="3000" b="1" kern="1200" cap="none" baseline="0">
                <a:solidFill>
                  <a:schemeClr val="bg1"/>
                </a:solidFill>
                <a:latin typeface="Arial"/>
                <a:ea typeface="ＭＳ Ｐゴシック" charset="0"/>
                <a:cs typeface="Geneva" charset="0"/>
              </a:defRPr>
            </a:lvl1pPr>
            <a:lvl2pPr algn="l" defTabSz="457200" rtl="0" eaLnBrk="0" fontAlgn="base" hangingPunct="0">
              <a:spcBef>
                <a:spcPct val="0"/>
              </a:spcBef>
              <a:spcAft>
                <a:spcPct val="0"/>
              </a:spcAft>
              <a:defRPr sz="2800" b="1">
                <a:solidFill>
                  <a:schemeClr val="accent1"/>
                </a:solidFill>
                <a:latin typeface="Arial" charset="0"/>
                <a:ea typeface="ＭＳ Ｐゴシック" charset="0"/>
                <a:cs typeface="Geneva" charset="0"/>
              </a:defRPr>
            </a:lvl2pPr>
            <a:lvl3pPr algn="l" defTabSz="457200" rtl="0" eaLnBrk="0" fontAlgn="base" hangingPunct="0">
              <a:spcBef>
                <a:spcPct val="0"/>
              </a:spcBef>
              <a:spcAft>
                <a:spcPct val="0"/>
              </a:spcAft>
              <a:defRPr sz="2800" b="1">
                <a:solidFill>
                  <a:schemeClr val="accent1"/>
                </a:solidFill>
                <a:latin typeface="Arial" charset="0"/>
                <a:ea typeface="ＭＳ Ｐゴシック" charset="0"/>
                <a:cs typeface="Geneva" charset="0"/>
              </a:defRPr>
            </a:lvl3pPr>
            <a:lvl4pPr algn="l" defTabSz="457200" rtl="0" eaLnBrk="0" fontAlgn="base" hangingPunct="0">
              <a:spcBef>
                <a:spcPct val="0"/>
              </a:spcBef>
              <a:spcAft>
                <a:spcPct val="0"/>
              </a:spcAft>
              <a:defRPr sz="2800" b="1">
                <a:solidFill>
                  <a:schemeClr val="accent1"/>
                </a:solidFill>
                <a:latin typeface="Arial" charset="0"/>
                <a:ea typeface="ＭＳ Ｐゴシック" charset="0"/>
                <a:cs typeface="Geneva" charset="0"/>
              </a:defRPr>
            </a:lvl4pPr>
            <a:lvl5pPr algn="l" defTabSz="457200" rtl="0" eaLnBrk="0" fontAlgn="base" hangingPunct="0">
              <a:spcBef>
                <a:spcPct val="0"/>
              </a:spcBef>
              <a:spcAft>
                <a:spcPct val="0"/>
              </a:spcAft>
              <a:defRPr sz="2800" b="1">
                <a:solidFill>
                  <a:schemeClr val="accent1"/>
                </a:solidFill>
                <a:latin typeface="Arial" charset="0"/>
                <a:ea typeface="ＭＳ Ｐゴシック" charset="0"/>
                <a:cs typeface="Geneva" charset="0"/>
              </a:defRPr>
            </a:lvl5pPr>
            <a:lvl6pPr marL="457200" algn="l" defTabSz="457200" rtl="0" fontAlgn="base">
              <a:spcBef>
                <a:spcPct val="0"/>
              </a:spcBef>
              <a:spcAft>
                <a:spcPct val="0"/>
              </a:spcAft>
              <a:defRPr sz="2800" b="1">
                <a:solidFill>
                  <a:schemeClr val="accent1"/>
                </a:solidFill>
                <a:latin typeface="Helvetica" charset="0"/>
              </a:defRPr>
            </a:lvl6pPr>
            <a:lvl7pPr marL="914400" algn="l" defTabSz="457200" rtl="0" fontAlgn="base">
              <a:spcBef>
                <a:spcPct val="0"/>
              </a:spcBef>
              <a:spcAft>
                <a:spcPct val="0"/>
              </a:spcAft>
              <a:defRPr sz="2800" b="1">
                <a:solidFill>
                  <a:schemeClr val="accent1"/>
                </a:solidFill>
                <a:latin typeface="Helvetica" charset="0"/>
              </a:defRPr>
            </a:lvl7pPr>
            <a:lvl8pPr marL="1371600" algn="l" defTabSz="457200" rtl="0" fontAlgn="base">
              <a:spcBef>
                <a:spcPct val="0"/>
              </a:spcBef>
              <a:spcAft>
                <a:spcPct val="0"/>
              </a:spcAft>
              <a:defRPr sz="2800" b="1">
                <a:solidFill>
                  <a:schemeClr val="accent1"/>
                </a:solidFill>
                <a:latin typeface="Helvetica" charset="0"/>
              </a:defRPr>
            </a:lvl8pPr>
            <a:lvl9pPr marL="1828800" algn="l" defTabSz="457200" rtl="0" fontAlgn="base">
              <a:spcBef>
                <a:spcPct val="0"/>
              </a:spcBef>
              <a:spcAft>
                <a:spcPct val="0"/>
              </a:spcAft>
              <a:defRPr sz="2800" b="1">
                <a:solidFill>
                  <a:schemeClr val="accent1"/>
                </a:solidFill>
                <a:latin typeface="Helvetica" charset="0"/>
              </a:defRPr>
            </a:lvl9pPr>
          </a:lstStyle>
          <a:p>
            <a:pPr marL="285750" indent="-285750">
              <a:spcAft>
                <a:spcPts val="0"/>
              </a:spcAft>
              <a:buFontTx/>
              <a:buChar char="-"/>
            </a:pPr>
            <a:r>
              <a:rPr lang="en-US" sz="2400" dirty="0" smtClean="0">
                <a:solidFill>
                  <a:schemeClr val="bg1">
                    <a:lumMod val="65000"/>
                  </a:schemeClr>
                </a:solidFill>
                <a:latin typeface="Calibri"/>
                <a:ea typeface="굴림"/>
                <a:cs typeface="굴림"/>
              </a:rPr>
              <a:t>Q1 </a:t>
            </a:r>
            <a:r>
              <a:rPr lang="en-US" sz="2400" dirty="0">
                <a:solidFill>
                  <a:schemeClr val="bg1">
                    <a:lumMod val="65000"/>
                  </a:schemeClr>
                </a:solidFill>
                <a:latin typeface="Calibri"/>
                <a:ea typeface="굴림"/>
                <a:cs typeface="굴림"/>
              </a:rPr>
              <a:t>:  Anne</a:t>
            </a:r>
          </a:p>
          <a:p>
            <a:pPr marL="285750" indent="-285750">
              <a:spcAft>
                <a:spcPts val="0"/>
              </a:spcAft>
              <a:buFontTx/>
              <a:buChar char="-"/>
            </a:pPr>
            <a:r>
              <a:rPr lang="en-US" sz="2400" dirty="0">
                <a:solidFill>
                  <a:schemeClr val="bg1">
                    <a:lumMod val="65000"/>
                  </a:schemeClr>
                </a:solidFill>
                <a:latin typeface="Calibri"/>
                <a:ea typeface="굴림"/>
                <a:cs typeface="굴림"/>
              </a:rPr>
              <a:t>Q2 to Q3:  Thomas</a:t>
            </a:r>
          </a:p>
          <a:p>
            <a:pPr marL="285750" indent="-285750">
              <a:spcAft>
                <a:spcPts val="0"/>
              </a:spcAft>
              <a:buFontTx/>
              <a:buChar char="-"/>
            </a:pPr>
            <a:r>
              <a:rPr lang="en-US" sz="2400" dirty="0">
                <a:solidFill>
                  <a:schemeClr val="bg1">
                    <a:lumMod val="65000"/>
                  </a:schemeClr>
                </a:solidFill>
                <a:latin typeface="Calibri"/>
                <a:ea typeface="굴림"/>
                <a:cs typeface="굴림"/>
              </a:rPr>
              <a:t>Q4 to Q5:  Balina</a:t>
            </a:r>
          </a:p>
          <a:p>
            <a:pPr marL="285750" indent="-285750">
              <a:spcAft>
                <a:spcPts val="0"/>
              </a:spcAft>
              <a:buFontTx/>
              <a:buChar char="-"/>
            </a:pPr>
            <a:r>
              <a:rPr lang="en-US" sz="2400" dirty="0">
                <a:solidFill>
                  <a:schemeClr val="bg1">
                    <a:lumMod val="65000"/>
                  </a:schemeClr>
                </a:solidFill>
                <a:latin typeface="Calibri"/>
                <a:ea typeface="굴림"/>
                <a:cs typeface="굴림"/>
              </a:rPr>
              <a:t>Q6 to Q7:  Jasper</a:t>
            </a:r>
          </a:p>
          <a:p>
            <a:pPr eaLnBrk="1" hangingPunct="1"/>
            <a:r>
              <a:rPr lang="en-US" sz="3200" dirty="0" smtClean="0">
                <a:latin typeface="Calibri"/>
                <a:ea typeface="굴림"/>
                <a:cs typeface="굴림"/>
              </a:rPr>
              <a:t/>
            </a:r>
            <a:br>
              <a:rPr lang="en-US" sz="3200" dirty="0" smtClean="0">
                <a:latin typeface="Calibri"/>
                <a:ea typeface="굴림"/>
                <a:cs typeface="굴림"/>
              </a:rPr>
            </a:br>
            <a:r>
              <a:rPr lang="en-US" sz="3200" dirty="0" smtClean="0">
                <a:latin typeface="Calibri"/>
                <a:ea typeface="굴림"/>
                <a:cs typeface="굴림"/>
              </a:rPr>
              <a:t/>
            </a:r>
            <a:br>
              <a:rPr lang="en-US" sz="3200" dirty="0" smtClean="0">
                <a:latin typeface="Calibri"/>
                <a:ea typeface="굴림"/>
                <a:cs typeface="굴림"/>
              </a:rPr>
            </a:br>
            <a:r>
              <a:rPr lang="en-US" altLang="en-US" dirty="0" smtClean="0">
                <a:latin typeface="Arial" pitchFamily="34" charset="0"/>
                <a:ea typeface="ＭＳ Ｐゴシック" pitchFamily="34" charset="-128"/>
                <a:cs typeface="Geneva"/>
              </a:rPr>
              <a:t/>
            </a:r>
            <a:br>
              <a:rPr lang="en-US" altLang="en-US" dirty="0" smtClean="0">
                <a:latin typeface="Arial" pitchFamily="34" charset="0"/>
                <a:ea typeface="ＭＳ Ｐゴシック" pitchFamily="34" charset="-128"/>
                <a:cs typeface="Geneva"/>
              </a:rPr>
            </a:br>
            <a:endParaRPr lang="en-US" dirty="0" smtClean="0">
              <a:latin typeface="Arial" pitchFamily="34" charset="0"/>
              <a:ea typeface="ＭＳ Ｐゴシック" pitchFamily="34" charset="-128"/>
              <a:cs typeface="Geneva"/>
            </a:endParaRPr>
          </a:p>
        </p:txBody>
      </p:sp>
    </p:spTree>
    <p:extLst>
      <p:ext uri="{BB962C8B-B14F-4D97-AF65-F5344CB8AC3E}">
        <p14:creationId xmlns:p14="http://schemas.microsoft.com/office/powerpoint/2010/main" val="2687393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cap="all" dirty="0">
                <a:solidFill>
                  <a:srgbClr val="C00000"/>
                </a:solidFill>
                <a:cs typeface="Arial"/>
              </a:rPr>
              <a:t>CAR </a:t>
            </a:r>
            <a:r>
              <a:rPr lang="en-US" cap="all" dirty="0" smtClean="0">
                <a:solidFill>
                  <a:srgbClr val="C00000"/>
                </a:solidFill>
                <a:cs typeface="Arial"/>
              </a:rPr>
              <a:t>173917546</a:t>
            </a:r>
            <a:r>
              <a:rPr lang="en-US" altLang="en-US" dirty="0">
                <a:latin typeface="Arial" pitchFamily="34" charset="0"/>
                <a:ea typeface="ＭＳ Ｐゴシック" pitchFamily="34" charset="-128"/>
                <a:cs typeface="Geneva"/>
              </a:rPr>
              <a:t> – CAR Review Criteria Check</a:t>
            </a:r>
            <a:endParaRPr lang="en-US" dirty="0">
              <a:solidFill>
                <a:srgbClr val="C00000"/>
              </a:solidFill>
            </a:endParaRPr>
          </a:p>
        </p:txBody>
      </p:sp>
      <p:sp>
        <p:nvSpPr>
          <p:cNvPr id="3" name="슬라이드 번호 개체 틀 2"/>
          <p:cNvSpPr>
            <a:spLocks noGrp="1"/>
          </p:cNvSpPr>
          <p:nvPr>
            <p:ph type="sldNum" sz="quarter" idx="10"/>
          </p:nvPr>
        </p:nvSpPr>
        <p:spPr/>
        <p:txBody>
          <a:bodyPr/>
          <a:lstStyle/>
          <a:p>
            <a:pPr>
              <a:defRPr/>
            </a:pPr>
            <a:fld id="{E6C910C9-E72B-47C9-AE83-D7C7E3DA85E1}" type="slidenum">
              <a:rPr lang="en-US" altLang="ko-KR" smtClean="0"/>
              <a:pPr>
                <a:defRPr/>
              </a:pPr>
              <a:t>10</a:t>
            </a:fld>
            <a:endParaRPr lang="en-US" altLang="ko-KR" dirty="0"/>
          </a:p>
        </p:txBody>
      </p:sp>
      <p:graphicFrame>
        <p:nvGraphicFramePr>
          <p:cNvPr id="7" name="Table 6"/>
          <p:cNvGraphicFramePr>
            <a:graphicFrameLocks noGrp="1"/>
          </p:cNvGraphicFramePr>
          <p:nvPr>
            <p:extLst>
              <p:ext uri="{D42A27DB-BD31-4B8C-83A1-F6EECF244321}">
                <p14:modId xmlns:p14="http://schemas.microsoft.com/office/powerpoint/2010/main" val="1979901844"/>
              </p:ext>
            </p:extLst>
          </p:nvPr>
        </p:nvGraphicFramePr>
        <p:xfrm>
          <a:off x="683568" y="1196752"/>
          <a:ext cx="7759700" cy="5013984"/>
        </p:xfrm>
        <a:graphic>
          <a:graphicData uri="http://schemas.openxmlformats.org/drawingml/2006/table">
            <a:tbl>
              <a:tblPr/>
              <a:tblGrid>
                <a:gridCol w="3354042"/>
                <a:gridCol w="1199408"/>
                <a:gridCol w="1104405"/>
                <a:gridCol w="1258785"/>
                <a:gridCol w="843060"/>
              </a:tblGrid>
              <a:tr h="222950">
                <a:tc>
                  <a:txBody>
                    <a:bodyPr/>
                    <a:lstStyle/>
                    <a:p>
                      <a:pPr algn="ctr" fontAlgn="b"/>
                      <a:r>
                        <a:rPr lang="en-US" sz="1800" b="0" i="0" u="none" strike="noStrike" dirty="0" smtClean="0">
                          <a:solidFill>
                            <a:srgbClr val="000000"/>
                          </a:solidFill>
                          <a:effectLst/>
                          <a:latin typeface="Calibri"/>
                        </a:rPr>
                        <a:t>CAR</a:t>
                      </a:r>
                      <a:r>
                        <a:rPr lang="en-US" sz="1800" b="0" i="0" u="none" strike="noStrike" baseline="0" dirty="0" smtClean="0">
                          <a:solidFill>
                            <a:srgbClr val="000000"/>
                          </a:solidFill>
                          <a:effectLst/>
                          <a:latin typeface="Calibri"/>
                        </a:rPr>
                        <a:t> Review Criteria</a:t>
                      </a:r>
                      <a:endParaRPr lang="en-US" sz="1800" b="0" i="0" u="none" strike="noStrike" dirty="0">
                        <a:solidFill>
                          <a:srgbClr val="000000"/>
                        </a:solidFill>
                        <a:effectLst/>
                        <a:latin typeface="Calibri"/>
                      </a:endParaRPr>
                    </a:p>
                  </a:txBody>
                  <a:tcPr marL="9525" marR="9525" marT="9528"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smtClean="0">
                          <a:solidFill>
                            <a:srgbClr val="000000"/>
                          </a:solidFill>
                          <a:effectLst/>
                          <a:latin typeface="Calibri"/>
                        </a:rPr>
                        <a:t>Fully</a:t>
                      </a:r>
                      <a:endParaRPr lang="en-US" sz="1800" b="0" i="0" u="none" strike="noStrike" dirty="0">
                        <a:solidFill>
                          <a:srgbClr val="000000"/>
                        </a:solidFill>
                        <a:effectLst/>
                        <a:latin typeface="Calibri"/>
                      </a:endParaRPr>
                    </a:p>
                  </a:txBody>
                  <a:tcPr marL="9525" marR="9525"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smtClean="0">
                          <a:solidFill>
                            <a:srgbClr val="000000"/>
                          </a:solidFill>
                          <a:effectLst/>
                          <a:latin typeface="Calibri"/>
                        </a:rPr>
                        <a:t>Partially</a:t>
                      </a:r>
                      <a:endParaRPr lang="en-US" sz="1800" b="0" i="0" u="none" strike="noStrike" dirty="0">
                        <a:solidFill>
                          <a:srgbClr val="000000"/>
                        </a:solidFill>
                        <a:effectLst/>
                        <a:latin typeface="Calibri"/>
                      </a:endParaRPr>
                    </a:p>
                  </a:txBody>
                  <a:tcPr marL="9525" marR="9525"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smtClean="0">
                          <a:solidFill>
                            <a:srgbClr val="000000"/>
                          </a:solidFill>
                          <a:effectLst/>
                          <a:latin typeface="Calibri"/>
                        </a:rPr>
                        <a:t>Not</a:t>
                      </a:r>
                      <a:r>
                        <a:rPr lang="en-US" sz="1800" b="0" i="0" u="none" strike="noStrike" baseline="0" dirty="0" smtClean="0">
                          <a:solidFill>
                            <a:srgbClr val="000000"/>
                          </a:solidFill>
                          <a:effectLst/>
                          <a:latin typeface="Calibri"/>
                        </a:rPr>
                        <a:t> at all</a:t>
                      </a:r>
                      <a:endParaRPr lang="en-US" sz="1800" b="0" i="0" u="none" strike="noStrike" dirty="0">
                        <a:solidFill>
                          <a:srgbClr val="000000"/>
                        </a:solidFill>
                        <a:effectLst/>
                        <a:latin typeface="Calibri"/>
                      </a:endParaRPr>
                    </a:p>
                  </a:txBody>
                  <a:tcPr marL="9525" marR="9525"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a:rPr>
                        <a:t>N/A</a:t>
                      </a:r>
                    </a:p>
                  </a:txBody>
                  <a:tcPr marL="9525" marR="9525" marT="952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0874">
                <a:tc>
                  <a:txBody>
                    <a:bodyPr/>
                    <a:lstStyle/>
                    <a:p>
                      <a:pPr algn="l" fontAlgn="ctr"/>
                      <a:r>
                        <a:rPr lang="en-US" sz="1600" b="0" i="1" u="none" strike="noStrike" dirty="0" smtClean="0">
                          <a:solidFill>
                            <a:srgbClr val="000000"/>
                          </a:solidFill>
                          <a:effectLst/>
                          <a:latin typeface="+mn-lt"/>
                        </a:rPr>
                        <a:t>•Is the nonconformity fully addressed in the analysis?</a:t>
                      </a:r>
                      <a:endParaRPr lang="en-US" sz="1600" b="0" i="1" u="none" strike="noStrike" dirty="0">
                        <a:solidFill>
                          <a:srgbClr val="000000"/>
                        </a:solidFill>
                        <a:effectLst/>
                        <a:latin typeface="+mn-lt"/>
                      </a:endParaRPr>
                    </a:p>
                  </a:txBody>
                  <a:tcPr marL="9525" marR="9525" marT="952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altLang="ja-JP" sz="1400" b="1" i="0" u="none" strike="noStrike" kern="1200" cap="none" spc="0" normalizeH="0" baseline="0" dirty="0" smtClean="0">
                          <a:ln>
                            <a:noFill/>
                          </a:ln>
                          <a:solidFill>
                            <a:srgbClr val="FF0000"/>
                          </a:solidFill>
                          <a:effectLst/>
                          <a:uLnTx/>
                          <a:uFillTx/>
                          <a:latin typeface="Calibri"/>
                          <a:ea typeface="+mn-ea"/>
                          <a:cs typeface="+mn-cs"/>
                        </a:rPr>
                        <a:t>√</a:t>
                      </a:r>
                    </a:p>
                    <a:p>
                      <a:pPr marL="0" marR="0" indent="0" algn="ctr" defTabSz="457200" rtl="0" eaLnBrk="1" fontAlgn="b" latinLnBrk="0" hangingPunct="1">
                        <a:lnSpc>
                          <a:spcPct val="100000"/>
                        </a:lnSpc>
                        <a:spcBef>
                          <a:spcPts val="0"/>
                        </a:spcBef>
                        <a:spcAft>
                          <a:spcPts val="0"/>
                        </a:spcAft>
                        <a:buClrTx/>
                        <a:buSzTx/>
                        <a:buFontTx/>
                        <a:buNone/>
                        <a:tabLst/>
                        <a:defRPr/>
                      </a:pPr>
                      <a:endParaRPr lang="en-US" sz="1800" b="1" i="0" u="none" strike="noStrike" dirty="0" smtClean="0">
                        <a:solidFill>
                          <a:srgbClr val="FF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endParaRPr lang="en-US" sz="1400" b="0" i="0" u="none" strike="noStrike" dirty="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1400" b="0" i="0" u="none" strike="noStrike" dirty="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1400" b="0" i="0" u="none" strike="noStrike" dirty="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320874">
                <a:tc>
                  <a:txBody>
                    <a:bodyPr/>
                    <a:lstStyle/>
                    <a:p>
                      <a:pPr algn="l" fontAlgn="ctr"/>
                      <a:r>
                        <a:rPr lang="en-US" sz="1600" b="0" i="1" u="none" strike="noStrike" dirty="0" smtClean="0">
                          <a:solidFill>
                            <a:srgbClr val="000000"/>
                          </a:solidFill>
                          <a:effectLst/>
                          <a:latin typeface="+mn-lt"/>
                        </a:rPr>
                        <a:t>•Does the analysis support the root cause statement?</a:t>
                      </a:r>
                      <a:endParaRPr lang="en-US" sz="1600" b="0" i="1" u="none" strike="noStrike" dirty="0">
                        <a:solidFill>
                          <a:srgbClr val="000000"/>
                        </a:solidFill>
                        <a:effectLst/>
                        <a:latin typeface="+mn-lt"/>
                      </a:endParaRPr>
                    </a:p>
                  </a:txBody>
                  <a:tcPr marL="9525" marR="9525" marT="952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1800" b="1" i="0" u="none" strike="noStrike" dirty="0" smtClean="0">
                        <a:solidFill>
                          <a:srgbClr val="FF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altLang="ja-JP" sz="1400" b="1" i="0" u="none" strike="noStrike" kern="1200" cap="none" spc="0" normalizeH="0" baseline="0" noProof="0" dirty="0" smtClean="0">
                          <a:ln>
                            <a:noFill/>
                          </a:ln>
                          <a:solidFill>
                            <a:srgbClr val="FF0000"/>
                          </a:solidFill>
                          <a:effectLst/>
                          <a:uLnTx/>
                          <a:uFillTx/>
                          <a:latin typeface="Calibri"/>
                          <a:ea typeface="+mn-ea"/>
                          <a:cs typeface="+mn-cs"/>
                        </a:rPr>
                        <a:t>√</a:t>
                      </a: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endParaRPr lang="en-US" sz="1400" b="0" i="0" u="none" strike="noStrike" dirty="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endParaRPr lang="en-US" sz="1400" b="0" i="0" u="none" strike="noStrike" dirty="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320874">
                <a:tc>
                  <a:txBody>
                    <a:bodyPr/>
                    <a:lstStyle/>
                    <a:p>
                      <a:pPr marL="0" algn="l" defTabSz="457200" rtl="0" eaLnBrk="1" fontAlgn="ctr" latinLnBrk="0" hangingPunct="1"/>
                      <a:r>
                        <a:rPr lang="en-US" sz="1600" b="0" i="1" u="none" strike="noStrike" kern="1200" dirty="0" smtClean="0">
                          <a:solidFill>
                            <a:srgbClr val="000000"/>
                          </a:solidFill>
                          <a:effectLst/>
                          <a:latin typeface="+mn-lt"/>
                          <a:ea typeface="+mn-ea"/>
                          <a:cs typeface="+mn-cs"/>
                        </a:rPr>
                        <a:t>•Does the analysis support the Scope of Nonconformance statement</a:t>
                      </a:r>
                      <a:endParaRPr lang="en-US" sz="1600" b="0" i="1" u="none" strike="noStrike" kern="1200" dirty="0">
                        <a:solidFill>
                          <a:srgbClr val="000000"/>
                        </a:solidFill>
                        <a:effectLst/>
                        <a:latin typeface="+mn-lt"/>
                        <a:ea typeface="+mn-ea"/>
                        <a:cs typeface="+mn-cs"/>
                      </a:endParaRPr>
                    </a:p>
                  </a:txBody>
                  <a:tcPr marL="9525" marR="9525" marT="952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1400" b="1" i="0" u="none" strike="noStrike" kern="1200" cap="none" spc="0" normalizeH="0" baseline="0" dirty="0" smtClean="0">
                          <a:ln>
                            <a:noFill/>
                          </a:ln>
                          <a:solidFill>
                            <a:srgbClr val="FF0000"/>
                          </a:solidFill>
                          <a:effectLst/>
                          <a:uLnTx/>
                          <a:uFillTx/>
                          <a:latin typeface="Calibri"/>
                          <a:ea typeface="+mn-ea"/>
                          <a:cs typeface="+mn-cs"/>
                        </a:rPr>
                        <a:t>√</a:t>
                      </a:r>
                    </a:p>
                    <a:p>
                      <a:pPr algn="ctr" fontAlgn="b"/>
                      <a:endParaRPr lang="en-US" sz="1800" b="1" i="0" u="none" strike="noStrike" dirty="0">
                        <a:solidFill>
                          <a:srgbClr val="FF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altLang="ja-JP" sz="1400" b="1" i="0" u="none" strike="noStrike" dirty="0" smtClean="0">
                        <a:solidFill>
                          <a:srgbClr val="FF0000"/>
                        </a:solidFill>
                        <a:effectLst/>
                        <a:latin typeface="Calibri"/>
                      </a:endParaRPr>
                    </a:p>
                    <a:p>
                      <a:pPr algn="ctr" fontAlgn="b"/>
                      <a:endParaRPr lang="en-US" sz="1400" b="0" i="0" u="none" strike="noStrike" dirty="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endParaRPr lang="en-US" sz="1400" b="0" i="0" u="none" strike="noStrike" dirty="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1400" b="0" i="0" u="none" strike="noStrike" dirty="0" smtClean="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314417">
                <a:tc>
                  <a:txBody>
                    <a:bodyPr/>
                    <a:lstStyle/>
                    <a:p>
                      <a:pPr marL="0" algn="l" defTabSz="457200" rtl="0" eaLnBrk="1" fontAlgn="ctr" latinLnBrk="0" hangingPunct="1"/>
                      <a:r>
                        <a:rPr lang="en-US" sz="1600" b="0" i="1" u="none" strike="noStrike" kern="1200" dirty="0" smtClean="0">
                          <a:solidFill>
                            <a:srgbClr val="000000"/>
                          </a:solidFill>
                          <a:effectLst/>
                          <a:latin typeface="+mn-lt"/>
                          <a:ea typeface="+mn-ea"/>
                          <a:cs typeface="+mn-cs"/>
                        </a:rPr>
                        <a:t>•Will the Corrective Action Plan prevent recurrence of the nonconformity?</a:t>
                      </a:r>
                      <a:endParaRPr lang="en-US" sz="1600" b="0" i="1" u="none" strike="noStrike" kern="1200" dirty="0">
                        <a:solidFill>
                          <a:srgbClr val="000000"/>
                        </a:solidFill>
                        <a:effectLst/>
                        <a:latin typeface="+mn-lt"/>
                        <a:ea typeface="+mn-ea"/>
                        <a:cs typeface="+mn-cs"/>
                      </a:endParaRPr>
                    </a:p>
                  </a:txBody>
                  <a:tcPr marL="9525" marR="9525" marT="952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1800" b="1" i="0" u="none" strike="noStrike" dirty="0" smtClean="0">
                        <a:solidFill>
                          <a:srgbClr val="FF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altLang="ja-JP" sz="1400" b="1" i="0" u="none" strike="noStrike" dirty="0" smtClean="0">
                          <a:solidFill>
                            <a:srgbClr val="FF0000"/>
                          </a:solidFill>
                          <a:effectLst/>
                          <a:latin typeface="Calibri"/>
                        </a:rPr>
                        <a:t>√</a:t>
                      </a: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endParaRPr lang="en-US"/>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1400" b="0" i="0" u="none" strike="noStrike" dirty="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421762">
                <a:tc>
                  <a:txBody>
                    <a:bodyPr/>
                    <a:lstStyle/>
                    <a:p>
                      <a:pPr marL="0" algn="l" defTabSz="457200" rtl="0" eaLnBrk="1" fontAlgn="ctr" latinLnBrk="0" hangingPunct="1"/>
                      <a:r>
                        <a:rPr lang="en-US" sz="1600" b="0" i="1" u="none" strike="noStrike" kern="1200" dirty="0" smtClean="0">
                          <a:solidFill>
                            <a:srgbClr val="000000"/>
                          </a:solidFill>
                          <a:effectLst/>
                          <a:latin typeface="+mn-lt"/>
                          <a:ea typeface="+mn-ea"/>
                          <a:cs typeface="+mn-cs"/>
                        </a:rPr>
                        <a:t>•Did the containment milestone “stop the bleeding”?</a:t>
                      </a:r>
                      <a:endParaRPr lang="en-US" sz="1600" b="0" i="1" u="none" strike="noStrike" kern="1200" dirty="0">
                        <a:solidFill>
                          <a:srgbClr val="000000"/>
                        </a:solidFill>
                        <a:effectLst/>
                        <a:latin typeface="+mn-lt"/>
                        <a:ea typeface="+mn-ea"/>
                        <a:cs typeface="+mn-cs"/>
                      </a:endParaRPr>
                    </a:p>
                  </a:txBody>
                  <a:tcPr marL="9525" marR="9525" marT="952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altLang="ja-JP" sz="1800" b="1" i="0" u="none" strike="noStrike" dirty="0" smtClean="0">
                        <a:solidFill>
                          <a:srgbClr val="FF0000"/>
                        </a:solidFill>
                        <a:effectLst/>
                        <a:latin typeface="Calibri"/>
                      </a:endParaRPr>
                    </a:p>
                    <a:p>
                      <a:pPr marL="0" marR="0" indent="0" algn="ctr" defTabSz="457200" rtl="0" eaLnBrk="1" fontAlgn="b" latinLnBrk="0" hangingPunct="1">
                        <a:lnSpc>
                          <a:spcPct val="100000"/>
                        </a:lnSpc>
                        <a:spcBef>
                          <a:spcPts val="0"/>
                        </a:spcBef>
                        <a:spcAft>
                          <a:spcPts val="0"/>
                        </a:spcAft>
                        <a:buClrTx/>
                        <a:buSzTx/>
                        <a:buFontTx/>
                        <a:buNone/>
                        <a:tabLst/>
                        <a:defRPr/>
                      </a:pPr>
                      <a:endParaRPr lang="en-US" altLang="ja-JP" sz="1400" b="1" i="0" u="none" strike="noStrike" dirty="0" smtClean="0">
                        <a:solidFill>
                          <a:srgbClr val="FF0000"/>
                        </a:solidFill>
                        <a:effectLst/>
                        <a:latin typeface="Calibri"/>
                      </a:endParaRPr>
                    </a:p>
                    <a:p>
                      <a:pPr marL="0" marR="0" indent="0" algn="ctr" defTabSz="457200" rtl="0" eaLnBrk="1" fontAlgn="b" latinLnBrk="0" hangingPunct="1">
                        <a:lnSpc>
                          <a:spcPct val="100000"/>
                        </a:lnSpc>
                        <a:spcBef>
                          <a:spcPts val="0"/>
                        </a:spcBef>
                        <a:spcAft>
                          <a:spcPts val="0"/>
                        </a:spcAft>
                        <a:buClrTx/>
                        <a:buSzTx/>
                        <a:buFontTx/>
                        <a:buNone/>
                        <a:tabLst/>
                        <a:defRPr/>
                      </a:pPr>
                      <a:endParaRPr lang="en-US" sz="1800" b="1" i="0" u="none" strike="noStrike" dirty="0" smtClean="0">
                        <a:solidFill>
                          <a:srgbClr val="FF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altLang="ja-JP" sz="1400" b="1" i="0" u="none" strike="noStrike" dirty="0" smtClean="0">
                          <a:solidFill>
                            <a:srgbClr val="FF0000"/>
                          </a:solidFill>
                          <a:effectLst/>
                          <a:latin typeface="Calibri"/>
                        </a:rPr>
                        <a:t>√</a:t>
                      </a:r>
                    </a:p>
                    <a:p>
                      <a:pPr marL="0" marR="0" indent="0" algn="ctr" defTabSz="457200" rtl="0" eaLnBrk="1" fontAlgn="b" latinLnBrk="0" hangingPunct="1">
                        <a:lnSpc>
                          <a:spcPct val="100000"/>
                        </a:lnSpc>
                        <a:spcBef>
                          <a:spcPts val="0"/>
                        </a:spcBef>
                        <a:spcAft>
                          <a:spcPts val="0"/>
                        </a:spcAft>
                        <a:buClrTx/>
                        <a:buSzTx/>
                        <a:buFontTx/>
                        <a:buNone/>
                        <a:tabLst/>
                        <a:defRPr/>
                      </a:pPr>
                      <a:endParaRPr lang="en-US" altLang="ja-JP" sz="1400" b="1" i="0" u="none" strike="noStrike" dirty="0" smtClean="0">
                        <a:solidFill>
                          <a:srgbClr val="FF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endParaRPr lang="en-US" dirty="0"/>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1400" b="0" i="0" u="none" strike="noStrike" dirty="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619307">
                <a:tc>
                  <a:txBody>
                    <a:bodyPr/>
                    <a:lstStyle/>
                    <a:p>
                      <a:pPr marL="0" algn="l" defTabSz="457200" rtl="0" eaLnBrk="1" fontAlgn="ctr" latinLnBrk="0" hangingPunct="1"/>
                      <a:r>
                        <a:rPr lang="en-US" sz="1600" b="0" i="1" u="none" strike="noStrike" kern="1200" dirty="0" smtClean="0">
                          <a:solidFill>
                            <a:srgbClr val="000000"/>
                          </a:solidFill>
                          <a:effectLst/>
                          <a:latin typeface="+mn-lt"/>
                          <a:ea typeface="+mn-ea"/>
                          <a:cs typeface="+mn-cs"/>
                        </a:rPr>
                        <a:t>•Are corrective action milestones aligned to each item of the corrective action plan? </a:t>
                      </a:r>
                      <a:endParaRPr lang="en-US" sz="1600" b="0" i="1" u="none" strike="noStrike" kern="1200" dirty="0">
                        <a:solidFill>
                          <a:srgbClr val="000000"/>
                        </a:solidFill>
                        <a:effectLst/>
                        <a:latin typeface="+mn-lt"/>
                        <a:ea typeface="+mn-ea"/>
                        <a:cs typeface="+mn-cs"/>
                      </a:endParaRPr>
                    </a:p>
                  </a:txBody>
                  <a:tcPr marL="9525" marR="9525" marT="952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altLang="ja-JP" sz="1400" b="1" i="0" u="none" strike="noStrike" kern="1200" dirty="0" smtClean="0">
                        <a:solidFill>
                          <a:srgbClr val="FF0000"/>
                        </a:solidFill>
                        <a:effectLst/>
                        <a:latin typeface="Calibri"/>
                        <a:ea typeface="+mn-ea"/>
                        <a:cs typeface="+mn-cs"/>
                      </a:endParaRPr>
                    </a:p>
                    <a:p>
                      <a:pPr marL="0" marR="0" indent="0" algn="ctr" defTabSz="457200" rtl="0" eaLnBrk="1" fontAlgn="b" latinLnBrk="0" hangingPunct="1">
                        <a:lnSpc>
                          <a:spcPct val="100000"/>
                        </a:lnSpc>
                        <a:spcBef>
                          <a:spcPts val="0"/>
                        </a:spcBef>
                        <a:spcAft>
                          <a:spcPts val="0"/>
                        </a:spcAft>
                        <a:buClrTx/>
                        <a:buSzTx/>
                        <a:buFontTx/>
                        <a:buNone/>
                        <a:tabLst/>
                        <a:defRPr/>
                      </a:pPr>
                      <a:endParaRPr lang="en-US" sz="1800" b="1" i="0" u="none" strike="noStrike" dirty="0" smtClean="0">
                        <a:solidFill>
                          <a:srgbClr val="FF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altLang="ja-JP" sz="1400" b="1" i="0" u="none" strike="noStrike" kern="1200" dirty="0" smtClean="0">
                        <a:solidFill>
                          <a:srgbClr val="FF0000"/>
                        </a:solidFill>
                        <a:effectLst/>
                        <a:latin typeface="Calibri"/>
                        <a:ea typeface="+mn-ea"/>
                        <a:cs typeface="+mn-cs"/>
                      </a:endParaRPr>
                    </a:p>
                    <a:p>
                      <a:pPr marL="0" marR="0" indent="0" algn="ctr" defTabSz="457200" rtl="0" eaLnBrk="1" fontAlgn="b" latinLnBrk="0" hangingPunct="1">
                        <a:lnSpc>
                          <a:spcPct val="100000"/>
                        </a:lnSpc>
                        <a:spcBef>
                          <a:spcPts val="0"/>
                        </a:spcBef>
                        <a:spcAft>
                          <a:spcPts val="0"/>
                        </a:spcAft>
                        <a:buClrTx/>
                        <a:buSzTx/>
                        <a:buFontTx/>
                        <a:buNone/>
                        <a:tabLst/>
                        <a:defRPr/>
                      </a:pPr>
                      <a:r>
                        <a:rPr lang="en-US" altLang="ja-JP" sz="1400" b="1" i="0" u="none" strike="noStrike" kern="1200" dirty="0" smtClean="0">
                          <a:solidFill>
                            <a:srgbClr val="FF0000"/>
                          </a:solidFill>
                          <a:effectLst/>
                          <a:latin typeface="Calibri"/>
                          <a:ea typeface="+mn-ea"/>
                          <a:cs typeface="+mn-cs"/>
                        </a:rPr>
                        <a:t>√</a:t>
                      </a:r>
                      <a:endParaRPr lang="en-US" altLang="ja-JP" sz="1400" b="1" i="0" u="none" strike="noStrike" dirty="0" smtClean="0">
                        <a:solidFill>
                          <a:srgbClr val="FF0000"/>
                        </a:solidFill>
                        <a:effectLst/>
                        <a:latin typeface="Calibri"/>
                      </a:endParaRPr>
                    </a:p>
                    <a:p>
                      <a:pPr marL="0" marR="0" indent="0" algn="ctr" defTabSz="457200" rtl="0" eaLnBrk="1" fontAlgn="b" latinLnBrk="0" hangingPunct="1">
                        <a:lnSpc>
                          <a:spcPct val="100000"/>
                        </a:lnSpc>
                        <a:spcBef>
                          <a:spcPts val="0"/>
                        </a:spcBef>
                        <a:spcAft>
                          <a:spcPts val="0"/>
                        </a:spcAft>
                        <a:buClrTx/>
                        <a:buSzTx/>
                        <a:buFontTx/>
                        <a:buNone/>
                        <a:tabLst/>
                        <a:defRPr/>
                      </a:pPr>
                      <a:endParaRPr lang="en-US" sz="1400" b="0" i="0" u="none" strike="noStrike" dirty="0" smtClean="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endParaRPr lang="en-US" sz="1400" b="0" i="0" u="none" strike="noStrike" dirty="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endParaRPr lang="en-US" sz="1400" b="0" i="0" u="none" strike="noStrike" dirty="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339474">
                <a:tc>
                  <a:txBody>
                    <a:bodyPr/>
                    <a:lstStyle/>
                    <a:p>
                      <a:pPr marL="0" algn="l" defTabSz="457200" rtl="0" eaLnBrk="1" fontAlgn="ctr" latinLnBrk="0" hangingPunct="1"/>
                      <a:r>
                        <a:rPr lang="en-US" sz="1600" b="0" i="1" u="none" strike="noStrike" kern="1200" dirty="0" smtClean="0">
                          <a:solidFill>
                            <a:srgbClr val="000000"/>
                          </a:solidFill>
                          <a:effectLst/>
                          <a:latin typeface="+mn-lt"/>
                          <a:ea typeface="+mn-ea"/>
                          <a:cs typeface="+mn-cs"/>
                        </a:rPr>
                        <a:t>•Did the verification milestone confirm the effective implementation of the corrective action plan?</a:t>
                      </a:r>
                      <a:endParaRPr lang="en-US" sz="1600" b="0" i="1" u="none" strike="noStrike" kern="1200" dirty="0">
                        <a:solidFill>
                          <a:srgbClr val="000000"/>
                        </a:solidFill>
                        <a:effectLst/>
                        <a:latin typeface="+mn-lt"/>
                        <a:ea typeface="+mn-ea"/>
                        <a:cs typeface="+mn-cs"/>
                      </a:endParaRPr>
                    </a:p>
                  </a:txBody>
                  <a:tcPr marL="85725" marR="9525" marT="952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altLang="ja-JP" sz="1400" b="1" i="0" u="none" strike="noStrike" dirty="0" smtClean="0">
                          <a:solidFill>
                            <a:srgbClr val="FF0000"/>
                          </a:solidFill>
                          <a:effectLst/>
                          <a:latin typeface="Calibri"/>
                        </a:rPr>
                        <a:t>√</a:t>
                      </a:r>
                    </a:p>
                    <a:p>
                      <a:pPr marL="0" marR="0" indent="0" algn="ctr" defTabSz="457200" rtl="0" eaLnBrk="1" fontAlgn="b" latinLnBrk="0" hangingPunct="1">
                        <a:lnSpc>
                          <a:spcPct val="100000"/>
                        </a:lnSpc>
                        <a:spcBef>
                          <a:spcPts val="0"/>
                        </a:spcBef>
                        <a:spcAft>
                          <a:spcPts val="0"/>
                        </a:spcAft>
                        <a:buClrTx/>
                        <a:buSzTx/>
                        <a:buFontTx/>
                        <a:buNone/>
                        <a:tabLst/>
                        <a:defRPr/>
                      </a:pPr>
                      <a:endParaRPr lang="en-US" sz="1800" b="1" i="0" u="none" strike="noStrike" dirty="0" smtClean="0">
                        <a:solidFill>
                          <a:srgbClr val="FF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altLang="ja-JP" sz="1400" b="1" i="0" u="none" strike="noStrike" dirty="0" smtClean="0">
                        <a:solidFill>
                          <a:srgbClr val="FF0000"/>
                        </a:solidFill>
                        <a:effectLst/>
                        <a:latin typeface="Calibri"/>
                      </a:endParaRPr>
                    </a:p>
                    <a:p>
                      <a:pPr marL="0" marR="0" indent="0" algn="ctr" defTabSz="457200" rtl="0" eaLnBrk="1" fontAlgn="b" latinLnBrk="0" hangingPunct="1">
                        <a:lnSpc>
                          <a:spcPct val="100000"/>
                        </a:lnSpc>
                        <a:spcBef>
                          <a:spcPts val="0"/>
                        </a:spcBef>
                        <a:spcAft>
                          <a:spcPts val="0"/>
                        </a:spcAft>
                        <a:buClrTx/>
                        <a:buSzTx/>
                        <a:buFontTx/>
                        <a:buNone/>
                        <a:tabLst/>
                        <a:defRPr/>
                      </a:pPr>
                      <a:endParaRPr lang="en-US" sz="1400" b="0" i="0" u="none" strike="noStrike" dirty="0" smtClean="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1400" b="0" i="0" u="none" strike="noStrike" dirty="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1400" b="0" i="0" u="none" strike="noStrike" dirty="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r>
            </a:tbl>
          </a:graphicData>
        </a:graphic>
      </p:graphicFrame>
    </p:spTree>
    <p:extLst>
      <p:ext uri="{BB962C8B-B14F-4D97-AF65-F5344CB8AC3E}">
        <p14:creationId xmlns:p14="http://schemas.microsoft.com/office/powerpoint/2010/main" val="35851425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a:t>Finding CAR # </a:t>
            </a:r>
            <a:r>
              <a:rPr lang="en-US" sz="3200" dirty="0" smtClean="0"/>
              <a:t>173917546</a:t>
            </a:r>
            <a:endParaRPr lang="en-US" sz="3200" dirty="0"/>
          </a:p>
        </p:txBody>
      </p:sp>
    </p:spTree>
    <p:extLst>
      <p:ext uri="{BB962C8B-B14F-4D97-AF65-F5344CB8AC3E}">
        <p14:creationId xmlns:p14="http://schemas.microsoft.com/office/powerpoint/2010/main" val="31096368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 review - 173917546</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57300" y="1820069"/>
            <a:ext cx="6629400" cy="4086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17800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 review - 173917546</a:t>
            </a: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71575" y="2067719"/>
            <a:ext cx="6800850" cy="3590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61097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 review - 173917546</a:t>
            </a: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93755" y="1600200"/>
            <a:ext cx="5956490"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400482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 review - 173917546</a:t>
            </a: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15616" y="1844824"/>
            <a:ext cx="6753225" cy="2486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765694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188640"/>
            <a:ext cx="8229600" cy="562074"/>
          </a:xfrm>
        </p:spPr>
        <p:txBody>
          <a:bodyPr>
            <a:normAutofit/>
          </a:bodyPr>
          <a:lstStyle/>
          <a:p>
            <a:pPr algn="l"/>
            <a:r>
              <a:rPr lang="en-US" dirty="0"/>
              <a:t>CAR Review -  </a:t>
            </a:r>
            <a:r>
              <a:rPr lang="en-US" dirty="0" smtClean="0"/>
              <a:t>173917546</a:t>
            </a:r>
            <a:endParaRPr lang="en-US" dirty="0"/>
          </a:p>
        </p:txBody>
      </p:sp>
      <p:sp>
        <p:nvSpPr>
          <p:cNvPr id="3" name="Content Placeholder 2"/>
          <p:cNvSpPr>
            <a:spLocks noGrp="1"/>
          </p:cNvSpPr>
          <p:nvPr>
            <p:ph idx="1"/>
          </p:nvPr>
        </p:nvSpPr>
        <p:spPr>
          <a:xfrm>
            <a:off x="457200" y="1052736"/>
            <a:ext cx="8229600" cy="5472608"/>
          </a:xfrm>
        </p:spPr>
        <p:txBody>
          <a:bodyPr>
            <a:normAutofit/>
          </a:bodyPr>
          <a:lstStyle/>
          <a:p>
            <a:pPr marL="0" indent="0">
              <a:buNone/>
            </a:pPr>
            <a:r>
              <a:rPr lang="en-US" sz="2400" dirty="0"/>
              <a:t>Is the nonconformity is fully addressed in the analysis</a:t>
            </a:r>
            <a:r>
              <a:rPr lang="en-US" sz="2400" dirty="0" smtClean="0"/>
              <a:t>?</a:t>
            </a:r>
          </a:p>
          <a:p>
            <a:pPr marL="0" indent="0">
              <a:buNone/>
            </a:pPr>
            <a:r>
              <a:rPr lang="en-US" sz="2400" dirty="0" smtClean="0">
                <a:solidFill>
                  <a:srgbClr val="00B0F0"/>
                </a:solidFill>
              </a:rPr>
              <a:t>Analysis did not really review the reasons why the equipment lacked required markings.</a:t>
            </a:r>
            <a:endParaRPr lang="en-US" sz="2400" dirty="0">
              <a:solidFill>
                <a:srgbClr val="00B0F0"/>
              </a:solidFill>
            </a:endParaRPr>
          </a:p>
          <a:p>
            <a:pPr marL="0" indent="0">
              <a:buNone/>
            </a:pPr>
            <a:r>
              <a:rPr lang="en-US" sz="2400" dirty="0"/>
              <a:t>Does the analysis </a:t>
            </a:r>
            <a:r>
              <a:rPr lang="en-US" sz="2400" dirty="0" smtClean="0"/>
              <a:t>support </a:t>
            </a:r>
            <a:r>
              <a:rPr lang="en-US" sz="2400" dirty="0"/>
              <a:t>the root cause statement?</a:t>
            </a:r>
          </a:p>
          <a:p>
            <a:pPr marL="0" indent="0">
              <a:buNone/>
            </a:pPr>
            <a:r>
              <a:rPr lang="en-US" sz="2400" dirty="0" smtClean="0">
                <a:solidFill>
                  <a:srgbClr val="00B0F0"/>
                </a:solidFill>
              </a:rPr>
              <a:t>Analysis did not review the reason why unmarked equipment was being used or verified.</a:t>
            </a:r>
            <a:endParaRPr lang="en-US" sz="2400" dirty="0">
              <a:solidFill>
                <a:srgbClr val="00B0F0"/>
              </a:solidFill>
            </a:endParaRPr>
          </a:p>
          <a:p>
            <a:pPr marL="0" indent="0">
              <a:buNone/>
            </a:pPr>
            <a:r>
              <a:rPr lang="en-US" sz="2400" dirty="0" smtClean="0"/>
              <a:t>Does </a:t>
            </a:r>
            <a:r>
              <a:rPr lang="en-US" sz="2400" dirty="0"/>
              <a:t>the analysis support the Scope of Nonconformance statement</a:t>
            </a:r>
            <a:r>
              <a:rPr lang="en-US" sz="2400" dirty="0" smtClean="0"/>
              <a:t>?</a:t>
            </a:r>
          </a:p>
          <a:p>
            <a:pPr marL="0" indent="0">
              <a:buNone/>
            </a:pPr>
            <a:r>
              <a:rPr lang="en-US" sz="2400" dirty="0" smtClean="0">
                <a:solidFill>
                  <a:srgbClr val="00B0F0"/>
                </a:solidFill>
              </a:rPr>
              <a:t>Yes</a:t>
            </a:r>
            <a:endParaRPr lang="en-US" sz="2400" dirty="0">
              <a:solidFill>
                <a:srgbClr val="00B0F0"/>
              </a:solidFill>
            </a:endParaRPr>
          </a:p>
          <a:p>
            <a:pPr marL="0" indent="0">
              <a:buNone/>
            </a:pPr>
            <a:r>
              <a:rPr lang="en-US" sz="2400" dirty="0" smtClean="0"/>
              <a:t>Will </a:t>
            </a:r>
            <a:r>
              <a:rPr lang="en-US" sz="2400" dirty="0"/>
              <a:t>the Corrective Action Plan will prevent the recurrence of the nonconformity</a:t>
            </a:r>
            <a:r>
              <a:rPr lang="en-US" sz="2400" dirty="0" smtClean="0"/>
              <a:t>?</a:t>
            </a:r>
          </a:p>
          <a:p>
            <a:pPr marL="0" indent="0">
              <a:buNone/>
            </a:pPr>
            <a:r>
              <a:rPr lang="en-US" sz="2400" dirty="0" smtClean="0">
                <a:solidFill>
                  <a:srgbClr val="00B0F0"/>
                </a:solidFill>
              </a:rPr>
              <a:t>Does not assure that equipment will not be purchased or commissioned for use with proper ID.</a:t>
            </a:r>
            <a:endParaRPr lang="en-US" sz="2400" dirty="0">
              <a:solidFill>
                <a:srgbClr val="00B0F0"/>
              </a:solidFill>
            </a:endParaRPr>
          </a:p>
          <a:p>
            <a:pPr marL="0" indent="0">
              <a:buNone/>
            </a:pPr>
            <a:endParaRPr lang="en-US" sz="4400" dirty="0"/>
          </a:p>
          <a:p>
            <a:pPr marL="0" indent="0">
              <a:buNone/>
            </a:pPr>
            <a:endParaRPr lang="en-US" sz="2800" dirty="0"/>
          </a:p>
          <a:p>
            <a:pPr marL="0" indent="0">
              <a:buNone/>
            </a:pPr>
            <a:endParaRPr lang="en-US" sz="2800" dirty="0"/>
          </a:p>
        </p:txBody>
      </p:sp>
    </p:spTree>
    <p:extLst>
      <p:ext uri="{BB962C8B-B14F-4D97-AF65-F5344CB8AC3E}">
        <p14:creationId xmlns:p14="http://schemas.microsoft.com/office/powerpoint/2010/main" val="17139859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 Review -  173917546</a:t>
            </a:r>
          </a:p>
        </p:txBody>
      </p:sp>
      <p:sp>
        <p:nvSpPr>
          <p:cNvPr id="3" name="Content Placeholder 2"/>
          <p:cNvSpPr>
            <a:spLocks noGrp="1"/>
          </p:cNvSpPr>
          <p:nvPr>
            <p:ph idx="1"/>
          </p:nvPr>
        </p:nvSpPr>
        <p:spPr>
          <a:xfrm>
            <a:off x="395536" y="1268760"/>
            <a:ext cx="8229600" cy="4525963"/>
          </a:xfrm>
        </p:spPr>
        <p:txBody>
          <a:bodyPr>
            <a:normAutofit lnSpcReduction="10000"/>
          </a:bodyPr>
          <a:lstStyle/>
          <a:p>
            <a:pPr marL="0" indent="0">
              <a:buNone/>
            </a:pPr>
            <a:r>
              <a:rPr lang="en-US" sz="2400" dirty="0"/>
              <a:t>Did the containment milestone “stopped the bleeding”?</a:t>
            </a:r>
          </a:p>
          <a:p>
            <a:r>
              <a:rPr lang="en-US" sz="2400" dirty="0" smtClean="0">
                <a:solidFill>
                  <a:srgbClr val="00B0F0"/>
                </a:solidFill>
              </a:rPr>
              <a:t>Milestone to properly label and verify equipment was set almost 3 months after the finding. Not using equipment until verified would have stopped the bleeding.</a:t>
            </a:r>
          </a:p>
          <a:p>
            <a:pPr marL="0" indent="0">
              <a:buNone/>
            </a:pPr>
            <a:r>
              <a:rPr lang="en-US" sz="2400" dirty="0" smtClean="0"/>
              <a:t>Did all corrective action milestones are aligned to each item of the corrective action plan?</a:t>
            </a:r>
          </a:p>
          <a:p>
            <a:pPr marL="0" indent="0">
              <a:buNone/>
            </a:pPr>
            <a:r>
              <a:rPr lang="en-US" sz="2400" dirty="0" smtClean="0">
                <a:solidFill>
                  <a:srgbClr val="00B0F0"/>
                </a:solidFill>
              </a:rPr>
              <a:t>The milestones are in reverse to what is stated in the corrective action plan.</a:t>
            </a:r>
            <a:endParaRPr lang="en-US" sz="2400" dirty="0">
              <a:solidFill>
                <a:srgbClr val="00B0F0"/>
              </a:solidFill>
            </a:endParaRPr>
          </a:p>
          <a:p>
            <a:r>
              <a:rPr lang="en-US" sz="2400" dirty="0" smtClean="0"/>
              <a:t>Did </a:t>
            </a:r>
            <a:r>
              <a:rPr lang="en-US" sz="2400" dirty="0"/>
              <a:t>the verification milestone </a:t>
            </a:r>
            <a:r>
              <a:rPr lang="en-US" sz="2400" dirty="0" smtClean="0"/>
              <a:t>confirm </a:t>
            </a:r>
            <a:r>
              <a:rPr lang="en-US" sz="2400" dirty="0"/>
              <a:t>the </a:t>
            </a:r>
            <a:r>
              <a:rPr lang="en-US" sz="2400" dirty="0" smtClean="0"/>
              <a:t>effective implementation </a:t>
            </a:r>
            <a:r>
              <a:rPr lang="en-US" sz="2400" dirty="0"/>
              <a:t>of  the corrective action plan? </a:t>
            </a:r>
          </a:p>
          <a:p>
            <a:r>
              <a:rPr lang="en-US" sz="2400" dirty="0" smtClean="0">
                <a:solidFill>
                  <a:srgbClr val="00B0F0"/>
                </a:solidFill>
              </a:rPr>
              <a:t>Partially. A tour of the lab should have occurred to ensure proper labelling of equipment.</a:t>
            </a:r>
            <a:endParaRPr lang="en-US" sz="2400" dirty="0">
              <a:solidFill>
                <a:srgbClr val="00B0F0"/>
              </a:solidFill>
            </a:endParaRPr>
          </a:p>
        </p:txBody>
      </p:sp>
    </p:spTree>
    <p:extLst>
      <p:ext uri="{BB962C8B-B14F-4D97-AF65-F5344CB8AC3E}">
        <p14:creationId xmlns:p14="http://schemas.microsoft.com/office/powerpoint/2010/main" val="3756076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cap="all" dirty="0">
                <a:solidFill>
                  <a:srgbClr val="C00000"/>
                </a:solidFill>
                <a:cs typeface="Arial"/>
              </a:rPr>
              <a:t>CAR </a:t>
            </a:r>
            <a:r>
              <a:rPr lang="en-US" cap="all" dirty="0" smtClean="0">
                <a:solidFill>
                  <a:srgbClr val="C00000"/>
                </a:solidFill>
                <a:cs typeface="Arial"/>
              </a:rPr>
              <a:t>173917546 – </a:t>
            </a:r>
            <a:r>
              <a:rPr lang="en-US" dirty="0" smtClean="0">
                <a:latin typeface="Calibri"/>
                <a:ea typeface="굴림"/>
                <a:cs typeface="Arial"/>
              </a:rPr>
              <a:t>Anne Deng</a:t>
            </a:r>
            <a:endParaRPr lang="en-US" cap="all" dirty="0">
              <a:solidFill>
                <a:schemeClr val="accent2"/>
              </a:solidFill>
              <a:cs typeface="Arial"/>
            </a:endParaRPr>
          </a:p>
        </p:txBody>
      </p:sp>
      <p:sp>
        <p:nvSpPr>
          <p:cNvPr id="3" name="슬라이드 번호 개체 틀 2"/>
          <p:cNvSpPr>
            <a:spLocks noGrp="1"/>
          </p:cNvSpPr>
          <p:nvPr>
            <p:ph type="sldNum" sz="quarter" idx="10"/>
          </p:nvPr>
        </p:nvSpPr>
        <p:spPr/>
        <p:txBody>
          <a:bodyPr/>
          <a:lstStyle/>
          <a:p>
            <a:pPr>
              <a:defRPr/>
            </a:pPr>
            <a:fld id="{E6C910C9-E72B-47C9-AE83-D7C7E3DA85E1}" type="slidenum">
              <a:rPr lang="en-US" altLang="ko-KR" smtClean="0"/>
              <a:pPr>
                <a:defRPr/>
              </a:pPr>
              <a:t>2</a:t>
            </a:fld>
            <a:endParaRPr lang="en-US" altLang="ko-K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3013" y="919163"/>
            <a:ext cx="6657975" cy="53181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981334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all" dirty="0">
                <a:solidFill>
                  <a:srgbClr val="C00000"/>
                </a:solidFill>
                <a:cs typeface="Arial"/>
              </a:rPr>
              <a:t>CAR </a:t>
            </a:r>
            <a:r>
              <a:rPr lang="en-US" cap="all" dirty="0" smtClean="0">
                <a:solidFill>
                  <a:srgbClr val="C00000"/>
                </a:solidFill>
                <a:cs typeface="Arial"/>
              </a:rPr>
              <a:t>173917546  - </a:t>
            </a:r>
            <a:r>
              <a:rPr lang="en-US" dirty="0">
                <a:latin typeface="Calibri"/>
                <a:ea typeface="굴림"/>
                <a:cs typeface="Arial"/>
              </a:rPr>
              <a:t>Anne Deng</a:t>
            </a:r>
            <a:endParaRPr lang="en-US" dirty="0">
              <a:solidFill>
                <a:srgbClr val="C00000"/>
              </a:solidFill>
            </a:endParaRPr>
          </a:p>
        </p:txBody>
      </p:sp>
      <p:sp>
        <p:nvSpPr>
          <p:cNvPr id="3" name="Slide Number Placeholder 2"/>
          <p:cNvSpPr>
            <a:spLocks noGrp="1"/>
          </p:cNvSpPr>
          <p:nvPr>
            <p:ph type="sldNum" sz="quarter" idx="10"/>
          </p:nvPr>
        </p:nvSpPr>
        <p:spPr/>
        <p:txBody>
          <a:bodyPr/>
          <a:lstStyle/>
          <a:p>
            <a:pPr>
              <a:defRPr/>
            </a:pPr>
            <a:fld id="{E6C910C9-E72B-47C9-AE83-D7C7E3DA85E1}" type="slidenum">
              <a:rPr lang="en-US" altLang="ko-KR" smtClean="0"/>
              <a:pPr>
                <a:defRPr/>
              </a:pPr>
              <a:t>3</a:t>
            </a:fld>
            <a:endParaRPr lang="en-US" altLang="ko-KR" dirty="0"/>
          </a:p>
        </p:txBody>
      </p:sp>
      <p:sp>
        <p:nvSpPr>
          <p:cNvPr id="4" name="圆角矩形标注 4"/>
          <p:cNvSpPr/>
          <p:nvPr/>
        </p:nvSpPr>
        <p:spPr>
          <a:xfrm>
            <a:off x="1195601" y="4947379"/>
            <a:ext cx="6741368" cy="936104"/>
          </a:xfrm>
          <a:prstGeom prst="wedgeRoundRectCallout">
            <a:avLst>
              <a:gd name="adj1" fmla="val -33903"/>
              <a:gd name="adj2" fmla="val -131169"/>
              <a:gd name="adj3" fmla="val 16667"/>
            </a:avLst>
          </a:prstGeom>
          <a:solidFill>
            <a:srgbClr val="FFFF00"/>
          </a:solidFill>
          <a:ln>
            <a:solidFill>
              <a:schemeClr val="accent4">
                <a:lumMod val="60000"/>
                <a:lumOff val="40000"/>
              </a:schemeClr>
            </a:solidFill>
          </a:ln>
        </p:spPr>
        <p:style>
          <a:lnRef idx="3">
            <a:schemeClr val="lt1"/>
          </a:lnRef>
          <a:fillRef idx="1">
            <a:schemeClr val="accent4"/>
          </a:fillRef>
          <a:effectRef idx="1">
            <a:schemeClr val="accent4"/>
          </a:effectRef>
          <a:fontRef idx="minor">
            <a:schemeClr val="lt1"/>
          </a:fontRef>
        </p:style>
        <p:txBody>
          <a:bodyPr rtlCol="0" anchor="t"/>
          <a:lstStyle/>
          <a:p>
            <a:pPr defTabSz="914400" fontAlgn="auto">
              <a:spcBef>
                <a:spcPts val="0"/>
              </a:spcBef>
              <a:spcAft>
                <a:spcPts val="0"/>
              </a:spcAft>
            </a:pPr>
            <a:r>
              <a:rPr lang="en-US" sz="1200" b="1" dirty="0" smtClean="0">
                <a:solidFill>
                  <a:srgbClr val="C00000"/>
                </a:solidFill>
                <a:ea typeface="Times New Roman"/>
                <a:cs typeface="Times New Roman"/>
              </a:rPr>
              <a:t>(Q1) Explain </a:t>
            </a:r>
            <a:r>
              <a:rPr lang="en-US" sz="1200" b="1" dirty="0">
                <a:solidFill>
                  <a:srgbClr val="C00000"/>
                </a:solidFill>
                <a:ea typeface="Times New Roman"/>
                <a:cs typeface="Times New Roman"/>
              </a:rPr>
              <a:t>how/If the nonconformity is fully addressed in the </a:t>
            </a:r>
            <a:r>
              <a:rPr lang="en-US" sz="1200" b="1" dirty="0" smtClean="0">
                <a:solidFill>
                  <a:srgbClr val="C00000"/>
                </a:solidFill>
                <a:ea typeface="Times New Roman"/>
                <a:cs typeface="Times New Roman"/>
              </a:rPr>
              <a:t>analysis:</a:t>
            </a:r>
          </a:p>
          <a:p>
            <a:pPr defTabSz="914400" fontAlgn="auto">
              <a:spcBef>
                <a:spcPts val="0"/>
              </a:spcBef>
              <a:spcAft>
                <a:spcPts val="0"/>
              </a:spcAft>
            </a:pPr>
            <a:endParaRPr lang="en-US" sz="1200" dirty="0" smtClean="0">
              <a:solidFill>
                <a:sysClr val="windowText" lastClr="000000"/>
              </a:solidFill>
              <a:ea typeface="Times New Roman"/>
              <a:cs typeface="Times New Roman"/>
            </a:endParaRPr>
          </a:p>
          <a:p>
            <a:pPr defTabSz="914400" fontAlgn="auto">
              <a:spcBef>
                <a:spcPts val="0"/>
              </a:spcBef>
              <a:spcAft>
                <a:spcPts val="0"/>
              </a:spcAft>
            </a:pPr>
            <a:r>
              <a:rPr lang="en-US" sz="1200" dirty="0" smtClean="0">
                <a:solidFill>
                  <a:sysClr val="windowText" lastClr="000000"/>
                </a:solidFill>
                <a:ea typeface="Times New Roman"/>
                <a:cs typeface="Times New Roman"/>
              </a:rPr>
              <a:t>Yes, the analysis fully </a:t>
            </a:r>
            <a:r>
              <a:rPr lang="en-US" sz="1200" dirty="0">
                <a:solidFill>
                  <a:sysClr val="windowText" lastClr="000000"/>
                </a:solidFill>
                <a:ea typeface="Times New Roman"/>
                <a:cs typeface="Times New Roman"/>
              </a:rPr>
              <a:t>address the nonconformity that </a:t>
            </a:r>
            <a:r>
              <a:rPr lang="en-US" sz="1200" dirty="0" smtClean="0">
                <a:solidFill>
                  <a:sysClr val="windowText" lastClr="000000"/>
                </a:solidFill>
                <a:ea typeface="Times New Roman"/>
                <a:cs typeface="Times New Roman"/>
              </a:rPr>
              <a:t>no verification &amp; labeling were carried out for key equipment before placing into service.</a:t>
            </a:r>
            <a:endParaRPr lang="en-US" sz="1200" dirty="0">
              <a:solidFill>
                <a:sysClr val="windowText" lastClr="000000"/>
              </a:solidFill>
              <a:ea typeface="Times New Roman"/>
              <a:cs typeface="Times New Roman"/>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6925" y="1268760"/>
            <a:ext cx="6753111" cy="28803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8312" y="2131432"/>
            <a:ext cx="457200" cy="50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8402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all" dirty="0">
                <a:solidFill>
                  <a:srgbClr val="C00000"/>
                </a:solidFill>
                <a:cs typeface="Arial"/>
              </a:rPr>
              <a:t>CAR </a:t>
            </a:r>
            <a:r>
              <a:rPr lang="en-US" cap="all" dirty="0" smtClean="0">
                <a:solidFill>
                  <a:srgbClr val="C00000"/>
                </a:solidFill>
                <a:cs typeface="Arial"/>
              </a:rPr>
              <a:t>173917546 - </a:t>
            </a:r>
            <a:r>
              <a:rPr lang="en-US" dirty="0">
                <a:latin typeface="Calibri"/>
                <a:ea typeface="굴림"/>
                <a:cs typeface="굴림"/>
              </a:rPr>
              <a:t>Thomas Kestner</a:t>
            </a:r>
            <a:endParaRPr lang="en-US" dirty="0"/>
          </a:p>
        </p:txBody>
      </p:sp>
      <p:sp>
        <p:nvSpPr>
          <p:cNvPr id="3" name="Slide Number Placeholder 2"/>
          <p:cNvSpPr>
            <a:spLocks noGrp="1"/>
          </p:cNvSpPr>
          <p:nvPr>
            <p:ph type="sldNum" sz="quarter" idx="10"/>
          </p:nvPr>
        </p:nvSpPr>
        <p:spPr/>
        <p:txBody>
          <a:bodyPr/>
          <a:lstStyle/>
          <a:p>
            <a:pPr>
              <a:defRPr/>
            </a:pPr>
            <a:fld id="{E6C910C9-E72B-47C9-AE83-D7C7E3DA85E1}" type="slidenum">
              <a:rPr lang="en-US" altLang="ko-KR" smtClean="0"/>
              <a:pPr>
                <a:defRPr/>
              </a:pPr>
              <a:t>4</a:t>
            </a:fld>
            <a:endParaRPr lang="en-US" altLang="ko-KR"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1839" y="980728"/>
            <a:ext cx="7230561" cy="281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5513" y="2998080"/>
            <a:ext cx="457200"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圆角矩形标注 4"/>
          <p:cNvSpPr/>
          <p:nvPr/>
        </p:nvSpPr>
        <p:spPr>
          <a:xfrm>
            <a:off x="7155978" y="1704295"/>
            <a:ext cx="1988021" cy="1796553"/>
          </a:xfrm>
          <a:prstGeom prst="wedgeRoundRectCallout">
            <a:avLst>
              <a:gd name="adj1" fmla="val -56287"/>
              <a:gd name="adj2" fmla="val 15869"/>
              <a:gd name="adj3" fmla="val 16667"/>
            </a:avLst>
          </a:prstGeom>
          <a:solidFill>
            <a:srgbClr val="FFFF00"/>
          </a:solidFill>
          <a:ln>
            <a:solidFill>
              <a:schemeClr val="accent4">
                <a:lumMod val="60000"/>
                <a:lumOff val="40000"/>
              </a:schemeClr>
            </a:solidFill>
          </a:ln>
        </p:spPr>
        <p:style>
          <a:lnRef idx="3">
            <a:schemeClr val="lt1"/>
          </a:lnRef>
          <a:fillRef idx="1">
            <a:schemeClr val="accent4"/>
          </a:fillRef>
          <a:effectRef idx="1">
            <a:schemeClr val="accent4"/>
          </a:effectRef>
          <a:fontRef idx="minor">
            <a:schemeClr val="lt1"/>
          </a:fontRef>
        </p:style>
        <p:txBody>
          <a:bodyPr rtlCol="0" anchor="t"/>
          <a:lstStyle/>
          <a:p>
            <a:pPr defTabSz="914400" fontAlgn="auto">
              <a:spcBef>
                <a:spcPts val="0"/>
              </a:spcBef>
              <a:spcAft>
                <a:spcPts val="0"/>
              </a:spcAft>
            </a:pPr>
            <a:r>
              <a:rPr lang="en-US" sz="1200" dirty="0">
                <a:solidFill>
                  <a:sysClr val="windowText" lastClr="000000"/>
                </a:solidFill>
                <a:ea typeface="Times New Roman"/>
                <a:cs typeface="Times New Roman"/>
              </a:rPr>
              <a:t>Additional Comment: </a:t>
            </a:r>
            <a:endParaRPr lang="en-US" sz="1200" dirty="0" smtClean="0">
              <a:solidFill>
                <a:sysClr val="windowText" lastClr="000000"/>
              </a:solidFill>
              <a:ea typeface="Times New Roman"/>
              <a:cs typeface="Times New Roman"/>
            </a:endParaRPr>
          </a:p>
          <a:p>
            <a:pPr defTabSz="914400" fontAlgn="auto">
              <a:spcBef>
                <a:spcPts val="0"/>
              </a:spcBef>
              <a:spcAft>
                <a:spcPts val="0"/>
              </a:spcAft>
            </a:pPr>
            <a:r>
              <a:rPr lang="en-US" sz="1200" dirty="0">
                <a:solidFill>
                  <a:srgbClr val="000000"/>
                </a:solidFill>
                <a:ea typeface="Times New Roman"/>
                <a:cs typeface="Times New Roman"/>
              </a:rPr>
              <a:t>For root cause, we could refer to CAR FAQ </a:t>
            </a:r>
            <a:r>
              <a:rPr lang="en-US" sz="1200" dirty="0" smtClean="0">
                <a:solidFill>
                  <a:srgbClr val="000000"/>
                </a:solidFill>
                <a:ea typeface="Times New Roman"/>
                <a:cs typeface="Times New Roman"/>
              </a:rPr>
              <a:t>19, t</a:t>
            </a:r>
            <a:r>
              <a:rPr lang="en-US" sz="1200" dirty="0" smtClean="0">
                <a:solidFill>
                  <a:sysClr val="windowText" lastClr="000000"/>
                </a:solidFill>
                <a:ea typeface="Times New Roman"/>
                <a:cs typeface="Times New Roman"/>
              </a:rPr>
              <a:t>he root cause statement looks like restate the nonconformance, instead of finding true cause. </a:t>
            </a:r>
            <a:endParaRPr lang="en-US" sz="1200" dirty="0">
              <a:solidFill>
                <a:sysClr val="windowText" lastClr="000000"/>
              </a:solidFill>
              <a:ea typeface="Times New Roman"/>
              <a:cs typeface="Times New Roman"/>
            </a:endParaRPr>
          </a:p>
        </p:txBody>
      </p:sp>
      <p:sp>
        <p:nvSpPr>
          <p:cNvPr id="14" name="圆角矩形标注 4"/>
          <p:cNvSpPr/>
          <p:nvPr/>
        </p:nvSpPr>
        <p:spPr>
          <a:xfrm>
            <a:off x="0" y="4168497"/>
            <a:ext cx="7992888" cy="2689503"/>
          </a:xfrm>
          <a:prstGeom prst="wedgeRoundRectCallout">
            <a:avLst>
              <a:gd name="adj1" fmla="val -30653"/>
              <a:gd name="adj2" fmla="val -85280"/>
              <a:gd name="adj3" fmla="val 16667"/>
            </a:avLst>
          </a:prstGeom>
          <a:solidFill>
            <a:srgbClr val="FFFF00"/>
          </a:solidFill>
          <a:ln>
            <a:solidFill>
              <a:schemeClr val="accent4">
                <a:lumMod val="60000"/>
                <a:lumOff val="40000"/>
              </a:schemeClr>
            </a:solidFill>
          </a:ln>
        </p:spPr>
        <p:style>
          <a:lnRef idx="3">
            <a:schemeClr val="lt1"/>
          </a:lnRef>
          <a:fillRef idx="1">
            <a:schemeClr val="accent4"/>
          </a:fillRef>
          <a:effectRef idx="1">
            <a:schemeClr val="accent4"/>
          </a:effectRef>
          <a:fontRef idx="minor">
            <a:schemeClr val="lt1"/>
          </a:fontRef>
        </p:style>
        <p:txBody>
          <a:bodyPr rtlCol="0" anchor="t"/>
          <a:lstStyle/>
          <a:p>
            <a:pPr defTabSz="914400" fontAlgn="auto">
              <a:spcBef>
                <a:spcPts val="0"/>
              </a:spcBef>
              <a:spcAft>
                <a:spcPts val="0"/>
              </a:spcAft>
            </a:pPr>
            <a:r>
              <a:rPr lang="en-US" sz="1200" b="1" dirty="0">
                <a:solidFill>
                  <a:srgbClr val="C00000"/>
                </a:solidFill>
                <a:ea typeface="Times New Roman"/>
                <a:cs typeface="Times New Roman"/>
              </a:rPr>
              <a:t>(Q2) Explain how/If the analysis supports the root cause statement:</a:t>
            </a:r>
          </a:p>
          <a:p>
            <a:pPr defTabSz="914400" fontAlgn="auto">
              <a:spcBef>
                <a:spcPts val="0"/>
              </a:spcBef>
              <a:spcAft>
                <a:spcPts val="0"/>
              </a:spcAft>
            </a:pPr>
            <a:endParaRPr lang="en-US" sz="1200" dirty="0">
              <a:solidFill>
                <a:sysClr val="windowText" lastClr="000000"/>
              </a:solidFill>
              <a:ea typeface="Times New Roman"/>
              <a:cs typeface="Times New Roman"/>
            </a:endParaRPr>
          </a:p>
          <a:p>
            <a:pPr defTabSz="914400" fontAlgn="auto">
              <a:spcBef>
                <a:spcPts val="0"/>
              </a:spcBef>
              <a:spcAft>
                <a:spcPts val="0"/>
              </a:spcAft>
            </a:pPr>
            <a:r>
              <a:rPr lang="en-US" sz="1200" dirty="0">
                <a:solidFill>
                  <a:srgbClr val="000000"/>
                </a:solidFill>
              </a:rPr>
              <a:t>Partially. Determining the root cause often requires answering a series of ‘why?’ questions and digging deep into the situation until the fundamental reason for the problem is found. </a:t>
            </a:r>
            <a:endParaRPr lang="en-US" sz="1200" dirty="0" smtClean="0">
              <a:solidFill>
                <a:srgbClr val="000000"/>
              </a:solidFill>
            </a:endParaRPr>
          </a:p>
          <a:p>
            <a:pPr defTabSz="914400" fontAlgn="auto">
              <a:spcBef>
                <a:spcPts val="0"/>
              </a:spcBef>
              <a:spcAft>
                <a:spcPts val="0"/>
              </a:spcAft>
            </a:pPr>
            <a:r>
              <a:rPr lang="en-US" sz="1200" dirty="0">
                <a:solidFill>
                  <a:srgbClr val="000000"/>
                </a:solidFill>
              </a:rPr>
              <a:t>The </a:t>
            </a:r>
            <a:r>
              <a:rPr lang="en-US" sz="1200" dirty="0" smtClean="0">
                <a:solidFill>
                  <a:srgbClr val="000000"/>
                </a:solidFill>
              </a:rPr>
              <a:t>analysis </a:t>
            </a:r>
            <a:r>
              <a:rPr lang="en-US" sz="1200" dirty="0">
                <a:solidFill>
                  <a:srgbClr val="000000"/>
                </a:solidFill>
              </a:rPr>
              <a:t>has </a:t>
            </a:r>
            <a:r>
              <a:rPr lang="en-US" sz="1200" dirty="0" smtClean="0">
                <a:solidFill>
                  <a:srgbClr val="000000"/>
                </a:solidFill>
              </a:rPr>
              <a:t>identified lab technicians did not following SOP’s requirements to record the instrument/fixture ID, so </a:t>
            </a:r>
            <a:r>
              <a:rPr lang="en-US" sz="1200" dirty="0">
                <a:solidFill>
                  <a:srgbClr val="000000"/>
                </a:solidFill>
              </a:rPr>
              <a:t>did </a:t>
            </a:r>
            <a:r>
              <a:rPr lang="en-US" sz="1200" dirty="0" smtClean="0">
                <a:solidFill>
                  <a:srgbClr val="000000"/>
                </a:solidFill>
              </a:rPr>
              <a:t>not find and escalate the </a:t>
            </a:r>
            <a:r>
              <a:rPr lang="en-US" sz="1200" dirty="0">
                <a:solidFill>
                  <a:srgbClr val="000000"/>
                </a:solidFill>
              </a:rPr>
              <a:t>issue </a:t>
            </a:r>
            <a:r>
              <a:rPr lang="en-US" sz="1200" dirty="0" smtClean="0">
                <a:solidFill>
                  <a:srgbClr val="000000"/>
                </a:solidFill>
              </a:rPr>
              <a:t>to lab support; </a:t>
            </a:r>
            <a:r>
              <a:rPr lang="en-US" sz="1200" dirty="0">
                <a:solidFill>
                  <a:srgbClr val="000000"/>
                </a:solidFill>
              </a:rPr>
              <a:t>the analysis did not continue to ask ‘ why </a:t>
            </a:r>
            <a:r>
              <a:rPr lang="en-US" sz="1200" dirty="0" smtClean="0">
                <a:solidFill>
                  <a:srgbClr val="000000"/>
                </a:solidFill>
              </a:rPr>
              <a:t>they did not follow SOP’s requirement to record?’ if no enough training regarding SOP had been provided for them, we need to find the true cause.</a:t>
            </a:r>
            <a:endParaRPr lang="en-US" sz="1200" dirty="0">
              <a:solidFill>
                <a:srgbClr val="000000"/>
              </a:solidFill>
            </a:endParaRPr>
          </a:p>
          <a:p>
            <a:pPr defTabSz="914400" fontAlgn="auto">
              <a:spcBef>
                <a:spcPts val="0"/>
              </a:spcBef>
              <a:spcAft>
                <a:spcPts val="0"/>
              </a:spcAft>
            </a:pPr>
            <a:r>
              <a:rPr lang="en-US" sz="1200" dirty="0">
                <a:solidFill>
                  <a:srgbClr val="000000"/>
                </a:solidFill>
              </a:rPr>
              <a:t>The analysis </a:t>
            </a:r>
            <a:r>
              <a:rPr lang="en-US" sz="1200" dirty="0" smtClean="0">
                <a:solidFill>
                  <a:srgbClr val="000000"/>
                </a:solidFill>
              </a:rPr>
              <a:t>also has </a:t>
            </a:r>
            <a:r>
              <a:rPr lang="en-US" sz="1200" dirty="0">
                <a:solidFill>
                  <a:srgbClr val="000000"/>
                </a:solidFill>
              </a:rPr>
              <a:t>identified it is lab support’s responsibility to manage the equipment, due to lab support was retired, the equipment were not managed well as usual; the analysis did not continue to ask ‘ why the responsibility of equipment management was not taken over timely?’, </a:t>
            </a:r>
            <a:r>
              <a:rPr lang="en-US" sz="1200" dirty="0" smtClean="0">
                <a:solidFill>
                  <a:srgbClr val="000000"/>
                </a:solidFill>
              </a:rPr>
              <a:t>so the another fundamental </a:t>
            </a:r>
            <a:r>
              <a:rPr lang="en-US" sz="1200" dirty="0">
                <a:solidFill>
                  <a:srgbClr val="000000"/>
                </a:solidFill>
              </a:rPr>
              <a:t>reason for the issue should be due to the reason of lab management, no arrangement for new staff to take on the responsibility of equipment management timely, or no backup process was set up.</a:t>
            </a:r>
            <a:endParaRPr lang="en-US" sz="1200" dirty="0">
              <a:solidFill>
                <a:sysClr val="windowText" lastClr="000000"/>
              </a:solidFill>
              <a:ea typeface="Times New Roman"/>
              <a:cs typeface="Times New Roman"/>
            </a:endParaRPr>
          </a:p>
        </p:txBody>
      </p:sp>
    </p:spTree>
    <p:extLst>
      <p:ext uri="{BB962C8B-B14F-4D97-AF65-F5344CB8AC3E}">
        <p14:creationId xmlns:p14="http://schemas.microsoft.com/office/powerpoint/2010/main" val="1193849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all" dirty="0">
                <a:solidFill>
                  <a:srgbClr val="C00000"/>
                </a:solidFill>
                <a:cs typeface="Arial"/>
              </a:rPr>
              <a:t>CAR </a:t>
            </a:r>
            <a:r>
              <a:rPr lang="en-US" cap="all" dirty="0" smtClean="0">
                <a:solidFill>
                  <a:srgbClr val="C00000"/>
                </a:solidFill>
                <a:cs typeface="Arial"/>
              </a:rPr>
              <a:t>173917546 - </a:t>
            </a:r>
            <a:r>
              <a:rPr lang="en-US" dirty="0">
                <a:latin typeface="Calibri"/>
                <a:ea typeface="굴림"/>
                <a:cs typeface="굴림"/>
              </a:rPr>
              <a:t>Thomas Kestner</a:t>
            </a:r>
            <a:endParaRPr lang="en-US" dirty="0">
              <a:solidFill>
                <a:srgbClr val="C00000"/>
              </a:solidFill>
            </a:endParaRPr>
          </a:p>
        </p:txBody>
      </p:sp>
      <p:sp>
        <p:nvSpPr>
          <p:cNvPr id="3" name="Slide Number Placeholder 2"/>
          <p:cNvSpPr>
            <a:spLocks noGrp="1"/>
          </p:cNvSpPr>
          <p:nvPr>
            <p:ph type="sldNum" sz="quarter" idx="10"/>
          </p:nvPr>
        </p:nvSpPr>
        <p:spPr/>
        <p:txBody>
          <a:bodyPr/>
          <a:lstStyle/>
          <a:p>
            <a:pPr>
              <a:defRPr/>
            </a:pPr>
            <a:fld id="{E6C910C9-E72B-47C9-AE83-D7C7E3DA85E1}" type="slidenum">
              <a:rPr lang="en-US" altLang="ko-KR" smtClean="0"/>
              <a:pPr>
                <a:defRPr/>
              </a:pPr>
              <a:t>5</a:t>
            </a:fld>
            <a:endParaRPr lang="en-US" altLang="ko-KR"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2546" y="1124744"/>
            <a:ext cx="6954475" cy="3429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圆角矩形标注 4"/>
          <p:cNvSpPr/>
          <p:nvPr/>
        </p:nvSpPr>
        <p:spPr>
          <a:xfrm>
            <a:off x="1535429" y="4599283"/>
            <a:ext cx="6681592" cy="1390105"/>
          </a:xfrm>
          <a:prstGeom prst="wedgeRoundRectCallout">
            <a:avLst>
              <a:gd name="adj1" fmla="val -4655"/>
              <a:gd name="adj2" fmla="val -61653"/>
              <a:gd name="adj3" fmla="val 16667"/>
            </a:avLst>
          </a:prstGeom>
          <a:solidFill>
            <a:srgbClr val="FFFF00"/>
          </a:solidFill>
          <a:ln>
            <a:solidFill>
              <a:schemeClr val="accent4">
                <a:lumMod val="60000"/>
                <a:lumOff val="40000"/>
              </a:schemeClr>
            </a:solidFill>
          </a:ln>
        </p:spPr>
        <p:style>
          <a:lnRef idx="3">
            <a:schemeClr val="lt1"/>
          </a:lnRef>
          <a:fillRef idx="1">
            <a:schemeClr val="accent4"/>
          </a:fillRef>
          <a:effectRef idx="1">
            <a:schemeClr val="accent4"/>
          </a:effectRef>
          <a:fontRef idx="minor">
            <a:schemeClr val="lt1"/>
          </a:fontRef>
        </p:style>
        <p:txBody>
          <a:bodyPr rtlCol="0" anchor="t"/>
          <a:lstStyle/>
          <a:p>
            <a:pPr defTabSz="914400" fontAlgn="auto">
              <a:spcBef>
                <a:spcPts val="0"/>
              </a:spcBef>
              <a:spcAft>
                <a:spcPts val="0"/>
              </a:spcAft>
            </a:pPr>
            <a:r>
              <a:rPr lang="en-US" sz="1200" b="1" dirty="0">
                <a:solidFill>
                  <a:srgbClr val="C00000"/>
                </a:solidFill>
                <a:ea typeface="Times New Roman"/>
                <a:cs typeface="Times New Roman"/>
              </a:rPr>
              <a:t>(Q3) Explain how/If the analysis supports the Scope of Nonconformance statement :</a:t>
            </a:r>
          </a:p>
          <a:p>
            <a:pPr defTabSz="914400" fontAlgn="auto">
              <a:spcBef>
                <a:spcPts val="0"/>
              </a:spcBef>
              <a:spcAft>
                <a:spcPts val="0"/>
              </a:spcAft>
            </a:pPr>
            <a:endParaRPr lang="en-US" sz="1200" dirty="0">
              <a:solidFill>
                <a:sysClr val="windowText" lastClr="000000"/>
              </a:solidFill>
              <a:ea typeface="Times New Roman"/>
              <a:cs typeface="Times New Roman"/>
            </a:endParaRPr>
          </a:p>
          <a:p>
            <a:pPr defTabSz="914400" fontAlgn="auto">
              <a:spcBef>
                <a:spcPts val="0"/>
              </a:spcBef>
              <a:spcAft>
                <a:spcPts val="0"/>
              </a:spcAft>
            </a:pPr>
            <a:r>
              <a:rPr lang="en-US" sz="1200" dirty="0">
                <a:solidFill>
                  <a:srgbClr val="000000"/>
                </a:solidFill>
                <a:ea typeface="Times New Roman"/>
                <a:cs typeface="Times New Roman"/>
              </a:rPr>
              <a:t>By referring to “analysis”, it </a:t>
            </a:r>
            <a:r>
              <a:rPr lang="en-US" sz="1200" dirty="0" smtClean="0">
                <a:solidFill>
                  <a:srgbClr val="000000"/>
                </a:solidFill>
                <a:ea typeface="Times New Roman"/>
                <a:cs typeface="Times New Roman"/>
              </a:rPr>
              <a:t>looks like “analysis” </a:t>
            </a:r>
            <a:r>
              <a:rPr lang="en-US" sz="1200" dirty="0">
                <a:solidFill>
                  <a:srgbClr val="000000"/>
                </a:solidFill>
                <a:ea typeface="Times New Roman"/>
                <a:cs typeface="Times New Roman"/>
              </a:rPr>
              <a:t>support the “Scope of Nonconformance” statement</a:t>
            </a:r>
            <a:r>
              <a:rPr lang="en-US" sz="1200" dirty="0" smtClean="0">
                <a:solidFill>
                  <a:srgbClr val="000000"/>
                </a:solidFill>
                <a:ea typeface="Times New Roman"/>
                <a:cs typeface="Times New Roman"/>
              </a:rPr>
              <a:t>. Due to lab support in TRT was retired, no back up was assigned to take on the responsibility for equipment management, the </a:t>
            </a:r>
            <a:r>
              <a:rPr lang="en-US" sz="1200" dirty="0">
                <a:solidFill>
                  <a:srgbClr val="000000"/>
                </a:solidFill>
                <a:ea typeface="Times New Roman"/>
                <a:cs typeface="Times New Roman"/>
              </a:rPr>
              <a:t>scope </a:t>
            </a:r>
            <a:r>
              <a:rPr lang="en-US" sz="1200" dirty="0" smtClean="0">
                <a:solidFill>
                  <a:srgbClr val="000000"/>
                </a:solidFill>
                <a:ea typeface="Times New Roman"/>
                <a:cs typeface="Times New Roman"/>
              </a:rPr>
              <a:t>of nonconformance was applied to all TRT labs.</a:t>
            </a:r>
            <a:endParaRPr lang="en-US" sz="1200" dirty="0">
              <a:solidFill>
                <a:srgbClr val="000000"/>
              </a:solidFill>
              <a:ea typeface="Times New Roman"/>
              <a:cs typeface="Times New Roman"/>
            </a:endParaRP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744" y="4080739"/>
            <a:ext cx="457200" cy="50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01746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all" dirty="0">
                <a:solidFill>
                  <a:srgbClr val="C00000"/>
                </a:solidFill>
                <a:cs typeface="Arial"/>
              </a:rPr>
              <a:t>CAR </a:t>
            </a:r>
            <a:r>
              <a:rPr lang="en-US" cap="all" dirty="0" smtClean="0">
                <a:solidFill>
                  <a:srgbClr val="C00000"/>
                </a:solidFill>
                <a:cs typeface="Arial"/>
              </a:rPr>
              <a:t>173917546 - </a:t>
            </a:r>
            <a:r>
              <a:rPr lang="en-US" dirty="0">
                <a:ea typeface="굴림"/>
                <a:cs typeface="Arial"/>
              </a:rPr>
              <a:t>Balina Ling</a:t>
            </a:r>
            <a:endParaRPr lang="en-US" dirty="0">
              <a:solidFill>
                <a:srgbClr val="C00000"/>
              </a:solidFill>
            </a:endParaRPr>
          </a:p>
        </p:txBody>
      </p:sp>
      <p:sp>
        <p:nvSpPr>
          <p:cNvPr id="3" name="Slide Number Placeholder 2"/>
          <p:cNvSpPr>
            <a:spLocks noGrp="1"/>
          </p:cNvSpPr>
          <p:nvPr>
            <p:ph type="sldNum" sz="quarter" idx="10"/>
          </p:nvPr>
        </p:nvSpPr>
        <p:spPr/>
        <p:txBody>
          <a:bodyPr/>
          <a:lstStyle/>
          <a:p>
            <a:pPr>
              <a:defRPr/>
            </a:pPr>
            <a:fld id="{E6C910C9-E72B-47C9-AE83-D7C7E3DA85E1}" type="slidenum">
              <a:rPr lang="en-US" altLang="ko-KR" smtClean="0"/>
              <a:pPr>
                <a:defRPr/>
              </a:pPr>
              <a:t>6</a:t>
            </a:fld>
            <a:endParaRPr lang="en-US" altLang="ko-KR"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7" y="1484784"/>
            <a:ext cx="6696744" cy="11521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023" y="2176382"/>
            <a:ext cx="457200" cy="50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圆角矩形标注 4"/>
          <p:cNvSpPr/>
          <p:nvPr/>
        </p:nvSpPr>
        <p:spPr>
          <a:xfrm>
            <a:off x="1254869" y="3501008"/>
            <a:ext cx="6557492" cy="3024336"/>
          </a:xfrm>
          <a:prstGeom prst="wedgeRoundRectCallout">
            <a:avLst>
              <a:gd name="adj1" fmla="val -30653"/>
              <a:gd name="adj2" fmla="val -85280"/>
              <a:gd name="adj3" fmla="val 16667"/>
            </a:avLst>
          </a:prstGeom>
          <a:solidFill>
            <a:srgbClr val="FFFF00"/>
          </a:solidFill>
          <a:ln>
            <a:solidFill>
              <a:schemeClr val="accent4">
                <a:lumMod val="60000"/>
                <a:lumOff val="40000"/>
              </a:schemeClr>
            </a:solidFill>
          </a:ln>
        </p:spPr>
        <p:style>
          <a:lnRef idx="3">
            <a:schemeClr val="lt1"/>
          </a:lnRef>
          <a:fillRef idx="1">
            <a:schemeClr val="accent4"/>
          </a:fillRef>
          <a:effectRef idx="1">
            <a:schemeClr val="accent4"/>
          </a:effectRef>
          <a:fontRef idx="minor">
            <a:schemeClr val="lt1"/>
          </a:fontRef>
        </p:style>
        <p:txBody>
          <a:bodyPr rtlCol="0" anchor="t"/>
          <a:lstStyle/>
          <a:p>
            <a:pPr defTabSz="914400" fontAlgn="auto">
              <a:spcBef>
                <a:spcPts val="0"/>
              </a:spcBef>
              <a:spcAft>
                <a:spcPts val="0"/>
              </a:spcAft>
            </a:pPr>
            <a:r>
              <a:rPr lang="en-US" sz="1200" b="1" dirty="0">
                <a:solidFill>
                  <a:srgbClr val="C00000"/>
                </a:solidFill>
                <a:ea typeface="Times New Roman"/>
                <a:cs typeface="Times New Roman"/>
              </a:rPr>
              <a:t>(Q4) Explain why/If the Corrective Action Plan will prevent the recurrence of the nonconformity:</a:t>
            </a:r>
          </a:p>
          <a:p>
            <a:pPr defTabSz="914400" fontAlgn="auto">
              <a:spcBef>
                <a:spcPts val="0"/>
              </a:spcBef>
              <a:spcAft>
                <a:spcPts val="0"/>
              </a:spcAft>
            </a:pPr>
            <a:endParaRPr lang="en-US" sz="1200" dirty="0">
              <a:solidFill>
                <a:sysClr val="windowText" lastClr="000000"/>
              </a:solidFill>
              <a:ea typeface="Times New Roman"/>
              <a:cs typeface="Times New Roman"/>
            </a:endParaRPr>
          </a:p>
          <a:p>
            <a:pPr defTabSz="914400" fontAlgn="auto">
              <a:spcBef>
                <a:spcPts val="0"/>
              </a:spcBef>
              <a:spcAft>
                <a:spcPts val="0"/>
              </a:spcAft>
            </a:pPr>
            <a:r>
              <a:rPr lang="en-US" sz="1200" dirty="0">
                <a:solidFill>
                  <a:srgbClr val="000000"/>
                </a:solidFill>
              </a:rPr>
              <a:t>Partially</a:t>
            </a:r>
            <a:r>
              <a:rPr lang="en-US" sz="1200" dirty="0" smtClean="0">
                <a:solidFill>
                  <a:srgbClr val="000000"/>
                </a:solidFill>
              </a:rPr>
              <a:t>.</a:t>
            </a:r>
          </a:p>
          <a:p>
            <a:pPr defTabSz="914400" fontAlgn="auto">
              <a:spcBef>
                <a:spcPts val="0"/>
              </a:spcBef>
              <a:spcAft>
                <a:spcPts val="0"/>
              </a:spcAft>
            </a:pPr>
            <a:r>
              <a:rPr lang="en-US" sz="1200" dirty="0" smtClean="0">
                <a:solidFill>
                  <a:srgbClr val="000000"/>
                </a:solidFill>
                <a:ea typeface="Times New Roman"/>
                <a:cs typeface="Times New Roman"/>
              </a:rPr>
              <a:t>A</a:t>
            </a:r>
            <a:r>
              <a:rPr lang="en-US" sz="1200" dirty="0">
                <a:solidFill>
                  <a:srgbClr val="000000"/>
                </a:solidFill>
                <a:ea typeface="Times New Roman"/>
                <a:cs typeface="Times New Roman"/>
              </a:rPr>
              <a:t>. </a:t>
            </a:r>
            <a:r>
              <a:rPr lang="en-US" sz="1200" dirty="0" smtClean="0">
                <a:solidFill>
                  <a:srgbClr val="000000"/>
                </a:solidFill>
                <a:ea typeface="Times New Roman"/>
                <a:cs typeface="Times New Roman"/>
              </a:rPr>
              <a:t>For the issue of no equipment verification before </a:t>
            </a:r>
            <a:r>
              <a:rPr lang="en-US" sz="1200" dirty="0">
                <a:solidFill>
                  <a:srgbClr val="000000"/>
                </a:solidFill>
                <a:ea typeface="Times New Roman"/>
                <a:cs typeface="Times New Roman"/>
              </a:rPr>
              <a:t>placing into </a:t>
            </a:r>
            <a:r>
              <a:rPr lang="en-US" sz="1200" dirty="0" smtClean="0">
                <a:solidFill>
                  <a:srgbClr val="000000"/>
                </a:solidFill>
                <a:ea typeface="Times New Roman"/>
                <a:cs typeface="Times New Roman"/>
              </a:rPr>
              <a:t>service, no corrective action </a:t>
            </a:r>
            <a:r>
              <a:rPr lang="en-US" sz="1200" dirty="0">
                <a:solidFill>
                  <a:srgbClr val="000000"/>
                </a:solidFill>
                <a:ea typeface="Times New Roman"/>
                <a:cs typeface="Times New Roman"/>
              </a:rPr>
              <a:t>plan </a:t>
            </a:r>
            <a:r>
              <a:rPr lang="en-US" sz="1200" dirty="0" smtClean="0">
                <a:solidFill>
                  <a:srgbClr val="000000"/>
                </a:solidFill>
                <a:ea typeface="Times New Roman"/>
                <a:cs typeface="Times New Roman"/>
              </a:rPr>
              <a:t>was identified to </a:t>
            </a:r>
            <a:r>
              <a:rPr lang="en-US" sz="1200" dirty="0">
                <a:solidFill>
                  <a:sysClr val="windowText" lastClr="000000"/>
                </a:solidFill>
                <a:ea typeface="Times New Roman"/>
                <a:cs typeface="Times New Roman"/>
              </a:rPr>
              <a:t>prevent the recurrence of the </a:t>
            </a:r>
            <a:r>
              <a:rPr lang="en-US" sz="1200" dirty="0" smtClean="0">
                <a:solidFill>
                  <a:sysClr val="windowText" lastClr="000000"/>
                </a:solidFill>
                <a:ea typeface="Times New Roman"/>
                <a:cs typeface="Times New Roman"/>
              </a:rPr>
              <a:t>nonconformity.</a:t>
            </a:r>
            <a:r>
              <a:rPr lang="en-US" sz="1200" dirty="0" smtClean="0">
                <a:solidFill>
                  <a:srgbClr val="000000"/>
                </a:solidFill>
                <a:ea typeface="Times New Roman"/>
                <a:cs typeface="Times New Roman"/>
              </a:rPr>
              <a:t> </a:t>
            </a:r>
            <a:endParaRPr lang="en-US" sz="1200" dirty="0">
              <a:solidFill>
                <a:sysClr val="windowText" lastClr="000000"/>
              </a:solidFill>
              <a:ea typeface="Times New Roman"/>
              <a:cs typeface="Times New Roman"/>
            </a:endParaRPr>
          </a:p>
          <a:p>
            <a:pPr defTabSz="914400" fontAlgn="auto">
              <a:spcBef>
                <a:spcPts val="0"/>
              </a:spcBef>
              <a:spcAft>
                <a:spcPts val="0"/>
              </a:spcAft>
            </a:pPr>
            <a:r>
              <a:rPr lang="en-US" sz="1200" dirty="0" smtClean="0">
                <a:solidFill>
                  <a:sysClr val="windowText" lastClr="000000"/>
                </a:solidFill>
                <a:ea typeface="Times New Roman"/>
                <a:cs typeface="Times New Roman"/>
              </a:rPr>
              <a:t>B. </a:t>
            </a:r>
            <a:r>
              <a:rPr lang="en-US" sz="1200" dirty="0">
                <a:solidFill>
                  <a:srgbClr val="000000"/>
                </a:solidFill>
                <a:ea typeface="Times New Roman"/>
                <a:cs typeface="Times New Roman"/>
              </a:rPr>
              <a:t>For the issue of Equipment </a:t>
            </a:r>
            <a:r>
              <a:rPr lang="en-US" sz="1200" dirty="0" smtClean="0">
                <a:solidFill>
                  <a:srgbClr val="000000"/>
                </a:solidFill>
                <a:ea typeface="Times New Roman"/>
                <a:cs typeface="Times New Roman"/>
              </a:rPr>
              <a:t>were </a:t>
            </a:r>
            <a:r>
              <a:rPr lang="en-US" sz="1200" dirty="0">
                <a:solidFill>
                  <a:srgbClr val="000000"/>
                </a:solidFill>
                <a:ea typeface="Times New Roman"/>
                <a:cs typeface="Times New Roman"/>
              </a:rPr>
              <a:t>not </a:t>
            </a:r>
            <a:r>
              <a:rPr lang="en-US" sz="1200" dirty="0" smtClean="0">
                <a:solidFill>
                  <a:srgbClr val="000000"/>
                </a:solidFill>
                <a:ea typeface="Times New Roman"/>
                <a:cs typeface="Times New Roman"/>
              </a:rPr>
              <a:t>identified, due to root cause was not found, the identified corrective action plan can not prevent the </a:t>
            </a:r>
            <a:r>
              <a:rPr lang="en-US" sz="1200" dirty="0">
                <a:solidFill>
                  <a:sysClr val="windowText" lastClr="000000"/>
                </a:solidFill>
                <a:ea typeface="Times New Roman"/>
                <a:cs typeface="Times New Roman"/>
              </a:rPr>
              <a:t>recurrence of the </a:t>
            </a:r>
            <a:r>
              <a:rPr lang="en-US" sz="1200" dirty="0" smtClean="0">
                <a:solidFill>
                  <a:sysClr val="windowText" lastClr="000000"/>
                </a:solidFill>
                <a:ea typeface="Times New Roman"/>
                <a:cs typeface="Times New Roman"/>
              </a:rPr>
              <a:t>nonconformity.</a:t>
            </a:r>
          </a:p>
          <a:p>
            <a:pPr defTabSz="914400" fontAlgn="auto">
              <a:spcBef>
                <a:spcPts val="0"/>
              </a:spcBef>
              <a:spcAft>
                <a:spcPts val="0"/>
              </a:spcAft>
            </a:pPr>
            <a:endParaRPr lang="en-US" sz="1200" dirty="0" smtClean="0">
              <a:solidFill>
                <a:sysClr val="windowText" lastClr="000000"/>
              </a:solidFill>
              <a:ea typeface="Times New Roman"/>
              <a:cs typeface="Times New Roman"/>
            </a:endParaRPr>
          </a:p>
          <a:p>
            <a:pPr defTabSz="914400" fontAlgn="auto">
              <a:spcBef>
                <a:spcPts val="0"/>
              </a:spcBef>
              <a:spcAft>
                <a:spcPts val="0"/>
              </a:spcAft>
            </a:pPr>
            <a:r>
              <a:rPr lang="en-US" sz="1200" dirty="0" smtClean="0">
                <a:solidFill>
                  <a:sysClr val="windowText" lastClr="000000"/>
                </a:solidFill>
                <a:ea typeface="Times New Roman"/>
                <a:cs typeface="Times New Roman"/>
              </a:rPr>
              <a:t>Based </a:t>
            </a:r>
            <a:r>
              <a:rPr lang="en-US" sz="1200" dirty="0">
                <a:solidFill>
                  <a:sysClr val="windowText" lastClr="000000"/>
                </a:solidFill>
                <a:ea typeface="Times New Roman"/>
                <a:cs typeface="Times New Roman"/>
              </a:rPr>
              <a:t>on the analysis </a:t>
            </a:r>
            <a:r>
              <a:rPr lang="en-US" sz="1200" dirty="0" smtClean="0">
                <a:solidFill>
                  <a:sysClr val="windowText" lastClr="000000"/>
                </a:solidFill>
                <a:ea typeface="Times New Roman"/>
                <a:cs typeface="Times New Roman"/>
              </a:rPr>
              <a:t>for </a:t>
            </a:r>
            <a:r>
              <a:rPr lang="en-US" sz="1200" dirty="0">
                <a:solidFill>
                  <a:sysClr val="windowText" lastClr="000000"/>
                </a:solidFill>
                <a:ea typeface="Times New Roman"/>
                <a:cs typeface="Times New Roman"/>
              </a:rPr>
              <a:t>root </a:t>
            </a:r>
            <a:r>
              <a:rPr lang="en-US" sz="1200" dirty="0" smtClean="0">
                <a:solidFill>
                  <a:sysClr val="windowText" lastClr="000000"/>
                </a:solidFill>
                <a:ea typeface="Times New Roman"/>
                <a:cs typeface="Times New Roman"/>
              </a:rPr>
              <a:t>cause, corrective action plan should be:</a:t>
            </a:r>
          </a:p>
          <a:p>
            <a:pPr defTabSz="914400" fontAlgn="auto">
              <a:spcBef>
                <a:spcPts val="0"/>
              </a:spcBef>
              <a:spcAft>
                <a:spcPts val="0"/>
              </a:spcAft>
            </a:pPr>
            <a:r>
              <a:rPr lang="en-US" sz="1200" dirty="0" smtClean="0">
                <a:solidFill>
                  <a:sysClr val="windowText" lastClr="000000"/>
                </a:solidFill>
                <a:ea typeface="Times New Roman"/>
                <a:cs typeface="Times New Roman"/>
              </a:rPr>
              <a:t>The lab management should provide training, evaluation &amp; qualification for new lab supports, as so they can take on the responsibility of equipment management ASAP; and set up back up process, so as to </a:t>
            </a:r>
            <a:r>
              <a:rPr lang="en-US" sz="1200" dirty="0">
                <a:solidFill>
                  <a:sysClr val="windowText" lastClr="000000"/>
                </a:solidFill>
                <a:ea typeface="Times New Roman"/>
                <a:cs typeface="Times New Roman"/>
              </a:rPr>
              <a:t>prevent the recurrence of the nonconformity</a:t>
            </a:r>
            <a:r>
              <a:rPr lang="en-US" sz="1200" dirty="0" smtClean="0">
                <a:solidFill>
                  <a:sysClr val="windowText" lastClr="000000"/>
                </a:solidFill>
                <a:ea typeface="Times New Roman"/>
                <a:cs typeface="Times New Roman"/>
              </a:rPr>
              <a:t>.</a:t>
            </a:r>
          </a:p>
          <a:p>
            <a:pPr defTabSz="914400" fontAlgn="auto">
              <a:spcBef>
                <a:spcPts val="0"/>
              </a:spcBef>
              <a:spcAft>
                <a:spcPts val="0"/>
              </a:spcAft>
            </a:pPr>
            <a:r>
              <a:rPr lang="en-US" sz="1200" dirty="0">
                <a:solidFill>
                  <a:sysClr val="windowText" lastClr="000000"/>
                </a:solidFill>
                <a:ea typeface="Times New Roman"/>
                <a:cs typeface="Times New Roman"/>
              </a:rPr>
              <a:t>The lab management </a:t>
            </a:r>
            <a:r>
              <a:rPr lang="en-US" sz="1200" dirty="0" smtClean="0">
                <a:solidFill>
                  <a:sysClr val="windowText" lastClr="000000"/>
                </a:solidFill>
                <a:ea typeface="Times New Roman"/>
                <a:cs typeface="Times New Roman"/>
              </a:rPr>
              <a:t>also should provide training for lab technicians regarding SOP’s requirements.</a:t>
            </a:r>
          </a:p>
        </p:txBody>
      </p:sp>
    </p:spTree>
    <p:extLst>
      <p:ext uri="{BB962C8B-B14F-4D97-AF65-F5344CB8AC3E}">
        <p14:creationId xmlns:p14="http://schemas.microsoft.com/office/powerpoint/2010/main" val="1336461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all" dirty="0">
                <a:solidFill>
                  <a:srgbClr val="C00000"/>
                </a:solidFill>
                <a:cs typeface="Arial"/>
              </a:rPr>
              <a:t>CAR </a:t>
            </a:r>
            <a:r>
              <a:rPr lang="en-US" cap="all" dirty="0" smtClean="0">
                <a:solidFill>
                  <a:srgbClr val="C00000"/>
                </a:solidFill>
                <a:cs typeface="Arial"/>
              </a:rPr>
              <a:t>173917546 – </a:t>
            </a:r>
            <a:r>
              <a:rPr lang="en-US" dirty="0" smtClean="0">
                <a:ea typeface="굴림"/>
                <a:cs typeface="Arial"/>
              </a:rPr>
              <a:t>Balina Ling</a:t>
            </a:r>
            <a:r>
              <a:rPr lang="en-US" dirty="0">
                <a:latin typeface="Calibri"/>
                <a:ea typeface="굴림"/>
                <a:cs typeface="굴림"/>
              </a:rPr>
              <a:t/>
            </a:r>
            <a:br>
              <a:rPr lang="en-US" dirty="0">
                <a:latin typeface="Calibri"/>
                <a:ea typeface="굴림"/>
                <a:cs typeface="굴림"/>
              </a:rPr>
            </a:br>
            <a:endParaRPr lang="en-US" dirty="0">
              <a:solidFill>
                <a:srgbClr val="C00000"/>
              </a:solidFill>
            </a:endParaRPr>
          </a:p>
        </p:txBody>
      </p:sp>
      <p:sp>
        <p:nvSpPr>
          <p:cNvPr id="3" name="Slide Number Placeholder 2"/>
          <p:cNvSpPr>
            <a:spLocks noGrp="1"/>
          </p:cNvSpPr>
          <p:nvPr>
            <p:ph type="sldNum" sz="quarter" idx="10"/>
          </p:nvPr>
        </p:nvSpPr>
        <p:spPr/>
        <p:txBody>
          <a:bodyPr/>
          <a:lstStyle/>
          <a:p>
            <a:pPr>
              <a:defRPr/>
            </a:pPr>
            <a:fld id="{E6C910C9-E72B-47C9-AE83-D7C7E3DA85E1}" type="slidenum">
              <a:rPr lang="en-US" altLang="ko-KR" smtClean="0"/>
              <a:pPr>
                <a:defRPr/>
              </a:pPr>
              <a:t>7</a:t>
            </a:fld>
            <a:endParaRPr lang="en-US" altLang="ko-KR"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2145" y="1012887"/>
            <a:ext cx="6632223" cy="11199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4945" y="1298066"/>
            <a:ext cx="457200"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2144" y="2204864"/>
            <a:ext cx="6632223" cy="14636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圆角矩形标注 4"/>
          <p:cNvSpPr/>
          <p:nvPr/>
        </p:nvSpPr>
        <p:spPr>
          <a:xfrm>
            <a:off x="1197572" y="4293096"/>
            <a:ext cx="6741368" cy="1944216"/>
          </a:xfrm>
          <a:prstGeom prst="wedgeRoundRectCallout">
            <a:avLst>
              <a:gd name="adj1" fmla="val 39269"/>
              <a:gd name="adj2" fmla="val -129068"/>
              <a:gd name="adj3" fmla="val 16667"/>
            </a:avLst>
          </a:prstGeom>
          <a:solidFill>
            <a:srgbClr val="FFFF00"/>
          </a:solidFill>
          <a:ln>
            <a:solidFill>
              <a:schemeClr val="accent4">
                <a:lumMod val="60000"/>
                <a:lumOff val="40000"/>
              </a:schemeClr>
            </a:solidFill>
          </a:ln>
        </p:spPr>
        <p:style>
          <a:lnRef idx="3">
            <a:schemeClr val="lt1"/>
          </a:lnRef>
          <a:fillRef idx="1">
            <a:schemeClr val="accent4"/>
          </a:fillRef>
          <a:effectRef idx="1">
            <a:schemeClr val="accent4"/>
          </a:effectRef>
          <a:fontRef idx="minor">
            <a:schemeClr val="lt1"/>
          </a:fontRef>
        </p:style>
        <p:txBody>
          <a:bodyPr rtlCol="0" anchor="t"/>
          <a:lstStyle/>
          <a:p>
            <a:pPr defTabSz="914400" fontAlgn="auto">
              <a:spcBef>
                <a:spcPts val="0"/>
              </a:spcBef>
              <a:spcAft>
                <a:spcPts val="0"/>
              </a:spcAft>
            </a:pPr>
            <a:r>
              <a:rPr lang="en-US" sz="1200" b="1" dirty="0" smtClean="0">
                <a:solidFill>
                  <a:srgbClr val="C00000"/>
                </a:solidFill>
                <a:ea typeface="Times New Roman"/>
                <a:cs typeface="Times New Roman"/>
              </a:rPr>
              <a:t>(Q5) </a:t>
            </a:r>
            <a:r>
              <a:rPr lang="en-US" sz="1200" b="1" dirty="0">
                <a:solidFill>
                  <a:srgbClr val="C00000"/>
                </a:solidFill>
                <a:ea typeface="Times New Roman"/>
                <a:cs typeface="Times New Roman"/>
              </a:rPr>
              <a:t>Explain how/If the containment milestone “stopped the bleeding”:</a:t>
            </a:r>
            <a:endParaRPr lang="en-US" sz="1200" b="1" dirty="0" smtClean="0">
              <a:solidFill>
                <a:srgbClr val="C00000"/>
              </a:solidFill>
              <a:ea typeface="Times New Roman"/>
              <a:cs typeface="Times New Roman"/>
            </a:endParaRPr>
          </a:p>
          <a:p>
            <a:pPr defTabSz="914400" fontAlgn="auto">
              <a:spcBef>
                <a:spcPts val="0"/>
              </a:spcBef>
              <a:spcAft>
                <a:spcPts val="0"/>
              </a:spcAft>
            </a:pPr>
            <a:endParaRPr lang="en-US" sz="1200" dirty="0" smtClean="0">
              <a:solidFill>
                <a:sysClr val="windowText" lastClr="000000"/>
              </a:solidFill>
              <a:ea typeface="Times New Roman"/>
              <a:cs typeface="Times New Roman"/>
            </a:endParaRPr>
          </a:p>
          <a:p>
            <a:pPr defTabSz="914400" fontAlgn="auto">
              <a:spcBef>
                <a:spcPts val="0"/>
              </a:spcBef>
              <a:spcAft>
                <a:spcPts val="0"/>
              </a:spcAft>
            </a:pPr>
            <a:r>
              <a:rPr lang="en-US" sz="1200" dirty="0">
                <a:solidFill>
                  <a:srgbClr val="000000"/>
                </a:solidFill>
              </a:rPr>
              <a:t>Partially.</a:t>
            </a:r>
          </a:p>
          <a:p>
            <a:pPr defTabSz="914400" fontAlgn="auto">
              <a:spcBef>
                <a:spcPts val="0"/>
              </a:spcBef>
              <a:spcAft>
                <a:spcPts val="0"/>
              </a:spcAft>
            </a:pPr>
            <a:r>
              <a:rPr lang="en-US" sz="1200" dirty="0" smtClean="0">
                <a:solidFill>
                  <a:sysClr val="windowText" lastClr="000000"/>
                </a:solidFill>
                <a:ea typeface="Times New Roman"/>
                <a:cs typeface="Times New Roman"/>
              </a:rPr>
              <a:t>A. At </a:t>
            </a:r>
            <a:r>
              <a:rPr lang="en-US" sz="1200" dirty="0">
                <a:solidFill>
                  <a:sysClr val="windowText" lastClr="000000"/>
                </a:solidFill>
                <a:ea typeface="Times New Roman"/>
                <a:cs typeface="Times New Roman"/>
              </a:rPr>
              <a:t>containment, it identified nonconformity equipment are being labeled and verified, but confirmed at milestone, no enough evidences were provided to demonstrate all nonconformity</a:t>
            </a:r>
            <a:r>
              <a:rPr lang="en-US" sz="1200" dirty="0" smtClean="0">
                <a:solidFill>
                  <a:sysClr val="windowText" lastClr="000000"/>
                </a:solidFill>
                <a:ea typeface="Times New Roman"/>
                <a:cs typeface="Times New Roman"/>
              </a:rPr>
              <a:t> </a:t>
            </a:r>
            <a:r>
              <a:rPr lang="en-US" sz="1200" dirty="0">
                <a:solidFill>
                  <a:sysClr val="windowText" lastClr="000000"/>
                </a:solidFill>
                <a:ea typeface="Times New Roman"/>
                <a:cs typeface="Times New Roman"/>
              </a:rPr>
              <a:t>equipment had been labeled and verified.</a:t>
            </a:r>
          </a:p>
          <a:p>
            <a:pPr defTabSz="914400" fontAlgn="auto">
              <a:spcBef>
                <a:spcPts val="0"/>
              </a:spcBef>
              <a:spcAft>
                <a:spcPts val="0"/>
              </a:spcAft>
            </a:pPr>
            <a:r>
              <a:rPr lang="en-US" sz="1200" dirty="0" smtClean="0">
                <a:solidFill>
                  <a:sysClr val="windowText" lastClr="000000"/>
                </a:solidFill>
                <a:ea typeface="Times New Roman"/>
                <a:cs typeface="Times New Roman"/>
              </a:rPr>
              <a:t>B. Additionally</a:t>
            </a:r>
            <a:r>
              <a:rPr lang="en-US" sz="1200" dirty="0">
                <a:solidFill>
                  <a:sysClr val="windowText" lastClr="000000"/>
                </a:solidFill>
                <a:ea typeface="Times New Roman"/>
                <a:cs typeface="Times New Roman"/>
              </a:rPr>
              <a:t>, due to the </a:t>
            </a:r>
            <a:r>
              <a:rPr lang="en-US" sz="1200" dirty="0" smtClean="0">
                <a:solidFill>
                  <a:sysClr val="windowText" lastClr="000000"/>
                </a:solidFill>
                <a:ea typeface="Times New Roman"/>
                <a:cs typeface="Times New Roman"/>
              </a:rPr>
              <a:t>scope </a:t>
            </a:r>
            <a:r>
              <a:rPr lang="en-US" sz="1200" dirty="0">
                <a:solidFill>
                  <a:sysClr val="windowText" lastClr="000000"/>
                </a:solidFill>
                <a:ea typeface="Times New Roman"/>
                <a:cs typeface="Times New Roman"/>
              </a:rPr>
              <a:t>of </a:t>
            </a:r>
            <a:r>
              <a:rPr lang="en-US" sz="1200" dirty="0" smtClean="0">
                <a:solidFill>
                  <a:sysClr val="windowText" lastClr="000000"/>
                </a:solidFill>
                <a:ea typeface="Times New Roman"/>
                <a:cs typeface="Times New Roman"/>
              </a:rPr>
              <a:t>nonconformance was applied to </a:t>
            </a:r>
            <a:r>
              <a:rPr lang="en-US" sz="1200" dirty="0">
                <a:solidFill>
                  <a:sysClr val="windowText" lastClr="000000"/>
                </a:solidFill>
                <a:ea typeface="Times New Roman"/>
                <a:cs typeface="Times New Roman"/>
              </a:rPr>
              <a:t>all TRT </a:t>
            </a:r>
            <a:r>
              <a:rPr lang="en-US" sz="1200" dirty="0" smtClean="0">
                <a:solidFill>
                  <a:sysClr val="windowText" lastClr="000000"/>
                </a:solidFill>
                <a:ea typeface="Times New Roman"/>
                <a:cs typeface="Times New Roman"/>
              </a:rPr>
              <a:t>Labs, </a:t>
            </a:r>
            <a:r>
              <a:rPr lang="en-US" sz="1200" dirty="0">
                <a:solidFill>
                  <a:sysClr val="windowText" lastClr="000000"/>
                </a:solidFill>
                <a:ea typeface="Times New Roman"/>
                <a:cs typeface="Times New Roman"/>
              </a:rPr>
              <a:t>CAR </a:t>
            </a:r>
            <a:r>
              <a:rPr lang="en-US" sz="1200" dirty="0" smtClean="0">
                <a:solidFill>
                  <a:sysClr val="windowText" lastClr="000000"/>
                </a:solidFill>
                <a:ea typeface="Times New Roman"/>
                <a:cs typeface="Times New Roman"/>
              </a:rPr>
              <a:t>Owner did not audit </a:t>
            </a:r>
            <a:r>
              <a:rPr lang="en-US" sz="1200" dirty="0">
                <a:solidFill>
                  <a:sysClr val="windowText" lastClr="000000"/>
                </a:solidFill>
                <a:ea typeface="Times New Roman"/>
                <a:cs typeface="Times New Roman"/>
              </a:rPr>
              <a:t>for the other </a:t>
            </a:r>
            <a:r>
              <a:rPr lang="en-US" sz="1200" dirty="0" smtClean="0">
                <a:solidFill>
                  <a:sysClr val="windowText" lastClr="000000"/>
                </a:solidFill>
                <a:ea typeface="Times New Roman"/>
                <a:cs typeface="Times New Roman"/>
              </a:rPr>
              <a:t>equipment of TRT labs to </a:t>
            </a:r>
            <a:r>
              <a:rPr lang="en-US" sz="1200" dirty="0">
                <a:solidFill>
                  <a:sysClr val="windowText" lastClr="000000"/>
                </a:solidFill>
                <a:ea typeface="Times New Roman"/>
                <a:cs typeface="Times New Roman"/>
              </a:rPr>
              <a:t>see if </a:t>
            </a:r>
            <a:r>
              <a:rPr lang="en-US" sz="1200" dirty="0" smtClean="0">
                <a:solidFill>
                  <a:sysClr val="windowText" lastClr="000000"/>
                </a:solidFill>
                <a:ea typeface="Times New Roman"/>
                <a:cs typeface="Times New Roman"/>
              </a:rPr>
              <a:t>existing same issues, </a:t>
            </a:r>
            <a:r>
              <a:rPr lang="en-US" sz="1200" dirty="0">
                <a:solidFill>
                  <a:sysClr val="windowText" lastClr="000000"/>
                </a:solidFill>
                <a:ea typeface="Times New Roman"/>
                <a:cs typeface="Times New Roman"/>
              </a:rPr>
              <a:t>and </a:t>
            </a:r>
            <a:r>
              <a:rPr lang="en-US" sz="1200" dirty="0" smtClean="0">
                <a:solidFill>
                  <a:sysClr val="windowText" lastClr="000000"/>
                </a:solidFill>
                <a:ea typeface="Times New Roman"/>
                <a:cs typeface="Times New Roman"/>
              </a:rPr>
              <a:t>correct them if any.</a:t>
            </a:r>
          </a:p>
          <a:p>
            <a:pPr defTabSz="914400" fontAlgn="auto">
              <a:spcBef>
                <a:spcPts val="0"/>
              </a:spcBef>
              <a:spcAft>
                <a:spcPts val="0"/>
              </a:spcAft>
            </a:pPr>
            <a:endParaRPr lang="en-US" sz="1400" dirty="0">
              <a:solidFill>
                <a:sysClr val="windowText" lastClr="000000"/>
              </a:solidFill>
              <a:ea typeface="Times New Roman"/>
              <a:cs typeface="Times New Roman"/>
            </a:endParaRPr>
          </a:p>
          <a:p>
            <a:pPr defTabSz="914400" fontAlgn="auto">
              <a:spcBef>
                <a:spcPts val="0"/>
              </a:spcBef>
              <a:spcAft>
                <a:spcPts val="0"/>
              </a:spcAft>
            </a:pPr>
            <a:endParaRPr lang="en-US" sz="1400" dirty="0">
              <a:solidFill>
                <a:sysClr val="windowText" lastClr="000000"/>
              </a:solidFill>
              <a:ea typeface="Times New Roman"/>
              <a:cs typeface="Times New Roman"/>
            </a:endParaRPr>
          </a:p>
        </p:txBody>
      </p:sp>
    </p:spTree>
    <p:extLst>
      <p:ext uri="{BB962C8B-B14F-4D97-AF65-F5344CB8AC3E}">
        <p14:creationId xmlns:p14="http://schemas.microsoft.com/office/powerpoint/2010/main" val="562075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all" dirty="0">
                <a:solidFill>
                  <a:srgbClr val="C00000"/>
                </a:solidFill>
                <a:cs typeface="Arial"/>
              </a:rPr>
              <a:t>CAR 173917546 </a:t>
            </a:r>
            <a:r>
              <a:rPr lang="en-US" cap="all" dirty="0" smtClean="0">
                <a:solidFill>
                  <a:srgbClr val="C00000"/>
                </a:solidFill>
                <a:cs typeface="Arial"/>
              </a:rPr>
              <a:t>– </a:t>
            </a:r>
            <a:r>
              <a:rPr lang="en-US" dirty="0" smtClean="0">
                <a:ea typeface="굴림"/>
                <a:cs typeface="Arial"/>
              </a:rPr>
              <a:t>Jasper Wu</a:t>
            </a:r>
            <a:endParaRPr lang="en-US" dirty="0">
              <a:solidFill>
                <a:srgbClr val="C00000"/>
              </a:solidFill>
            </a:endParaRPr>
          </a:p>
        </p:txBody>
      </p:sp>
      <p:sp>
        <p:nvSpPr>
          <p:cNvPr id="3" name="Slide Number Placeholder 2"/>
          <p:cNvSpPr>
            <a:spLocks noGrp="1"/>
          </p:cNvSpPr>
          <p:nvPr>
            <p:ph type="sldNum" sz="quarter" idx="10"/>
          </p:nvPr>
        </p:nvSpPr>
        <p:spPr/>
        <p:txBody>
          <a:bodyPr/>
          <a:lstStyle/>
          <a:p>
            <a:pPr>
              <a:defRPr/>
            </a:pPr>
            <a:fld id="{E6C910C9-E72B-47C9-AE83-D7C7E3DA85E1}" type="slidenum">
              <a:rPr lang="en-US" altLang="ko-KR" smtClean="0"/>
              <a:pPr>
                <a:defRPr/>
              </a:pPr>
              <a:t>8</a:t>
            </a:fld>
            <a:endParaRPr lang="en-US" altLang="ko-KR"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340768"/>
            <a:ext cx="7272808" cy="25846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3329348"/>
            <a:ext cx="457200"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圆角矩形标注 4"/>
          <p:cNvSpPr/>
          <p:nvPr/>
        </p:nvSpPr>
        <p:spPr>
          <a:xfrm>
            <a:off x="899592" y="4221088"/>
            <a:ext cx="7272808" cy="1728192"/>
          </a:xfrm>
          <a:prstGeom prst="wedgeRoundRectCallout">
            <a:avLst>
              <a:gd name="adj1" fmla="val 1549"/>
              <a:gd name="adj2" fmla="val -62904"/>
              <a:gd name="adj3" fmla="val 16667"/>
            </a:avLst>
          </a:prstGeom>
          <a:solidFill>
            <a:srgbClr val="FFFF00"/>
          </a:solidFill>
          <a:ln>
            <a:solidFill>
              <a:schemeClr val="accent4">
                <a:lumMod val="60000"/>
                <a:lumOff val="40000"/>
              </a:schemeClr>
            </a:solidFill>
          </a:ln>
        </p:spPr>
        <p:style>
          <a:lnRef idx="3">
            <a:schemeClr val="lt1"/>
          </a:lnRef>
          <a:fillRef idx="1">
            <a:schemeClr val="accent4"/>
          </a:fillRef>
          <a:effectRef idx="1">
            <a:schemeClr val="accent4"/>
          </a:effectRef>
          <a:fontRef idx="minor">
            <a:schemeClr val="lt1"/>
          </a:fontRef>
        </p:style>
        <p:txBody>
          <a:bodyPr rtlCol="0" anchor="t"/>
          <a:lstStyle/>
          <a:p>
            <a:pPr defTabSz="914400" fontAlgn="auto">
              <a:spcBef>
                <a:spcPts val="0"/>
              </a:spcBef>
              <a:spcAft>
                <a:spcPts val="0"/>
              </a:spcAft>
            </a:pPr>
            <a:r>
              <a:rPr lang="en-US" sz="1200" b="1" dirty="0" smtClean="0">
                <a:solidFill>
                  <a:srgbClr val="C00000"/>
                </a:solidFill>
                <a:ea typeface="Times New Roman"/>
                <a:cs typeface="Times New Roman"/>
              </a:rPr>
              <a:t>(Q6) </a:t>
            </a:r>
            <a:r>
              <a:rPr lang="en-US" sz="1200" b="1" dirty="0">
                <a:solidFill>
                  <a:srgbClr val="C00000"/>
                </a:solidFill>
                <a:ea typeface="Times New Roman"/>
                <a:cs typeface="Times New Roman"/>
              </a:rPr>
              <a:t>Confirm that/If all corrective action milestones are aligned to each item of the corrective action </a:t>
            </a:r>
            <a:r>
              <a:rPr lang="en-US" sz="1200" b="1" dirty="0" smtClean="0">
                <a:solidFill>
                  <a:srgbClr val="C00000"/>
                </a:solidFill>
                <a:ea typeface="Times New Roman"/>
                <a:cs typeface="Times New Roman"/>
              </a:rPr>
              <a:t>plan:</a:t>
            </a:r>
          </a:p>
          <a:p>
            <a:pPr defTabSz="914400" fontAlgn="auto">
              <a:spcBef>
                <a:spcPts val="0"/>
              </a:spcBef>
              <a:spcAft>
                <a:spcPts val="0"/>
              </a:spcAft>
            </a:pPr>
            <a:endParaRPr lang="en-US" sz="1200" dirty="0" smtClean="0">
              <a:solidFill>
                <a:sysClr val="windowText" lastClr="000000"/>
              </a:solidFill>
              <a:ea typeface="Times New Roman"/>
              <a:cs typeface="Times New Roman"/>
            </a:endParaRPr>
          </a:p>
          <a:p>
            <a:pPr defTabSz="914400" fontAlgn="auto">
              <a:spcBef>
                <a:spcPts val="0"/>
              </a:spcBef>
              <a:spcAft>
                <a:spcPts val="0"/>
              </a:spcAft>
            </a:pPr>
            <a:r>
              <a:rPr lang="en-US" sz="1200" dirty="0">
                <a:solidFill>
                  <a:srgbClr val="000000"/>
                </a:solidFill>
              </a:rPr>
              <a:t>Partially. Corrective action milestones are partially aligned to each item of the corrective action </a:t>
            </a:r>
            <a:r>
              <a:rPr lang="en-US" sz="1200" dirty="0" smtClean="0">
                <a:solidFill>
                  <a:srgbClr val="000000"/>
                </a:solidFill>
              </a:rPr>
              <a:t>plan, due to </a:t>
            </a:r>
            <a:r>
              <a:rPr lang="en-US" sz="1200" dirty="0">
                <a:solidFill>
                  <a:srgbClr val="000000"/>
                </a:solidFill>
              </a:rPr>
              <a:t>Verification milestone is </a:t>
            </a:r>
            <a:r>
              <a:rPr lang="en-US" sz="1200" dirty="0" smtClean="0">
                <a:solidFill>
                  <a:srgbClr val="000000"/>
                </a:solidFill>
              </a:rPr>
              <a:t>available, but verification action was missed </a:t>
            </a:r>
            <a:r>
              <a:rPr lang="en-US" sz="1200" dirty="0">
                <a:solidFill>
                  <a:srgbClr val="000000"/>
                </a:solidFill>
              </a:rPr>
              <a:t>in corrective action plan. </a:t>
            </a:r>
            <a:endParaRPr lang="en-US" sz="1200" dirty="0" smtClean="0">
              <a:solidFill>
                <a:srgbClr val="000000"/>
              </a:solidFill>
            </a:endParaRPr>
          </a:p>
          <a:p>
            <a:pPr defTabSz="914400" fontAlgn="auto">
              <a:spcBef>
                <a:spcPts val="0"/>
              </a:spcBef>
              <a:spcAft>
                <a:spcPts val="0"/>
              </a:spcAft>
            </a:pPr>
            <a:endParaRPr lang="en-US" sz="1200" dirty="0">
              <a:solidFill>
                <a:srgbClr val="000000"/>
              </a:solidFill>
            </a:endParaRPr>
          </a:p>
          <a:p>
            <a:pPr defTabSz="914400" fontAlgn="auto">
              <a:spcBef>
                <a:spcPts val="0"/>
              </a:spcBef>
              <a:spcAft>
                <a:spcPts val="0"/>
              </a:spcAft>
            </a:pPr>
            <a:r>
              <a:rPr lang="en-US" sz="1200" dirty="0">
                <a:solidFill>
                  <a:srgbClr val="000000"/>
                </a:solidFill>
              </a:rPr>
              <a:t>Another, </a:t>
            </a:r>
            <a:r>
              <a:rPr lang="en-US" sz="1200" dirty="0" smtClean="0">
                <a:solidFill>
                  <a:srgbClr val="000000"/>
                </a:solidFill>
              </a:rPr>
              <a:t>the </a:t>
            </a:r>
            <a:r>
              <a:rPr lang="en-US" sz="1200" dirty="0" smtClean="0">
                <a:solidFill>
                  <a:sysClr val="windowText" lastClr="000000"/>
                </a:solidFill>
                <a:ea typeface="Times New Roman"/>
                <a:cs typeface="Times New Roman"/>
              </a:rPr>
              <a:t>sequence of </a:t>
            </a:r>
            <a:r>
              <a:rPr lang="en-US" sz="1200" dirty="0" smtClean="0">
                <a:solidFill>
                  <a:srgbClr val="000000"/>
                </a:solidFill>
              </a:rPr>
              <a:t>implement date </a:t>
            </a:r>
            <a:r>
              <a:rPr lang="en-US" sz="1200" dirty="0" smtClean="0">
                <a:solidFill>
                  <a:sysClr val="windowText" lastClr="000000"/>
                </a:solidFill>
                <a:ea typeface="Times New Roman"/>
                <a:cs typeface="Times New Roman"/>
              </a:rPr>
              <a:t>was error, </a:t>
            </a:r>
            <a:r>
              <a:rPr lang="en-US" sz="1200" dirty="0">
                <a:solidFill>
                  <a:sysClr val="windowText" lastClr="000000"/>
                </a:solidFill>
                <a:ea typeface="Times New Roman"/>
                <a:cs typeface="Times New Roman"/>
              </a:rPr>
              <a:t>containment </a:t>
            </a:r>
            <a:r>
              <a:rPr lang="en-US" sz="1200" dirty="0" smtClean="0">
                <a:solidFill>
                  <a:sysClr val="windowText" lastClr="000000"/>
                </a:solidFill>
                <a:ea typeface="Times New Roman"/>
                <a:cs typeface="Times New Roman"/>
              </a:rPr>
              <a:t>milestone should </a:t>
            </a:r>
            <a:r>
              <a:rPr lang="en-US" sz="1200" dirty="0">
                <a:solidFill>
                  <a:sysClr val="windowText" lastClr="000000"/>
                </a:solidFill>
                <a:ea typeface="Times New Roman"/>
                <a:cs typeface="Times New Roman"/>
              </a:rPr>
              <a:t>be </a:t>
            </a:r>
            <a:r>
              <a:rPr lang="en-US" sz="1200" dirty="0" smtClean="0">
                <a:solidFill>
                  <a:sysClr val="windowText" lastClr="000000"/>
                </a:solidFill>
                <a:ea typeface="Times New Roman"/>
                <a:cs typeface="Times New Roman"/>
              </a:rPr>
              <a:t>conducted before the long term milestone.</a:t>
            </a:r>
            <a:endParaRPr lang="en-US" sz="1200" dirty="0">
              <a:solidFill>
                <a:sysClr val="windowText" lastClr="000000"/>
              </a:solidFill>
              <a:ea typeface="Times New Roman"/>
              <a:cs typeface="Times New Roman"/>
            </a:endParaRPr>
          </a:p>
          <a:p>
            <a:pPr defTabSz="914400" fontAlgn="auto">
              <a:spcBef>
                <a:spcPts val="0"/>
              </a:spcBef>
              <a:spcAft>
                <a:spcPts val="0"/>
              </a:spcAft>
            </a:pPr>
            <a:endParaRPr lang="en-US" sz="1400" dirty="0">
              <a:solidFill>
                <a:sysClr val="windowText" lastClr="000000"/>
              </a:solidFill>
              <a:ea typeface="Times New Roman"/>
              <a:cs typeface="Times New Roman"/>
            </a:endParaRPr>
          </a:p>
          <a:p>
            <a:pPr defTabSz="914400" fontAlgn="auto">
              <a:spcBef>
                <a:spcPts val="0"/>
              </a:spcBef>
              <a:spcAft>
                <a:spcPts val="0"/>
              </a:spcAft>
            </a:pPr>
            <a:endParaRPr lang="en-US" sz="1400" dirty="0">
              <a:solidFill>
                <a:sysClr val="windowText" lastClr="000000"/>
              </a:solidFill>
              <a:ea typeface="Times New Roman"/>
              <a:cs typeface="Times New Roman"/>
            </a:endParaRPr>
          </a:p>
        </p:txBody>
      </p:sp>
    </p:spTree>
    <p:extLst>
      <p:ext uri="{BB962C8B-B14F-4D97-AF65-F5344CB8AC3E}">
        <p14:creationId xmlns:p14="http://schemas.microsoft.com/office/powerpoint/2010/main" val="2764356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all" dirty="0">
                <a:solidFill>
                  <a:srgbClr val="C00000"/>
                </a:solidFill>
                <a:cs typeface="Arial"/>
              </a:rPr>
              <a:t>CAR 173917546 – </a:t>
            </a:r>
            <a:r>
              <a:rPr lang="en-US" dirty="0" smtClean="0">
                <a:ea typeface="굴림"/>
                <a:cs typeface="Arial"/>
              </a:rPr>
              <a:t>Jasper Wu</a:t>
            </a:r>
            <a:endParaRPr lang="en-US" dirty="0">
              <a:solidFill>
                <a:srgbClr val="C00000"/>
              </a:solidFill>
            </a:endParaRPr>
          </a:p>
        </p:txBody>
      </p:sp>
      <p:sp>
        <p:nvSpPr>
          <p:cNvPr id="3" name="Slide Number Placeholder 2"/>
          <p:cNvSpPr>
            <a:spLocks noGrp="1"/>
          </p:cNvSpPr>
          <p:nvPr>
            <p:ph type="sldNum" sz="quarter" idx="10"/>
          </p:nvPr>
        </p:nvSpPr>
        <p:spPr/>
        <p:txBody>
          <a:bodyPr/>
          <a:lstStyle/>
          <a:p>
            <a:pPr>
              <a:defRPr/>
            </a:pPr>
            <a:fld id="{E6C910C9-E72B-47C9-AE83-D7C7E3DA85E1}" type="slidenum">
              <a:rPr lang="en-US" altLang="ko-KR" smtClean="0"/>
              <a:pPr>
                <a:defRPr/>
              </a:pPr>
              <a:t>9</a:t>
            </a:fld>
            <a:endParaRPr lang="en-US" altLang="ko-KR"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912582"/>
            <a:ext cx="6791325" cy="5048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392" y="3169648"/>
            <a:ext cx="457200"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圆角矩形标注 4"/>
          <p:cNvSpPr/>
          <p:nvPr/>
        </p:nvSpPr>
        <p:spPr>
          <a:xfrm>
            <a:off x="6757281" y="2150149"/>
            <a:ext cx="2376264" cy="4087163"/>
          </a:xfrm>
          <a:prstGeom prst="wedgeRoundRectCallout">
            <a:avLst>
              <a:gd name="adj1" fmla="val -120352"/>
              <a:gd name="adj2" fmla="val 11468"/>
              <a:gd name="adj3" fmla="val 16667"/>
            </a:avLst>
          </a:prstGeom>
          <a:solidFill>
            <a:srgbClr val="FFFF00"/>
          </a:solidFill>
          <a:ln>
            <a:solidFill>
              <a:schemeClr val="accent4">
                <a:lumMod val="60000"/>
                <a:lumOff val="40000"/>
              </a:schemeClr>
            </a:solidFill>
          </a:ln>
        </p:spPr>
        <p:style>
          <a:lnRef idx="3">
            <a:schemeClr val="lt1"/>
          </a:lnRef>
          <a:fillRef idx="1">
            <a:schemeClr val="accent4"/>
          </a:fillRef>
          <a:effectRef idx="1">
            <a:schemeClr val="accent4"/>
          </a:effectRef>
          <a:fontRef idx="minor">
            <a:schemeClr val="lt1"/>
          </a:fontRef>
        </p:style>
        <p:txBody>
          <a:bodyPr rtlCol="0" anchor="t"/>
          <a:lstStyle/>
          <a:p>
            <a:pPr fontAlgn="auto">
              <a:spcBef>
                <a:spcPts val="0"/>
              </a:spcBef>
              <a:spcAft>
                <a:spcPts val="0"/>
              </a:spcAft>
              <a:defRPr/>
            </a:pPr>
            <a:r>
              <a:rPr lang="en-US" sz="1200" b="1" dirty="0">
                <a:solidFill>
                  <a:srgbClr val="C00000"/>
                </a:solidFill>
              </a:rPr>
              <a:t>(Q7) Explain how/If the verification milestone confirmed the effective implementation of  the corrective action </a:t>
            </a:r>
            <a:r>
              <a:rPr lang="en-US" sz="1200" b="1" dirty="0" smtClean="0">
                <a:solidFill>
                  <a:srgbClr val="C00000"/>
                </a:solidFill>
              </a:rPr>
              <a:t>plan.</a:t>
            </a:r>
          </a:p>
          <a:p>
            <a:pPr fontAlgn="auto">
              <a:spcBef>
                <a:spcPts val="0"/>
              </a:spcBef>
              <a:spcAft>
                <a:spcPts val="0"/>
              </a:spcAft>
              <a:defRPr/>
            </a:pPr>
            <a:endParaRPr lang="en-US" sz="1200" dirty="0">
              <a:solidFill>
                <a:srgbClr val="000000"/>
              </a:solidFill>
            </a:endParaRPr>
          </a:p>
          <a:p>
            <a:pPr fontAlgn="auto">
              <a:spcBef>
                <a:spcPts val="0"/>
              </a:spcBef>
              <a:spcAft>
                <a:spcPts val="0"/>
              </a:spcAft>
              <a:defRPr/>
            </a:pPr>
            <a:r>
              <a:rPr lang="en-US" sz="1200" dirty="0" smtClean="0">
                <a:solidFill>
                  <a:sysClr val="windowText" lastClr="000000"/>
                </a:solidFill>
                <a:ea typeface="Times New Roman"/>
                <a:cs typeface="Times New Roman"/>
              </a:rPr>
              <a:t>Yes</a:t>
            </a:r>
            <a:r>
              <a:rPr lang="en-US" sz="1200" dirty="0">
                <a:solidFill>
                  <a:sysClr val="windowText" lastClr="000000"/>
                </a:solidFill>
                <a:ea typeface="Times New Roman"/>
                <a:cs typeface="Times New Roman"/>
              </a:rPr>
              <a:t>, </a:t>
            </a:r>
            <a:r>
              <a:rPr lang="en-US" sz="1200" dirty="0" smtClean="0">
                <a:solidFill>
                  <a:sysClr val="windowText" lastClr="000000"/>
                </a:solidFill>
                <a:ea typeface="Times New Roman"/>
                <a:cs typeface="Times New Roman"/>
              </a:rPr>
              <a:t>CAR owner </a:t>
            </a:r>
            <a:r>
              <a:rPr lang="en-US" sz="1200" dirty="0">
                <a:solidFill>
                  <a:sysClr val="windowText" lastClr="000000"/>
                </a:solidFill>
                <a:ea typeface="Times New Roman"/>
                <a:cs typeface="Times New Roman"/>
              </a:rPr>
              <a:t>had </a:t>
            </a:r>
            <a:r>
              <a:rPr lang="en-US" sz="1200" dirty="0" smtClean="0">
                <a:solidFill>
                  <a:sysClr val="windowText" lastClr="000000"/>
                </a:solidFill>
                <a:ea typeface="Times New Roman"/>
                <a:cs typeface="Times New Roman"/>
              </a:rPr>
              <a:t>randomly selected five instruments to confirm if they had been labeled and </a:t>
            </a:r>
            <a:r>
              <a:rPr lang="en-US" sz="1200" dirty="0">
                <a:solidFill>
                  <a:sysClr val="windowText" lastClr="000000"/>
                </a:solidFill>
                <a:ea typeface="Times New Roman"/>
                <a:cs typeface="Times New Roman"/>
              </a:rPr>
              <a:t>verified </a:t>
            </a:r>
            <a:r>
              <a:rPr lang="en-US" sz="1200" dirty="0" smtClean="0">
                <a:solidFill>
                  <a:sysClr val="windowText" lastClr="000000"/>
                </a:solidFill>
                <a:ea typeface="Times New Roman"/>
                <a:cs typeface="Times New Roman"/>
              </a:rPr>
              <a:t>to meet the </a:t>
            </a:r>
            <a:r>
              <a:rPr lang="en-US" sz="1200" dirty="0">
                <a:solidFill>
                  <a:sysClr val="windowText" lastClr="000000"/>
                </a:solidFill>
                <a:ea typeface="Times New Roman"/>
                <a:cs typeface="Times New Roman"/>
              </a:rPr>
              <a:t>specification, </a:t>
            </a:r>
            <a:r>
              <a:rPr lang="en-US" sz="1200" dirty="0" smtClean="0">
                <a:solidFill>
                  <a:sysClr val="windowText" lastClr="000000"/>
                </a:solidFill>
                <a:ea typeface="Times New Roman"/>
                <a:cs typeface="Times New Roman"/>
              </a:rPr>
              <a:t>and randomly interviewed lab staff to confirm if he is familiar with the requirements. </a:t>
            </a:r>
          </a:p>
          <a:p>
            <a:pPr fontAlgn="auto">
              <a:spcBef>
                <a:spcPts val="0"/>
              </a:spcBef>
              <a:spcAft>
                <a:spcPts val="0"/>
              </a:spcAft>
              <a:defRPr/>
            </a:pPr>
            <a:r>
              <a:rPr lang="en-US" sz="1200" dirty="0" smtClean="0">
                <a:solidFill>
                  <a:sysClr val="windowText" lastClr="000000"/>
                </a:solidFill>
                <a:ea typeface="Times New Roman"/>
                <a:cs typeface="Times New Roman"/>
              </a:rPr>
              <a:t>But suggest to add the comments that ‘After verification, all nonconformity equipment were met the specification, no track back is needed.</a:t>
            </a:r>
            <a:endParaRPr lang="en-US" sz="1200" dirty="0">
              <a:solidFill>
                <a:sysClr val="windowText" lastClr="000000"/>
              </a:solidFill>
              <a:ea typeface="Times New Roman"/>
              <a:cs typeface="Times New Roman"/>
            </a:endParaRPr>
          </a:p>
          <a:p>
            <a:pPr fontAlgn="auto">
              <a:spcBef>
                <a:spcPts val="0"/>
              </a:spcBef>
              <a:spcAft>
                <a:spcPts val="0"/>
              </a:spcAft>
              <a:defRPr/>
            </a:pPr>
            <a:endParaRPr lang="en-US" sz="1200" dirty="0" smtClean="0">
              <a:solidFill>
                <a:srgbClr val="000000"/>
              </a:solidFill>
            </a:endParaRPr>
          </a:p>
        </p:txBody>
      </p:sp>
    </p:spTree>
    <p:extLst>
      <p:ext uri="{BB962C8B-B14F-4D97-AF65-F5344CB8AC3E}">
        <p14:creationId xmlns:p14="http://schemas.microsoft.com/office/powerpoint/2010/main" val="3623409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heme/theme1.xml><?xml version="1.0" encoding="utf-8"?>
<a:theme xmlns:a="http://schemas.openxmlformats.org/drawingml/2006/main" name="ULTemplate">
  <a:themeElements>
    <a:clrScheme name="Custom 4">
      <a:dk1>
        <a:srgbClr val="000000"/>
      </a:dk1>
      <a:lt1>
        <a:sysClr val="window" lastClr="FFFFFF"/>
      </a:lt1>
      <a:dk2>
        <a:srgbClr val="C20632"/>
      </a:dk2>
      <a:lt2>
        <a:srgbClr val="D1C7B6"/>
      </a:lt2>
      <a:accent1>
        <a:srgbClr val="C70932"/>
      </a:accent1>
      <a:accent2>
        <a:srgbClr val="F58517"/>
      </a:accent2>
      <a:accent3>
        <a:srgbClr val="93C94B"/>
      </a:accent3>
      <a:accent4>
        <a:srgbClr val="3E9E33"/>
      </a:accent4>
      <a:accent5>
        <a:srgbClr val="54A4A0"/>
      </a:accent5>
      <a:accent6>
        <a:srgbClr val="0C6E7A"/>
      </a:accent6>
      <a:hlink>
        <a:srgbClr val="C30034"/>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err="1" smtClean="0">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3908</TotalTime>
  <Words>1067</Words>
  <Application>Microsoft Office PowerPoint</Application>
  <PresentationFormat>On-screen Show (4:3)</PresentationFormat>
  <Paragraphs>103</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ULTemplate</vt:lpstr>
      <vt:lpstr>CAR# CAR 173917546  Finding</vt:lpstr>
      <vt:lpstr>CAR 173917546 – Anne Deng</vt:lpstr>
      <vt:lpstr>CAR 173917546  - Anne Deng</vt:lpstr>
      <vt:lpstr>CAR 173917546 - Thomas Kestner</vt:lpstr>
      <vt:lpstr>CAR 173917546 - Thomas Kestner</vt:lpstr>
      <vt:lpstr>CAR 173917546 - Balina Ling</vt:lpstr>
      <vt:lpstr>CAR 173917546 – Balina Ling </vt:lpstr>
      <vt:lpstr>CAR 173917546 – Jasper Wu</vt:lpstr>
      <vt:lpstr>CAR 173917546 – Jasper Wu</vt:lpstr>
      <vt:lpstr>CAR 173917546 – CAR Review Criteria Check</vt:lpstr>
      <vt:lpstr>Finding CAR # 173917546</vt:lpstr>
      <vt:lpstr>CAR review - 173917546</vt:lpstr>
      <vt:lpstr>CAR review - 173917546</vt:lpstr>
      <vt:lpstr>CAR review - 173917546</vt:lpstr>
      <vt:lpstr>CAR review - 173917546</vt:lpstr>
      <vt:lpstr>CAR Review -  173917546</vt:lpstr>
      <vt:lpstr>CAR Review -  173917546</vt:lpstr>
    </vt:vector>
  </TitlesOfParts>
  <Company>Rasputin School of Magic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Helvetica bold 30 pts two lines</dc:title>
  <dc:creator>T. Player</dc:creator>
  <cp:lastModifiedBy>Cheryl Adams</cp:lastModifiedBy>
  <cp:revision>459</cp:revision>
  <cp:lastPrinted>2016-08-15T01:54:43Z</cp:lastPrinted>
  <dcterms:created xsi:type="dcterms:W3CDTF">2010-12-21T03:48:07Z</dcterms:created>
  <dcterms:modified xsi:type="dcterms:W3CDTF">2017-12-18T19:59:20Z</dcterms:modified>
</cp:coreProperties>
</file>