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278" r:id="rId3"/>
    <p:sldId id="281" r:id="rId4"/>
    <p:sldId id="279" r:id="rId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835"/>
    <a:srgbClr val="96C547"/>
    <a:srgbClr val="6EC1BC"/>
    <a:srgbClr val="F18307"/>
    <a:srgbClr val="459D2D"/>
    <a:srgbClr val="1B808E"/>
    <a:srgbClr val="C10036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-677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F86D3C-68A8-429F-A307-2529DBFF445E}" type="datetimeFigureOut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006A0A-FF91-4BC8-B924-1F36E777EF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66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6D298E-8E00-4177-9FCB-665028E12D53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58B573-2FA1-4620-901B-C06AA065D5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148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7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4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6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D985D-DFEA-4429-A474-59BBD2CCDF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678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5F2C5-6C6F-49EB-BBD4-C923451AAD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40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F456C-D554-4A72-9D84-8C2DBB9A78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02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9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EA375-F1E4-4DC5-A7FF-CC307AAD83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448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A84B9-1B69-4301-9430-578DCEEC7F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767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5AAC2-1F3C-4A1B-BD90-91CC497B30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82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423EAC-B64E-4ADE-9A05-1AC4A007A8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153915455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A3D109D-47B3-43FD-B051-499480995D2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14340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963" y="1646238"/>
            <a:ext cx="5335587" cy="1371600"/>
          </a:xfrm>
        </p:spPr>
      </p:pic>
      <p:pic>
        <p:nvPicPr>
          <p:cNvPr id="1434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432175"/>
            <a:ext cx="336073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352925"/>
            <a:ext cx="53721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153915455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E1C5A29-EEA5-4E98-A6FD-039D8F47D83B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pic>
        <p:nvPicPr>
          <p:cNvPr id="1536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" y="1462088"/>
            <a:ext cx="5440363" cy="1539875"/>
          </a:xfrm>
        </p:spPr>
      </p:pic>
      <p:pic>
        <p:nvPicPr>
          <p:cNvPr id="1536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048000"/>
            <a:ext cx="58388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153915455</a:t>
            </a:r>
          </a:p>
        </p:txBody>
      </p:sp>
      <p:pic>
        <p:nvPicPr>
          <p:cNvPr id="1638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0575" y="1417638"/>
            <a:ext cx="5480050" cy="2582862"/>
          </a:xfrm>
        </p:spPr>
      </p:pic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A8221E9-2DC7-4F9D-A7BD-EC0763B2FFF5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pic>
        <p:nvPicPr>
          <p:cNvPr id="1638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541713"/>
            <a:ext cx="5646738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8925" y="271463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  <a:cs typeface="Geneva"/>
              </a:rPr>
              <a:t>CAR 153915455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D0DEDA0-EED9-4722-9901-6D80EB9F2691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17412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4375" y="1741488"/>
            <a:ext cx="5175250" cy="4243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12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ULTemplate</vt:lpstr>
      <vt:lpstr>CAR 153915455</vt:lpstr>
      <vt:lpstr>CAR 153915455</vt:lpstr>
      <vt:lpstr>CAR 153915455</vt:lpstr>
      <vt:lpstr>CAR 153915455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132</cp:revision>
  <dcterms:created xsi:type="dcterms:W3CDTF">2010-12-21T03:48:07Z</dcterms:created>
  <dcterms:modified xsi:type="dcterms:W3CDTF">2016-05-27T20:10:43Z</dcterms:modified>
</cp:coreProperties>
</file>