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01" r:id="rId2"/>
    <p:sldId id="602" r:id="rId3"/>
    <p:sldId id="603" r:id="rId4"/>
    <p:sldId id="605" r:id="rId5"/>
    <p:sldId id="608" r:id="rId6"/>
    <p:sldId id="606" r:id="rId7"/>
    <p:sldId id="607" r:id="rId8"/>
    <p:sldId id="587" r:id="rId9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BE4D4A"/>
    <a:srgbClr val="E02C28"/>
    <a:srgbClr val="C14A47"/>
    <a:srgbClr val="00CC00"/>
    <a:srgbClr val="0000FF"/>
    <a:srgbClr val="FF00FF"/>
    <a:srgbClr val="8AF71D"/>
    <a:srgbClr val="BA0693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29" autoAdjust="0"/>
    <p:restoredTop sz="84266" autoAdjust="0"/>
  </p:normalViewPr>
  <p:slideViewPr>
    <p:cSldViewPr snapToGrid="0" snapToObjects="1">
      <p:cViewPr>
        <p:scale>
          <a:sx n="80" d="100"/>
          <a:sy n="80" d="100"/>
        </p:scale>
        <p:origin x="-874" y="-40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9/30/2015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037"/>
          </a:xfrm>
        </p:spPr>
        <p:txBody>
          <a:bodyPr/>
          <a:lstStyle/>
          <a:p>
            <a:r>
              <a:rPr lang="en-US" dirty="0" smtClean="0"/>
              <a:t>CAR 153914905 – Exemplary CAR (Finding)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18293" y="1543049"/>
            <a:ext cx="2066925" cy="695325"/>
          </a:xfrm>
          <a:prstGeom prst="wedgeRoundRectCallout">
            <a:avLst>
              <a:gd name="adj1" fmla="val -21595"/>
              <a:gd name="adj2" fmla="val 104966"/>
              <a:gd name="adj3" fmla="val 1666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All the critical Accreditor due date info is included.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" y="2691641"/>
            <a:ext cx="5443537" cy="402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4" y="759676"/>
            <a:ext cx="4924425" cy="336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143374" y="895350"/>
            <a:ext cx="2622550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All required information is present and clear (requirement, NCR, Objective Evidence, reference numbers, etc.).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101974" y="5191125"/>
            <a:ext cx="2352675" cy="66675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Helpful Owner guidelines and links to additional resources included</a:t>
            </a:r>
          </a:p>
        </p:txBody>
      </p:sp>
    </p:spTree>
    <p:extLst>
      <p:ext uri="{BB962C8B-B14F-4D97-AF65-F5344CB8AC3E}">
        <p14:creationId xmlns:p14="http://schemas.microsoft.com/office/powerpoint/2010/main" val="133238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037"/>
          </a:xfrm>
        </p:spPr>
        <p:txBody>
          <a:bodyPr/>
          <a:lstStyle/>
          <a:p>
            <a:r>
              <a:rPr lang="en-US" dirty="0"/>
              <a:t>CAR 153914905 – Exemplary CAR (Finding)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742950"/>
            <a:ext cx="6276975" cy="428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6486525" y="804862"/>
            <a:ext cx="2200275" cy="390525"/>
          </a:xfrm>
          <a:prstGeom prst="wedgeRoundRectCallout">
            <a:avLst>
              <a:gd name="adj1" fmla="val -63257"/>
              <a:gd name="adj2" fmla="val -25305"/>
              <a:gd name="adj3" fmla="val 1666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Stakeholders identified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3763824"/>
            <a:ext cx="6015037" cy="287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4752975" y="1447800"/>
            <a:ext cx="2238375" cy="504825"/>
          </a:xfrm>
          <a:prstGeom prst="wedgeRoundRectCallout">
            <a:avLst>
              <a:gd name="adj1" fmla="val -70195"/>
              <a:gd name="adj2" fmla="val -5425"/>
              <a:gd name="adj3" fmla="val 1666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Thorough scope analysis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00175" y="3763824"/>
            <a:ext cx="2600325" cy="417651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Clear RCA method (5 Why’s)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1947" y="5202962"/>
            <a:ext cx="2937456" cy="102684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Succinct RC.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Analysis supports scope and RC.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Correct Category, Type, Sector/Industry and Geography selected.</a:t>
            </a:r>
          </a:p>
        </p:txBody>
      </p:sp>
    </p:spTree>
    <p:extLst>
      <p:ext uri="{BB962C8B-B14F-4D97-AF65-F5344CB8AC3E}">
        <p14:creationId xmlns:p14="http://schemas.microsoft.com/office/powerpoint/2010/main" val="180590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037"/>
          </a:xfrm>
        </p:spPr>
        <p:txBody>
          <a:bodyPr/>
          <a:lstStyle/>
          <a:p>
            <a:r>
              <a:rPr lang="en-US" dirty="0"/>
              <a:t>CAR 153914905 – Exemplary CAR (Finding)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3" y="1381125"/>
            <a:ext cx="7301119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6777039" y="3833812"/>
            <a:ext cx="2014539" cy="923925"/>
          </a:xfrm>
          <a:prstGeom prst="wedgeRoundRectCallout">
            <a:avLst>
              <a:gd name="adj1" fmla="val -82772"/>
              <a:gd name="adj2" fmla="val -43686"/>
              <a:gd name="adj3" fmla="val 1666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Note added before closing the CAR to explain the minor change in the CAP.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905500" y="828675"/>
            <a:ext cx="2505075" cy="742950"/>
          </a:xfrm>
          <a:prstGeom prst="wedgeRoundRectCallou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Clear explanation why no training or communication milestone is required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876300" y="5595937"/>
            <a:ext cx="2238375" cy="423863"/>
          </a:xfrm>
          <a:prstGeom prst="wedgeRoundRectCallout">
            <a:avLst>
              <a:gd name="adj1" fmla="val -15301"/>
              <a:gd name="adj2" fmla="val -97050"/>
              <a:gd name="adj3" fmla="val 1666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Milestones match the CAP</a:t>
            </a:r>
          </a:p>
        </p:txBody>
      </p:sp>
    </p:spTree>
    <p:extLst>
      <p:ext uri="{BB962C8B-B14F-4D97-AF65-F5344CB8AC3E}">
        <p14:creationId xmlns:p14="http://schemas.microsoft.com/office/powerpoint/2010/main" val="26082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153914905 – Exemplary CAR (Finding)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762000"/>
            <a:ext cx="6734175" cy="259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33" y="2533649"/>
            <a:ext cx="6201242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00075" y="3938587"/>
            <a:ext cx="1676400" cy="153828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Clear evidence, including attached form and evidence it has been stored correctly in KMS.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753225" y="918369"/>
            <a:ext cx="2057400" cy="465138"/>
          </a:xfrm>
          <a:prstGeom prst="wedgeRoundRectCallout">
            <a:avLst>
              <a:gd name="adj1" fmla="val -55092"/>
              <a:gd name="adj2" fmla="val 111647"/>
              <a:gd name="adj3" fmla="val 1666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Concise milestone expectation</a:t>
            </a:r>
          </a:p>
        </p:txBody>
      </p:sp>
    </p:spTree>
    <p:extLst>
      <p:ext uri="{BB962C8B-B14F-4D97-AF65-F5344CB8AC3E}">
        <p14:creationId xmlns:p14="http://schemas.microsoft.com/office/powerpoint/2010/main" val="29962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153914905 – Exemplary CAR (Finding)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823914"/>
            <a:ext cx="5895975" cy="267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339" y="974075"/>
            <a:ext cx="2643186" cy="3372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567113"/>
            <a:ext cx="3095625" cy="26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3916137"/>
            <a:ext cx="2838450" cy="255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6019800" y="727868"/>
            <a:ext cx="2381250" cy="872331"/>
          </a:xfrm>
          <a:prstGeom prst="wedgeRoundRectCallout">
            <a:avLst>
              <a:gd name="adj1" fmla="val -120292"/>
              <a:gd name="adj2" fmla="val 58144"/>
              <a:gd name="adj3" fmla="val 1666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Very detailed milestone expectation, updated when the storage location changed, before closing CAR.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858000" y="4557712"/>
            <a:ext cx="1676400" cy="153828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Clear evidence, including attached form and evidence it has been stored correctly in KMS.</a:t>
            </a:r>
          </a:p>
        </p:txBody>
      </p:sp>
    </p:spTree>
    <p:extLst>
      <p:ext uri="{BB962C8B-B14F-4D97-AF65-F5344CB8AC3E}">
        <p14:creationId xmlns:p14="http://schemas.microsoft.com/office/powerpoint/2010/main" val="32455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153914905 – Exemplary CAR (Finding)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952500"/>
            <a:ext cx="6877050" cy="358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457325" y="4724400"/>
            <a:ext cx="6000750" cy="10287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Business Unit Presidents and other identified executives have been removed from the CAR escalation chain and replaced with Joe Taylor.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Correct NA CPO Optional Recipient added for Accreditor Finding CAR.</a:t>
            </a:r>
          </a:p>
        </p:txBody>
      </p:sp>
    </p:spTree>
    <p:extLst>
      <p:ext uri="{BB962C8B-B14F-4D97-AF65-F5344CB8AC3E}">
        <p14:creationId xmlns:p14="http://schemas.microsoft.com/office/powerpoint/2010/main" val="5318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153914905 – Exemplary CAR (Finding)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417638"/>
            <a:ext cx="6648450" cy="280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9" y="2724150"/>
            <a:ext cx="6634162" cy="382593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07" y="821855"/>
            <a:ext cx="6219825" cy="62277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166689" y="752475"/>
            <a:ext cx="2114550" cy="665163"/>
          </a:xfrm>
          <a:prstGeom prst="wedgeRoundRectCallout">
            <a:avLst>
              <a:gd name="adj1" fmla="val 60699"/>
              <a:gd name="adj2" fmla="val -6235"/>
              <a:gd name="adj3" fmla="val 1666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Good support of the CAR Owner and collaboration w/Global Quality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029075" y="1619250"/>
            <a:ext cx="2705100" cy="581025"/>
          </a:xfrm>
          <a:prstGeom prst="wedgeRoundRectCallout">
            <a:avLst>
              <a:gd name="adj1" fmla="val -36678"/>
              <a:gd name="adj2" fmla="val 70697"/>
              <a:gd name="adj3" fmla="val 1666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Evidence of communication for overdue CAR 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66689" y="4824412"/>
            <a:ext cx="2014539" cy="923925"/>
          </a:xfrm>
          <a:prstGeom prst="wedgeRoundRectCallout">
            <a:avLst>
              <a:gd name="adj1" fmla="val 69947"/>
              <a:gd name="adj2" fmla="val -387"/>
              <a:gd name="adj3" fmla="val 1666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Note added before closing the CAR to explain the minor change in the CAP. </a:t>
            </a:r>
          </a:p>
        </p:txBody>
      </p:sp>
    </p:spTree>
    <p:extLst>
      <p:ext uri="{BB962C8B-B14F-4D97-AF65-F5344CB8AC3E}">
        <p14:creationId xmlns:p14="http://schemas.microsoft.com/office/powerpoint/2010/main" val="19932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153914905 </a:t>
            </a:r>
            <a:r>
              <a:rPr lang="en-US" dirty="0" smtClean="0"/>
              <a:t>– CBS 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012642"/>
              </p:ext>
            </p:extLst>
          </p:nvPr>
        </p:nvGraphicFramePr>
        <p:xfrm>
          <a:off x="338445" y="785049"/>
          <a:ext cx="8473045" cy="5394916"/>
        </p:xfrm>
        <a:graphic>
          <a:graphicData uri="http://schemas.openxmlformats.org/drawingml/2006/table">
            <a:tbl>
              <a:tblPr/>
              <a:tblGrid>
                <a:gridCol w="4627774"/>
                <a:gridCol w="935817"/>
                <a:gridCol w="950026"/>
                <a:gridCol w="1085225"/>
                <a:gridCol w="874203"/>
              </a:tblGrid>
              <a:tr h="273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Improve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59">
                <a:tc gridSpan="5">
                  <a:txBody>
                    <a:bodyPr/>
                    <a:lstStyle/>
                    <a:p>
                      <a:pPr marL="91440" lvl="1"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INTEGRITY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6002">
                <a:tc>
                  <a:txBody>
                    <a:bodyPr/>
                    <a:lstStyle/>
                    <a:p>
                      <a:pPr marL="91440"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55290">
                <a:tc>
                  <a:txBody>
                    <a:bodyPr/>
                    <a:lstStyle/>
                    <a:p>
                      <a:pPr marL="91440"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3954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618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1714">
                <a:tc gridSpan="5">
                  <a:txBody>
                    <a:bodyPr/>
                    <a:lstStyle/>
                    <a:p>
                      <a:pPr marL="91440" lvl="1" algn="ctr" defTabSz="4572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COMPETITIVENESS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5556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stakeholders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identified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73175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Shows ‘N/A’ for observations)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94799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5556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8016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0755">
                <a:tc gridSpan="5">
                  <a:txBody>
                    <a:bodyPr/>
                    <a:lstStyle/>
                    <a:p>
                      <a:pPr marL="91440" lvl="1" algn="ctr" defTabSz="4572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COLLABORATION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38321">
                <a:tc>
                  <a:txBody>
                    <a:bodyPr/>
                    <a:lstStyle/>
                    <a:p>
                      <a:pPr marL="0" lvl="0" indent="-365760" algn="l" defTabSz="4572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Referenced communications are attached as needed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95556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23939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8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10077</TotalTime>
  <Words>448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CARs review 4th 2013</vt:lpstr>
      <vt:lpstr>CAR 153914905 – Exemplary CAR (Finding)</vt:lpstr>
      <vt:lpstr>CAR 153914905 – Exemplary CAR (Finding)</vt:lpstr>
      <vt:lpstr>CAR 153914905 – Exemplary CAR (Finding)</vt:lpstr>
      <vt:lpstr>CAR 153914905 – Exemplary CAR (Finding)</vt:lpstr>
      <vt:lpstr>CAR 153914905 – Exemplary CAR (Finding)</vt:lpstr>
      <vt:lpstr>CAR 153914905 – Exemplary CAR (Finding)</vt:lpstr>
      <vt:lpstr>CAR 153914905 – Exemplary CAR (Finding)</vt:lpstr>
      <vt:lpstr>CAR 153914905 – CBS Check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Cheryl Adams</cp:lastModifiedBy>
  <cp:revision>482</cp:revision>
  <cp:lastPrinted>2014-08-25T07:44:12Z</cp:lastPrinted>
  <dcterms:created xsi:type="dcterms:W3CDTF">2013-11-14T03:16:18Z</dcterms:created>
  <dcterms:modified xsi:type="dcterms:W3CDTF">2015-09-30T13:36:11Z</dcterms:modified>
</cp:coreProperties>
</file>