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0" r:id="rId3"/>
    <p:sldId id="277" r:id="rId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autoAdjust="0"/>
    <p:restoredTop sz="94668" autoAdjust="0"/>
  </p:normalViewPr>
  <p:slideViewPr>
    <p:cSldViewPr snapToGrid="0" snapToObjects="1">
      <p:cViewPr varScale="1">
        <p:scale>
          <a:sx n="95" d="100"/>
          <a:sy n="95" d="100"/>
        </p:scale>
        <p:origin x="-427"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Geneva" charset="-128"/>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Geneva" charset="-128"/>
                <a:cs typeface="Geneva" charset="-128"/>
              </a:defRPr>
            </a:lvl1pPr>
          </a:lstStyle>
          <a:p>
            <a:pPr>
              <a:defRPr/>
            </a:pPr>
            <a:fld id="{5388C844-FFDD-8E46-8307-B524E744D016}" type="datetime1">
              <a:rPr lang="en-US"/>
              <a:pPr>
                <a:defRPr/>
              </a:pPr>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Geneva" charset="-128"/>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Geneva" charset="-128"/>
                <a:cs typeface="Geneva" charset="-128"/>
              </a:defRPr>
            </a:lvl1pPr>
          </a:lstStyle>
          <a:p>
            <a:pPr>
              <a:defRPr/>
            </a:pPr>
            <a:fld id="{733D29D0-8797-7647-B384-1FF612B05431}" type="slidenum">
              <a:rPr lang="en-US"/>
              <a:pPr>
                <a:defRPr/>
              </a:pPr>
              <a:t>‹#›</a:t>
            </a:fld>
            <a:endParaRPr lang="en-US"/>
          </a:p>
        </p:txBody>
      </p:sp>
    </p:spTree>
    <p:extLst>
      <p:ext uri="{BB962C8B-B14F-4D97-AF65-F5344CB8AC3E}">
        <p14:creationId xmlns:p14="http://schemas.microsoft.com/office/powerpoint/2010/main" val="3743985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2013</a:t>
            </a:r>
            <a:endParaRPr lang="en-US" sz="1000" baseline="0" dirty="0">
              <a:solidFill>
                <a:schemeClr val="bg1"/>
              </a:solidFill>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t>UL and the UL logo are trademarks of UL LLC © </a:t>
            </a:r>
            <a:r>
              <a:rPr lang="en-US" sz="1000" baseline="0" dirty="0" smtClean="0"/>
              <a:t>2013</a:t>
            </a:r>
            <a:endParaRPr lang="en-US" sz="1000" baseline="0" dirty="0"/>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CF9B393-1D32-C94A-A8DE-302BBD9B7D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AE26D-2D88-344F-945E-F2B96DB866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4A5C745-0183-F448-8441-08D771CBE5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E406EE98-D513-E24E-B547-6122FB860ED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DEF2EA39-9159-434A-ACB4-B5AFF46E5A0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01F99FC8-1AD9-A248-9538-C702B6A6DC5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Geneva" charset="-128"/>
                <a:cs typeface="Geneva" charset="-128"/>
              </a:defRPr>
            </a:lvl1pPr>
          </a:lstStyle>
          <a:p>
            <a:pPr>
              <a:defRPr/>
            </a:pPr>
            <a:fld id="{65805DA5-B412-2E47-AB31-67239A2C9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ea typeface="Geneva" charset="0"/>
              </a:rPr>
              <a:t>CAR Review</a:t>
            </a:r>
            <a:endParaRPr lang="en-US" dirty="0">
              <a:latin typeface="Arial" charset="0"/>
              <a:ea typeface="Geneva" charset="0"/>
            </a:endParaRPr>
          </a:p>
        </p:txBody>
      </p:sp>
      <p:sp>
        <p:nvSpPr>
          <p:cNvPr id="13315" name="Subtitle 2"/>
          <p:cNvSpPr>
            <a:spLocks noGrp="1"/>
          </p:cNvSpPr>
          <p:nvPr>
            <p:ph type="subTitle" idx="1"/>
          </p:nvPr>
        </p:nvSpPr>
        <p:spPr>
          <a:xfrm>
            <a:off x="457200" y="3960813"/>
            <a:ext cx="5843588" cy="1774825"/>
          </a:xfrm>
        </p:spPr>
        <p:txBody>
          <a:bodyPr/>
          <a:lstStyle/>
          <a:p>
            <a:pPr eaLnBrk="1" hangingPunct="1"/>
            <a:r>
              <a:rPr lang="es-MX" dirty="0" smtClean="0">
                <a:latin typeface="Arial" charset="0"/>
                <a:ea typeface="Arial" charset="0"/>
                <a:cs typeface="Arial" charset="0"/>
              </a:rPr>
              <a:t>Team B:</a:t>
            </a:r>
          </a:p>
          <a:p>
            <a:r>
              <a:rPr lang="es-MX" dirty="0">
                <a:latin typeface="Arial" charset="0"/>
                <a:ea typeface="Arial" charset="0"/>
                <a:cs typeface="Arial" charset="0"/>
              </a:rPr>
              <a:t>Matthew Marotto, </a:t>
            </a:r>
            <a:r>
              <a:rPr lang="es-MX" dirty="0" smtClean="0">
                <a:latin typeface="Arial" charset="0"/>
                <a:ea typeface="Arial" charset="0"/>
                <a:cs typeface="Arial" charset="0"/>
              </a:rPr>
              <a:t>Rebeca </a:t>
            </a:r>
            <a:r>
              <a:rPr lang="es-MX" dirty="0">
                <a:latin typeface="Arial" charset="0"/>
                <a:ea typeface="Arial" charset="0"/>
                <a:cs typeface="Arial" charset="0"/>
              </a:rPr>
              <a:t>Navarrete, Jim Kurtz</a:t>
            </a:r>
            <a:endParaRPr lang="en-US" dirty="0">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2"/>
          <p:cNvSpPr>
            <a:spLocks noGrp="1"/>
          </p:cNvSpPr>
          <p:nvPr>
            <p:ph type="title"/>
          </p:nvPr>
        </p:nvSpPr>
        <p:spPr>
          <a:xfrm>
            <a:off x="457200" y="274639"/>
            <a:ext cx="8229600" cy="639762"/>
          </a:xfrm>
        </p:spPr>
        <p:txBody>
          <a:bodyPr/>
          <a:lstStyle/>
          <a:p>
            <a:r>
              <a:rPr lang="en-US" dirty="0">
                <a:latin typeface="Arial" charset="0"/>
                <a:ea typeface="Geneva" charset="0"/>
              </a:rPr>
              <a:t>CAR </a:t>
            </a:r>
            <a:r>
              <a:rPr lang="en-US" dirty="0" smtClean="0">
                <a:latin typeface="Arial" charset="0"/>
                <a:ea typeface="Geneva" charset="0"/>
              </a:rPr>
              <a:t>133912537</a:t>
            </a:r>
            <a:endParaRPr lang="en-US" dirty="0">
              <a:latin typeface="Arial" charset="0"/>
              <a:ea typeface="Geneva" charset="0"/>
            </a:endParaRPr>
          </a:p>
        </p:txBody>
      </p:sp>
      <p:sp>
        <p:nvSpPr>
          <p:cNvPr id="20485" name="Slide Number Placeholder 5"/>
          <p:cNvSpPr>
            <a:spLocks noGrp="1"/>
          </p:cNvSpPr>
          <p:nvPr>
            <p:ph type="sldNum" sz="quarter" idx="10"/>
          </p:nvPr>
        </p:nvSpPr>
        <p:spPr bwMode="auto">
          <a:noFill/>
          <a:ln>
            <a:miter lim="800000"/>
            <a:headEnd/>
            <a:tailEnd/>
          </a:ln>
        </p:spPr>
        <p:txBody>
          <a:bodyPr/>
          <a:lstStyle/>
          <a:p>
            <a:fld id="{94C899CD-CBC0-A74E-8A74-22C773764123}" type="slidenum">
              <a:rPr lang="en-US">
                <a:ea typeface="Geneva" charset="0"/>
                <a:cs typeface="Geneva" charset="0"/>
              </a:rPr>
              <a:pPr/>
              <a:t>2</a:t>
            </a:fld>
            <a:endParaRPr lang="en-US" dirty="0">
              <a:ea typeface="Geneva" charset="0"/>
              <a:cs typeface="Geneva"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45" y="844020"/>
            <a:ext cx="74580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 y="3429000"/>
            <a:ext cx="1236132" cy="938719"/>
          </a:xfrm>
          <a:prstGeom prst="rect">
            <a:avLst/>
          </a:prstGeom>
          <a:noFill/>
        </p:spPr>
        <p:txBody>
          <a:bodyPr wrap="square" rtlCol="0">
            <a:spAutoFit/>
          </a:bodyPr>
          <a:lstStyle/>
          <a:p>
            <a:r>
              <a:rPr lang="en-US" sz="1100" dirty="0" smtClean="0">
                <a:latin typeface="Arial" pitchFamily="34" charset="0"/>
                <a:cs typeface="Arial" pitchFamily="34" charset="0"/>
              </a:rPr>
              <a:t>Should be Accommodation, Facilities, Environmental conditions</a:t>
            </a:r>
          </a:p>
        </p:txBody>
      </p:sp>
      <p:cxnSp>
        <p:nvCxnSpPr>
          <p:cNvPr id="8" name="Curved Connector 7"/>
          <p:cNvCxnSpPr>
            <a:stCxn id="2" idx="2"/>
          </p:cNvCxnSpPr>
          <p:nvPr/>
        </p:nvCxnSpPr>
        <p:spPr>
          <a:xfrm rot="16200000" flipH="1">
            <a:off x="791093" y="4194693"/>
            <a:ext cx="339748" cy="6858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8148637" y="2646802"/>
            <a:ext cx="995363" cy="600164"/>
          </a:xfrm>
          <a:prstGeom prst="rect">
            <a:avLst/>
          </a:prstGeom>
          <a:noFill/>
        </p:spPr>
        <p:txBody>
          <a:bodyPr wrap="square" rtlCol="0">
            <a:spAutoFit/>
          </a:bodyPr>
          <a:lstStyle/>
          <a:p>
            <a:r>
              <a:rPr lang="es-MX" sz="1100" dirty="0" err="1" smtClean="0">
                <a:latin typeface="Arial" pitchFamily="34" charset="0"/>
                <a:cs typeface="Arial" pitchFamily="34" charset="0"/>
              </a:rPr>
              <a:t>Fields</a:t>
            </a:r>
            <a:r>
              <a:rPr lang="es-MX" sz="1100" dirty="0" smtClean="0">
                <a:latin typeface="Arial" pitchFamily="34" charset="0"/>
                <a:cs typeface="Arial" pitchFamily="34" charset="0"/>
              </a:rPr>
              <a:t> </a:t>
            </a:r>
            <a:r>
              <a:rPr lang="es-MX" sz="1100" dirty="0" err="1" smtClean="0">
                <a:latin typeface="Arial" pitchFamily="34" charset="0"/>
                <a:cs typeface="Arial" pitchFamily="34" charset="0"/>
              </a:rPr>
              <a:t>filled</a:t>
            </a:r>
            <a:r>
              <a:rPr lang="es-MX" sz="1100" dirty="0" err="1">
                <a:latin typeface="Arial" pitchFamily="34" charset="0"/>
                <a:cs typeface="Arial" pitchFamily="34" charset="0"/>
              </a:rPr>
              <a:t>-</a:t>
            </a:r>
            <a:r>
              <a:rPr lang="es-MX" sz="1100" dirty="0" err="1" smtClean="0">
                <a:latin typeface="Arial" pitchFamily="34" charset="0"/>
                <a:cs typeface="Arial" pitchFamily="34" charset="0"/>
              </a:rPr>
              <a:t>out</a:t>
            </a:r>
            <a:r>
              <a:rPr lang="es-MX" sz="1100" dirty="0" smtClean="0">
                <a:latin typeface="Arial" pitchFamily="34" charset="0"/>
                <a:cs typeface="Arial" pitchFamily="34" charset="0"/>
              </a:rPr>
              <a:t> </a:t>
            </a:r>
            <a:r>
              <a:rPr lang="es-MX" sz="1100" dirty="0" err="1" smtClean="0">
                <a:latin typeface="Arial" pitchFamily="34" charset="0"/>
                <a:cs typeface="Arial" pitchFamily="34" charset="0"/>
              </a:rPr>
              <a:t>appropriately</a:t>
            </a:r>
            <a:endParaRPr lang="en-US" sz="1100" dirty="0" err="1" smtClean="0">
              <a:latin typeface="Arial" pitchFamily="34" charset="0"/>
              <a:cs typeface="Arial" pitchFamily="34" charset="0"/>
            </a:endParaRPr>
          </a:p>
        </p:txBody>
      </p:sp>
      <p:sp>
        <p:nvSpPr>
          <p:cNvPr id="9" name="Right Brace 8"/>
          <p:cNvSpPr/>
          <p:nvPr/>
        </p:nvSpPr>
        <p:spPr>
          <a:xfrm>
            <a:off x="7916333" y="1210733"/>
            <a:ext cx="369887" cy="4267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TextBox 73"/>
          <p:cNvSpPr txBox="1"/>
          <p:nvPr/>
        </p:nvSpPr>
        <p:spPr>
          <a:xfrm>
            <a:off x="207434" y="2158143"/>
            <a:ext cx="751416" cy="261610"/>
          </a:xfrm>
          <a:prstGeom prst="rect">
            <a:avLst/>
          </a:prstGeom>
          <a:noFill/>
        </p:spPr>
        <p:txBody>
          <a:bodyPr wrap="square" rtlCol="0">
            <a:spAutoFit/>
          </a:bodyPr>
          <a:lstStyle/>
          <a:p>
            <a:r>
              <a:rPr lang="en-US" sz="1100" dirty="0" smtClean="0">
                <a:latin typeface="Arial" pitchFamily="34" charset="0"/>
                <a:cs typeface="Arial" pitchFamily="34" charset="0"/>
              </a:rPr>
              <a:t>Audit #?</a:t>
            </a:r>
          </a:p>
        </p:txBody>
      </p:sp>
      <p:cxnSp>
        <p:nvCxnSpPr>
          <p:cNvPr id="11" name="Curved Connector 10"/>
          <p:cNvCxnSpPr/>
          <p:nvPr/>
        </p:nvCxnSpPr>
        <p:spPr>
          <a:xfrm>
            <a:off x="842963" y="2288948"/>
            <a:ext cx="528637" cy="127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07434" y="2646802"/>
            <a:ext cx="1096433" cy="738664"/>
          </a:xfrm>
          <a:prstGeom prst="rect">
            <a:avLst/>
          </a:prstGeom>
          <a:noFill/>
        </p:spPr>
        <p:txBody>
          <a:bodyPr wrap="square" rtlCol="0">
            <a:spAutoFit/>
          </a:bodyPr>
          <a:lstStyle/>
          <a:p>
            <a:r>
              <a:rPr lang="en-US" sz="1050" dirty="0">
                <a:latin typeface="Arial" pitchFamily="34" charset="0"/>
                <a:cs typeface="Arial" pitchFamily="34" charset="0"/>
              </a:rPr>
              <a:t>Standard Revision ID Number </a:t>
            </a:r>
            <a:r>
              <a:rPr lang="en-US" sz="1050" dirty="0" smtClean="0">
                <a:latin typeface="Arial" pitchFamily="34" charset="0"/>
                <a:cs typeface="Arial" pitchFamily="34" charset="0"/>
              </a:rPr>
              <a:t>missing</a:t>
            </a:r>
            <a:r>
              <a:rPr lang="en-US" sz="1050" dirty="0">
                <a:latin typeface="Arial" pitchFamily="34" charset="0"/>
                <a:cs typeface="Arial" pitchFamily="34" charset="0"/>
              </a:rPr>
              <a:t>?</a:t>
            </a:r>
          </a:p>
        </p:txBody>
      </p:sp>
      <p:cxnSp>
        <p:nvCxnSpPr>
          <p:cNvPr id="12" name="Curved Connector 11"/>
          <p:cNvCxnSpPr/>
          <p:nvPr/>
        </p:nvCxnSpPr>
        <p:spPr>
          <a:xfrm>
            <a:off x="945546" y="2822348"/>
            <a:ext cx="426054" cy="127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852057" y="5488818"/>
            <a:ext cx="3135086" cy="1223412"/>
          </a:xfrm>
          <a:prstGeom prst="rect">
            <a:avLst/>
          </a:prstGeom>
          <a:noFill/>
        </p:spPr>
        <p:txBody>
          <a:bodyPr wrap="square" rtlCol="0">
            <a:spAutoFit/>
          </a:bodyPr>
          <a:lstStyle/>
          <a:p>
            <a:r>
              <a:rPr lang="en-US" sz="1050" dirty="0">
                <a:latin typeface="Arial" pitchFamily="34" charset="0"/>
                <a:cs typeface="Arial" pitchFamily="34" charset="0"/>
              </a:rPr>
              <a:t>Objective evidence should say no temperature or RH monitor in / for sample prep area.  Equipment doesn’t have to be in for effective check.  Observation only required the measuring equipment be provided so CAR could have been closed after the first milestone was accepted.</a:t>
            </a:r>
          </a:p>
          <a:p>
            <a:endParaRPr lang="en-US" sz="1050" dirty="0" err="1">
              <a:latin typeface="Arial" pitchFamily="34" charset="0"/>
              <a:cs typeface="Arial" pitchFamily="34" charset="0"/>
            </a:endParaRPr>
          </a:p>
        </p:txBody>
      </p:sp>
      <p:cxnSp>
        <p:nvCxnSpPr>
          <p:cNvPr id="17" name="Curved Connector 16"/>
          <p:cNvCxnSpPr/>
          <p:nvPr/>
        </p:nvCxnSpPr>
        <p:spPr>
          <a:xfrm rot="16200000" flipV="1">
            <a:off x="3531206" y="4589538"/>
            <a:ext cx="1384905" cy="39188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145972" y="624598"/>
            <a:ext cx="2841171" cy="400110"/>
          </a:xfrm>
          <a:prstGeom prst="rect">
            <a:avLst/>
          </a:prstGeom>
          <a:noFill/>
        </p:spPr>
        <p:txBody>
          <a:bodyPr wrap="square" rtlCol="0">
            <a:spAutoFit/>
          </a:bodyPr>
          <a:lstStyle/>
          <a:p>
            <a:r>
              <a:rPr lang="en-US" sz="1000" dirty="0" smtClean="0">
                <a:latin typeface="Arial" pitchFamily="34" charset="0"/>
                <a:cs typeface="Arial" pitchFamily="34" charset="0"/>
              </a:rPr>
              <a:t>Could have been a finding, as trace back to prior test results should be considered.</a:t>
            </a:r>
          </a:p>
        </p:txBody>
      </p:sp>
      <p:cxnSp>
        <p:nvCxnSpPr>
          <p:cNvPr id="22" name="Curved Connector 21"/>
          <p:cNvCxnSpPr/>
          <p:nvPr/>
        </p:nvCxnSpPr>
        <p:spPr>
          <a:xfrm>
            <a:off x="4027715" y="1040859"/>
            <a:ext cx="685800" cy="6464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Title 2"/>
          <p:cNvSpPr>
            <a:spLocks noGrp="1"/>
          </p:cNvSpPr>
          <p:nvPr>
            <p:ph type="title"/>
          </p:nvPr>
        </p:nvSpPr>
        <p:spPr>
          <a:xfrm>
            <a:off x="457200" y="274638"/>
            <a:ext cx="8229600" cy="614362"/>
          </a:xfrm>
        </p:spPr>
        <p:txBody>
          <a:bodyPr/>
          <a:lstStyle/>
          <a:p>
            <a:r>
              <a:rPr lang="en-US" dirty="0">
                <a:latin typeface="Arial" charset="0"/>
                <a:ea typeface="Geneva" charset="0"/>
              </a:rPr>
              <a:t>CAR 133912537</a:t>
            </a:r>
          </a:p>
        </p:txBody>
      </p:sp>
      <p:sp>
        <p:nvSpPr>
          <p:cNvPr id="21515" name="Slide Number Placeholder 5"/>
          <p:cNvSpPr>
            <a:spLocks noGrp="1"/>
          </p:cNvSpPr>
          <p:nvPr>
            <p:ph type="sldNum" sz="quarter" idx="10"/>
          </p:nvPr>
        </p:nvSpPr>
        <p:spPr bwMode="auto">
          <a:noFill/>
          <a:ln>
            <a:miter lim="800000"/>
            <a:headEnd/>
            <a:tailEnd/>
          </a:ln>
        </p:spPr>
        <p:txBody>
          <a:bodyPr/>
          <a:lstStyle/>
          <a:p>
            <a:fld id="{EFF2892C-045B-1445-8906-9DBCE125DF77}" type="slidenum">
              <a:rPr lang="en-US">
                <a:ea typeface="Geneva" charset="0"/>
                <a:cs typeface="Geneva" charset="0"/>
              </a:rPr>
              <a:pPr/>
              <a:t>3</a:t>
            </a:fld>
            <a:endParaRPr lang="en-US">
              <a:ea typeface="Geneva" charset="0"/>
              <a:cs typeface="Geneva" charset="0"/>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61042"/>
            <a:ext cx="6791325" cy="544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135468" y="3801533"/>
            <a:ext cx="1236132" cy="430887"/>
          </a:xfrm>
          <a:prstGeom prst="rect">
            <a:avLst/>
          </a:prstGeom>
          <a:noFill/>
        </p:spPr>
        <p:txBody>
          <a:bodyPr wrap="square" rtlCol="0">
            <a:spAutoFit/>
          </a:bodyPr>
          <a:lstStyle/>
          <a:p>
            <a:r>
              <a:rPr lang="en-US" sz="1100" dirty="0" smtClean="0">
                <a:latin typeface="Arial" pitchFamily="34" charset="0"/>
                <a:cs typeface="Arial" pitchFamily="34" charset="0"/>
              </a:rPr>
              <a:t>Correction Plan OK</a:t>
            </a:r>
          </a:p>
        </p:txBody>
      </p:sp>
      <p:sp>
        <p:nvSpPr>
          <p:cNvPr id="30" name="TextBox 29"/>
          <p:cNvSpPr txBox="1"/>
          <p:nvPr/>
        </p:nvSpPr>
        <p:spPr>
          <a:xfrm>
            <a:off x="211668" y="4572000"/>
            <a:ext cx="1236132" cy="600164"/>
          </a:xfrm>
          <a:prstGeom prst="rect">
            <a:avLst/>
          </a:prstGeom>
          <a:noFill/>
        </p:spPr>
        <p:txBody>
          <a:bodyPr wrap="square" rtlCol="0">
            <a:spAutoFit/>
          </a:bodyPr>
          <a:lstStyle/>
          <a:p>
            <a:r>
              <a:rPr lang="en-US" sz="1100" dirty="0" smtClean="0">
                <a:latin typeface="Arial" pitchFamily="34" charset="0"/>
                <a:cs typeface="Arial" pitchFamily="34" charset="0"/>
              </a:rPr>
              <a:t>Could be reduced to 1 milestone</a:t>
            </a:r>
          </a:p>
        </p:txBody>
      </p:sp>
      <p:cxnSp>
        <p:nvCxnSpPr>
          <p:cNvPr id="3" name="Curved Connector 2"/>
          <p:cNvCxnSpPr/>
          <p:nvPr/>
        </p:nvCxnSpPr>
        <p:spPr>
          <a:xfrm flipV="1">
            <a:off x="1168400" y="4783668"/>
            <a:ext cx="592667" cy="8841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Curved Connector 7"/>
          <p:cNvCxnSpPr>
            <a:stCxn id="29" idx="3"/>
          </p:cNvCxnSpPr>
          <p:nvPr/>
        </p:nvCxnSpPr>
        <p:spPr>
          <a:xfrm flipV="1">
            <a:off x="1371600" y="3801533"/>
            <a:ext cx="389467" cy="21544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852007"/>
      </p:ext>
    </p:extLst>
  </p:cSld>
  <p:clrMapOvr>
    <a:masterClrMapping/>
  </p:clrMapOvr>
</p:sld>
</file>

<file path=ppt/theme/theme1.xml><?xml version="1.0" encoding="utf-8"?>
<a:theme xmlns:a="http://schemas.openxmlformats.org/drawingml/2006/main" name="CARs review 4th 2013">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CARs review 4th 2013</Template>
  <TotalTime>255</TotalTime>
  <Words>111</Words>
  <Application>Microsoft Office PowerPoint</Application>
  <PresentationFormat>On-screen Show (4:3)</PresentationFormat>
  <Paragraphs>15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CARs review 4th 2013</vt:lpstr>
      <vt:lpstr>CAR Review</vt:lpstr>
      <vt:lpstr>CAR 133912537</vt:lpstr>
      <vt:lpstr>CAR 133912537</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Review</dc:title>
  <dc:creator>Rebeca Navarrete</dc:creator>
  <cp:lastModifiedBy>Allison, Cheryl</cp:lastModifiedBy>
  <cp:revision>15</cp:revision>
  <dcterms:created xsi:type="dcterms:W3CDTF">2013-11-14T03:16:18Z</dcterms:created>
  <dcterms:modified xsi:type="dcterms:W3CDTF">2013-12-10T15:58:53Z</dcterms:modified>
</cp:coreProperties>
</file>