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6" r:id="rId2"/>
    <p:sldId id="315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08E"/>
    <a:srgbClr val="96C547"/>
    <a:srgbClr val="6EC1BC"/>
    <a:srgbClr val="F18307"/>
    <a:srgbClr val="459D2D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3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4F86D3C-68A8-429F-A307-2529DBFF445E}" type="datetimeFigureOut">
              <a:rPr lang="en-US"/>
              <a:pPr>
                <a:defRPr/>
              </a:pPr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EC71-ED0E-49CB-8758-2EEBF7B9F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8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6E0B8A-165A-46F1-B13C-9AF22A2577C3}" type="datetime1">
              <a:rPr lang="en-US"/>
              <a:pPr>
                <a:defRPr/>
              </a:pPr>
              <a:t>6/27/2017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8A2E1B-3942-4891-A6FA-E771276161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chemeClr val="bg1"/>
                </a:solidFill>
              </a:rPr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0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5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/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86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BE91-8B8D-46CE-9ED8-E9D9B70FA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2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69B0D-E375-4564-A47B-095C06C0B6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0BDD1-E534-46F3-B6A1-26F486898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555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F083B-3878-4882-B5C3-06398C44D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27D1-0DC7-4E80-908E-409F3F40B5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5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4145-2F0A-4415-94BB-556646AC14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23AF9AE-B4CC-4894-9945-93C4A566EC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206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solidFill>
                  <a:schemeClr val="accent1"/>
                </a:solidFill>
                <a:ea typeface="ＭＳ Ｐゴシック" pitchFamily="34" charset="-128"/>
              </a:rPr>
              <a:t>CAR </a:t>
            </a:r>
            <a:r>
              <a:rPr lang="en-US" altLang="en-US" dirty="0">
                <a:ea typeface="ＭＳ Ｐゴシック" pitchFamily="34" charset="-128"/>
              </a:rPr>
              <a:t>173917213 OBSERVATION</a:t>
            </a:r>
            <a:endParaRPr lang="en-US" altLang="en-US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0B7BF25-13A3-423C-87BF-78D9C2F07B32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1216" y="1011113"/>
            <a:ext cx="78330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Explain how/if the nonconformity is fully addressed in the analysis. </a:t>
            </a:r>
          </a:p>
          <a:p>
            <a:r>
              <a:rPr lang="en-US" sz="1600" dirty="0"/>
              <a:t>All stakeholders listed. Provides timeline of events leading to the nonconformance and why the nonconformance occurred as well mention of system changes implemented to reduce such nonconformities.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5233" y="4793596"/>
            <a:ext cx="75882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Explain how/if the analysis supports the root cause statement.</a:t>
            </a:r>
          </a:p>
          <a:p>
            <a:r>
              <a:rPr lang="en-US" sz="1600" dirty="0"/>
              <a:t>The analysis included the 5 whys (3 actually) and leads directly to the stated root cause.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3000"/>
            <a:ext cx="6610923" cy="25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746072"/>
            <a:ext cx="6580440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206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solidFill>
                  <a:schemeClr val="accent1"/>
                </a:solidFill>
                <a:ea typeface="ＭＳ Ｐゴシック" pitchFamily="34" charset="-128"/>
              </a:rPr>
              <a:t>CAR </a:t>
            </a:r>
            <a:r>
              <a:rPr lang="en-US" altLang="en-US" dirty="0">
                <a:ea typeface="ＭＳ Ｐゴシック" pitchFamily="34" charset="-128"/>
              </a:rPr>
              <a:t>173917213</a:t>
            </a:r>
            <a:r>
              <a:rPr lang="en-US" dirty="0">
                <a:ea typeface="SimSun" panose="02010600030101010101" pitchFamily="2" charset="-122"/>
              </a:rPr>
              <a:t> OBSERVATION</a:t>
            </a:r>
            <a:endParaRPr lang="en-US" altLang="en-US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0B7BF25-13A3-423C-87BF-78D9C2F07B32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1216" y="1011113"/>
            <a:ext cx="78330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3. Explain how/if the evidence in the milestone was sufficient to confirm that the nonconformity was eliminated.  </a:t>
            </a:r>
          </a:p>
          <a:p>
            <a:r>
              <a:rPr lang="en-US" sz="1600" dirty="0"/>
              <a:t>The milestone included evidence (screen capture) showing the profile has been updated with the correct IF.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" y="2233820"/>
            <a:ext cx="4888654" cy="19051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0351" y="4312594"/>
            <a:ext cx="78330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 Based on the root cause, should the severity of the CAR be changed such that it should now be classified as a Finding?  </a:t>
            </a:r>
          </a:p>
          <a:p>
            <a:r>
              <a:rPr lang="en-US" sz="1600" dirty="0"/>
              <a:t>No.  Sample size and nature of the NC still supports this being an observation. The actual audit looked at a large number of profiles for compliance with IFs. </a:t>
            </a:r>
          </a:p>
        </p:txBody>
      </p:sp>
    </p:spTree>
    <p:extLst>
      <p:ext uri="{BB962C8B-B14F-4D97-AF65-F5344CB8AC3E}">
        <p14:creationId xmlns:p14="http://schemas.microsoft.com/office/powerpoint/2010/main" val="4161692783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ULTemplate</vt:lpstr>
      <vt:lpstr>CAR 173917213 OBSERVATION</vt:lpstr>
      <vt:lpstr>CAR 173917213 OBSERVATION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173</cp:revision>
  <dcterms:created xsi:type="dcterms:W3CDTF">2010-12-21T03:48:07Z</dcterms:created>
  <dcterms:modified xsi:type="dcterms:W3CDTF">2017-06-27T14:01:29Z</dcterms:modified>
</cp:coreProperties>
</file>