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03" r:id="rId3"/>
    <p:sldId id="304" r:id="rId4"/>
    <p:sldId id="305" r:id="rId5"/>
    <p:sldId id="307" r:id="rId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tz, Jeffery" initials="LJ" lastIdx="0" clrIdx="0">
    <p:extLst>
      <p:ext uri="{19B8F6BF-5375-455C-9EA6-DF929625EA0E}">
        <p15:presenceInfo xmlns:p15="http://schemas.microsoft.com/office/powerpoint/2012/main" xmlns="" userId="S-1-5-21-3638089868-3081175115-313297729-20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000" autoAdjust="0"/>
  </p:normalViewPr>
  <p:slideViewPr>
    <p:cSldViewPr>
      <p:cViewPr>
        <p:scale>
          <a:sx n="83" d="100"/>
          <a:sy n="83" d="100"/>
        </p:scale>
        <p:origin x="-7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94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0F071-0E37-4E22-AD79-36A170E96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CAR Champion Calibration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CAR Review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8229601" cy="177393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Team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Tovia Bat-Leah (CAR </a:t>
            </a:r>
            <a:r>
              <a:rPr lang="en-US" dirty="0"/>
              <a:t>143913123 </a:t>
            </a:r>
            <a:r>
              <a:rPr lang="en-US" dirty="0" smtClean="0"/>
              <a:t>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 (CAR 143912892 Finding)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Kathy Lindstrom (CAR 143913435 Observation)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Jeff Lietz (</a:t>
            </a:r>
            <a:r>
              <a:rPr lang="en-US" dirty="0"/>
              <a:t>CAR 143913094 </a:t>
            </a:r>
            <a:r>
              <a:rPr lang="en-US" dirty="0" smtClean="0"/>
              <a:t>Exemplary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Evidence of Calibration was not available.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7" y="1371600"/>
            <a:ext cx="6883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5" y="4591050"/>
            <a:ext cx="69405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52400"/>
            <a:ext cx="68961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9" y="3422650"/>
            <a:ext cx="663575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5500" y="3810000"/>
            <a:ext cx="2959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“None” made me second guess this. Would it be more clear to say, “Provide copy of Cal Cert as evidence that the meter was calibrated”?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19201" y="3392507"/>
            <a:ext cx="4812904" cy="1002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5562600"/>
            <a:ext cx="199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Clear Verification evidence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5839599"/>
            <a:ext cx="990600" cy="63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178752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Good explanation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38800" y="1295400"/>
            <a:ext cx="152400" cy="492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5" y="1956288"/>
            <a:ext cx="686435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6532" y="914400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Good objective evidence and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Explanation.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4112" y="1499175"/>
            <a:ext cx="1600200" cy="2768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86400" y="1430509"/>
            <a:ext cx="152400" cy="3453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9" y="5384261"/>
            <a:ext cx="31813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30" y="5745559"/>
            <a:ext cx="4610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9175" y="5356757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Car was verified immediately after accepting the evidence. 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562600" y="5726089"/>
            <a:ext cx="536575" cy="17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CBS Score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3416299"/>
          </a:xfrm>
        </p:spPr>
        <p:txBody>
          <a:bodyPr>
            <a:normAutofit/>
          </a:bodyPr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Straight forward </a:t>
            </a:r>
          </a:p>
          <a:p>
            <a:r>
              <a:rPr lang="en-US" sz="1400" smtClean="0">
                <a:solidFill>
                  <a:schemeClr val="tx1"/>
                </a:solidFill>
              </a:rPr>
              <a:t>Observation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19675"/>
            <a:ext cx="4777203" cy="15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49" y="1281512"/>
            <a:ext cx="4737904" cy="37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976</TotalTime>
  <Words>102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ULTemplate</vt:lpstr>
      <vt:lpstr>CAR Champion Calibration Meeting CAR Review</vt:lpstr>
      <vt:lpstr>Evidence of Calibration was not available.</vt:lpstr>
      <vt:lpstr>PowerPoint Presentation</vt:lpstr>
      <vt:lpstr>Milestone</vt:lpstr>
      <vt:lpstr>CBS Score Card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Allison, Cheryl</cp:lastModifiedBy>
  <cp:revision>95</cp:revision>
  <cp:lastPrinted>2013-11-19T17:58:55Z</cp:lastPrinted>
  <dcterms:created xsi:type="dcterms:W3CDTF">2013-11-16T00:53:42Z</dcterms:created>
  <dcterms:modified xsi:type="dcterms:W3CDTF">2014-09-22T13:58:23Z</dcterms:modified>
</cp:coreProperties>
</file>