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05" r:id="rId2"/>
    <p:sldId id="313" r:id="rId3"/>
    <p:sldId id="314" r:id="rId4"/>
    <p:sldId id="315" r:id="rId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iego Kolsky" initials="DK" lastIdx="17" clrIdx="0"/>
  <p:cmAuthor id="1" name="Rene Moreno" initials="D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749"/>
    <a:srgbClr val="96C547"/>
    <a:srgbClr val="6EC1BC"/>
    <a:srgbClr val="F18307"/>
    <a:srgbClr val="459D2D"/>
    <a:srgbClr val="1B808E"/>
    <a:srgbClr val="C10036"/>
    <a:srgbClr val="FDC835"/>
    <a:srgbClr val="93C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23514" autoAdjust="0"/>
    <p:restoredTop sz="94660"/>
  </p:normalViewPr>
  <p:slideViewPr>
    <p:cSldViewPr snapToGrid="0" snapToObjects="1" showGuides="1">
      <p:cViewPr varScale="1">
        <p:scale>
          <a:sx n="83" d="100"/>
          <a:sy n="83" d="100"/>
        </p:scale>
        <p:origin x="-72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CFB15-49AE-164E-A18F-24108D57B4AD}" type="datetimeFigureOut">
              <a:rPr lang="en-US" smtClean="0"/>
              <a:pPr/>
              <a:t>5/4/2012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E92F6-B5D8-9049-94C0-5F0FC2325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113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DEA72D4-3C10-E749-8B68-D6282E8EF95D}" type="datetime1">
              <a:rPr lang="en-US"/>
              <a:pPr/>
              <a:t>5/4/2012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E48AF2-C602-4344-B123-036D798579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7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926E0AD1-DF69-49E1-A7E6-2F514A77581D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Geneva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4322E803-BA97-4D25-83F8-6E8673C00739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Geneva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52E21E70-3F01-4B88-B08A-0C01C92FC627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Geneva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 Blac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L White.png"/>
          <p:cNvPicPr>
            <a:picLocks noChangeAspect="1"/>
          </p:cNvPicPr>
          <p:nvPr userDrawn="1"/>
        </p:nvPicPr>
        <p:blipFill>
          <a:blip r:embed="rId2" cstate="print"/>
          <a:srcRect l="16753" r="-3294"/>
          <a:stretch>
            <a:fillRect/>
          </a:stretch>
        </p:blipFill>
        <p:spPr>
          <a:xfrm>
            <a:off x="0" y="337080"/>
            <a:ext cx="2935822" cy="3392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5306" y="2534248"/>
            <a:ext cx="5555894" cy="1399032"/>
          </a:xfrm>
        </p:spPr>
        <p:txBody>
          <a:bodyPr/>
          <a:lstStyle>
            <a:lvl1pPr algn="r">
              <a:defRPr sz="3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306" y="3961120"/>
            <a:ext cx="5555894" cy="1773936"/>
          </a:xfrm>
        </p:spPr>
        <p:txBody>
          <a:bodyPr>
            <a:normAutofit/>
          </a:bodyPr>
          <a:lstStyle>
            <a:lvl1pPr marL="0" indent="0" algn="r">
              <a:buNone/>
              <a:defRPr sz="16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71369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>
                <a:solidFill>
                  <a:schemeClr val="bg1"/>
                </a:solidFill>
              </a:rPr>
              <a:t>UL and the UL logo are trademarks of UL LLC © 2012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05F1C0-6A0C-A74E-882E-C7B471D370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FF3C87-1C7F-FF4F-9489-15672750745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38651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UL Advance Green</a:t>
            </a:r>
            <a:endParaRPr lang="en-US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4432300" y="6386513"/>
            <a:ext cx="2895600" cy="365125"/>
          </a:xfrm>
          <a:prstGeom prst="rect">
            <a:avLst/>
          </a:prstGeom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Disclaimer goes </a:t>
            </a:r>
            <a:r>
              <a:rPr lang="en-US" sz="700" dirty="0" smtClean="0">
                <a:solidFill>
                  <a:schemeClr val="accent1"/>
                </a:solidFill>
              </a:rPr>
              <a:t>here</a:t>
            </a:r>
            <a:endParaRPr lang="en-US" sz="7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FF3C87-1C7F-FF4F-9489-156727507459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" name="Picture 5" descr="UL_Enterprise_red_rgb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FF3C87-1C7F-FF4F-9489-156727507459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" name="Picture 5" descr="UL_Enterprise_red_rgb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822700" y="6386513"/>
            <a:ext cx="2895600" cy="365125"/>
          </a:xfrm>
          <a:prstGeom prst="rect">
            <a:avLst/>
          </a:prstGeom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785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UL Advance Green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CD16FB-A0C1-084E-8BA7-36FEB70053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DD8430-C215-6741-98CC-C58855E502A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38651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UL Advance Green</a:t>
            </a:r>
            <a:endParaRPr lang="en-US"/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4432300" y="6386513"/>
            <a:ext cx="2895600" cy="365125"/>
          </a:xfrm>
          <a:prstGeom prst="rect">
            <a:avLst/>
          </a:prstGeom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Disclaimer goes </a:t>
            </a:r>
            <a:r>
              <a:rPr lang="en-US" sz="700" dirty="0" smtClean="0">
                <a:solidFill>
                  <a:schemeClr val="accent1"/>
                </a:solidFill>
              </a:rPr>
              <a:t>here</a:t>
            </a:r>
            <a:endParaRPr lang="en-US" sz="7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882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DD8430-C215-6741-98CC-C58855E502A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" name="Picture 4" descr="UL_Enterprise_red_rgb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882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DD8430-C215-6741-98CC-C58855E502A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" name="Picture 4" descr="UL_Enterprise_red_rgb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3822700" y="6386513"/>
            <a:ext cx="2895600" cy="365125"/>
          </a:xfrm>
          <a:prstGeom prst="rect">
            <a:avLst/>
          </a:prstGeom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785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UL Advance Green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20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6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6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A3AF63-F393-F14C-A400-A9871D90D6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Blac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L White.png"/>
          <p:cNvPicPr>
            <a:picLocks noChangeAspect="1"/>
          </p:cNvPicPr>
          <p:nvPr userDrawn="1"/>
        </p:nvPicPr>
        <p:blipFill>
          <a:blip r:embed="rId2" cstate="print"/>
          <a:srcRect r="16423"/>
          <a:stretch>
            <a:fillRect/>
          </a:stretch>
        </p:blipFill>
        <p:spPr>
          <a:xfrm>
            <a:off x="6308725" y="328613"/>
            <a:ext cx="2835275" cy="3392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34248"/>
            <a:ext cx="5555894" cy="1399032"/>
          </a:xfrm>
        </p:spPr>
        <p:txBody>
          <a:bodyPr/>
          <a:lstStyle>
            <a:lvl1pPr algn="l">
              <a:defRPr sz="3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61120"/>
            <a:ext cx="5555894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>
                <a:solidFill>
                  <a:schemeClr val="bg1"/>
                </a:solidFill>
              </a:rPr>
              <a:t>UL and the UL logo are trademarks of UL LLC © 2012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defRPr sz="20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6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6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13EC69-32A2-D64C-B0D1-B990A1DAE68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38651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UL Advance Green</a:t>
            </a:r>
            <a:endParaRPr lang="en-US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4432300" y="6386513"/>
            <a:ext cx="2895600" cy="365125"/>
          </a:xfrm>
          <a:prstGeom prst="rect">
            <a:avLst/>
          </a:prstGeom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Disclaimer goes </a:t>
            </a:r>
            <a:r>
              <a:rPr lang="en-US" sz="700" dirty="0" smtClean="0">
                <a:solidFill>
                  <a:schemeClr val="accent1"/>
                </a:solidFill>
              </a:rPr>
              <a:t>here</a:t>
            </a:r>
            <a:endParaRPr lang="en-US" sz="7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882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defRPr sz="20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6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6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13EC69-32A2-D64C-B0D1-B990A1DAE68D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6" descr="UL_Enterprise_red_rgb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882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defRPr sz="20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6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6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13EC69-32A2-D64C-B0D1-B990A1DAE68D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6" descr="UL_Enterprise_red_rgb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822700" y="6386513"/>
            <a:ext cx="2895600" cy="365125"/>
          </a:xfrm>
          <a:prstGeom prst="rect">
            <a:avLst/>
          </a:prstGeom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785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UL Advance Green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Blac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L 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72984" y="482600"/>
            <a:ext cx="813816" cy="8138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C7148A-9F10-C148-9B6A-0C27445671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5450" y="328925"/>
            <a:ext cx="649224" cy="649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279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45450" y="6378579"/>
            <a:ext cx="641350" cy="365125"/>
          </a:xfrm>
        </p:spPr>
        <p:txBody>
          <a:bodyPr/>
          <a:lstStyle>
            <a:lvl1pPr>
              <a:defRPr/>
            </a:lvl1pPr>
          </a:lstStyle>
          <a:p>
            <a:fld id="{B6C7148A-9F10-C148-9B6A-0C27445671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76CF19-5153-E84B-8539-7771AA94FA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279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76CF19-5153-E84B-8539-7771AA94FA2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6" descr="UL_Enterprise_red_rgb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5450" y="328925"/>
            <a:ext cx="649224" cy="649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76CF19-5153-E84B-8539-7771AA94FA2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387046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accent1"/>
                </a:solidFill>
                <a:latin typeface="Arial" charset="0"/>
                <a:ea typeface="Geneva" charset="0"/>
                <a:cs typeface="Geneva" charset="0"/>
              </a:defRPr>
            </a:lvl1pPr>
          </a:lstStyle>
          <a:p>
            <a:r>
              <a:rPr lang="en-US" smtClean="0"/>
              <a:t>UL Advance Green</a:t>
            </a:r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432300" y="6387046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accent1"/>
                </a:solidFill>
                <a:latin typeface="Arial" charset="0"/>
                <a:ea typeface="Geneva" charset="0"/>
                <a:cs typeface="Geneva" charset="0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Geneva" charset="0"/>
                <a:cs typeface="Geneva" charset="0"/>
              </a:rPr>
              <a:t>Disclaimer goes here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charset="0"/>
              <a:ea typeface="Geneva" charset="0"/>
              <a:cs typeface="Geneva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279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76CF19-5153-E84B-8539-7771AA94FA2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78579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accent1"/>
                </a:solidFill>
                <a:latin typeface="Arial" charset="0"/>
                <a:ea typeface="Geneva" charset="0"/>
                <a:cs typeface="Geneva" charset="0"/>
              </a:defRPr>
            </a:lvl1pPr>
          </a:lstStyle>
          <a:p>
            <a:r>
              <a:rPr lang="en-US" smtClean="0"/>
              <a:t>UL Advance Green</a:t>
            </a:r>
            <a:endParaRPr lang="en-US"/>
          </a:p>
        </p:txBody>
      </p:sp>
      <p:pic>
        <p:nvPicPr>
          <p:cNvPr id="8" name="Picture 6" descr="UL_Enterprise_red_rgb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5450" y="328925"/>
            <a:ext cx="649224" cy="649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3822700" y="6387046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accent1"/>
                </a:solidFill>
                <a:latin typeface="Arial" charset="0"/>
                <a:ea typeface="Geneva" charset="0"/>
                <a:cs typeface="Geneva" charset="0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Geneva" charset="0"/>
                <a:cs typeface="Geneva" charset="0"/>
              </a:rPr>
              <a:t>Disclaimer goes here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charset="0"/>
              <a:ea typeface="Geneva" charset="0"/>
              <a:cs typeface="Geneva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6" descr="UL_Enterprise_red_rgb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5450" y="328925"/>
            <a:ext cx="649224" cy="649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387046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DB2B6035-7183-534A-9E75-AAF571B148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74" r:id="rId2"/>
    <p:sldLayoutId id="2147483876" r:id="rId3"/>
    <p:sldLayoutId id="2147483892" r:id="rId4"/>
    <p:sldLayoutId id="2147483877" r:id="rId5"/>
    <p:sldLayoutId id="2147483893" r:id="rId6"/>
    <p:sldLayoutId id="2147483895" r:id="rId7"/>
    <p:sldLayoutId id="2147483897" r:id="rId8"/>
    <p:sldLayoutId id="2147483879" r:id="rId9"/>
    <p:sldLayoutId id="2147483899" r:id="rId10"/>
    <p:sldLayoutId id="2147483882" r:id="rId11"/>
    <p:sldLayoutId id="2147483906" r:id="rId12"/>
    <p:sldLayoutId id="2147483907" r:id="rId13"/>
    <p:sldLayoutId id="2147483908" r:id="rId14"/>
    <p:sldLayoutId id="2147483881" r:id="rId15"/>
    <p:sldLayoutId id="2147483903" r:id="rId16"/>
    <p:sldLayoutId id="2147483904" r:id="rId17"/>
    <p:sldLayoutId id="2147483905" r:id="rId18"/>
    <p:sldLayoutId id="2147483880" r:id="rId19"/>
    <p:sldLayoutId id="2147483900" r:id="rId20"/>
    <p:sldLayoutId id="2147483901" r:id="rId21"/>
    <p:sldLayoutId id="2147483902" r:id="rId22"/>
    <p:sldLayoutId id="2147483886" r:id="rId23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0" indent="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0" fontAlgn="base" hangingPunct="0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accent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accent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accent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accent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346364" y="1952357"/>
            <a:ext cx="5555894" cy="1399032"/>
          </a:xfrm>
        </p:spPr>
        <p:txBody>
          <a:bodyPr/>
          <a:lstStyle/>
          <a:p>
            <a:pPr algn="ctr"/>
            <a:r>
              <a:rPr lang="en-US" dirty="0" smtClean="0"/>
              <a:t>2012 Q2 </a:t>
            </a:r>
            <a:br>
              <a:rPr lang="en-US" dirty="0" smtClean="0"/>
            </a:br>
            <a:r>
              <a:rPr lang="en-US" dirty="0" smtClean="0"/>
              <a:t>CAR Administration Calibration Meeting </a:t>
            </a:r>
            <a:endParaRPr lang="en-US" dirty="0"/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 smtClean="0"/>
              <a:t>Team B – Good CAR / Bad CAR Review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Rebecca Navarrete</a:t>
            </a:r>
          </a:p>
          <a:p>
            <a:r>
              <a:rPr lang="en-US" dirty="0" smtClean="0"/>
              <a:t>Dale Piechocki</a:t>
            </a:r>
          </a:p>
          <a:p>
            <a:r>
              <a:rPr lang="en-US" dirty="0" smtClean="0"/>
              <a:t>Bill Costello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5"/>
          <p:cNvSpPr>
            <a:spLocks noGrp="1"/>
          </p:cNvSpPr>
          <p:nvPr>
            <p:ph type="title"/>
          </p:nvPr>
        </p:nvSpPr>
        <p:spPr>
          <a:xfrm>
            <a:off x="403225" y="274638"/>
            <a:ext cx="8229600" cy="600075"/>
          </a:xfrm>
        </p:spPr>
        <p:txBody>
          <a:bodyPr/>
          <a:lstStyle/>
          <a:p>
            <a:pPr eaLnBrk="1" hangingPunct="1"/>
            <a:r>
              <a:rPr lang="es-MX" smtClean="0">
                <a:latin typeface="Arial" charset="0"/>
                <a:ea typeface="Geneva" charset="0"/>
              </a:rPr>
              <a:t>Bad CAR</a:t>
            </a:r>
            <a:endParaRPr lang="en-US" smtClean="0">
              <a:latin typeface="Arial" charset="0"/>
              <a:ea typeface="Geneva" charset="0"/>
            </a:endParaRP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1FF39EB0-BEF5-48A4-9E22-CBAE5DC8834F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74713"/>
            <a:ext cx="7237412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682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25"/>
          <p:cNvSpPr>
            <a:spLocks noGrp="1"/>
          </p:cNvSpPr>
          <p:nvPr>
            <p:ph type="title"/>
          </p:nvPr>
        </p:nvSpPr>
        <p:spPr>
          <a:xfrm>
            <a:off x="446088" y="290513"/>
            <a:ext cx="8229600" cy="600075"/>
          </a:xfrm>
        </p:spPr>
        <p:txBody>
          <a:bodyPr/>
          <a:lstStyle/>
          <a:p>
            <a:pPr eaLnBrk="1" hangingPunct="1"/>
            <a:r>
              <a:rPr lang="es-MX" smtClean="0">
                <a:latin typeface="Arial" charset="0"/>
                <a:ea typeface="Geneva" charset="0"/>
              </a:rPr>
              <a:t>Bad CAR</a:t>
            </a:r>
            <a:endParaRPr lang="en-US" smtClean="0">
              <a:latin typeface="Arial" charset="0"/>
              <a:ea typeface="Geneva" charset="0"/>
            </a:endParaRP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A2D70A46-9F0C-446C-A6C3-A7C7F7A2B924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806450"/>
            <a:ext cx="8215313" cy="524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697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25"/>
          <p:cNvSpPr>
            <a:spLocks noGrp="1"/>
          </p:cNvSpPr>
          <p:nvPr>
            <p:ph type="title"/>
          </p:nvPr>
        </p:nvSpPr>
        <p:spPr>
          <a:xfrm>
            <a:off x="446088" y="290513"/>
            <a:ext cx="8229600" cy="600075"/>
          </a:xfrm>
        </p:spPr>
        <p:txBody>
          <a:bodyPr/>
          <a:lstStyle/>
          <a:p>
            <a:pPr eaLnBrk="1" hangingPunct="1"/>
            <a:r>
              <a:rPr lang="es-MX" smtClean="0">
                <a:latin typeface="Arial" charset="0"/>
                <a:ea typeface="Geneva" charset="0"/>
              </a:rPr>
              <a:t>Bad CAR</a:t>
            </a:r>
            <a:endParaRPr lang="en-US" smtClean="0">
              <a:latin typeface="Arial" charset="0"/>
              <a:ea typeface="Geneva" charset="0"/>
            </a:endParaRP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B68CB369-91BA-4F23-BE70-4B21994E7B4E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803275"/>
            <a:ext cx="8461375" cy="538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495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 Advanced 011011">
  <a:themeElements>
    <a:clrScheme name="Custom 3">
      <a:dk1>
        <a:srgbClr val="464749"/>
      </a:dk1>
      <a:lt1>
        <a:srgbClr val="FFFFFF"/>
      </a:lt1>
      <a:dk2>
        <a:srgbClr val="8FD400"/>
      </a:dk2>
      <a:lt2>
        <a:srgbClr val="BCBEC0"/>
      </a:lt2>
      <a:accent1>
        <a:srgbClr val="000000"/>
      </a:accent1>
      <a:accent2>
        <a:srgbClr val="BE0F34"/>
      </a:accent2>
      <a:accent3>
        <a:srgbClr val="EF8200"/>
      </a:accent3>
      <a:accent4>
        <a:srgbClr val="007987"/>
      </a:accent4>
      <a:accent5>
        <a:srgbClr val="05BAB7"/>
      </a:accent5>
      <a:accent6>
        <a:srgbClr val="019B35"/>
      </a:accent6>
      <a:hlink>
        <a:srgbClr val="FFD451"/>
      </a:hlink>
      <a:folHlink>
        <a:srgbClr val="93959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30</Words>
  <Application>Microsoft Office PowerPoint</Application>
  <PresentationFormat>On-screen Show (4:3)</PresentationFormat>
  <Paragraphs>16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UL Advanced 011011</vt:lpstr>
      <vt:lpstr>2012 Q2  CAR Administration Calibration Meeting </vt:lpstr>
      <vt:lpstr>Bad CAR</vt:lpstr>
      <vt:lpstr>Bad CAR</vt:lpstr>
      <vt:lpstr>Bad CAR</vt:lpstr>
    </vt:vector>
  </TitlesOfParts>
  <Company>CBX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Arial bold 30 pts maximum  two lines</dc:title>
  <dc:creator>Rene Moreno</dc:creator>
  <cp:lastModifiedBy>Cheryl Allison</cp:lastModifiedBy>
  <cp:revision>70</cp:revision>
  <cp:lastPrinted>2012-04-30T12:29:45Z</cp:lastPrinted>
  <dcterms:created xsi:type="dcterms:W3CDTF">2011-12-02T22:34:47Z</dcterms:created>
  <dcterms:modified xsi:type="dcterms:W3CDTF">2012-05-04T15:32:10Z</dcterms:modified>
</cp:coreProperties>
</file>