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5178-F4F9-4631-B855-4576D0848201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6BF-DEEF-418F-AF07-AECE3FDA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143914280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CAR</a:t>
            </a:r>
          </a:p>
          <a:p>
            <a:r>
              <a:rPr lang="en-US" dirty="0" smtClean="0"/>
              <a:t>Correct Standard, and correct clauses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69627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01390\AppData\Local\Microsoft\Windows\Temporary Internet Files\Content.IE5\3K5ON5RB\medium-Correct-Sign-166.6-3302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38" y="609600"/>
            <a:ext cx="114601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143914280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Non-Conformance and Objective evidence is done extremely well.  It clearly pinpoints what was wrong.</a:t>
            </a:r>
          </a:p>
          <a:p>
            <a:r>
              <a:rPr lang="en-US" dirty="0" smtClean="0"/>
              <a:t>And audit report is included for 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46582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01390\AppData\Local\Microsoft\Windows\Temporary Internet Files\Content.IE5\ZVXU8NQD\right-way-wrong-way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2956560" cy="196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67" y="381000"/>
            <a:ext cx="8229600" cy="114300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CAR provides the owner good instructions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6" y="2971800"/>
            <a:ext cx="80777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01390\AppData\Local\Microsoft\Windows\Temporary Internet Files\Content.IE5\ZVXU8NQD\checklis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2307771" cy="17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964" y="1524000"/>
            <a:ext cx="8229600" cy="4525963"/>
          </a:xfrm>
        </p:spPr>
        <p:txBody>
          <a:bodyPr/>
          <a:lstStyle/>
          <a:p>
            <a:r>
              <a:rPr lang="en-US" dirty="0" smtClean="0"/>
              <a:t>All information completed correctly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2" y="3200400"/>
            <a:ext cx="637787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01390\AppData\Local\Microsoft\Windows\Temporary Internet Files\Content.IE5\PTYGZ5HT\Great%20job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2" y="1932214"/>
            <a:ext cx="2024743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2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Above and Beyond what was required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Added preventive action to ensure the issue does not re-occur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438400"/>
            <a:ext cx="730366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01390\AppData\Local\Microsoft\Windows\Temporary Internet Files\Content.IE5\3K5ON5RB\4762670984_5807cc337a_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05399"/>
            <a:ext cx="2856712" cy="13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3" y="1371600"/>
            <a:ext cx="8229600" cy="4525963"/>
          </a:xfrm>
        </p:spPr>
        <p:txBody>
          <a:bodyPr/>
          <a:lstStyle/>
          <a:p>
            <a:r>
              <a:rPr lang="en-US" dirty="0" smtClean="0"/>
              <a:t>An excellent job of demonstrating the issue in the CAR was corrected.  There are photos which show the fix and documents.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971800"/>
            <a:ext cx="5486401" cy="312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57" y="3201665"/>
            <a:ext cx="2683999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5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Provided evidence of training in the attachment.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362200"/>
            <a:ext cx="3915210" cy="212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72649"/>
            <a:ext cx="4648200" cy="199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C:\Users\01390\AppData\Local\Microsoft\Windows\Temporary Internet Files\Content.IE5\3K5ON5RB\383009_f40c1bc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8252"/>
            <a:ext cx="1950720" cy="13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verification effectiveness</a:t>
            </a:r>
          </a:p>
          <a:p>
            <a:r>
              <a:rPr lang="en-US" dirty="0" smtClean="0"/>
              <a:t>Verified the same day it was closed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22600"/>
            <a:ext cx="593066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C:\Users\01390\AppData\Local\Microsoft\Windows\Temporary Internet Files\Content.IE5\QJY8W7HX\Good-jo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3886200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2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143914280</vt:lpstr>
      <vt:lpstr>143914280</vt:lpstr>
      <vt:lpstr>Instructions</vt:lpstr>
      <vt:lpstr>Champion Role</vt:lpstr>
      <vt:lpstr>Corrective Action</vt:lpstr>
      <vt:lpstr>Milestone 1</vt:lpstr>
      <vt:lpstr>Milestone 2</vt:lpstr>
      <vt:lpstr>Verification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2</cp:revision>
  <dcterms:created xsi:type="dcterms:W3CDTF">2015-03-13T15:51:23Z</dcterms:created>
  <dcterms:modified xsi:type="dcterms:W3CDTF">2015-03-13T15:53:46Z</dcterms:modified>
</cp:coreProperties>
</file>