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39598"/>
    <a:srgbClr val="96C547"/>
    <a:srgbClr val="6EC1BC"/>
    <a:srgbClr val="F18307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446" y="-77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2331B6-21CE-4A8E-B3A9-C5597626935E}" type="datetime1">
              <a:rPr lang="en-US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2FADDF-5048-4556-BB59-39F836AE12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2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461CFA-9F76-4CCB-AD49-B43FD0BA1655}" type="datetime1">
              <a:rPr lang="en-US"/>
              <a:pPr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556B39-D682-421E-A855-638DF96FD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73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_Enterprise_red_rg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-2914"/>
          <a:stretch>
            <a:fillRect/>
          </a:stretch>
        </p:blipFill>
        <p:spPr bwMode="auto">
          <a:xfrm>
            <a:off x="0" y="338138"/>
            <a:ext cx="29178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5713413" y="6423025"/>
            <a:ext cx="3238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accent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8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38227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3CFAB-3059-463B-A554-8E1639D17F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8404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07B90-CA7A-49B7-B205-761BCECD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 userDrawn="1"/>
        </p:nvSpPr>
        <p:spPr bwMode="auto">
          <a:xfrm>
            <a:off x="44323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C99ABC-4951-4B32-8744-B9AEDD28D1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326602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CA2AFA-62FD-41C8-BCAD-71C0518BDA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 userDrawn="1"/>
        </p:nvSpPr>
        <p:spPr bwMode="auto">
          <a:xfrm>
            <a:off x="38227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AAFDBF-BE7E-4ADB-8452-B0247AAB4E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410757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B14AC-4F6C-4AE0-9876-BF6C9B7B9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7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44323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842B9B-44A8-48AC-A285-8BA57366D2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386129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7FA465-4BF6-4F41-993C-8C5BEA920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38227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EE44D1-8ED0-47CF-9453-8277E0C374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29844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3" r="-3294"/>
          <a:stretch>
            <a:fillRect/>
          </a:stretch>
        </p:blipFill>
        <p:spPr bwMode="auto">
          <a:xfrm>
            <a:off x="0" y="336550"/>
            <a:ext cx="2935288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5713413" y="6423025"/>
            <a:ext cx="3238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90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1FE73-56F1-4F95-93D5-E020DC1274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7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44323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2E5AA8-B778-4411-AABF-7ED91D2A23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4063171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02427-64A9-42F8-A5D3-4CAA64936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6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8227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B7EDAA-4403-4F09-B359-D2013E9224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2577962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 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2600"/>
            <a:ext cx="81438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457200" y="6423025"/>
            <a:ext cx="32369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23"/>
          <a:stretch>
            <a:fillRect/>
          </a:stretch>
        </p:blipFill>
        <p:spPr bwMode="auto">
          <a:xfrm>
            <a:off x="6308725" y="328613"/>
            <a:ext cx="2835275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457200" y="6423025"/>
            <a:ext cx="32369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3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05E9ED-B973-42EF-8E73-CBA859014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5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D3A8CACE-08C0-4BCE-89AA-BE11DCF1B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2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0E545F-7156-4002-94A2-F3ABF6F31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5D6B1-8066-4EFE-BED6-DD049B4C7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44323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CF40EB-9CC9-4DF1-B0FB-492D51FFCE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239127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6513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7E3C0DE-320C-4353-85E7-1E0CA52862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7" r:id="rId17"/>
    <p:sldLayoutId id="2147484118" r:id="rId18"/>
    <p:sldLayoutId id="2147484119" r:id="rId19"/>
    <p:sldLayoutId id="2147484120" r:id="rId20"/>
    <p:sldLayoutId id="2147484121" r:id="rId21"/>
    <p:sldLayoutId id="2147484122" r:id="rId22"/>
    <p:sldLayoutId id="2147484123" r:id="rId23"/>
    <p:sldLayoutId id="2147484124" r:id="rId24"/>
    <p:sldLayoutId id="2147484125" r:id="rId2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CAR 143913017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426719"/>
            <a:ext cx="8086725" cy="429577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5257800"/>
            <a:ext cx="8105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4097893"/>
            <a:ext cx="1905000" cy="954107"/>
          </a:xfrm>
          <a:prstGeom prst="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Was an ambient TC required or is environmental monitor sufficient?  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4876800"/>
            <a:ext cx="1219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00800" y="990600"/>
            <a:ext cx="12192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9168" y="1148621"/>
            <a:ext cx="1447800" cy="738664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Includes all of the required background info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76600" y="1881664"/>
            <a:ext cx="457200" cy="69294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1881664"/>
            <a:ext cx="2209800" cy="78533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96968" y="1765410"/>
            <a:ext cx="1703832" cy="21579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590800" y="1143000"/>
            <a:ext cx="658368" cy="12396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85288" y="1873305"/>
            <a:ext cx="563880" cy="11196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95350"/>
            <a:ext cx="8143875" cy="5067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1364906"/>
            <a:ext cx="2057400" cy="138499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Unclear if the ambient was recorded at all or if the auditor was specifically looking for a TC to measure ambient in the test setup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2057404"/>
            <a:ext cx="1219200" cy="1579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2895600"/>
            <a:ext cx="914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048000"/>
            <a:ext cx="762000" cy="2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24600" y="3119736"/>
            <a:ext cx="2438400" cy="738664"/>
          </a:xfrm>
          <a:prstGeom prst="rect">
            <a:avLst/>
          </a:prstGeom>
          <a:solidFill>
            <a:srgbClr val="00B0F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Suggest removing names and noting employee ID instead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91200" y="3048000"/>
            <a:ext cx="533400" cy="20252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038600" y="3250525"/>
            <a:ext cx="2286000" cy="17847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81400" y="3587498"/>
            <a:ext cx="19812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Good that assessment report was included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19400" y="3733800"/>
            <a:ext cx="762000" cy="3092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23863"/>
            <a:ext cx="8258175" cy="601027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267200" y="2438400"/>
            <a:ext cx="2819400" cy="307777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Correct category for OBS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86200" y="2623066"/>
            <a:ext cx="381000" cy="1846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657600"/>
            <a:ext cx="1341120" cy="307777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Correct type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52900" y="3716221"/>
            <a:ext cx="952500" cy="21551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4191000"/>
            <a:ext cx="2438400" cy="1169551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Two steps of training the testing staff in Containment and CA.  Difference is not clear from the CAP.  Check milestones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10200" y="4495800"/>
            <a:ext cx="609600" cy="2286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2900" y="4838700"/>
            <a:ext cx="1866900" cy="1143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6848" y="1325880"/>
            <a:ext cx="4114800" cy="307777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Items are N/A as expected for OBS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>
            <a:off x="2895600" y="1479769"/>
            <a:ext cx="841248" cy="27283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81088"/>
            <a:ext cx="84391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3886200"/>
            <a:ext cx="3581400" cy="954107"/>
          </a:xfrm>
          <a:prstGeom prst="rect">
            <a:avLst/>
          </a:prstGeom>
          <a:solidFill>
            <a:srgbClr val="00B0F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Communication to staff regarding ambient data recording.  Suggest including confirmation of understanding in addition to the outgoing message.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676400" y="4495800"/>
            <a:ext cx="2514600" cy="762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83820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6800" y="3200400"/>
            <a:ext cx="3429000" cy="584775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Training record and confirmation letter attached as evidence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24200" y="3657600"/>
            <a:ext cx="1752600" cy="609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1600200" y="3492788"/>
            <a:ext cx="3276600" cy="77441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152650"/>
            <a:ext cx="63055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914400"/>
            <a:ext cx="2590800" cy="830997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CAR effectiveness indicator &amp; evidence fields completed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29200" y="1600200"/>
            <a:ext cx="838200" cy="609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257800" y="1837730"/>
            <a:ext cx="685800" cy="151507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4419600"/>
            <a:ext cx="3124200" cy="830997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Verification completed on the same day that the CAR was closed (4-7-14)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391400" y="3276600"/>
            <a:ext cx="457200" cy="1143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14800" y="4572000"/>
            <a:ext cx="9144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371600"/>
            <a:ext cx="6781800" cy="1292662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Summary: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Overall, few suggestions for improvement, but handled well as an observation.  Timely – opened and closed in about 1 month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819400"/>
            <a:ext cx="6781800" cy="17543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Food for thought: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Should auditor have categorized it as a finding or an observation?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How would we write it?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If we were the quality rep, would we push back if it was categorized as a finding?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28663"/>
            <a:ext cx="65913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132" y="914400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14" y="1090475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98" y="1316428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03" y="1855692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52" y="2019584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98" y="1981200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00" y="2333351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00" y="2895600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00" y="3071675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24" y="3623576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58" y="3799651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57" y="4032042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020" y="4199152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44" y="4800600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68" y="5129075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119" y="5542715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47077"/>
      </p:ext>
    </p:extLst>
  </p:cSld>
  <p:clrMapOvr>
    <a:masterClrMapping/>
  </p:clrMapOvr>
</p:sld>
</file>

<file path=ppt/theme/theme1.xml><?xml version="1.0" encoding="utf-8"?>
<a:theme xmlns:a="http://schemas.openxmlformats.org/drawingml/2006/main" name="UL Advanced Red_2014">
  <a:themeElements>
    <a:clrScheme name="UL Color Theme">
      <a:dk1>
        <a:srgbClr val="58595B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Advanced Red_2014</Template>
  <TotalTime>433</TotalTime>
  <Words>209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UL Advanced Red_2014</vt:lpstr>
      <vt:lpstr>Review of CAR 143913017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133912678 Review</dc:title>
  <dc:creator>Oates, James R.</dc:creator>
  <cp:lastModifiedBy>Allison, Cheryl</cp:lastModifiedBy>
  <cp:revision>23</cp:revision>
  <cp:lastPrinted>2014-05-16T19:12:01Z</cp:lastPrinted>
  <dcterms:created xsi:type="dcterms:W3CDTF">2014-05-01T18:16:10Z</dcterms:created>
  <dcterms:modified xsi:type="dcterms:W3CDTF">2014-06-03T15:41:56Z</dcterms:modified>
</cp:coreProperties>
</file>