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2" r:id="rId2"/>
    <p:sldId id="287" r:id="rId3"/>
    <p:sldId id="289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307"/>
    <a:srgbClr val="96C547"/>
    <a:srgbClr val="6EC1BC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 showGuides="1">
      <p:cViewPr>
        <p:scale>
          <a:sx n="82" d="100"/>
          <a:sy n="82" d="100"/>
        </p:scale>
        <p:origin x="-902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415E-B674-497B-84D8-451230F3F83F}" type="datetime1">
              <a:rPr lang="en-US"/>
              <a:pPr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DCD85-D3D7-4B1C-AAA0-6D7F17438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C50B43-5FBE-4B8D-80EA-71922DC889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439023-E598-41EE-B6DC-08D0D22D99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E07486-AB40-422D-8B88-CD8C53496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0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3EBEF-87FB-43FB-9AA4-25841B7DC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E2ABA8-5774-4DF1-8762-033C49904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379A0-BA1D-4211-B453-755613BAB8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152EEC-D525-4A1A-B086-890FF29463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sz="3200" dirty="0"/>
              <a:t>“Exemplary” Finding CAR</a:t>
            </a:r>
            <a:br>
              <a:rPr lang="en-US" sz="3200" dirty="0"/>
            </a:br>
            <a:r>
              <a:rPr lang="en-US" sz="3200" dirty="0" err="1"/>
              <a:t>CAR</a:t>
            </a:r>
            <a:r>
              <a:rPr lang="en-US" sz="3200" dirty="0"/>
              <a:t> Number:  123911379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fi-FI" dirty="0" smtClean="0">
                <a:latin typeface="Arial" charset="0"/>
                <a:cs typeface="Arial" charset="0"/>
              </a:rPr>
              <a:t>By Adele Fan</a:t>
            </a:r>
          </a:p>
        </p:txBody>
      </p:sp>
    </p:spTree>
    <p:extLst>
      <p:ext uri="{BB962C8B-B14F-4D97-AF65-F5344CB8AC3E}">
        <p14:creationId xmlns:p14="http://schemas.microsoft.com/office/powerpoint/2010/main" val="32021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39023-E598-41EE-B6DC-08D0D22D993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" y="1134094"/>
            <a:ext cx="6858000" cy="504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1023267"/>
            <a:ext cx="2047504" cy="1169551"/>
          </a:xfrm>
          <a:prstGeom prst="rect">
            <a:avLst/>
          </a:prstGeom>
          <a:solidFill>
            <a:srgbClr val="F18307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Non-conformance is described clearly against specific standard requirement with supporting evidence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-89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“Exemplary” Finding CAR</a:t>
            </a:r>
            <a:b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</a:br>
            <a:r>
              <a:rPr lang="en-US" sz="2800" b="1" dirty="0" err="1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CAR</a:t>
            </a:r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 Number:  123911379</a:t>
            </a:r>
            <a:r>
              <a:rPr lang="en-US" sz="2800" dirty="0" smtClean="0">
                <a:latin typeface="+mn-lt"/>
              </a:rPr>
              <a:t>	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2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1491274"/>
            <a:ext cx="6377049" cy="491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-89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“Exemplary” Finding CAR</a:t>
            </a:r>
            <a:b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</a:br>
            <a:r>
              <a:rPr lang="en-US" sz="2800" b="1" dirty="0" err="1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CAR</a:t>
            </a:r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 Number:  123911379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6010" y="838200"/>
            <a:ext cx="2514600" cy="1969770"/>
          </a:xfrm>
          <a:prstGeom prst="rect">
            <a:avLst/>
          </a:prstGeom>
          <a:solidFill>
            <a:srgbClr val="F18307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“</a:t>
            </a:r>
            <a:r>
              <a:rPr lang="en-US" sz="1400" b="1" dirty="0">
                <a:solidFill>
                  <a:schemeClr val="bg1"/>
                </a:solidFill>
              </a:rPr>
              <a:t>five whys” </a:t>
            </a:r>
            <a:r>
              <a:rPr lang="en-US" sz="1400" b="1" dirty="0" smtClean="0">
                <a:solidFill>
                  <a:schemeClr val="bg1"/>
                </a:solidFill>
              </a:rPr>
              <a:t>approach leading to the root cause </a:t>
            </a:r>
            <a:r>
              <a:rPr lang="en-US" sz="1400" b="1" dirty="0">
                <a:solidFill>
                  <a:schemeClr val="bg1"/>
                </a:solidFill>
              </a:rPr>
              <a:t>of the nonconformance </a:t>
            </a:r>
            <a:r>
              <a:rPr lang="en-US" sz="1400" b="1" dirty="0" smtClean="0">
                <a:solidFill>
                  <a:schemeClr val="bg1"/>
                </a:solidFill>
              </a:rPr>
              <a:t>and how widespread the problem is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Stakeholders are </a:t>
            </a:r>
            <a:r>
              <a:rPr lang="en-US" sz="1400" b="1" dirty="0" smtClean="0">
                <a:solidFill>
                  <a:schemeClr val="bg1"/>
                </a:solidFill>
              </a:rPr>
              <a:t>identified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The root cause is succinct,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 reasonable and </a:t>
            </a:r>
            <a:r>
              <a:rPr lang="en-US" sz="1400" b="1" dirty="0" smtClean="0">
                <a:solidFill>
                  <a:schemeClr val="bg1"/>
                </a:solidFill>
              </a:rPr>
              <a:t>complete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  based </a:t>
            </a:r>
            <a:r>
              <a:rPr lang="en-US" sz="1400" b="1" dirty="0">
                <a:solidFill>
                  <a:schemeClr val="bg1"/>
                </a:solidFill>
              </a:rPr>
              <a:t>upon the </a:t>
            </a:r>
            <a:r>
              <a:rPr lang="en-US" sz="1400" b="1" dirty="0" smtClean="0">
                <a:solidFill>
                  <a:schemeClr val="bg1"/>
                </a:solidFill>
              </a:rPr>
              <a:t>analysis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8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643202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-89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“Exemplary” Finding CAR</a:t>
            </a:r>
            <a:b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</a:br>
            <a:r>
              <a:rPr lang="en-US" sz="2800" b="1" dirty="0" err="1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CAR</a:t>
            </a:r>
            <a:r>
              <a:rPr lang="en-US" sz="2800" b="1" dirty="0">
                <a:solidFill>
                  <a:schemeClr val="accent1"/>
                </a:solidFill>
                <a:latin typeface="+mn-lt"/>
                <a:ea typeface="Geneva" charset="-128"/>
                <a:cs typeface="Geneva" charset="0"/>
              </a:rPr>
              <a:t> Number:  123911379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420" y="1134094"/>
            <a:ext cx="2514600" cy="4493538"/>
          </a:xfrm>
          <a:prstGeom prst="rect">
            <a:avLst/>
          </a:prstGeom>
          <a:solidFill>
            <a:srgbClr val="F18307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Category and Type  is appropriate  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Geography  is apparent from the </a:t>
            </a:r>
            <a:r>
              <a:rPr lang="en-US" sz="1400" b="1" dirty="0" smtClean="0">
                <a:solidFill>
                  <a:schemeClr val="bg1"/>
                </a:solidFill>
              </a:rPr>
              <a:t>analysis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Corrective Actions </a:t>
            </a:r>
            <a:r>
              <a:rPr lang="en-US" sz="1400" b="1" dirty="0">
                <a:solidFill>
                  <a:schemeClr val="bg1"/>
                </a:solidFill>
              </a:rPr>
              <a:t>fix the objective evidence, address the entire root cause and the items identified in the analysis and cover the scope and </a:t>
            </a:r>
            <a:r>
              <a:rPr lang="en-US" sz="1400" b="1" dirty="0" smtClean="0">
                <a:solidFill>
                  <a:schemeClr val="bg1"/>
                </a:solidFill>
              </a:rPr>
              <a:t>geography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Milestone </a:t>
            </a:r>
            <a:r>
              <a:rPr lang="en-US" sz="1400" b="1" dirty="0">
                <a:solidFill>
                  <a:schemeClr val="bg1"/>
                </a:solidFill>
              </a:rPr>
              <a:t>address containment  and have final milestone for owner’s verification of </a:t>
            </a:r>
            <a:r>
              <a:rPr lang="en-US" sz="1400" b="1" dirty="0" smtClean="0">
                <a:solidFill>
                  <a:schemeClr val="bg1"/>
                </a:solidFill>
              </a:rPr>
              <a:t>effectiveness </a:t>
            </a:r>
            <a:r>
              <a:rPr lang="en-US" sz="1400" b="1" dirty="0">
                <a:solidFill>
                  <a:schemeClr val="bg1"/>
                </a:solidFill>
              </a:rPr>
              <a:t>completed per milestone </a:t>
            </a:r>
            <a:r>
              <a:rPr lang="en-US" sz="1400" b="1" dirty="0" smtClean="0">
                <a:solidFill>
                  <a:schemeClr val="bg1"/>
                </a:solidFill>
              </a:rPr>
              <a:t>expectations</a:t>
            </a:r>
          </a:p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Verification is </a:t>
            </a:r>
            <a:r>
              <a:rPr lang="en-US" sz="1400" b="1" dirty="0">
                <a:solidFill>
                  <a:schemeClr val="bg1"/>
                </a:solidFill>
              </a:rPr>
              <a:t>completed </a:t>
            </a:r>
            <a:r>
              <a:rPr lang="en-US" sz="1400" b="1" dirty="0" smtClean="0">
                <a:solidFill>
                  <a:schemeClr val="bg1"/>
                </a:solidFill>
              </a:rPr>
              <a:t>(4-9-2013) within </a:t>
            </a:r>
            <a:r>
              <a:rPr lang="en-US" sz="1400" b="1" dirty="0">
                <a:solidFill>
                  <a:schemeClr val="bg1"/>
                </a:solidFill>
              </a:rPr>
              <a:t>6 months of CAR </a:t>
            </a:r>
            <a:r>
              <a:rPr lang="en-US" sz="1400" b="1" dirty="0" smtClean="0">
                <a:solidFill>
                  <a:schemeClr val="bg1"/>
                </a:solidFill>
              </a:rPr>
              <a:t>closure (1-23-2013)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3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890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n-lt"/>
              </a:rPr>
              <a:t>“Exemplary</a:t>
            </a:r>
            <a:r>
              <a:rPr lang="en-US" sz="2800" dirty="0">
                <a:latin typeface="+mn-lt"/>
              </a:rPr>
              <a:t>” Finding </a:t>
            </a:r>
            <a:r>
              <a:rPr lang="en-US" sz="2800" dirty="0" smtClean="0">
                <a:latin typeface="+mn-lt"/>
              </a:rPr>
              <a:t>CAR</a:t>
            </a:r>
            <a:br>
              <a:rPr lang="en-US" sz="2800" dirty="0" smtClean="0">
                <a:latin typeface="+mn-lt"/>
              </a:rPr>
            </a:br>
            <a:r>
              <a:rPr lang="en-US" sz="2800" dirty="0" err="1">
                <a:latin typeface="+mn-lt"/>
              </a:rPr>
              <a:t>CAR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Number:  123911379</a:t>
            </a:r>
            <a:r>
              <a:rPr lang="en-US" sz="2800" dirty="0">
                <a:latin typeface="+mn-lt"/>
              </a:rPr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8" y="1134094"/>
            <a:ext cx="5780289" cy="440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90508"/>
            <a:ext cx="69342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95977" y="4973562"/>
            <a:ext cx="2514600" cy="738664"/>
          </a:xfrm>
          <a:prstGeom prst="rect">
            <a:avLst/>
          </a:prstGeom>
          <a:solidFill>
            <a:srgbClr val="F18307"/>
          </a:solidFill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Wingdings" pitchFamily="2" charset="2"/>
              <a:buChar char="§"/>
              <a:tabLst>
                <a:tab pos="57150" algn="l"/>
              </a:tabLst>
            </a:pPr>
            <a:r>
              <a:rPr lang="en-US" sz="1400" b="1" dirty="0" smtClean="0">
                <a:solidFill>
                  <a:schemeClr val="bg1"/>
                </a:solidFill>
              </a:rPr>
              <a:t>Verification is </a:t>
            </a:r>
            <a:r>
              <a:rPr lang="en-US" sz="1400" b="1" dirty="0">
                <a:solidFill>
                  <a:schemeClr val="bg1"/>
                </a:solidFill>
              </a:rPr>
              <a:t>completed </a:t>
            </a:r>
            <a:r>
              <a:rPr lang="en-US" sz="1400" b="1" dirty="0" smtClean="0">
                <a:solidFill>
                  <a:schemeClr val="bg1"/>
                </a:solidFill>
              </a:rPr>
              <a:t>(4-9-2013) within </a:t>
            </a:r>
            <a:r>
              <a:rPr lang="en-US" sz="1400" b="1" dirty="0">
                <a:solidFill>
                  <a:schemeClr val="bg1"/>
                </a:solidFill>
              </a:rPr>
              <a:t>6 months of CAR </a:t>
            </a:r>
            <a:r>
              <a:rPr lang="en-US" sz="1400" b="1" dirty="0" smtClean="0">
                <a:solidFill>
                  <a:schemeClr val="bg1"/>
                </a:solidFill>
              </a:rPr>
              <a:t>closure (1-23-2013)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75742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154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ULTemplate</vt:lpstr>
      <vt:lpstr>“Exemplary” Finding CAR CAR Number:  123911379</vt:lpstr>
      <vt:lpstr>PowerPoint Presentation</vt:lpstr>
      <vt:lpstr>PowerPoint Presentation</vt:lpstr>
      <vt:lpstr>PowerPoint Presentation</vt:lpstr>
      <vt:lpstr>“Exemplary” Finding CAR CAR Number:  123911379 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103</cp:revision>
  <dcterms:created xsi:type="dcterms:W3CDTF">2010-12-21T03:48:07Z</dcterms:created>
  <dcterms:modified xsi:type="dcterms:W3CDTF">2013-08-20T14:44:33Z</dcterms:modified>
</cp:coreProperties>
</file>