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9" r:id="rId4"/>
    <p:sldId id="275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5" autoAdjust="0"/>
    <p:restoredTop sz="94607" autoAdjust="0"/>
  </p:normalViewPr>
  <p:slideViewPr>
    <p:cSldViewPr snapToGrid="0" snapToObjects="1">
      <p:cViewPr>
        <p:scale>
          <a:sx n="90" d="100"/>
          <a:sy n="90" d="100"/>
        </p:scale>
        <p:origin x="-590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6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2140" y="3121541"/>
            <a:ext cx="5932967" cy="1400175"/>
          </a:xfrm>
        </p:spPr>
        <p:txBody>
          <a:bodyPr/>
          <a:lstStyle/>
          <a:p>
            <a:r>
              <a:rPr lang="en-US" dirty="0"/>
              <a:t>Corrective Action Review for Calibration Meeting (May, 2014)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01479" y="4694460"/>
            <a:ext cx="5843588" cy="919531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B:</a:t>
            </a:r>
          </a:p>
          <a:p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Jim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Carlisle, John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Carlin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and Rebeca Navarrete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133912862 – Internal Audit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6" name="Picture 2" descr="C:\Users\04295\Desktop\CAR 133912862-1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3" y="1015435"/>
            <a:ext cx="7887801" cy="54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133912862 – Internal Audit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Content Placeholder 3" descr="C:\Users\04295\Desktop\CAR 133912862-2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8" y="1093862"/>
            <a:ext cx="6301361" cy="5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133912862 – Internal Audit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357313"/>
            <a:ext cx="69056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133912862 – Internal Audit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43050"/>
            <a:ext cx="68865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6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133912862 – Internal Audit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Questions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0" defTabSz="914400" eaLnBrk="0" hangingPunct="0">
              <a:buFontTx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Corrective action should have been a bit more specific. The embed was only relevant for the Lab Manager and that should have been stated.</a:t>
            </a:r>
          </a:p>
          <a:p>
            <a:pPr lvl="0" defTabSz="914400" eaLnBrk="0" hangingPunct="0">
              <a:buFontTx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CAR Admin did remove President from the line of escalation as required.</a:t>
            </a:r>
          </a:p>
          <a:p>
            <a:pPr lvl="0" defTabSz="914400" eaLnBrk="0" hangingPunct="0">
              <a:buFontTx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Overall appropriate and timely action taken. Moved along nicely by admin.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6</a:t>
            </a:fld>
            <a:endParaRPr lang="en-US">
              <a:ea typeface="Geneva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109</Words>
  <Application>Microsoft Office PowerPoint</Application>
  <PresentationFormat>On-screen Show (4:3)</PresentationFormat>
  <Paragraphs>21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CARs review 4th 2013</vt:lpstr>
      <vt:lpstr>Corrective Action Review for Calibration Meeting (May, 2014)</vt:lpstr>
      <vt:lpstr>CAR 133912862 – Internal Audit</vt:lpstr>
      <vt:lpstr>CAR 133912862 – Internal Audit</vt:lpstr>
      <vt:lpstr>CAR 133912862 – Internal Audit</vt:lpstr>
      <vt:lpstr>CAR 133912862 – Internal Audit</vt:lpstr>
      <vt:lpstr>CAR 133912862 – Internal Audit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26</cp:revision>
  <dcterms:created xsi:type="dcterms:W3CDTF">2013-11-14T03:16:18Z</dcterms:created>
  <dcterms:modified xsi:type="dcterms:W3CDTF">2014-06-03T15:46:13Z</dcterms:modified>
</cp:coreProperties>
</file>