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99FF"/>
    <a:srgbClr val="CC99FF"/>
    <a:srgbClr val="C10036"/>
    <a:srgbClr val="000099"/>
    <a:srgbClr val="F18307"/>
    <a:srgbClr val="96C547"/>
    <a:srgbClr val="6EC1BC"/>
    <a:srgbClr val="459D2D"/>
    <a:srgbClr val="1B8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228" autoAdjust="0"/>
    <p:restoredTop sz="75408" autoAdjust="0"/>
  </p:normalViewPr>
  <p:slideViewPr>
    <p:cSldViewPr snapToGrid="0" snapToObjects="1" showGuides="1">
      <p:cViewPr>
        <p:scale>
          <a:sx n="82" d="100"/>
          <a:sy n="82" d="100"/>
        </p:scale>
        <p:origin x="-811" y="-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A5415E-B674-497B-84D8-451230F3F83F}" type="datetime1">
              <a:rPr lang="en-US"/>
              <a:pPr/>
              <a:t>12/10/2013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2DCD85-D3D7-4B1C-AAA0-6D7F17438FC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95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prstClr val="white"/>
              </a:solidFill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6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prstClr val="white"/>
              </a:solidFill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6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prstClr val="white"/>
              </a:solidFill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6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prstClr val="white"/>
              </a:solidFill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6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prstClr val="white"/>
              </a:solidFill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6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prstClr val="white"/>
              </a:solidFill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6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prstClr val="white"/>
              </a:solidFill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6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0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8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3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3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C50B43-5FBE-4B8D-80EA-71922DC889A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439023-E598-41EE-B6DC-08D0D22D993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1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E07486-AB40-422D-8B88-CD8C534962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6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0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3EBEF-87FB-43FB-9AA4-25841B7DC7B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E2ABA8-5774-4DF1-8762-033C4990478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1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379A0-BA1D-4211-B453-755613BAB87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2152EEC-D525-4A1A-B086-890FF29463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Calibration Meeting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Review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199" y="3960813"/>
            <a:ext cx="6383439" cy="17748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AP Team</a:t>
            </a:r>
          </a:p>
          <a:p>
            <a:pPr eaLnBrk="1" hangingPunct="1"/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Catherine </a:t>
            </a:r>
            <a:r>
              <a:rPr lang="fi-F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Qiu, 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Kawano Motomu, </a:t>
            </a:r>
            <a:r>
              <a:rPr lang="fi-FI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Samantha </a:t>
            </a:r>
            <a:r>
              <a:rPr lang="fi-FI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Bang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and Simy Li</a:t>
            </a:r>
          </a:p>
          <a:p>
            <a:pPr eaLnBrk="1" hangingPunct="1"/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December 10, 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283580" y="193615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dirty="0"/>
              <a:t>CAR# </a:t>
            </a:r>
            <a:r>
              <a:rPr lang="en-US" altLang="ja-JP" dirty="0" smtClean="0"/>
              <a:t>133912143</a:t>
            </a:r>
            <a:r>
              <a:rPr lang="en-US" dirty="0" smtClean="0"/>
              <a:t> (Overall Comment)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>
                <a:solidFill>
                  <a:srgbClr val="000000"/>
                </a:solidFill>
              </a:rPr>
              <a:pPr eaLnBrk="1" hangingPunct="1"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2"/>
          <p:cNvSpPr txBox="1"/>
          <p:nvPr/>
        </p:nvSpPr>
        <p:spPr>
          <a:xfrm>
            <a:off x="146910" y="1068705"/>
            <a:ext cx="8258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CAR admin prepared good guidance in the area of  implementation expectation to CAR owner.</a:t>
            </a:r>
          </a:p>
          <a:p>
            <a:pPr marL="285750" indent="-285750">
              <a:buFontTx/>
              <a:buChar char="-"/>
            </a:pPr>
            <a:endParaRPr kumimoji="1" lang="en-US" altLang="ja-JP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Good implementation date commitment, no any date extension and overdue.</a:t>
            </a:r>
          </a:p>
          <a:p>
            <a:pPr marL="285750" indent="-285750">
              <a:buFontTx/>
              <a:buChar char="-"/>
            </a:pPr>
            <a:endParaRPr kumimoji="1" lang="en-US" altLang="ja-JP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There is a fail result existing in verification results of milestone 2, didn’t provide any comments and show “Pass” in Power Quality Analysis Report of Milestone 3.</a:t>
            </a:r>
            <a:endParaRPr kumimoji="1" lang="ja-JP" altLang="en-US" sz="2400" dirty="0" err="1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283580" y="193615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dirty="0"/>
              <a:t>CAR# 133912143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216932"/>
            <a:ext cx="70294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标注 4"/>
          <p:cNvSpPr/>
          <p:nvPr/>
        </p:nvSpPr>
        <p:spPr>
          <a:xfrm>
            <a:off x="7425754" y="4252685"/>
            <a:ext cx="1625649" cy="663755"/>
          </a:xfrm>
          <a:prstGeom prst="wedgeRoundRectCallout">
            <a:avLst>
              <a:gd name="adj1" fmla="val -134326"/>
              <a:gd name="adj2" fmla="val 37260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Clearly identified requirements.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368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283580" y="193615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dirty="0"/>
              <a:t>CAR# 133912143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xfrm>
            <a:off x="8366125" y="6280472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>
                <a:solidFill>
                  <a:srgbClr val="000000"/>
                </a:solidFill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285" y="6280472"/>
            <a:ext cx="6058817" cy="461665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Collaboration (L) : Objective evidence are attached as needed.</a:t>
            </a:r>
            <a:r>
              <a:rPr lang="en-US" sz="1200" b="1" dirty="0">
                <a:solidFill>
                  <a:srgbClr val="0000FF"/>
                </a:solidFill>
              </a:rPr>
              <a:t>			</a:t>
            </a:r>
            <a:endParaRPr lang="en-US" sz="1200" b="1" dirty="0" smtClean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512"/>
            <a:ext cx="69246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圆角矩形标注 4"/>
          <p:cNvSpPr/>
          <p:nvPr/>
        </p:nvSpPr>
        <p:spPr>
          <a:xfrm>
            <a:off x="6734629" y="1843314"/>
            <a:ext cx="2316775" cy="1262743"/>
          </a:xfrm>
          <a:prstGeom prst="wedgeRoundRectCallout">
            <a:avLst>
              <a:gd name="adj1" fmla="val -96737"/>
              <a:gd name="adj2" fmla="val 12716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The statement of the nonconformance and the objective evidence are clear and easy to understand.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8" name="圆角矩形标注 4"/>
          <p:cNvSpPr/>
          <p:nvPr/>
        </p:nvSpPr>
        <p:spPr>
          <a:xfrm>
            <a:off x="6734629" y="3523587"/>
            <a:ext cx="2316775" cy="1759613"/>
          </a:xfrm>
          <a:prstGeom prst="wedgeRoundRectCallout">
            <a:avLst>
              <a:gd name="adj1" fmla="val -102999"/>
              <a:gd name="adj2" fmla="val 4209"/>
              <a:gd name="adj3" fmla="val 16667"/>
            </a:avLst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FFFF00"/>
                </a:solidFill>
                <a:ea typeface="Times New Roman"/>
                <a:cs typeface="Times New Roman"/>
              </a:rPr>
              <a:t>Since this is an observation CAR, No need to remind CAR owner to do these actions, this is the requirement for Finding CAR.</a:t>
            </a:r>
            <a:endParaRPr lang="en-US" sz="1400" dirty="0">
              <a:solidFill>
                <a:srgbClr val="FFFF00"/>
              </a:solidFill>
              <a:ea typeface="Times New Roman"/>
              <a:cs typeface="Times New Roman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23" y="1092200"/>
            <a:ext cx="1762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6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CAR# 133912143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6" y="1129960"/>
            <a:ext cx="69342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80" y="798739"/>
            <a:ext cx="2596119" cy="57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1" y="5680075"/>
            <a:ext cx="69246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4"/>
          <p:cNvSpPr/>
          <p:nvPr/>
        </p:nvSpPr>
        <p:spPr>
          <a:xfrm>
            <a:off x="6752916" y="2276728"/>
            <a:ext cx="2316775" cy="1565880"/>
          </a:xfrm>
          <a:prstGeom prst="wedgeRoundRectCallout">
            <a:avLst>
              <a:gd name="adj1" fmla="val -87203"/>
              <a:gd name="adj2" fmla="val 92937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It’s clear for all action items, just a little comment, the Owner doesn’t need to use the word “ Short term, Verification”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3691" y="4440549"/>
            <a:ext cx="2286000" cy="1754326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[COMPETITIVENESS] </a:t>
            </a:r>
            <a:r>
              <a:rPr lang="en-US" sz="1200" b="1" dirty="0" smtClean="0">
                <a:solidFill>
                  <a:srgbClr val="0000FF"/>
                </a:solidFill>
              </a:rPr>
              <a:t>– </a:t>
            </a:r>
            <a:r>
              <a:rPr lang="en-US" sz="1200" b="1" dirty="0">
                <a:solidFill>
                  <a:srgbClr val="0000FF"/>
                </a:solidFill>
              </a:rPr>
              <a:t>(C) Corrective actions fix the objective evidence and other problems found; address entire root cause and scope.  For observations, they do not go beyond fixing the objective evidence</a:t>
            </a:r>
            <a:endParaRPr lang="en-US" sz="1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4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" y="4457700"/>
            <a:ext cx="71437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2853"/>
            <a:ext cx="719137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283580" y="193615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dirty="0"/>
              <a:t>CAR# 133912143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xfrm>
            <a:off x="8366125" y="6280472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>
                <a:solidFill>
                  <a:srgbClr val="000000"/>
                </a:solidFill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圆角矩形标注 4"/>
          <p:cNvSpPr/>
          <p:nvPr/>
        </p:nvSpPr>
        <p:spPr>
          <a:xfrm>
            <a:off x="6827225" y="4792717"/>
            <a:ext cx="2316775" cy="1724197"/>
          </a:xfrm>
          <a:prstGeom prst="wedgeRoundRectCallout">
            <a:avLst>
              <a:gd name="adj1" fmla="val -89025"/>
              <a:gd name="adj2" fmla="val 42207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Quality Manager help the owner to add some information in Implementation Objective Evidence, it’s easy to understand what happened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330" y="682906"/>
            <a:ext cx="1762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27225" y="3204500"/>
            <a:ext cx="2246437" cy="830997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[Collaboration] (L) – </a:t>
            </a:r>
            <a:r>
              <a:rPr lang="en-US" sz="1200" b="1" dirty="0">
                <a:solidFill>
                  <a:srgbClr val="0000FF"/>
                </a:solidFill>
              </a:rPr>
              <a:t>Referenced communications are attached as </a:t>
            </a:r>
            <a:r>
              <a:rPr lang="en-US" sz="1200" b="1" dirty="0" smtClean="0">
                <a:solidFill>
                  <a:srgbClr val="0000FF"/>
                </a:solidFill>
              </a:rPr>
              <a:t>needed.</a:t>
            </a:r>
          </a:p>
        </p:txBody>
      </p:sp>
    </p:spTree>
    <p:extLst>
      <p:ext uri="{BB962C8B-B14F-4D97-AF65-F5344CB8AC3E}">
        <p14:creationId xmlns:p14="http://schemas.microsoft.com/office/powerpoint/2010/main" val="338785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2" y="563617"/>
            <a:ext cx="73628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283580" y="193615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dirty="0"/>
              <a:t>CAR# 133912143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xfrm>
            <a:off x="8366125" y="6280472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>
                <a:solidFill>
                  <a:srgbClr val="000000"/>
                </a:solidFill>
              </a:rPr>
              <a:pPr eaLnBrk="1" hangingPunct="1"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圆角矩形标注 4"/>
          <p:cNvSpPr/>
          <p:nvPr/>
        </p:nvSpPr>
        <p:spPr>
          <a:xfrm>
            <a:off x="6827225" y="1734279"/>
            <a:ext cx="2316775" cy="931417"/>
          </a:xfrm>
          <a:prstGeom prst="wedgeRoundRectCallout">
            <a:avLst>
              <a:gd name="adj1" fmla="val -79012"/>
              <a:gd name="adj2" fmla="val 50796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This is a detailed and clear guidance to CAR owner.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11" name="圆角矩形标注 4"/>
          <p:cNvSpPr/>
          <p:nvPr/>
        </p:nvSpPr>
        <p:spPr>
          <a:xfrm>
            <a:off x="6813156" y="3334227"/>
            <a:ext cx="2316775" cy="767255"/>
          </a:xfrm>
          <a:prstGeom prst="wedgeRoundRectCallout">
            <a:avLst>
              <a:gd name="adj1" fmla="val -98428"/>
              <a:gd name="adj2" fmla="val -18197"/>
              <a:gd name="adj3" fmla="val 16667"/>
            </a:avLst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ea typeface="Times New Roman"/>
                <a:cs typeface="Times New Roman"/>
              </a:rPr>
              <a:t>It’s better to simply summarize the evidence in this area.</a:t>
            </a:r>
            <a:endParaRPr lang="en-US" sz="1400" dirty="0">
              <a:solidFill>
                <a:schemeClr val="bg1"/>
              </a:solidFill>
              <a:ea typeface="Times New Roman"/>
              <a:cs typeface="Times New Roman"/>
            </a:endParaRPr>
          </a:p>
        </p:txBody>
      </p:sp>
      <p:sp>
        <p:nvSpPr>
          <p:cNvPr id="12" name="圆角矩形标注 4"/>
          <p:cNvSpPr/>
          <p:nvPr/>
        </p:nvSpPr>
        <p:spPr>
          <a:xfrm>
            <a:off x="6827225" y="4276571"/>
            <a:ext cx="2316775" cy="2560327"/>
          </a:xfrm>
          <a:prstGeom prst="wedgeRoundRectCallout">
            <a:avLst>
              <a:gd name="adj1" fmla="val -110531"/>
              <a:gd name="adj2" fmla="val -43888"/>
              <a:gd name="adj3" fmla="val 16667"/>
            </a:avLst>
          </a:prstGeom>
          <a:solidFill>
            <a:srgbClr val="C00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FFFF00"/>
                </a:solidFill>
                <a:ea typeface="Times New Roman"/>
                <a:cs typeface="Times New Roman"/>
              </a:rPr>
              <a:t>There is a result with “fail” in sheet of </a:t>
            </a:r>
            <a:r>
              <a:rPr lang="en-US" sz="1400" dirty="0" smtClean="0">
                <a:solidFill>
                  <a:srgbClr val="FFFF00"/>
                </a:solidFill>
              </a:rPr>
              <a:t>"</a:t>
            </a:r>
            <a:r>
              <a:rPr lang="en-US" sz="1400" dirty="0">
                <a:solidFill>
                  <a:srgbClr val="FFFF00"/>
                </a:solidFill>
              </a:rPr>
              <a:t>Variable_2-Test-240V_10A_60Hz". </a:t>
            </a:r>
            <a:r>
              <a:rPr lang="en-US" sz="1400" dirty="0" smtClean="0">
                <a:solidFill>
                  <a:srgbClr val="FFFF00"/>
                </a:solidFill>
                <a:ea typeface="Times New Roman"/>
                <a:cs typeface="Times New Roman"/>
              </a:rPr>
              <a:t>however the CAR owner didn’t mention if Lab prominently displayed on the equipment according to Milestone Expectation guidance.</a:t>
            </a:r>
            <a:endParaRPr lang="en-US" sz="1400" dirty="0">
              <a:solidFill>
                <a:srgbClr val="FFFF00"/>
              </a:solidFill>
              <a:ea typeface="Times New Roman"/>
              <a:cs typeface="Times New Roman"/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1969476" y="3954799"/>
            <a:ext cx="1681009" cy="293367"/>
          </a:xfrm>
          <a:prstGeom prst="curved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73058" y="4276571"/>
            <a:ext cx="1684873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177581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283580" y="193615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dirty="0"/>
              <a:t>CAR# 133912143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xfrm>
            <a:off x="8366125" y="6280472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5" y="623838"/>
            <a:ext cx="5885640" cy="420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00" y="2160720"/>
            <a:ext cx="5800645" cy="38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127455" y="4895563"/>
            <a:ext cx="1206588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23252" y="1066796"/>
            <a:ext cx="1206588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圆角矩形标注 4"/>
          <p:cNvSpPr/>
          <p:nvPr/>
        </p:nvSpPr>
        <p:spPr>
          <a:xfrm>
            <a:off x="6690700" y="4305081"/>
            <a:ext cx="2316775" cy="1098013"/>
          </a:xfrm>
          <a:prstGeom prst="wedgeRoundRectCallout">
            <a:avLst>
              <a:gd name="adj1" fmla="val -148539"/>
              <a:gd name="adj2" fmla="val 25514"/>
              <a:gd name="adj3" fmla="val 16667"/>
            </a:avLst>
          </a:prstGeom>
          <a:solidFill>
            <a:srgbClr val="C00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FFFF00"/>
                </a:solidFill>
                <a:ea typeface="Times New Roman"/>
                <a:cs typeface="Times New Roman"/>
              </a:rPr>
              <a:t>The determination shows Fail, no any comments to explain how to deal with the Fail data.</a:t>
            </a:r>
            <a:endParaRPr lang="en-US" sz="1400" dirty="0">
              <a:solidFill>
                <a:srgbClr val="FFFF00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283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283580" y="193615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dirty="0"/>
              <a:t>CAR# 133912143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xfrm>
            <a:off x="8366125" y="6280472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>
                <a:solidFill>
                  <a:srgbClr val="000000"/>
                </a:solidFill>
              </a:rPr>
              <a:pPr eaLnBrk="1" hangingPunct="1"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6601"/>
            <a:ext cx="76485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圆角矩形标注 4"/>
          <p:cNvSpPr/>
          <p:nvPr/>
        </p:nvSpPr>
        <p:spPr>
          <a:xfrm>
            <a:off x="6627528" y="2372085"/>
            <a:ext cx="2316775" cy="931417"/>
          </a:xfrm>
          <a:prstGeom prst="wedgeRoundRectCallout">
            <a:avLst>
              <a:gd name="adj1" fmla="val -84132"/>
              <a:gd name="adj2" fmla="val 64779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This is a detailed and clear guidance to CAR owner.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12" name="圆角矩形标注 4"/>
          <p:cNvSpPr/>
          <p:nvPr/>
        </p:nvSpPr>
        <p:spPr>
          <a:xfrm>
            <a:off x="6648439" y="3425285"/>
            <a:ext cx="2316775" cy="767255"/>
          </a:xfrm>
          <a:prstGeom prst="wedgeRoundRectCallout">
            <a:avLst>
              <a:gd name="adj1" fmla="val -79708"/>
              <a:gd name="adj2" fmla="val 30577"/>
              <a:gd name="adj3" fmla="val 16667"/>
            </a:avLst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ea typeface="Times New Roman"/>
                <a:cs typeface="Times New Roman"/>
              </a:rPr>
              <a:t>It’s better to simply summarize the evidence in this area.</a:t>
            </a:r>
            <a:endParaRPr lang="en-US" sz="1400" dirty="0">
              <a:solidFill>
                <a:schemeClr val="bg1"/>
              </a:solidFill>
              <a:ea typeface="Times New Roman"/>
              <a:cs typeface="Times New Roman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86" y="4564248"/>
            <a:ext cx="5496911" cy="167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rved Down Arrow 2"/>
          <p:cNvSpPr/>
          <p:nvPr/>
        </p:nvSpPr>
        <p:spPr>
          <a:xfrm>
            <a:off x="1755228" y="4305081"/>
            <a:ext cx="1828800" cy="317610"/>
          </a:xfrm>
          <a:prstGeom prst="curved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1172" y="5675581"/>
            <a:ext cx="4782008" cy="1576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圆角矩形标注 4"/>
          <p:cNvSpPr/>
          <p:nvPr/>
        </p:nvSpPr>
        <p:spPr>
          <a:xfrm>
            <a:off x="6690700" y="4305081"/>
            <a:ext cx="2316775" cy="1800297"/>
          </a:xfrm>
          <a:prstGeom prst="wedgeRoundRectCallout">
            <a:avLst>
              <a:gd name="adj1" fmla="val -87211"/>
              <a:gd name="adj2" fmla="val 30009"/>
              <a:gd name="adj3" fmla="val 16667"/>
            </a:avLst>
          </a:prstGeom>
          <a:solidFill>
            <a:srgbClr val="C00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FFFF00"/>
                </a:solidFill>
                <a:ea typeface="Times New Roman"/>
                <a:cs typeface="Times New Roman"/>
              </a:rPr>
              <a:t>the PQA report shows the result is “Pass” without any comments for the instrument, however, in previous milestone, one fail result happened.</a:t>
            </a:r>
            <a:endParaRPr lang="en-US" sz="1400" dirty="0">
              <a:solidFill>
                <a:srgbClr val="FFFF00"/>
              </a:solidFill>
              <a:ea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129" y="6300186"/>
            <a:ext cx="8356209" cy="461665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[COMPETITIVENESS] </a:t>
            </a:r>
            <a:r>
              <a:rPr lang="en-US" sz="1200" b="1" dirty="0" smtClean="0">
                <a:solidFill>
                  <a:srgbClr val="0000FF"/>
                </a:solidFill>
              </a:rPr>
              <a:t>– (C</a:t>
            </a:r>
            <a:r>
              <a:rPr lang="en-US" sz="1200" b="1" dirty="0">
                <a:solidFill>
                  <a:srgbClr val="0000FF"/>
                </a:solidFill>
              </a:rPr>
              <a:t>) Milestones address containment &amp; owner’s verification; completed per milestone expectations</a:t>
            </a:r>
            <a:endParaRPr lang="en-US" sz="1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283580" y="193615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dirty="0"/>
              <a:t>CAR# 133912143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xfrm>
            <a:off x="8366125" y="6280472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>
                <a:solidFill>
                  <a:srgbClr val="000000"/>
                </a:solidFill>
              </a:rPr>
              <a:pPr eaLnBrk="1" hangingPunct="1"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330" y="682906"/>
            <a:ext cx="1762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80" y="1077599"/>
            <a:ext cx="8082545" cy="541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4"/>
          <p:cNvSpPr/>
          <p:nvPr/>
        </p:nvSpPr>
        <p:spPr>
          <a:xfrm>
            <a:off x="6690698" y="4328752"/>
            <a:ext cx="2316775" cy="1491175"/>
          </a:xfrm>
          <a:prstGeom prst="wedgeRoundRectCallout">
            <a:avLst>
              <a:gd name="adj1" fmla="val -81612"/>
              <a:gd name="adj2" fmla="val 21851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white"/>
                </a:solidFill>
                <a:ea typeface="Times New Roman"/>
                <a:cs typeface="Times New Roman"/>
              </a:rPr>
              <a:t>In Document History, it shows no any date extension </a:t>
            </a: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and overdue for </a:t>
            </a:r>
            <a:r>
              <a:rPr lang="en-US" sz="1400" dirty="0">
                <a:solidFill>
                  <a:prstClr val="white"/>
                </a:solidFill>
                <a:ea typeface="Times New Roman"/>
                <a:cs typeface="Times New Roman"/>
              </a:rPr>
              <a:t>response, and 3 milestone </a:t>
            </a: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implementations.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580" y="6422224"/>
            <a:ext cx="8082545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[Integrity] (T) –Acts </a:t>
            </a:r>
            <a:r>
              <a:rPr lang="en-US" sz="1200" b="1" dirty="0">
                <a:solidFill>
                  <a:srgbClr val="0000FF"/>
                </a:solidFill>
              </a:rPr>
              <a:t>on CARs within required timeframe</a:t>
            </a:r>
          </a:p>
        </p:txBody>
      </p:sp>
    </p:spTree>
    <p:extLst>
      <p:ext uri="{BB962C8B-B14F-4D97-AF65-F5344CB8AC3E}">
        <p14:creationId xmlns:p14="http://schemas.microsoft.com/office/powerpoint/2010/main" val="116518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3230</TotalTime>
  <Words>446</Words>
  <Application>Microsoft Office PowerPoint</Application>
  <PresentationFormat>On-screen Show (4:3)</PresentationFormat>
  <Paragraphs>57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ULTemplate</vt:lpstr>
      <vt:lpstr>CAR Calibration Meeting CAR Review</vt:lpstr>
      <vt:lpstr>CAR# 133912143</vt:lpstr>
      <vt:lpstr>CAR# 133912143</vt:lpstr>
      <vt:lpstr>CAR# 133912143</vt:lpstr>
      <vt:lpstr>CAR# 133912143</vt:lpstr>
      <vt:lpstr>CAR# 133912143</vt:lpstr>
      <vt:lpstr>CAR# 133912143</vt:lpstr>
      <vt:lpstr>CAR# 133912143</vt:lpstr>
      <vt:lpstr>CAR# 133912143</vt:lpstr>
      <vt:lpstr>CAR# 133912143 (Overall Comment)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Allison, Cheryl</cp:lastModifiedBy>
  <cp:revision>215</cp:revision>
  <cp:lastPrinted>2013-11-12T06:27:06Z</cp:lastPrinted>
  <dcterms:created xsi:type="dcterms:W3CDTF">2010-12-21T03:48:07Z</dcterms:created>
  <dcterms:modified xsi:type="dcterms:W3CDTF">2013-12-10T16:01:06Z</dcterms:modified>
</cp:coreProperties>
</file>