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7"/>
  </p:notesMasterIdLst>
  <p:handoutMasterIdLst>
    <p:handoutMasterId r:id="rId8"/>
  </p:handoutMasterIdLst>
  <p:sldIdLst>
    <p:sldId id="330" r:id="rId2"/>
    <p:sldId id="332" r:id="rId3"/>
    <p:sldId id="333" r:id="rId4"/>
    <p:sldId id="339" r:id="rId5"/>
    <p:sldId id="340" r:id="rId6"/>
  </p:sldIdLst>
  <p:sldSz cx="9144000" cy="6858000" type="screen4x3"/>
  <p:notesSz cx="6735763" cy="98663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6C547"/>
    <a:srgbClr val="6EC1BC"/>
    <a:srgbClr val="F18307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68" autoAdjust="0"/>
  </p:normalViewPr>
  <p:slideViewPr>
    <p:cSldViewPr snapToGrid="0" snapToObjects="1">
      <p:cViewPr>
        <p:scale>
          <a:sx n="82" d="100"/>
          <a:sy n="82" d="100"/>
        </p:scale>
        <p:origin x="1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7C36E38F-BF38-4AF2-802A-5E82F26BC169}" type="datetime1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18289F63-5BCF-4E1A-92BE-71260CA95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8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B1E06FD-6BAC-4396-B7DD-4015BC428E3A}" type="datetime1">
              <a:rPr lang="en-US"/>
              <a:pPr>
                <a:defRPr/>
              </a:pPr>
              <a:t>6/3/2013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0775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056" tIns="45528" rIns="91056" bIns="4552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38650"/>
          </a:xfrm>
          <a:prstGeom prst="rect">
            <a:avLst/>
          </a:prstGeom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65C6BE9-BAE3-44BC-9D00-8D31FE6ED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4DDB3-5D1A-4716-89CB-9F59C2D3E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93712FD-9230-472E-B947-57072A308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6432550" cy="1398588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Geneva"/>
                <a:cs typeface="Geneva"/>
              </a:rPr>
              <a:t>Review</a:t>
            </a:r>
            <a:br>
              <a:rPr lang="en-US" sz="2400" smtClean="0">
                <a:ea typeface="Geneva"/>
                <a:cs typeface="Geneva"/>
              </a:rPr>
            </a:br>
            <a:r>
              <a:rPr lang="en-US" sz="2400" smtClean="0">
                <a:ea typeface="Geneva"/>
                <a:cs typeface="Geneva"/>
              </a:rPr>
              <a:t/>
            </a:r>
            <a:br>
              <a:rPr lang="en-US" sz="2400" smtClean="0">
                <a:ea typeface="Geneva"/>
                <a:cs typeface="Geneva"/>
              </a:rPr>
            </a:br>
            <a:r>
              <a:rPr lang="en-US" sz="2400" smtClean="0">
                <a:ea typeface="Geneva"/>
                <a:cs typeface="Geneva"/>
              </a:rPr>
              <a:t>CAR </a:t>
            </a:r>
            <a:r>
              <a:rPr lang="en-GB" sz="2400" smtClean="0">
                <a:ea typeface="Geneva"/>
                <a:cs typeface="Geneva"/>
              </a:rPr>
              <a:t>133911523</a:t>
            </a:r>
            <a:r>
              <a:rPr lang="en-US" sz="2400" smtClean="0">
                <a:ea typeface="Geneva"/>
                <a:cs typeface="Geneva"/>
              </a:rPr>
              <a:t> </a:t>
            </a:r>
            <a:br>
              <a:rPr lang="en-US" sz="2400" smtClean="0">
                <a:ea typeface="Geneva"/>
                <a:cs typeface="Geneva"/>
              </a:rPr>
            </a:br>
            <a:r>
              <a:rPr lang="en-US" sz="2400" smtClean="0">
                <a:ea typeface="Geneva"/>
                <a:cs typeface="Geneva"/>
              </a:rPr>
              <a:t/>
            </a:r>
            <a:br>
              <a:rPr lang="en-US" sz="2400" smtClean="0">
                <a:ea typeface="Geneva"/>
                <a:cs typeface="Geneva"/>
              </a:rPr>
            </a:br>
            <a:r>
              <a:rPr lang="en-US" smtClean="0">
                <a:ea typeface="Geneva"/>
                <a:cs typeface="Geneva"/>
              </a:rPr>
              <a:t/>
            </a:r>
            <a:br>
              <a:rPr lang="en-US" smtClean="0">
                <a:ea typeface="Geneva"/>
                <a:cs typeface="Geneva"/>
              </a:rPr>
            </a:br>
            <a:r>
              <a:rPr lang="en-US" smtClean="0">
                <a:ea typeface="Geneva"/>
                <a:cs typeface="Geneva"/>
              </a:rPr>
              <a:t/>
            </a:r>
            <a:br>
              <a:rPr lang="en-US" smtClean="0">
                <a:ea typeface="Geneva"/>
                <a:cs typeface="Geneva"/>
              </a:rPr>
            </a:br>
            <a:r>
              <a:rPr lang="en-US" smtClean="0">
                <a:ea typeface="Geneva"/>
                <a:cs typeface="Geneva"/>
              </a:rPr>
              <a:t> </a:t>
            </a:r>
            <a:br>
              <a:rPr lang="en-US" smtClean="0">
                <a:ea typeface="Geneva"/>
                <a:cs typeface="Geneva"/>
              </a:rPr>
            </a:br>
            <a:endParaRPr lang="en-US" smtClean="0">
              <a:ea typeface="Geneva"/>
              <a:cs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A3DB6-DCB3-4CEE-BF61-5BDC169C0B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461963"/>
            <a:ext cx="5232400" cy="57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498600" y="627063"/>
            <a:ext cx="5659438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263525" y="663575"/>
            <a:ext cx="1716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GB" sz="1000">
                <a:cs typeface="Arial" pitchFamily="34" charset="0"/>
              </a:rPr>
              <a:t>Classed as an Observation</a:t>
            </a:r>
            <a:endParaRPr lang="en-US" sz="1000"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68575" y="2613025"/>
            <a:ext cx="2151063" cy="434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347663" y="3048000"/>
            <a:ext cx="2736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GB" sz="1000">
                <a:cs typeface="Arial" pitchFamily="34" charset="0"/>
              </a:rPr>
              <a:t>Recorded as an Opportunity for improvement</a:t>
            </a:r>
            <a:endParaRPr lang="en-US" sz="1000"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90813" y="3919538"/>
            <a:ext cx="1838325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7" name="TextBox 13"/>
          <p:cNvSpPr txBox="1">
            <a:spLocks noChangeArrowheads="1"/>
          </p:cNvSpPr>
          <p:nvPr/>
        </p:nvSpPr>
        <p:spPr bwMode="auto">
          <a:xfrm>
            <a:off x="417513" y="4424363"/>
            <a:ext cx="3124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GB" sz="1000">
                <a:cs typeface="Arial" pitchFamily="34" charset="0"/>
              </a:rPr>
              <a:t>Multiple issues  with the report:</a:t>
            </a:r>
          </a:p>
          <a:p>
            <a:pPr eaLnBrk="1" hangingPunct="1"/>
            <a:endParaRPr lang="en-GB" sz="1000">
              <a:cs typeface="Arial" pitchFamily="34" charset="0"/>
            </a:endParaRPr>
          </a:p>
          <a:p>
            <a:pPr eaLnBrk="1" hangingPunct="1"/>
            <a:r>
              <a:rPr lang="en-GB" sz="1000">
                <a:cs typeface="Arial" pitchFamily="34" charset="0"/>
              </a:rPr>
              <a:t>Scope - Was this just the one sub standard report ? </a:t>
            </a:r>
            <a:endParaRPr lang="en-US" sz="100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5646B-71A4-4B6A-90B3-72297E5714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009775"/>
            <a:ext cx="5586413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>
          <a:xfrm>
            <a:off x="2125663" y="1846263"/>
            <a:ext cx="407987" cy="28479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47638" y="2886075"/>
            <a:ext cx="170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GB" sz="1000">
                <a:cs typeface="Arial" pitchFamily="34" charset="0"/>
              </a:rPr>
              <a:t>Observation and Finding </a:t>
            </a:r>
          </a:p>
          <a:p>
            <a:pPr eaLnBrk="1" hangingPunct="1"/>
            <a:r>
              <a:rPr lang="en-GB" sz="1000">
                <a:cs typeface="Arial" pitchFamily="34" charset="0"/>
              </a:rPr>
              <a:t>Guidance included</a:t>
            </a:r>
          </a:p>
          <a:p>
            <a:pPr eaLnBrk="1" hangingPunct="1"/>
            <a:endParaRPr lang="en-GB" sz="1000">
              <a:cs typeface="Arial" pitchFamily="34" charset="0"/>
            </a:endParaRPr>
          </a:p>
          <a:p>
            <a:pPr eaLnBrk="1" hangingPunct="1"/>
            <a:r>
              <a:rPr lang="en-GB" sz="1000">
                <a:cs typeface="Arial" pitchFamily="34" charset="0"/>
              </a:rPr>
              <a:t>- Source of the confusion ?</a:t>
            </a:r>
            <a:endParaRPr lang="en-US" sz="100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DDA73-0AA5-402C-A835-0E8D4BDCC6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279400"/>
            <a:ext cx="5643562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>
          <a:xfrm>
            <a:off x="2830513" y="3275013"/>
            <a:ext cx="365125" cy="8001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103188" y="3535363"/>
            <a:ext cx="2727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GB" sz="1000">
                <a:cs typeface="Arial" pitchFamily="34" charset="0"/>
              </a:rPr>
              <a:t>Addressed as Finding in the corrective action</a:t>
            </a:r>
            <a:endParaRPr lang="en-US" sz="1000">
              <a:cs typeface="Arial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325688" y="1027113"/>
            <a:ext cx="687387" cy="10112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103188" y="1285875"/>
            <a:ext cx="2593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GB" sz="1000">
                <a:cs typeface="Arial" pitchFamily="34" charset="0"/>
              </a:rPr>
              <a:t>Analysis etc. completed as an Observation</a:t>
            </a:r>
            <a:endParaRPr lang="en-US" sz="1000"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9466" idx="3"/>
          </p:cNvCxnSpPr>
          <p:nvPr/>
        </p:nvCxnSpPr>
        <p:spPr>
          <a:xfrm>
            <a:off x="2898775" y="4897438"/>
            <a:ext cx="125571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39688" y="5130800"/>
            <a:ext cx="2790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 </a:t>
            </a:r>
          </a:p>
          <a:p>
            <a:r>
              <a:rPr lang="en-US" sz="1200"/>
              <a:t>Also if this was to be a Finding for the OFI shouldn’t more records have been reviewed?</a:t>
            </a:r>
          </a:p>
        </p:txBody>
      </p:sp>
      <p:sp>
        <p:nvSpPr>
          <p:cNvPr id="19466" name="TextBox 6"/>
          <p:cNvSpPr txBox="1">
            <a:spLocks noChangeArrowheads="1"/>
          </p:cNvSpPr>
          <p:nvPr/>
        </p:nvSpPr>
        <p:spPr bwMode="auto">
          <a:xfrm>
            <a:off x="34925" y="4759325"/>
            <a:ext cx="2863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sz="1200"/>
              <a:t>CAR effectiveness Indicator as POOR?</a:t>
            </a:r>
            <a:endParaRPr lang="en-US" sz="1200"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97163" y="5705475"/>
            <a:ext cx="1557337" cy="163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1E460-4842-460A-9D67-9ECD0A1EBB0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267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438"/>
            <a:ext cx="451008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10063"/>
            <a:ext cx="44084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7_ULTemplate">
  <a:themeElements>
    <a:clrScheme name="Custom 2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FFFFFF"/>
      </a:hlink>
      <a:folHlink>
        <a:srgbClr val="FFFFFF"/>
      </a:folHlink>
    </a:clrScheme>
    <a:fontScheme name="7_UL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63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7_ULTemplate</vt:lpstr>
      <vt:lpstr>Review  CAR 133911523       </vt:lpstr>
      <vt:lpstr>PowerPoint Presentation</vt:lpstr>
      <vt:lpstr>PowerPoint Presentation</vt:lpstr>
      <vt:lpstr>PowerPoint Presentation</vt:lpstr>
      <vt:lpstr>PowerPoint Presentation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274</cp:revision>
  <cp:lastPrinted>2013-05-13T13:47:20Z</cp:lastPrinted>
  <dcterms:created xsi:type="dcterms:W3CDTF">2010-12-21T03:48:07Z</dcterms:created>
  <dcterms:modified xsi:type="dcterms:W3CDTF">2013-06-03T17:21:57Z</dcterms:modified>
</cp:coreProperties>
</file>