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4"/>
  </p:notesMasterIdLst>
  <p:handoutMasterIdLst>
    <p:handoutMasterId r:id="rId25"/>
  </p:handoutMasterIdLst>
  <p:sldIdLst>
    <p:sldId id="280" r:id="rId2"/>
    <p:sldId id="281" r:id="rId3"/>
    <p:sldId id="282" r:id="rId4"/>
    <p:sldId id="283" r:id="rId5"/>
    <p:sldId id="284" r:id="rId6"/>
    <p:sldId id="285" r:id="rId7"/>
    <p:sldId id="286" r:id="rId8"/>
    <p:sldId id="287" r:id="rId9"/>
    <p:sldId id="288" r:id="rId10"/>
    <p:sldId id="289" r:id="rId11"/>
    <p:sldId id="290" r:id="rId12"/>
    <p:sldId id="291" r:id="rId13"/>
    <p:sldId id="292" r:id="rId14"/>
    <p:sldId id="293" r:id="rId15"/>
    <p:sldId id="294" r:id="rId16"/>
    <p:sldId id="295" r:id="rId17"/>
    <p:sldId id="296" r:id="rId18"/>
    <p:sldId id="297" r:id="rId19"/>
    <p:sldId id="298" r:id="rId20"/>
    <p:sldId id="299" r:id="rId21"/>
    <p:sldId id="300" r:id="rId22"/>
    <p:sldId id="301" r:id="rId23"/>
  </p:sldIdLst>
  <p:sldSz cx="9144000" cy="6858000" type="screen4x3"/>
  <p:notesSz cx="7010400" cy="9236075"/>
  <p:defaultTextStyle>
    <a:defPPr>
      <a:defRPr lang="en-US"/>
    </a:defPPr>
    <a:lvl1pPr algn="l" defTabSz="457200" rtl="0" fontAlgn="base">
      <a:spcBef>
        <a:spcPct val="0"/>
      </a:spcBef>
      <a:spcAft>
        <a:spcPct val="0"/>
      </a:spcAft>
      <a:defRPr sz="2400" kern="1200">
        <a:solidFill>
          <a:schemeClr val="tx1"/>
        </a:solidFill>
        <a:latin typeface="Arial" pitchFamily="34" charset="0"/>
        <a:ea typeface="Geneva" charset="0"/>
        <a:cs typeface="Geneva" charset="0"/>
      </a:defRPr>
    </a:lvl1pPr>
    <a:lvl2pPr marL="457200" algn="l" defTabSz="457200" rtl="0" fontAlgn="base">
      <a:spcBef>
        <a:spcPct val="0"/>
      </a:spcBef>
      <a:spcAft>
        <a:spcPct val="0"/>
      </a:spcAft>
      <a:defRPr sz="2400" kern="1200">
        <a:solidFill>
          <a:schemeClr val="tx1"/>
        </a:solidFill>
        <a:latin typeface="Arial" pitchFamily="34" charset="0"/>
        <a:ea typeface="Geneva" charset="0"/>
        <a:cs typeface="Geneva" charset="0"/>
      </a:defRPr>
    </a:lvl2pPr>
    <a:lvl3pPr marL="914400" algn="l" defTabSz="457200" rtl="0" fontAlgn="base">
      <a:spcBef>
        <a:spcPct val="0"/>
      </a:spcBef>
      <a:spcAft>
        <a:spcPct val="0"/>
      </a:spcAft>
      <a:defRPr sz="2400" kern="1200">
        <a:solidFill>
          <a:schemeClr val="tx1"/>
        </a:solidFill>
        <a:latin typeface="Arial" pitchFamily="34" charset="0"/>
        <a:ea typeface="Geneva" charset="0"/>
        <a:cs typeface="Geneva" charset="0"/>
      </a:defRPr>
    </a:lvl3pPr>
    <a:lvl4pPr marL="1371600" algn="l" defTabSz="457200" rtl="0" fontAlgn="base">
      <a:spcBef>
        <a:spcPct val="0"/>
      </a:spcBef>
      <a:spcAft>
        <a:spcPct val="0"/>
      </a:spcAft>
      <a:defRPr sz="2400" kern="1200">
        <a:solidFill>
          <a:schemeClr val="tx1"/>
        </a:solidFill>
        <a:latin typeface="Arial" pitchFamily="34" charset="0"/>
        <a:ea typeface="Geneva" charset="0"/>
        <a:cs typeface="Geneva" charset="0"/>
      </a:defRPr>
    </a:lvl4pPr>
    <a:lvl5pPr marL="1828800" algn="l" defTabSz="457200" rtl="0" fontAlgn="base">
      <a:spcBef>
        <a:spcPct val="0"/>
      </a:spcBef>
      <a:spcAft>
        <a:spcPct val="0"/>
      </a:spcAft>
      <a:defRPr sz="2400" kern="1200">
        <a:solidFill>
          <a:schemeClr val="tx1"/>
        </a:solidFill>
        <a:latin typeface="Arial" pitchFamily="34" charset="0"/>
        <a:ea typeface="Geneva" charset="0"/>
        <a:cs typeface="Geneva" charset="0"/>
      </a:defRPr>
    </a:lvl5pPr>
    <a:lvl6pPr marL="2286000" algn="l" defTabSz="914400" rtl="0" eaLnBrk="1" latinLnBrk="0" hangingPunct="1">
      <a:defRPr sz="2400" kern="1200">
        <a:solidFill>
          <a:schemeClr val="tx1"/>
        </a:solidFill>
        <a:latin typeface="Arial" pitchFamily="34" charset="0"/>
        <a:ea typeface="Geneva" charset="0"/>
        <a:cs typeface="Geneva" charset="0"/>
      </a:defRPr>
    </a:lvl6pPr>
    <a:lvl7pPr marL="2743200" algn="l" defTabSz="914400" rtl="0" eaLnBrk="1" latinLnBrk="0" hangingPunct="1">
      <a:defRPr sz="2400" kern="1200">
        <a:solidFill>
          <a:schemeClr val="tx1"/>
        </a:solidFill>
        <a:latin typeface="Arial" pitchFamily="34" charset="0"/>
        <a:ea typeface="Geneva" charset="0"/>
        <a:cs typeface="Geneva" charset="0"/>
      </a:defRPr>
    </a:lvl7pPr>
    <a:lvl8pPr marL="3200400" algn="l" defTabSz="914400" rtl="0" eaLnBrk="1" latinLnBrk="0" hangingPunct="1">
      <a:defRPr sz="2400" kern="1200">
        <a:solidFill>
          <a:schemeClr val="tx1"/>
        </a:solidFill>
        <a:latin typeface="Arial" pitchFamily="34" charset="0"/>
        <a:ea typeface="Geneva" charset="0"/>
        <a:cs typeface="Geneva" charset="0"/>
      </a:defRPr>
    </a:lvl8pPr>
    <a:lvl9pPr marL="3657600" algn="l" defTabSz="914400" rtl="0" eaLnBrk="1" latinLnBrk="0" hangingPunct="1">
      <a:defRPr sz="2400" kern="1200">
        <a:solidFill>
          <a:schemeClr val="tx1"/>
        </a:solidFill>
        <a:latin typeface="Arial" pitchFamily="34" charset="0"/>
        <a:ea typeface="Geneva" charset="0"/>
        <a:cs typeface="Geneva"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939598"/>
    <a:srgbClr val="96C547"/>
    <a:srgbClr val="6EC1BC"/>
    <a:srgbClr val="F18307"/>
    <a:srgbClr val="459D2D"/>
    <a:srgbClr val="1B808E"/>
    <a:srgbClr val="C10036"/>
    <a:srgbClr val="FDC8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snapToGrid="0" snapToObjects="1">
      <p:cViewPr varScale="1">
        <p:scale>
          <a:sx n="95" d="100"/>
          <a:sy n="95" d="100"/>
        </p:scale>
        <p:origin x="-446" y="-77"/>
      </p:cViewPr>
      <p:guideLst>
        <p:guide orient="horz" pos="2166"/>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1804"/>
          </a:xfrm>
          <a:prstGeom prst="rect">
            <a:avLst/>
          </a:prstGeom>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3" name="Date Placeholder 2"/>
          <p:cNvSpPr>
            <a:spLocks noGrp="1"/>
          </p:cNvSpPr>
          <p:nvPr>
            <p:ph type="dt" sz="quarter" idx="1"/>
          </p:nvPr>
        </p:nvSpPr>
        <p:spPr>
          <a:xfrm>
            <a:off x="3970938" y="0"/>
            <a:ext cx="3037840" cy="461804"/>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AB2331B6-21CE-4A8E-B3A9-C5597626935E}" type="datetime1">
              <a:rPr lang="en-US"/>
              <a:pPr/>
              <a:t>6/3/2014</a:t>
            </a:fld>
            <a:endParaRPr lang="en-US"/>
          </a:p>
        </p:txBody>
      </p:sp>
      <p:sp>
        <p:nvSpPr>
          <p:cNvPr id="4" name="Footer Placeholder 3"/>
          <p:cNvSpPr>
            <a:spLocks noGrp="1"/>
          </p:cNvSpPr>
          <p:nvPr>
            <p:ph type="ftr" sz="quarter" idx="2"/>
          </p:nvPr>
        </p:nvSpPr>
        <p:spPr>
          <a:xfrm>
            <a:off x="0" y="8772669"/>
            <a:ext cx="3037840" cy="461804"/>
          </a:xfrm>
          <a:prstGeom prst="rect">
            <a:avLst/>
          </a:prstGeom>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5" name="Slide Number Placeholder 4"/>
          <p:cNvSpPr>
            <a:spLocks noGrp="1"/>
          </p:cNvSpPr>
          <p:nvPr>
            <p:ph type="sldNum" sz="quarter" idx="3"/>
          </p:nvPr>
        </p:nvSpPr>
        <p:spPr>
          <a:xfrm>
            <a:off x="3970938" y="8772669"/>
            <a:ext cx="3037840" cy="461804"/>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142FADDF-5048-4556-BB59-39F836AE1251}" type="slidenum">
              <a:rPr lang="en-US"/>
              <a:pPr/>
              <a:t>‹#›</a:t>
            </a:fld>
            <a:endParaRPr lang="en-US"/>
          </a:p>
        </p:txBody>
      </p:sp>
    </p:spTree>
    <p:extLst>
      <p:ext uri="{BB962C8B-B14F-4D97-AF65-F5344CB8AC3E}">
        <p14:creationId xmlns:p14="http://schemas.microsoft.com/office/powerpoint/2010/main" val="149487224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1804"/>
          </a:xfrm>
          <a:prstGeom prst="rect">
            <a:avLst/>
          </a:prstGeom>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3" name="Date Placeholder 2"/>
          <p:cNvSpPr>
            <a:spLocks noGrp="1"/>
          </p:cNvSpPr>
          <p:nvPr>
            <p:ph type="dt" idx="1"/>
          </p:nvPr>
        </p:nvSpPr>
        <p:spPr>
          <a:xfrm>
            <a:off x="3970938" y="0"/>
            <a:ext cx="3037840" cy="461804"/>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05461CFA-9F76-4CCB-AD49-B43FD0BA1655}" type="datetime1">
              <a:rPr lang="en-US"/>
              <a:pPr/>
              <a:t>6/3/2014</a:t>
            </a:fld>
            <a:endParaRPr lang="en-US"/>
          </a:p>
        </p:txBody>
      </p:sp>
      <p:sp>
        <p:nvSpPr>
          <p:cNvPr id="4" name="Slide Image Placeholder 3"/>
          <p:cNvSpPr>
            <a:spLocks noGrp="1" noRot="1" noChangeAspect="1"/>
          </p:cNvSpPr>
          <p:nvPr>
            <p:ph type="sldImg" idx="2"/>
          </p:nvPr>
        </p:nvSpPr>
        <p:spPr>
          <a:xfrm>
            <a:off x="1195388" y="692150"/>
            <a:ext cx="4619625" cy="3463925"/>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01040" y="4387136"/>
            <a:ext cx="5608320" cy="4156234"/>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772669"/>
            <a:ext cx="3037840" cy="461804"/>
          </a:xfrm>
          <a:prstGeom prst="rect">
            <a:avLst/>
          </a:prstGeom>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3970938" y="8772669"/>
            <a:ext cx="3037840" cy="461804"/>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F556B39-D682-421E-A855-638DF96FD83A}" type="slidenum">
              <a:rPr lang="en-US"/>
              <a:pPr/>
              <a:t>‹#›</a:t>
            </a:fld>
            <a:endParaRPr lang="en-US"/>
          </a:p>
        </p:txBody>
      </p:sp>
    </p:spTree>
    <p:extLst>
      <p:ext uri="{BB962C8B-B14F-4D97-AF65-F5344CB8AC3E}">
        <p14:creationId xmlns:p14="http://schemas.microsoft.com/office/powerpoint/2010/main" val="156236733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a:ea typeface="Geneva" charset="-128"/>
        <a:cs typeface="Geneva" charset="0"/>
      </a:defRPr>
    </a:lvl1pPr>
    <a:lvl2pPr marL="4572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2pPr>
    <a:lvl3pPr marL="9144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3pPr>
    <a:lvl4pPr marL="13716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4pPr>
    <a:lvl5pPr marL="18288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00-QA-S0006 (#18.0) - Corrective Action Request Process</a:t>
            </a:r>
          </a:p>
        </p:txBody>
      </p:sp>
      <p:sp>
        <p:nvSpPr>
          <p:cNvPr id="4" name="Slide Number Placeholder 3"/>
          <p:cNvSpPr>
            <a:spLocks noGrp="1"/>
          </p:cNvSpPr>
          <p:nvPr>
            <p:ph type="sldNum" sz="quarter" idx="10"/>
          </p:nvPr>
        </p:nvSpPr>
        <p:spPr/>
        <p:txBody>
          <a:bodyPr/>
          <a:lstStyle/>
          <a:p>
            <a:fld id="{E881FDCD-7927-4562-90E2-ACCC3BFC57DE}" type="slidenum">
              <a:rPr lang="en-US" smtClean="0">
                <a:solidFill>
                  <a:prstClr val="black"/>
                </a:solidFill>
              </a:rPr>
              <a:pPr/>
              <a:t>19</a:t>
            </a:fld>
            <a:endParaRPr lang="en-US">
              <a:solidFill>
                <a:prstClr val="black"/>
              </a:solidFill>
            </a:endParaRPr>
          </a:p>
        </p:txBody>
      </p:sp>
    </p:spTree>
    <p:extLst>
      <p:ext uri="{BB962C8B-B14F-4D97-AF65-F5344CB8AC3E}">
        <p14:creationId xmlns:p14="http://schemas.microsoft.com/office/powerpoint/2010/main" val="1541273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00-QA-S0006 (#18.0) - Corrective Action Request Process</a:t>
            </a:r>
          </a:p>
        </p:txBody>
      </p:sp>
      <p:sp>
        <p:nvSpPr>
          <p:cNvPr id="4" name="Slide Number Placeholder 3"/>
          <p:cNvSpPr>
            <a:spLocks noGrp="1"/>
          </p:cNvSpPr>
          <p:nvPr>
            <p:ph type="sldNum" sz="quarter" idx="10"/>
          </p:nvPr>
        </p:nvSpPr>
        <p:spPr/>
        <p:txBody>
          <a:bodyPr/>
          <a:lstStyle/>
          <a:p>
            <a:fld id="{E881FDCD-7927-4562-90E2-ACCC3BFC57DE}" type="slidenum">
              <a:rPr lang="en-US" smtClean="0">
                <a:solidFill>
                  <a:prstClr val="black"/>
                </a:solidFill>
              </a:rPr>
              <a:pPr/>
              <a:t>20</a:t>
            </a:fld>
            <a:endParaRPr lang="en-US">
              <a:solidFill>
                <a:prstClr val="black"/>
              </a:solidFill>
            </a:endParaRPr>
          </a:p>
        </p:txBody>
      </p:sp>
    </p:spTree>
    <p:extLst>
      <p:ext uri="{BB962C8B-B14F-4D97-AF65-F5344CB8AC3E}">
        <p14:creationId xmlns:p14="http://schemas.microsoft.com/office/powerpoint/2010/main" val="15412732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00-QA-S0006 (#18.0) - Corrective Action Request Process</a:t>
            </a:r>
          </a:p>
        </p:txBody>
      </p:sp>
      <p:sp>
        <p:nvSpPr>
          <p:cNvPr id="4" name="Slide Number Placeholder 3"/>
          <p:cNvSpPr>
            <a:spLocks noGrp="1"/>
          </p:cNvSpPr>
          <p:nvPr>
            <p:ph type="sldNum" sz="quarter" idx="10"/>
          </p:nvPr>
        </p:nvSpPr>
        <p:spPr/>
        <p:txBody>
          <a:bodyPr/>
          <a:lstStyle/>
          <a:p>
            <a:fld id="{E881FDCD-7927-4562-90E2-ACCC3BFC57DE}" type="slidenum">
              <a:rPr lang="en-US" smtClean="0">
                <a:solidFill>
                  <a:prstClr val="black"/>
                </a:solidFill>
              </a:rPr>
              <a:pPr/>
              <a:t>21</a:t>
            </a:fld>
            <a:endParaRPr lang="en-US">
              <a:solidFill>
                <a:prstClr val="black"/>
              </a:solidFill>
            </a:endParaRPr>
          </a:p>
        </p:txBody>
      </p:sp>
    </p:spTree>
    <p:extLst>
      <p:ext uri="{BB962C8B-B14F-4D97-AF65-F5344CB8AC3E}">
        <p14:creationId xmlns:p14="http://schemas.microsoft.com/office/powerpoint/2010/main" val="15412732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endParaRPr lang="en-US" dirty="0"/>
          </a:p>
        </p:txBody>
      </p:sp>
      <p:sp>
        <p:nvSpPr>
          <p:cNvPr id="4" name="Slide Number Placeholder 3"/>
          <p:cNvSpPr>
            <a:spLocks noGrp="1"/>
          </p:cNvSpPr>
          <p:nvPr>
            <p:ph type="sldNum" sz="quarter" idx="10"/>
          </p:nvPr>
        </p:nvSpPr>
        <p:spPr/>
        <p:txBody>
          <a:bodyPr/>
          <a:lstStyle/>
          <a:p>
            <a:fld id="{F92DCD85-D3D7-4B1C-AAA0-6D7F17438FC1}"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21128089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White">
    <p:spTree>
      <p:nvGrpSpPr>
        <p:cNvPr id="1" name=""/>
        <p:cNvGrpSpPr/>
        <p:nvPr/>
      </p:nvGrpSpPr>
      <p:grpSpPr>
        <a:xfrm>
          <a:off x="0" y="0"/>
          <a:ext cx="0" cy="0"/>
          <a:chOff x="0" y="0"/>
          <a:chExt cx="0" cy="0"/>
        </a:xfrm>
      </p:grpSpPr>
      <p:pic>
        <p:nvPicPr>
          <p:cNvPr id="4" name="Picture 4" descr="UL_Enterprise_red_rgb.gif"/>
          <p:cNvPicPr>
            <a:picLocks noChangeAspect="1"/>
          </p:cNvPicPr>
          <p:nvPr userDrawn="1"/>
        </p:nvPicPr>
        <p:blipFill>
          <a:blip r:embed="rId2">
            <a:extLst>
              <a:ext uri="{28A0092B-C50C-407E-A947-70E740481C1C}">
                <a14:useLocalDpi xmlns:a14="http://schemas.microsoft.com/office/drawing/2010/main" val="0"/>
              </a:ext>
            </a:extLst>
          </a:blip>
          <a:srcRect l="16679" r="-2914"/>
          <a:stretch>
            <a:fillRect/>
          </a:stretch>
        </p:blipFill>
        <p:spPr bwMode="auto">
          <a:xfrm>
            <a:off x="0" y="338138"/>
            <a:ext cx="291782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6"/>
          <p:cNvSpPr txBox="1">
            <a:spLocks noChangeArrowheads="1"/>
          </p:cNvSpPr>
          <p:nvPr userDrawn="1"/>
        </p:nvSpPr>
        <p:spPr bwMode="auto">
          <a:xfrm>
            <a:off x="5713413" y="6423025"/>
            <a:ext cx="32385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Geneva" charset="0"/>
                <a:cs typeface="Geneva" charset="0"/>
              </a:defRPr>
            </a:lvl1pPr>
            <a:lvl2pPr marL="742950" indent="-285750" eaLnBrk="0" hangingPunct="0">
              <a:defRPr sz="2400">
                <a:solidFill>
                  <a:schemeClr val="tx1"/>
                </a:solidFill>
                <a:latin typeface="Arial" pitchFamily="34" charset="0"/>
                <a:ea typeface="Geneva" charset="0"/>
                <a:cs typeface="Geneva" charset="0"/>
              </a:defRPr>
            </a:lvl2pPr>
            <a:lvl3pPr marL="1143000" indent="-228600" eaLnBrk="0" hangingPunct="0">
              <a:defRPr sz="2400">
                <a:solidFill>
                  <a:schemeClr val="tx1"/>
                </a:solidFill>
                <a:latin typeface="Arial" pitchFamily="34" charset="0"/>
                <a:ea typeface="Geneva" charset="0"/>
                <a:cs typeface="Geneva" charset="0"/>
              </a:defRPr>
            </a:lvl3pPr>
            <a:lvl4pPr marL="1600200" indent="-228600" eaLnBrk="0" hangingPunct="0">
              <a:defRPr sz="2400">
                <a:solidFill>
                  <a:schemeClr val="tx1"/>
                </a:solidFill>
                <a:latin typeface="Arial" pitchFamily="34" charset="0"/>
                <a:ea typeface="Geneva" charset="0"/>
                <a:cs typeface="Geneva" charset="0"/>
              </a:defRPr>
            </a:lvl4pPr>
            <a:lvl5pPr marL="2057400" indent="-228600" eaLnBrk="0" hangingPunct="0">
              <a:defRPr sz="2400">
                <a:solidFill>
                  <a:schemeClr val="tx1"/>
                </a:solidFill>
                <a:latin typeface="Arial" pitchFamily="34" charset="0"/>
                <a:ea typeface="Geneva" charset="0"/>
                <a:cs typeface="Geneva" charset="0"/>
              </a:defRPr>
            </a:lvl5pPr>
            <a:lvl6pPr marL="2514600" indent="-228600" defTabSz="457200" eaLnBrk="0" fontAlgn="base" hangingPunct="0">
              <a:spcBef>
                <a:spcPct val="0"/>
              </a:spcBef>
              <a:spcAft>
                <a:spcPct val="0"/>
              </a:spcAft>
              <a:defRPr sz="2400">
                <a:solidFill>
                  <a:schemeClr val="tx1"/>
                </a:solidFill>
                <a:latin typeface="Arial" pitchFamily="34" charset="0"/>
                <a:ea typeface="Geneva" charset="0"/>
                <a:cs typeface="Geneva" charset="0"/>
              </a:defRPr>
            </a:lvl6pPr>
            <a:lvl7pPr marL="2971800" indent="-228600" defTabSz="457200" eaLnBrk="0" fontAlgn="base" hangingPunct="0">
              <a:spcBef>
                <a:spcPct val="0"/>
              </a:spcBef>
              <a:spcAft>
                <a:spcPct val="0"/>
              </a:spcAft>
              <a:defRPr sz="2400">
                <a:solidFill>
                  <a:schemeClr val="tx1"/>
                </a:solidFill>
                <a:latin typeface="Arial" pitchFamily="34" charset="0"/>
                <a:ea typeface="Geneva" charset="0"/>
                <a:cs typeface="Geneva" charset="0"/>
              </a:defRPr>
            </a:lvl7pPr>
            <a:lvl8pPr marL="3429000" indent="-228600" defTabSz="457200" eaLnBrk="0" fontAlgn="base" hangingPunct="0">
              <a:spcBef>
                <a:spcPct val="0"/>
              </a:spcBef>
              <a:spcAft>
                <a:spcPct val="0"/>
              </a:spcAft>
              <a:defRPr sz="2400">
                <a:solidFill>
                  <a:schemeClr val="tx1"/>
                </a:solidFill>
                <a:latin typeface="Arial" pitchFamily="34" charset="0"/>
                <a:ea typeface="Geneva" charset="0"/>
                <a:cs typeface="Geneva" charset="0"/>
              </a:defRPr>
            </a:lvl8pPr>
            <a:lvl9pPr marL="3886200" indent="-228600" defTabSz="457200" eaLnBrk="0" fontAlgn="base" hangingPunct="0">
              <a:spcBef>
                <a:spcPct val="0"/>
              </a:spcBef>
              <a:spcAft>
                <a:spcPct val="0"/>
              </a:spcAft>
              <a:defRPr sz="2400">
                <a:solidFill>
                  <a:schemeClr val="tx1"/>
                </a:solidFill>
                <a:latin typeface="Arial" pitchFamily="34" charset="0"/>
                <a:ea typeface="Geneva" charset="0"/>
                <a:cs typeface="Geneva" charset="0"/>
              </a:defRPr>
            </a:lvl9pPr>
          </a:lstStyle>
          <a:p>
            <a:pPr eaLnBrk="1" hangingPunct="1"/>
            <a:r>
              <a:rPr lang="en-US" sz="1000">
                <a:solidFill>
                  <a:schemeClr val="accent1"/>
                </a:solidFill>
              </a:rPr>
              <a:t>UL and the UL logo are trademarks of UL LLC © 2014</a:t>
            </a:r>
          </a:p>
        </p:txBody>
      </p:sp>
      <p:sp>
        <p:nvSpPr>
          <p:cNvPr id="2" name="Title 1"/>
          <p:cNvSpPr>
            <a:spLocks noGrp="1"/>
          </p:cNvSpPr>
          <p:nvPr>
            <p:ph type="ctrTitle"/>
          </p:nvPr>
        </p:nvSpPr>
        <p:spPr>
          <a:xfrm>
            <a:off x="3395306" y="2534248"/>
            <a:ext cx="5555894" cy="1399032"/>
          </a:xfrm>
        </p:spPr>
        <p:txBody>
          <a:bodyPr/>
          <a:lstStyle>
            <a:lvl1pPr algn="r">
              <a:defRPr sz="3000" b="1">
                <a:solidFill>
                  <a:srgbClr val="000000"/>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3395306" y="3961120"/>
            <a:ext cx="5555894" cy="1773936"/>
          </a:xfrm>
        </p:spPr>
        <p:txBody>
          <a:bodyPr>
            <a:normAutofit/>
          </a:bodyPr>
          <a:lstStyle>
            <a:lvl1pPr marL="0" indent="0" algn="r">
              <a:buNone/>
              <a:defRPr sz="1600" b="1">
                <a:solidFill>
                  <a:srgbClr val="000000"/>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554581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45450" y="328613"/>
            <a:ext cx="649288"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txBox="1">
            <a:spLocks/>
          </p:cNvSpPr>
          <p:nvPr userDrawn="1"/>
        </p:nvSpPr>
        <p:spPr bwMode="auto">
          <a:xfrm>
            <a:off x="3822700" y="6386513"/>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pitchFamily="34" charset="0"/>
                <a:ea typeface="Geneva" charset="0"/>
                <a:cs typeface="Geneva" charset="0"/>
              </a:defRPr>
            </a:lvl1pPr>
            <a:lvl2pPr marL="742950" indent="-285750" eaLnBrk="0" hangingPunct="0">
              <a:defRPr sz="2400">
                <a:solidFill>
                  <a:schemeClr val="tx1"/>
                </a:solidFill>
                <a:latin typeface="Arial" pitchFamily="34" charset="0"/>
                <a:ea typeface="Geneva" charset="0"/>
                <a:cs typeface="Geneva" charset="0"/>
              </a:defRPr>
            </a:lvl2pPr>
            <a:lvl3pPr marL="1143000" indent="-228600" eaLnBrk="0" hangingPunct="0">
              <a:defRPr sz="2400">
                <a:solidFill>
                  <a:schemeClr val="tx1"/>
                </a:solidFill>
                <a:latin typeface="Arial" pitchFamily="34" charset="0"/>
                <a:ea typeface="Geneva" charset="0"/>
                <a:cs typeface="Geneva" charset="0"/>
              </a:defRPr>
            </a:lvl3pPr>
            <a:lvl4pPr marL="1600200" indent="-228600" eaLnBrk="0" hangingPunct="0">
              <a:defRPr sz="2400">
                <a:solidFill>
                  <a:schemeClr val="tx1"/>
                </a:solidFill>
                <a:latin typeface="Arial" pitchFamily="34" charset="0"/>
                <a:ea typeface="Geneva" charset="0"/>
                <a:cs typeface="Geneva" charset="0"/>
              </a:defRPr>
            </a:lvl4pPr>
            <a:lvl5pPr marL="2057400" indent="-228600" eaLnBrk="0" hangingPunct="0">
              <a:defRPr sz="2400">
                <a:solidFill>
                  <a:schemeClr val="tx1"/>
                </a:solidFill>
                <a:latin typeface="Arial" pitchFamily="34" charset="0"/>
                <a:ea typeface="Geneva" charset="0"/>
                <a:cs typeface="Geneva" charset="0"/>
              </a:defRPr>
            </a:lvl5pPr>
            <a:lvl6pPr marL="2514600" indent="-228600" defTabSz="457200" eaLnBrk="0" fontAlgn="base" hangingPunct="0">
              <a:spcBef>
                <a:spcPct val="0"/>
              </a:spcBef>
              <a:spcAft>
                <a:spcPct val="0"/>
              </a:spcAft>
              <a:defRPr sz="2400">
                <a:solidFill>
                  <a:schemeClr val="tx1"/>
                </a:solidFill>
                <a:latin typeface="Arial" pitchFamily="34" charset="0"/>
                <a:ea typeface="Geneva" charset="0"/>
                <a:cs typeface="Geneva" charset="0"/>
              </a:defRPr>
            </a:lvl6pPr>
            <a:lvl7pPr marL="2971800" indent="-228600" defTabSz="457200" eaLnBrk="0" fontAlgn="base" hangingPunct="0">
              <a:spcBef>
                <a:spcPct val="0"/>
              </a:spcBef>
              <a:spcAft>
                <a:spcPct val="0"/>
              </a:spcAft>
              <a:defRPr sz="2400">
                <a:solidFill>
                  <a:schemeClr val="tx1"/>
                </a:solidFill>
                <a:latin typeface="Arial" pitchFamily="34" charset="0"/>
                <a:ea typeface="Geneva" charset="0"/>
                <a:cs typeface="Geneva" charset="0"/>
              </a:defRPr>
            </a:lvl7pPr>
            <a:lvl8pPr marL="3429000" indent="-228600" defTabSz="457200" eaLnBrk="0" fontAlgn="base" hangingPunct="0">
              <a:spcBef>
                <a:spcPct val="0"/>
              </a:spcBef>
              <a:spcAft>
                <a:spcPct val="0"/>
              </a:spcAft>
              <a:defRPr sz="2400">
                <a:solidFill>
                  <a:schemeClr val="tx1"/>
                </a:solidFill>
                <a:latin typeface="Arial" pitchFamily="34" charset="0"/>
                <a:ea typeface="Geneva" charset="0"/>
                <a:cs typeface="Geneva" charset="0"/>
              </a:defRPr>
            </a:lvl8pPr>
            <a:lvl9pPr marL="3886200" indent="-228600" defTabSz="457200" eaLnBrk="0" fontAlgn="base" hangingPunct="0">
              <a:spcBef>
                <a:spcPct val="0"/>
              </a:spcBef>
              <a:spcAft>
                <a:spcPct val="0"/>
              </a:spcAft>
              <a:defRPr sz="2400">
                <a:solidFill>
                  <a:schemeClr val="tx1"/>
                </a:solidFill>
                <a:latin typeface="Arial" pitchFamily="34" charset="0"/>
                <a:ea typeface="Geneva" charset="0"/>
                <a:cs typeface="Geneva" charset="0"/>
              </a:defRPr>
            </a:lvl9pPr>
          </a:lstStyle>
          <a:p>
            <a:pPr eaLnBrk="1" hangingPunct="1"/>
            <a:r>
              <a:rPr lang="en-US" sz="700">
                <a:solidFill>
                  <a:schemeClr val="accent1"/>
                </a:solidFill>
              </a:rPr>
              <a:t>Disclaimer goes here</a:t>
            </a:r>
          </a:p>
        </p:txBody>
      </p:sp>
      <p:sp>
        <p:nvSpPr>
          <p:cNvPr id="2" name="Title 1"/>
          <p:cNvSpPr>
            <a:spLocks noGrp="1"/>
          </p:cNvSpPr>
          <p:nvPr>
            <p:ph type="title"/>
          </p:nvPr>
        </p:nvSpPr>
        <p:spPr>
          <a:xfrm>
            <a:off x="457200" y="274638"/>
            <a:ext cx="73279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0"/>
          </p:nvPr>
        </p:nvSpPr>
        <p:spPr/>
        <p:txBody>
          <a:bodyPr/>
          <a:lstStyle>
            <a:lvl1pPr>
              <a:defRPr/>
            </a:lvl1pPr>
          </a:lstStyle>
          <a:p>
            <a:fld id="{18D3CFAB-3059-463B-A554-8E1639D17FDE}" type="slidenum">
              <a:rPr lang="en-US"/>
              <a:pPr/>
              <a:t>‹#›</a:t>
            </a:fld>
            <a:endParaRPr lang="en-US"/>
          </a:p>
        </p:txBody>
      </p:sp>
      <p:sp>
        <p:nvSpPr>
          <p:cNvPr id="7" name="Footer Placeholder 4"/>
          <p:cNvSpPr>
            <a:spLocks noGrp="1"/>
          </p:cNvSpPr>
          <p:nvPr>
            <p:ph type="ftr" sz="quarter" idx="11"/>
          </p:nvPr>
        </p:nvSpPr>
        <p:spPr>
          <a:xfrm>
            <a:off x="457200" y="6378575"/>
            <a:ext cx="2895600" cy="365125"/>
          </a:xfrm>
          <a:prstGeom prst="rect">
            <a:avLst/>
          </a:prstGeom>
        </p:spPr>
        <p:txBody>
          <a:bodyPr vert="horz" wrap="square" lIns="91440" tIns="45720" rIns="91440" bIns="45720" numCol="1" anchor="ctr" anchorCtr="0" compatLnSpc="1">
            <a:prstTxWarp prst="textNoShape">
              <a:avLst/>
            </a:prstTxWarp>
          </a:bodyPr>
          <a:lstStyle>
            <a:lvl1pPr>
              <a:defRPr sz="1000" smtClean="0">
                <a:solidFill>
                  <a:schemeClr val="accent1"/>
                </a:solidFill>
                <a:latin typeface="Arial" charset="0"/>
              </a:defRPr>
            </a:lvl1pPr>
          </a:lstStyle>
          <a:p>
            <a:pPr>
              <a:defRPr/>
            </a:pPr>
            <a:r>
              <a:rPr lang="en-US"/>
              <a:t>UL Advanced Red</a:t>
            </a:r>
          </a:p>
        </p:txBody>
      </p:sp>
    </p:spTree>
    <p:extLst>
      <p:ext uri="{BB962C8B-B14F-4D97-AF65-F5344CB8AC3E}">
        <p14:creationId xmlns:p14="http://schemas.microsoft.com/office/powerpoint/2010/main" val="840484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pic>
        <p:nvPicPr>
          <p:cNvPr id="3" name="Picture 6" descr="ul_pattern.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973292771"/>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3"/>
          <p:cNvSpPr>
            <a:spLocks noGrp="1"/>
          </p:cNvSpPr>
          <p:nvPr>
            <p:ph type="sldNum" sz="quarter" idx="10"/>
          </p:nvPr>
        </p:nvSpPr>
        <p:spPr/>
        <p:txBody>
          <a:bodyPr/>
          <a:lstStyle>
            <a:lvl1pPr>
              <a:defRPr/>
            </a:lvl1pPr>
          </a:lstStyle>
          <a:p>
            <a:fld id="{35207B90-CA7A-49B7-B205-761BCECD8E36}" type="slidenum">
              <a:rPr lang="en-US"/>
              <a:pPr/>
              <a:t>‹#›</a:t>
            </a:fld>
            <a:endParaRPr lang="en-US"/>
          </a:p>
        </p:txBody>
      </p:sp>
    </p:spTree>
    <p:extLst>
      <p:ext uri="{BB962C8B-B14F-4D97-AF65-F5344CB8AC3E}">
        <p14:creationId xmlns:p14="http://schemas.microsoft.com/office/powerpoint/2010/main" val="17643353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userDrawn="1"/>
        </p:nvSpPr>
        <p:spPr bwMode="auto">
          <a:xfrm>
            <a:off x="4432300" y="6386513"/>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pitchFamily="34" charset="0"/>
                <a:ea typeface="Geneva" charset="0"/>
                <a:cs typeface="Geneva" charset="0"/>
              </a:defRPr>
            </a:lvl1pPr>
            <a:lvl2pPr marL="742950" indent="-285750" eaLnBrk="0" hangingPunct="0">
              <a:defRPr sz="2400">
                <a:solidFill>
                  <a:schemeClr val="tx1"/>
                </a:solidFill>
                <a:latin typeface="Arial" pitchFamily="34" charset="0"/>
                <a:ea typeface="Geneva" charset="0"/>
                <a:cs typeface="Geneva" charset="0"/>
              </a:defRPr>
            </a:lvl2pPr>
            <a:lvl3pPr marL="1143000" indent="-228600" eaLnBrk="0" hangingPunct="0">
              <a:defRPr sz="2400">
                <a:solidFill>
                  <a:schemeClr val="tx1"/>
                </a:solidFill>
                <a:latin typeface="Arial" pitchFamily="34" charset="0"/>
                <a:ea typeface="Geneva" charset="0"/>
                <a:cs typeface="Geneva" charset="0"/>
              </a:defRPr>
            </a:lvl3pPr>
            <a:lvl4pPr marL="1600200" indent="-228600" eaLnBrk="0" hangingPunct="0">
              <a:defRPr sz="2400">
                <a:solidFill>
                  <a:schemeClr val="tx1"/>
                </a:solidFill>
                <a:latin typeface="Arial" pitchFamily="34" charset="0"/>
                <a:ea typeface="Geneva" charset="0"/>
                <a:cs typeface="Geneva" charset="0"/>
              </a:defRPr>
            </a:lvl4pPr>
            <a:lvl5pPr marL="2057400" indent="-228600" eaLnBrk="0" hangingPunct="0">
              <a:defRPr sz="2400">
                <a:solidFill>
                  <a:schemeClr val="tx1"/>
                </a:solidFill>
                <a:latin typeface="Arial" pitchFamily="34" charset="0"/>
                <a:ea typeface="Geneva" charset="0"/>
                <a:cs typeface="Geneva" charset="0"/>
              </a:defRPr>
            </a:lvl5pPr>
            <a:lvl6pPr marL="2514600" indent="-228600" defTabSz="457200" eaLnBrk="0" fontAlgn="base" hangingPunct="0">
              <a:spcBef>
                <a:spcPct val="0"/>
              </a:spcBef>
              <a:spcAft>
                <a:spcPct val="0"/>
              </a:spcAft>
              <a:defRPr sz="2400">
                <a:solidFill>
                  <a:schemeClr val="tx1"/>
                </a:solidFill>
                <a:latin typeface="Arial" pitchFamily="34" charset="0"/>
                <a:ea typeface="Geneva" charset="0"/>
                <a:cs typeface="Geneva" charset="0"/>
              </a:defRPr>
            </a:lvl6pPr>
            <a:lvl7pPr marL="2971800" indent="-228600" defTabSz="457200" eaLnBrk="0" fontAlgn="base" hangingPunct="0">
              <a:spcBef>
                <a:spcPct val="0"/>
              </a:spcBef>
              <a:spcAft>
                <a:spcPct val="0"/>
              </a:spcAft>
              <a:defRPr sz="2400">
                <a:solidFill>
                  <a:schemeClr val="tx1"/>
                </a:solidFill>
                <a:latin typeface="Arial" pitchFamily="34" charset="0"/>
                <a:ea typeface="Geneva" charset="0"/>
                <a:cs typeface="Geneva" charset="0"/>
              </a:defRPr>
            </a:lvl7pPr>
            <a:lvl8pPr marL="3429000" indent="-228600" defTabSz="457200" eaLnBrk="0" fontAlgn="base" hangingPunct="0">
              <a:spcBef>
                <a:spcPct val="0"/>
              </a:spcBef>
              <a:spcAft>
                <a:spcPct val="0"/>
              </a:spcAft>
              <a:defRPr sz="2400">
                <a:solidFill>
                  <a:schemeClr val="tx1"/>
                </a:solidFill>
                <a:latin typeface="Arial" pitchFamily="34" charset="0"/>
                <a:ea typeface="Geneva" charset="0"/>
                <a:cs typeface="Geneva" charset="0"/>
              </a:defRPr>
            </a:lvl8pPr>
            <a:lvl9pPr marL="3886200" indent="-228600" defTabSz="457200" eaLnBrk="0" fontAlgn="base" hangingPunct="0">
              <a:spcBef>
                <a:spcPct val="0"/>
              </a:spcBef>
              <a:spcAft>
                <a:spcPct val="0"/>
              </a:spcAft>
              <a:defRPr sz="2400">
                <a:solidFill>
                  <a:schemeClr val="tx1"/>
                </a:solidFill>
                <a:latin typeface="Arial" pitchFamily="34" charset="0"/>
                <a:ea typeface="Geneva" charset="0"/>
                <a:cs typeface="Geneva" charset="0"/>
              </a:defRPr>
            </a:lvl9pPr>
          </a:lstStyle>
          <a:p>
            <a:pPr eaLnBrk="1" hangingPunct="1"/>
            <a:r>
              <a:rPr lang="en-US" sz="700">
                <a:solidFill>
                  <a:schemeClr val="accent1"/>
                </a:solidFill>
              </a:rPr>
              <a:t>Disclaimer goes here</a:t>
            </a:r>
          </a:p>
        </p:txBody>
      </p:sp>
      <p:sp>
        <p:nvSpPr>
          <p:cNvPr id="4" name="Slide Number Placeholder 3"/>
          <p:cNvSpPr>
            <a:spLocks noGrp="1"/>
          </p:cNvSpPr>
          <p:nvPr>
            <p:ph type="sldNum" sz="quarter" idx="10"/>
          </p:nvPr>
        </p:nvSpPr>
        <p:spPr/>
        <p:txBody>
          <a:bodyPr/>
          <a:lstStyle>
            <a:lvl1pPr>
              <a:defRPr/>
            </a:lvl1pPr>
          </a:lstStyle>
          <a:p>
            <a:fld id="{DDC99ABC-4951-4B32-8744-B9AEDD28D1FA}" type="slidenum">
              <a:rPr lang="en-US"/>
              <a:pPr/>
              <a:t>‹#›</a:t>
            </a:fld>
            <a:endParaRPr lang="en-US"/>
          </a:p>
        </p:txBody>
      </p:sp>
      <p:sp>
        <p:nvSpPr>
          <p:cNvPr id="5" name="Footer Placeholder 4"/>
          <p:cNvSpPr>
            <a:spLocks noGrp="1"/>
          </p:cNvSpPr>
          <p:nvPr>
            <p:ph type="ftr" sz="quarter" idx="11"/>
          </p:nvPr>
        </p:nvSpPr>
        <p:spPr>
          <a:xfrm>
            <a:off x="1295400" y="6386513"/>
            <a:ext cx="2895600" cy="365125"/>
          </a:xfrm>
          <a:prstGeom prst="rect">
            <a:avLst/>
          </a:prstGeom>
        </p:spPr>
        <p:txBody>
          <a:bodyPr vert="horz" wrap="square" lIns="91440" tIns="45720" rIns="91440" bIns="45720" numCol="1" anchor="ctr" anchorCtr="0" compatLnSpc="1">
            <a:prstTxWarp prst="textNoShape">
              <a:avLst/>
            </a:prstTxWarp>
          </a:bodyPr>
          <a:lstStyle>
            <a:lvl1pPr>
              <a:defRPr sz="1000" smtClean="0">
                <a:solidFill>
                  <a:schemeClr val="accent1"/>
                </a:solidFill>
                <a:latin typeface="Arial" charset="0"/>
              </a:defRPr>
            </a:lvl1pPr>
          </a:lstStyle>
          <a:p>
            <a:pPr>
              <a:defRPr/>
            </a:pPr>
            <a:r>
              <a:rPr lang="en-US"/>
              <a:t>UL Advanced Red</a:t>
            </a:r>
          </a:p>
        </p:txBody>
      </p:sp>
    </p:spTree>
    <p:extLst>
      <p:ext uri="{BB962C8B-B14F-4D97-AF65-F5344CB8AC3E}">
        <p14:creationId xmlns:p14="http://schemas.microsoft.com/office/powerpoint/2010/main" val="32660228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3">
    <p:spTree>
      <p:nvGrpSpPr>
        <p:cNvPr id="1" name=""/>
        <p:cNvGrpSpPr/>
        <p:nvPr/>
      </p:nvGrpSpPr>
      <p:grpSpPr>
        <a:xfrm>
          <a:off x="0" y="0"/>
          <a:ext cx="0" cy="0"/>
          <a:chOff x="0" y="0"/>
          <a:chExt cx="0" cy="0"/>
        </a:xfrm>
      </p:grpSpPr>
      <p:pic>
        <p:nvPicPr>
          <p:cNvPr id="2" name="Picture 4" descr="UL_Enterprise_red_rgb.gi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45450" y="328613"/>
            <a:ext cx="649288"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3"/>
          <p:cNvSpPr>
            <a:spLocks noGrp="1"/>
          </p:cNvSpPr>
          <p:nvPr>
            <p:ph type="sldNum" sz="quarter" idx="10"/>
          </p:nvPr>
        </p:nvSpPr>
        <p:spPr/>
        <p:txBody>
          <a:bodyPr/>
          <a:lstStyle>
            <a:lvl1pPr>
              <a:defRPr/>
            </a:lvl1pPr>
          </a:lstStyle>
          <a:p>
            <a:fld id="{B6CA2AFA-62FD-41C8-BCAD-71C0518BDA17}" type="slidenum">
              <a:rPr lang="en-US"/>
              <a:pPr/>
              <a:t>‹#›</a:t>
            </a:fld>
            <a:endParaRPr lang="en-US"/>
          </a:p>
        </p:txBody>
      </p:sp>
    </p:spTree>
    <p:extLst>
      <p:ext uri="{BB962C8B-B14F-4D97-AF65-F5344CB8AC3E}">
        <p14:creationId xmlns:p14="http://schemas.microsoft.com/office/powerpoint/2010/main" val="21560054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4">
    <p:spTree>
      <p:nvGrpSpPr>
        <p:cNvPr id="1" name=""/>
        <p:cNvGrpSpPr/>
        <p:nvPr/>
      </p:nvGrpSpPr>
      <p:grpSpPr>
        <a:xfrm>
          <a:off x="0" y="0"/>
          <a:ext cx="0" cy="0"/>
          <a:chOff x="0" y="0"/>
          <a:chExt cx="0" cy="0"/>
        </a:xfrm>
      </p:grpSpPr>
      <p:pic>
        <p:nvPicPr>
          <p:cNvPr id="2" name="Picture 4" descr="UL_Enterprise_red_rgb.gi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45450" y="328613"/>
            <a:ext cx="649288"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userDrawn="1"/>
        </p:nvSpPr>
        <p:spPr bwMode="auto">
          <a:xfrm>
            <a:off x="3822700" y="6386513"/>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pitchFamily="34" charset="0"/>
                <a:ea typeface="Geneva" charset="0"/>
                <a:cs typeface="Geneva" charset="0"/>
              </a:defRPr>
            </a:lvl1pPr>
            <a:lvl2pPr marL="742950" indent="-285750" eaLnBrk="0" hangingPunct="0">
              <a:defRPr sz="2400">
                <a:solidFill>
                  <a:schemeClr val="tx1"/>
                </a:solidFill>
                <a:latin typeface="Arial" pitchFamily="34" charset="0"/>
                <a:ea typeface="Geneva" charset="0"/>
                <a:cs typeface="Geneva" charset="0"/>
              </a:defRPr>
            </a:lvl2pPr>
            <a:lvl3pPr marL="1143000" indent="-228600" eaLnBrk="0" hangingPunct="0">
              <a:defRPr sz="2400">
                <a:solidFill>
                  <a:schemeClr val="tx1"/>
                </a:solidFill>
                <a:latin typeface="Arial" pitchFamily="34" charset="0"/>
                <a:ea typeface="Geneva" charset="0"/>
                <a:cs typeface="Geneva" charset="0"/>
              </a:defRPr>
            </a:lvl3pPr>
            <a:lvl4pPr marL="1600200" indent="-228600" eaLnBrk="0" hangingPunct="0">
              <a:defRPr sz="2400">
                <a:solidFill>
                  <a:schemeClr val="tx1"/>
                </a:solidFill>
                <a:latin typeface="Arial" pitchFamily="34" charset="0"/>
                <a:ea typeface="Geneva" charset="0"/>
                <a:cs typeface="Geneva" charset="0"/>
              </a:defRPr>
            </a:lvl4pPr>
            <a:lvl5pPr marL="2057400" indent="-228600" eaLnBrk="0" hangingPunct="0">
              <a:defRPr sz="2400">
                <a:solidFill>
                  <a:schemeClr val="tx1"/>
                </a:solidFill>
                <a:latin typeface="Arial" pitchFamily="34" charset="0"/>
                <a:ea typeface="Geneva" charset="0"/>
                <a:cs typeface="Geneva" charset="0"/>
              </a:defRPr>
            </a:lvl5pPr>
            <a:lvl6pPr marL="2514600" indent="-228600" defTabSz="457200" eaLnBrk="0" fontAlgn="base" hangingPunct="0">
              <a:spcBef>
                <a:spcPct val="0"/>
              </a:spcBef>
              <a:spcAft>
                <a:spcPct val="0"/>
              </a:spcAft>
              <a:defRPr sz="2400">
                <a:solidFill>
                  <a:schemeClr val="tx1"/>
                </a:solidFill>
                <a:latin typeface="Arial" pitchFamily="34" charset="0"/>
                <a:ea typeface="Geneva" charset="0"/>
                <a:cs typeface="Geneva" charset="0"/>
              </a:defRPr>
            </a:lvl6pPr>
            <a:lvl7pPr marL="2971800" indent="-228600" defTabSz="457200" eaLnBrk="0" fontAlgn="base" hangingPunct="0">
              <a:spcBef>
                <a:spcPct val="0"/>
              </a:spcBef>
              <a:spcAft>
                <a:spcPct val="0"/>
              </a:spcAft>
              <a:defRPr sz="2400">
                <a:solidFill>
                  <a:schemeClr val="tx1"/>
                </a:solidFill>
                <a:latin typeface="Arial" pitchFamily="34" charset="0"/>
                <a:ea typeface="Geneva" charset="0"/>
                <a:cs typeface="Geneva" charset="0"/>
              </a:defRPr>
            </a:lvl7pPr>
            <a:lvl8pPr marL="3429000" indent="-228600" defTabSz="457200" eaLnBrk="0" fontAlgn="base" hangingPunct="0">
              <a:spcBef>
                <a:spcPct val="0"/>
              </a:spcBef>
              <a:spcAft>
                <a:spcPct val="0"/>
              </a:spcAft>
              <a:defRPr sz="2400">
                <a:solidFill>
                  <a:schemeClr val="tx1"/>
                </a:solidFill>
                <a:latin typeface="Arial" pitchFamily="34" charset="0"/>
                <a:ea typeface="Geneva" charset="0"/>
                <a:cs typeface="Geneva" charset="0"/>
              </a:defRPr>
            </a:lvl8pPr>
            <a:lvl9pPr marL="3886200" indent="-228600" defTabSz="457200" eaLnBrk="0" fontAlgn="base" hangingPunct="0">
              <a:spcBef>
                <a:spcPct val="0"/>
              </a:spcBef>
              <a:spcAft>
                <a:spcPct val="0"/>
              </a:spcAft>
              <a:defRPr sz="2400">
                <a:solidFill>
                  <a:schemeClr val="tx1"/>
                </a:solidFill>
                <a:latin typeface="Arial" pitchFamily="34" charset="0"/>
                <a:ea typeface="Geneva" charset="0"/>
                <a:cs typeface="Geneva" charset="0"/>
              </a:defRPr>
            </a:lvl9pPr>
          </a:lstStyle>
          <a:p>
            <a:pPr eaLnBrk="1" hangingPunct="1"/>
            <a:r>
              <a:rPr lang="en-US" sz="700">
                <a:solidFill>
                  <a:schemeClr val="accent1"/>
                </a:solidFill>
              </a:rPr>
              <a:t>Disclaimer goes here</a:t>
            </a:r>
          </a:p>
        </p:txBody>
      </p:sp>
      <p:sp>
        <p:nvSpPr>
          <p:cNvPr id="4" name="Slide Number Placeholder 3"/>
          <p:cNvSpPr>
            <a:spLocks noGrp="1"/>
          </p:cNvSpPr>
          <p:nvPr>
            <p:ph type="sldNum" sz="quarter" idx="10"/>
          </p:nvPr>
        </p:nvSpPr>
        <p:spPr/>
        <p:txBody>
          <a:bodyPr/>
          <a:lstStyle>
            <a:lvl1pPr>
              <a:defRPr/>
            </a:lvl1pPr>
          </a:lstStyle>
          <a:p>
            <a:fld id="{9EAAFDBF-BE7E-4ADB-8452-B0247AAB4EEE}" type="slidenum">
              <a:rPr lang="en-US"/>
              <a:pPr/>
              <a:t>‹#›</a:t>
            </a:fld>
            <a:endParaRPr lang="en-US"/>
          </a:p>
        </p:txBody>
      </p:sp>
      <p:sp>
        <p:nvSpPr>
          <p:cNvPr id="5" name="Footer Placeholder 4"/>
          <p:cNvSpPr>
            <a:spLocks noGrp="1"/>
          </p:cNvSpPr>
          <p:nvPr>
            <p:ph type="ftr" sz="quarter" idx="11"/>
          </p:nvPr>
        </p:nvSpPr>
        <p:spPr>
          <a:xfrm>
            <a:off x="457200" y="6378575"/>
            <a:ext cx="2895600" cy="365125"/>
          </a:xfrm>
          <a:prstGeom prst="rect">
            <a:avLst/>
          </a:prstGeom>
        </p:spPr>
        <p:txBody>
          <a:bodyPr vert="horz" wrap="square" lIns="91440" tIns="45720" rIns="91440" bIns="45720" numCol="1" anchor="ctr" anchorCtr="0" compatLnSpc="1">
            <a:prstTxWarp prst="textNoShape">
              <a:avLst/>
            </a:prstTxWarp>
          </a:bodyPr>
          <a:lstStyle>
            <a:lvl1pPr>
              <a:defRPr sz="1000" smtClean="0">
                <a:solidFill>
                  <a:schemeClr val="accent1"/>
                </a:solidFill>
                <a:latin typeface="Arial" charset="0"/>
              </a:defRPr>
            </a:lvl1pPr>
          </a:lstStyle>
          <a:p>
            <a:pPr>
              <a:defRPr/>
            </a:pPr>
            <a:r>
              <a:rPr lang="en-US"/>
              <a:t>UL Advanced Red</a:t>
            </a:r>
          </a:p>
        </p:txBody>
      </p:sp>
    </p:spTree>
    <p:extLst>
      <p:ext uri="{BB962C8B-B14F-4D97-AF65-F5344CB8AC3E}">
        <p14:creationId xmlns:p14="http://schemas.microsoft.com/office/powerpoint/2010/main" val="41075769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fld id="{890B14AC-4F6C-4AE0-9876-BF6C9B7B945F}" type="slidenum">
              <a:rPr lang="en-US"/>
              <a:pPr/>
              <a:t>‹#›</a:t>
            </a:fld>
            <a:endParaRPr lang="en-US"/>
          </a:p>
        </p:txBody>
      </p:sp>
    </p:spTree>
    <p:extLst>
      <p:ext uri="{BB962C8B-B14F-4D97-AF65-F5344CB8AC3E}">
        <p14:creationId xmlns:p14="http://schemas.microsoft.com/office/powerpoint/2010/main" val="27017871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2">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4"/>
          <p:cNvSpPr txBox="1">
            <a:spLocks/>
          </p:cNvSpPr>
          <p:nvPr userDrawn="1"/>
        </p:nvSpPr>
        <p:spPr bwMode="auto">
          <a:xfrm>
            <a:off x="4432300" y="6386513"/>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pitchFamily="34" charset="0"/>
                <a:ea typeface="Geneva" charset="0"/>
                <a:cs typeface="Geneva" charset="0"/>
              </a:defRPr>
            </a:lvl1pPr>
            <a:lvl2pPr marL="742950" indent="-285750" eaLnBrk="0" hangingPunct="0">
              <a:defRPr sz="2400">
                <a:solidFill>
                  <a:schemeClr val="tx1"/>
                </a:solidFill>
                <a:latin typeface="Arial" pitchFamily="34" charset="0"/>
                <a:ea typeface="Geneva" charset="0"/>
                <a:cs typeface="Geneva" charset="0"/>
              </a:defRPr>
            </a:lvl2pPr>
            <a:lvl3pPr marL="1143000" indent="-228600" eaLnBrk="0" hangingPunct="0">
              <a:defRPr sz="2400">
                <a:solidFill>
                  <a:schemeClr val="tx1"/>
                </a:solidFill>
                <a:latin typeface="Arial" pitchFamily="34" charset="0"/>
                <a:ea typeface="Geneva" charset="0"/>
                <a:cs typeface="Geneva" charset="0"/>
              </a:defRPr>
            </a:lvl3pPr>
            <a:lvl4pPr marL="1600200" indent="-228600" eaLnBrk="0" hangingPunct="0">
              <a:defRPr sz="2400">
                <a:solidFill>
                  <a:schemeClr val="tx1"/>
                </a:solidFill>
                <a:latin typeface="Arial" pitchFamily="34" charset="0"/>
                <a:ea typeface="Geneva" charset="0"/>
                <a:cs typeface="Geneva" charset="0"/>
              </a:defRPr>
            </a:lvl4pPr>
            <a:lvl5pPr marL="2057400" indent="-228600" eaLnBrk="0" hangingPunct="0">
              <a:defRPr sz="2400">
                <a:solidFill>
                  <a:schemeClr val="tx1"/>
                </a:solidFill>
                <a:latin typeface="Arial" pitchFamily="34" charset="0"/>
                <a:ea typeface="Geneva" charset="0"/>
                <a:cs typeface="Geneva" charset="0"/>
              </a:defRPr>
            </a:lvl5pPr>
            <a:lvl6pPr marL="2514600" indent="-228600" defTabSz="457200" eaLnBrk="0" fontAlgn="base" hangingPunct="0">
              <a:spcBef>
                <a:spcPct val="0"/>
              </a:spcBef>
              <a:spcAft>
                <a:spcPct val="0"/>
              </a:spcAft>
              <a:defRPr sz="2400">
                <a:solidFill>
                  <a:schemeClr val="tx1"/>
                </a:solidFill>
                <a:latin typeface="Arial" pitchFamily="34" charset="0"/>
                <a:ea typeface="Geneva" charset="0"/>
                <a:cs typeface="Geneva" charset="0"/>
              </a:defRPr>
            </a:lvl6pPr>
            <a:lvl7pPr marL="2971800" indent="-228600" defTabSz="457200" eaLnBrk="0" fontAlgn="base" hangingPunct="0">
              <a:spcBef>
                <a:spcPct val="0"/>
              </a:spcBef>
              <a:spcAft>
                <a:spcPct val="0"/>
              </a:spcAft>
              <a:defRPr sz="2400">
                <a:solidFill>
                  <a:schemeClr val="tx1"/>
                </a:solidFill>
                <a:latin typeface="Arial" pitchFamily="34" charset="0"/>
                <a:ea typeface="Geneva" charset="0"/>
                <a:cs typeface="Geneva" charset="0"/>
              </a:defRPr>
            </a:lvl7pPr>
            <a:lvl8pPr marL="3429000" indent="-228600" defTabSz="457200" eaLnBrk="0" fontAlgn="base" hangingPunct="0">
              <a:spcBef>
                <a:spcPct val="0"/>
              </a:spcBef>
              <a:spcAft>
                <a:spcPct val="0"/>
              </a:spcAft>
              <a:defRPr sz="2400">
                <a:solidFill>
                  <a:schemeClr val="tx1"/>
                </a:solidFill>
                <a:latin typeface="Arial" pitchFamily="34" charset="0"/>
                <a:ea typeface="Geneva" charset="0"/>
                <a:cs typeface="Geneva" charset="0"/>
              </a:defRPr>
            </a:lvl8pPr>
            <a:lvl9pPr marL="3886200" indent="-228600" defTabSz="457200" eaLnBrk="0" fontAlgn="base" hangingPunct="0">
              <a:spcBef>
                <a:spcPct val="0"/>
              </a:spcBef>
              <a:spcAft>
                <a:spcPct val="0"/>
              </a:spcAft>
              <a:defRPr sz="2400">
                <a:solidFill>
                  <a:schemeClr val="tx1"/>
                </a:solidFill>
                <a:latin typeface="Arial" pitchFamily="34" charset="0"/>
                <a:ea typeface="Geneva" charset="0"/>
                <a:cs typeface="Geneva" charset="0"/>
              </a:defRPr>
            </a:lvl9pPr>
          </a:lstStyle>
          <a:p>
            <a:pPr eaLnBrk="1" hangingPunct="1"/>
            <a:r>
              <a:rPr lang="en-US" sz="700">
                <a:solidFill>
                  <a:schemeClr val="accent1"/>
                </a:solidFill>
              </a:rPr>
              <a:t>Disclaimer goes here</a:t>
            </a:r>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5" name="Slide Number Placeholder 4"/>
          <p:cNvSpPr>
            <a:spLocks noGrp="1"/>
          </p:cNvSpPr>
          <p:nvPr>
            <p:ph type="sldNum" sz="quarter" idx="10"/>
          </p:nvPr>
        </p:nvSpPr>
        <p:spPr/>
        <p:txBody>
          <a:bodyPr/>
          <a:lstStyle>
            <a:lvl1pPr>
              <a:defRPr/>
            </a:lvl1pPr>
          </a:lstStyle>
          <a:p>
            <a:fld id="{93842B9B-44A8-48AC-A285-8BA57366D2E6}" type="slidenum">
              <a:rPr lang="en-US"/>
              <a:pPr/>
              <a:t>‹#›</a:t>
            </a:fld>
            <a:endParaRPr lang="en-US"/>
          </a:p>
        </p:txBody>
      </p:sp>
      <p:sp>
        <p:nvSpPr>
          <p:cNvPr id="6" name="Footer Placeholder 4"/>
          <p:cNvSpPr>
            <a:spLocks noGrp="1"/>
          </p:cNvSpPr>
          <p:nvPr>
            <p:ph type="ftr" sz="quarter" idx="11"/>
          </p:nvPr>
        </p:nvSpPr>
        <p:spPr>
          <a:xfrm>
            <a:off x="1295400" y="6386513"/>
            <a:ext cx="2895600" cy="365125"/>
          </a:xfrm>
          <a:prstGeom prst="rect">
            <a:avLst/>
          </a:prstGeom>
        </p:spPr>
        <p:txBody>
          <a:bodyPr vert="horz" wrap="square" lIns="91440" tIns="45720" rIns="91440" bIns="45720" numCol="1" anchor="ctr" anchorCtr="0" compatLnSpc="1">
            <a:prstTxWarp prst="textNoShape">
              <a:avLst/>
            </a:prstTxWarp>
          </a:bodyPr>
          <a:lstStyle>
            <a:lvl1pPr>
              <a:defRPr sz="1000" smtClean="0">
                <a:solidFill>
                  <a:schemeClr val="accent1"/>
                </a:solidFill>
                <a:latin typeface="Arial" charset="0"/>
              </a:defRPr>
            </a:lvl1pPr>
          </a:lstStyle>
          <a:p>
            <a:pPr>
              <a:defRPr/>
            </a:pPr>
            <a:r>
              <a:rPr lang="en-US"/>
              <a:t>UL Advanced Red</a:t>
            </a:r>
          </a:p>
        </p:txBody>
      </p:sp>
    </p:spTree>
    <p:extLst>
      <p:ext uri="{BB962C8B-B14F-4D97-AF65-F5344CB8AC3E}">
        <p14:creationId xmlns:p14="http://schemas.microsoft.com/office/powerpoint/2010/main" val="38612918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3">
    <p:spTree>
      <p:nvGrpSpPr>
        <p:cNvPr id="1" name=""/>
        <p:cNvGrpSpPr/>
        <p:nvPr/>
      </p:nvGrpSpPr>
      <p:grpSpPr>
        <a:xfrm>
          <a:off x="0" y="0"/>
          <a:ext cx="0" cy="0"/>
          <a:chOff x="0" y="0"/>
          <a:chExt cx="0" cy="0"/>
        </a:xfrm>
      </p:grpSpPr>
      <p:pic>
        <p:nvPicPr>
          <p:cNvPr id="3" name="Picture 4" descr="UL_Enterprise_red_rgb.gi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45450" y="328613"/>
            <a:ext cx="649288"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4638"/>
            <a:ext cx="7588250" cy="1143000"/>
          </a:xfrm>
        </p:spPr>
        <p:txBody>
          <a:bodyPr/>
          <a:lstStyle/>
          <a:p>
            <a:r>
              <a:rPr lang="en-US"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fld id="{2E7FA465-4BF6-4F41-993C-8C5BEA920268}" type="slidenum">
              <a:rPr lang="en-US"/>
              <a:pPr/>
              <a:t>‹#›</a:t>
            </a:fld>
            <a:endParaRPr lang="en-US"/>
          </a:p>
        </p:txBody>
      </p:sp>
    </p:spTree>
    <p:extLst>
      <p:ext uri="{BB962C8B-B14F-4D97-AF65-F5344CB8AC3E}">
        <p14:creationId xmlns:p14="http://schemas.microsoft.com/office/powerpoint/2010/main" val="42267133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4">
    <p:spTree>
      <p:nvGrpSpPr>
        <p:cNvPr id="1" name=""/>
        <p:cNvGrpSpPr/>
        <p:nvPr/>
      </p:nvGrpSpPr>
      <p:grpSpPr>
        <a:xfrm>
          <a:off x="0" y="0"/>
          <a:ext cx="0" cy="0"/>
          <a:chOff x="0" y="0"/>
          <a:chExt cx="0" cy="0"/>
        </a:xfrm>
      </p:grpSpPr>
      <p:pic>
        <p:nvPicPr>
          <p:cNvPr id="3" name="Picture 4" descr="UL_Enterprise_red_rgb.gi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45450" y="328613"/>
            <a:ext cx="649288"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4"/>
          <p:cNvSpPr txBox="1">
            <a:spLocks/>
          </p:cNvSpPr>
          <p:nvPr userDrawn="1"/>
        </p:nvSpPr>
        <p:spPr bwMode="auto">
          <a:xfrm>
            <a:off x="3822700" y="6386513"/>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pitchFamily="34" charset="0"/>
                <a:ea typeface="Geneva" charset="0"/>
                <a:cs typeface="Geneva" charset="0"/>
              </a:defRPr>
            </a:lvl1pPr>
            <a:lvl2pPr marL="742950" indent="-285750" eaLnBrk="0" hangingPunct="0">
              <a:defRPr sz="2400">
                <a:solidFill>
                  <a:schemeClr val="tx1"/>
                </a:solidFill>
                <a:latin typeface="Arial" pitchFamily="34" charset="0"/>
                <a:ea typeface="Geneva" charset="0"/>
                <a:cs typeface="Geneva" charset="0"/>
              </a:defRPr>
            </a:lvl2pPr>
            <a:lvl3pPr marL="1143000" indent="-228600" eaLnBrk="0" hangingPunct="0">
              <a:defRPr sz="2400">
                <a:solidFill>
                  <a:schemeClr val="tx1"/>
                </a:solidFill>
                <a:latin typeface="Arial" pitchFamily="34" charset="0"/>
                <a:ea typeface="Geneva" charset="0"/>
                <a:cs typeface="Geneva" charset="0"/>
              </a:defRPr>
            </a:lvl3pPr>
            <a:lvl4pPr marL="1600200" indent="-228600" eaLnBrk="0" hangingPunct="0">
              <a:defRPr sz="2400">
                <a:solidFill>
                  <a:schemeClr val="tx1"/>
                </a:solidFill>
                <a:latin typeface="Arial" pitchFamily="34" charset="0"/>
                <a:ea typeface="Geneva" charset="0"/>
                <a:cs typeface="Geneva" charset="0"/>
              </a:defRPr>
            </a:lvl4pPr>
            <a:lvl5pPr marL="2057400" indent="-228600" eaLnBrk="0" hangingPunct="0">
              <a:defRPr sz="2400">
                <a:solidFill>
                  <a:schemeClr val="tx1"/>
                </a:solidFill>
                <a:latin typeface="Arial" pitchFamily="34" charset="0"/>
                <a:ea typeface="Geneva" charset="0"/>
                <a:cs typeface="Geneva" charset="0"/>
              </a:defRPr>
            </a:lvl5pPr>
            <a:lvl6pPr marL="2514600" indent="-228600" defTabSz="457200" eaLnBrk="0" fontAlgn="base" hangingPunct="0">
              <a:spcBef>
                <a:spcPct val="0"/>
              </a:spcBef>
              <a:spcAft>
                <a:spcPct val="0"/>
              </a:spcAft>
              <a:defRPr sz="2400">
                <a:solidFill>
                  <a:schemeClr val="tx1"/>
                </a:solidFill>
                <a:latin typeface="Arial" pitchFamily="34" charset="0"/>
                <a:ea typeface="Geneva" charset="0"/>
                <a:cs typeface="Geneva" charset="0"/>
              </a:defRPr>
            </a:lvl6pPr>
            <a:lvl7pPr marL="2971800" indent="-228600" defTabSz="457200" eaLnBrk="0" fontAlgn="base" hangingPunct="0">
              <a:spcBef>
                <a:spcPct val="0"/>
              </a:spcBef>
              <a:spcAft>
                <a:spcPct val="0"/>
              </a:spcAft>
              <a:defRPr sz="2400">
                <a:solidFill>
                  <a:schemeClr val="tx1"/>
                </a:solidFill>
                <a:latin typeface="Arial" pitchFamily="34" charset="0"/>
                <a:ea typeface="Geneva" charset="0"/>
                <a:cs typeface="Geneva" charset="0"/>
              </a:defRPr>
            </a:lvl7pPr>
            <a:lvl8pPr marL="3429000" indent="-228600" defTabSz="457200" eaLnBrk="0" fontAlgn="base" hangingPunct="0">
              <a:spcBef>
                <a:spcPct val="0"/>
              </a:spcBef>
              <a:spcAft>
                <a:spcPct val="0"/>
              </a:spcAft>
              <a:defRPr sz="2400">
                <a:solidFill>
                  <a:schemeClr val="tx1"/>
                </a:solidFill>
                <a:latin typeface="Arial" pitchFamily="34" charset="0"/>
                <a:ea typeface="Geneva" charset="0"/>
                <a:cs typeface="Geneva" charset="0"/>
              </a:defRPr>
            </a:lvl8pPr>
            <a:lvl9pPr marL="3886200" indent="-228600" defTabSz="457200" eaLnBrk="0" fontAlgn="base" hangingPunct="0">
              <a:spcBef>
                <a:spcPct val="0"/>
              </a:spcBef>
              <a:spcAft>
                <a:spcPct val="0"/>
              </a:spcAft>
              <a:defRPr sz="2400">
                <a:solidFill>
                  <a:schemeClr val="tx1"/>
                </a:solidFill>
                <a:latin typeface="Arial" pitchFamily="34" charset="0"/>
                <a:ea typeface="Geneva" charset="0"/>
                <a:cs typeface="Geneva" charset="0"/>
              </a:defRPr>
            </a:lvl9pPr>
          </a:lstStyle>
          <a:p>
            <a:pPr eaLnBrk="1" hangingPunct="1"/>
            <a:r>
              <a:rPr lang="en-US" sz="700">
                <a:solidFill>
                  <a:schemeClr val="accent1"/>
                </a:solidFill>
              </a:rPr>
              <a:t>Disclaimer goes here</a:t>
            </a:r>
          </a:p>
        </p:txBody>
      </p:sp>
      <p:sp>
        <p:nvSpPr>
          <p:cNvPr id="2" name="Title 1"/>
          <p:cNvSpPr>
            <a:spLocks noGrp="1"/>
          </p:cNvSpPr>
          <p:nvPr>
            <p:ph type="title"/>
          </p:nvPr>
        </p:nvSpPr>
        <p:spPr>
          <a:xfrm>
            <a:off x="457200" y="274638"/>
            <a:ext cx="7588250" cy="1143000"/>
          </a:xfrm>
        </p:spPr>
        <p:txBody>
          <a:bodyPr/>
          <a:lstStyle/>
          <a:p>
            <a:r>
              <a:rPr lang="en-US" smtClean="0"/>
              <a:t>Click to edit Master title style</a:t>
            </a:r>
            <a:endParaRPr lang="en-US" dirty="0"/>
          </a:p>
        </p:txBody>
      </p:sp>
      <p:sp>
        <p:nvSpPr>
          <p:cNvPr id="5" name="Slide Number Placeholder 4"/>
          <p:cNvSpPr>
            <a:spLocks noGrp="1"/>
          </p:cNvSpPr>
          <p:nvPr>
            <p:ph type="sldNum" sz="quarter" idx="10"/>
          </p:nvPr>
        </p:nvSpPr>
        <p:spPr/>
        <p:txBody>
          <a:bodyPr/>
          <a:lstStyle>
            <a:lvl1pPr>
              <a:defRPr/>
            </a:lvl1pPr>
          </a:lstStyle>
          <a:p>
            <a:fld id="{AEEE44D1-8ED0-47CF-9453-8277E0C374D2}" type="slidenum">
              <a:rPr lang="en-US"/>
              <a:pPr/>
              <a:t>‹#›</a:t>
            </a:fld>
            <a:endParaRPr lang="en-US"/>
          </a:p>
        </p:txBody>
      </p:sp>
      <p:sp>
        <p:nvSpPr>
          <p:cNvPr id="6" name="Footer Placeholder 4"/>
          <p:cNvSpPr>
            <a:spLocks noGrp="1"/>
          </p:cNvSpPr>
          <p:nvPr>
            <p:ph type="ftr" sz="quarter" idx="11"/>
          </p:nvPr>
        </p:nvSpPr>
        <p:spPr>
          <a:xfrm>
            <a:off x="457200" y="6378575"/>
            <a:ext cx="2895600" cy="365125"/>
          </a:xfrm>
          <a:prstGeom prst="rect">
            <a:avLst/>
          </a:prstGeom>
        </p:spPr>
        <p:txBody>
          <a:bodyPr vert="horz" wrap="square" lIns="91440" tIns="45720" rIns="91440" bIns="45720" numCol="1" anchor="ctr" anchorCtr="0" compatLnSpc="1">
            <a:prstTxWarp prst="textNoShape">
              <a:avLst/>
            </a:prstTxWarp>
          </a:bodyPr>
          <a:lstStyle>
            <a:lvl1pPr>
              <a:defRPr sz="1000" smtClean="0">
                <a:solidFill>
                  <a:schemeClr val="accent1"/>
                </a:solidFill>
                <a:latin typeface="Arial" charset="0"/>
              </a:defRPr>
            </a:lvl1pPr>
          </a:lstStyle>
          <a:p>
            <a:pPr>
              <a:defRPr/>
            </a:pPr>
            <a:r>
              <a:rPr lang="en-US"/>
              <a:t>UL Advanced Red</a:t>
            </a:r>
          </a:p>
        </p:txBody>
      </p:sp>
    </p:spTree>
    <p:extLst>
      <p:ext uri="{BB962C8B-B14F-4D97-AF65-F5344CB8AC3E}">
        <p14:creationId xmlns:p14="http://schemas.microsoft.com/office/powerpoint/2010/main" val="2984488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Red">
    <p:bg>
      <p:bgPr>
        <a:solidFill>
          <a:schemeClr val="accent2"/>
        </a:solidFill>
        <a:effectLst/>
      </p:bgPr>
    </p:bg>
    <p:spTree>
      <p:nvGrpSpPr>
        <p:cNvPr id="1" name=""/>
        <p:cNvGrpSpPr/>
        <p:nvPr/>
      </p:nvGrpSpPr>
      <p:grpSpPr>
        <a:xfrm>
          <a:off x="0" y="0"/>
          <a:ext cx="0" cy="0"/>
          <a:chOff x="0" y="0"/>
          <a:chExt cx="0" cy="0"/>
        </a:xfrm>
      </p:grpSpPr>
      <p:pic>
        <p:nvPicPr>
          <p:cNvPr id="4" name="Picture 4" descr="UL White.png"/>
          <p:cNvPicPr>
            <a:picLocks noChangeAspect="1"/>
          </p:cNvPicPr>
          <p:nvPr userDrawn="1"/>
        </p:nvPicPr>
        <p:blipFill>
          <a:blip r:embed="rId2">
            <a:extLst>
              <a:ext uri="{28A0092B-C50C-407E-A947-70E740481C1C}">
                <a14:useLocalDpi xmlns:a14="http://schemas.microsoft.com/office/drawing/2010/main" val="0"/>
              </a:ext>
            </a:extLst>
          </a:blip>
          <a:srcRect l="16753" r="-3294"/>
          <a:stretch>
            <a:fillRect/>
          </a:stretch>
        </p:blipFill>
        <p:spPr bwMode="auto">
          <a:xfrm>
            <a:off x="0" y="336550"/>
            <a:ext cx="2935288" cy="339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6"/>
          <p:cNvSpPr txBox="1">
            <a:spLocks noChangeArrowheads="1"/>
          </p:cNvSpPr>
          <p:nvPr userDrawn="1"/>
        </p:nvSpPr>
        <p:spPr bwMode="auto">
          <a:xfrm>
            <a:off x="5713413" y="6423025"/>
            <a:ext cx="32385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Geneva" charset="0"/>
                <a:cs typeface="Geneva" charset="0"/>
              </a:defRPr>
            </a:lvl1pPr>
            <a:lvl2pPr marL="742950" indent="-285750" eaLnBrk="0" hangingPunct="0">
              <a:defRPr sz="2400">
                <a:solidFill>
                  <a:schemeClr val="tx1"/>
                </a:solidFill>
                <a:latin typeface="Arial" pitchFamily="34" charset="0"/>
                <a:ea typeface="Geneva" charset="0"/>
                <a:cs typeface="Geneva" charset="0"/>
              </a:defRPr>
            </a:lvl2pPr>
            <a:lvl3pPr marL="1143000" indent="-228600" eaLnBrk="0" hangingPunct="0">
              <a:defRPr sz="2400">
                <a:solidFill>
                  <a:schemeClr val="tx1"/>
                </a:solidFill>
                <a:latin typeface="Arial" pitchFamily="34" charset="0"/>
                <a:ea typeface="Geneva" charset="0"/>
                <a:cs typeface="Geneva" charset="0"/>
              </a:defRPr>
            </a:lvl3pPr>
            <a:lvl4pPr marL="1600200" indent="-228600" eaLnBrk="0" hangingPunct="0">
              <a:defRPr sz="2400">
                <a:solidFill>
                  <a:schemeClr val="tx1"/>
                </a:solidFill>
                <a:latin typeface="Arial" pitchFamily="34" charset="0"/>
                <a:ea typeface="Geneva" charset="0"/>
                <a:cs typeface="Geneva" charset="0"/>
              </a:defRPr>
            </a:lvl4pPr>
            <a:lvl5pPr marL="2057400" indent="-228600" eaLnBrk="0" hangingPunct="0">
              <a:defRPr sz="2400">
                <a:solidFill>
                  <a:schemeClr val="tx1"/>
                </a:solidFill>
                <a:latin typeface="Arial" pitchFamily="34" charset="0"/>
                <a:ea typeface="Geneva" charset="0"/>
                <a:cs typeface="Geneva" charset="0"/>
              </a:defRPr>
            </a:lvl5pPr>
            <a:lvl6pPr marL="2514600" indent="-228600" defTabSz="457200" eaLnBrk="0" fontAlgn="base" hangingPunct="0">
              <a:spcBef>
                <a:spcPct val="0"/>
              </a:spcBef>
              <a:spcAft>
                <a:spcPct val="0"/>
              </a:spcAft>
              <a:defRPr sz="2400">
                <a:solidFill>
                  <a:schemeClr val="tx1"/>
                </a:solidFill>
                <a:latin typeface="Arial" pitchFamily="34" charset="0"/>
                <a:ea typeface="Geneva" charset="0"/>
                <a:cs typeface="Geneva" charset="0"/>
              </a:defRPr>
            </a:lvl6pPr>
            <a:lvl7pPr marL="2971800" indent="-228600" defTabSz="457200" eaLnBrk="0" fontAlgn="base" hangingPunct="0">
              <a:spcBef>
                <a:spcPct val="0"/>
              </a:spcBef>
              <a:spcAft>
                <a:spcPct val="0"/>
              </a:spcAft>
              <a:defRPr sz="2400">
                <a:solidFill>
                  <a:schemeClr val="tx1"/>
                </a:solidFill>
                <a:latin typeface="Arial" pitchFamily="34" charset="0"/>
                <a:ea typeface="Geneva" charset="0"/>
                <a:cs typeface="Geneva" charset="0"/>
              </a:defRPr>
            </a:lvl7pPr>
            <a:lvl8pPr marL="3429000" indent="-228600" defTabSz="457200" eaLnBrk="0" fontAlgn="base" hangingPunct="0">
              <a:spcBef>
                <a:spcPct val="0"/>
              </a:spcBef>
              <a:spcAft>
                <a:spcPct val="0"/>
              </a:spcAft>
              <a:defRPr sz="2400">
                <a:solidFill>
                  <a:schemeClr val="tx1"/>
                </a:solidFill>
                <a:latin typeface="Arial" pitchFamily="34" charset="0"/>
                <a:ea typeface="Geneva" charset="0"/>
                <a:cs typeface="Geneva" charset="0"/>
              </a:defRPr>
            </a:lvl8pPr>
            <a:lvl9pPr marL="3886200" indent="-228600" defTabSz="457200" eaLnBrk="0" fontAlgn="base" hangingPunct="0">
              <a:spcBef>
                <a:spcPct val="0"/>
              </a:spcBef>
              <a:spcAft>
                <a:spcPct val="0"/>
              </a:spcAft>
              <a:defRPr sz="2400">
                <a:solidFill>
                  <a:schemeClr val="tx1"/>
                </a:solidFill>
                <a:latin typeface="Arial" pitchFamily="34" charset="0"/>
                <a:ea typeface="Geneva" charset="0"/>
                <a:cs typeface="Geneva" charset="0"/>
              </a:defRPr>
            </a:lvl9pPr>
          </a:lstStyle>
          <a:p>
            <a:pPr eaLnBrk="1" hangingPunct="1"/>
            <a:r>
              <a:rPr lang="en-US" sz="1000">
                <a:solidFill>
                  <a:schemeClr val="bg1"/>
                </a:solidFill>
              </a:rPr>
              <a:t>UL and the UL logo are trademarks of UL LLC © 2014</a:t>
            </a:r>
          </a:p>
        </p:txBody>
      </p:sp>
      <p:sp>
        <p:nvSpPr>
          <p:cNvPr id="2" name="Title 1"/>
          <p:cNvSpPr>
            <a:spLocks noGrp="1"/>
          </p:cNvSpPr>
          <p:nvPr>
            <p:ph type="ctrTitle"/>
          </p:nvPr>
        </p:nvSpPr>
        <p:spPr>
          <a:xfrm>
            <a:off x="3395306" y="2534248"/>
            <a:ext cx="5555894" cy="1399032"/>
          </a:xfrm>
        </p:spPr>
        <p:txBody>
          <a:bodyPr/>
          <a:lstStyle>
            <a:lvl1pPr algn="r">
              <a:defRPr sz="3000" b="1">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3395306" y="3961120"/>
            <a:ext cx="5555894" cy="1773936"/>
          </a:xfrm>
        </p:spPr>
        <p:txBody>
          <a:bodyPr>
            <a:normAutofit/>
          </a:bodyPr>
          <a:lstStyle>
            <a:lvl1pPr marL="0" indent="0" algn="r">
              <a:buNone/>
              <a:defRPr sz="1600" b="1">
                <a:solidFill>
                  <a:srgbClr val="FFFFFF"/>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40602905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Autofit/>
          </a:bodyPr>
          <a:lstStyle>
            <a:lvl1pPr marL="0" indent="0">
              <a:lnSpc>
                <a:spcPct val="100000"/>
              </a:lnSpc>
              <a:spcBef>
                <a:spcPts val="1200"/>
              </a:spcBef>
              <a:defRPr sz="2000"/>
            </a:lvl1pPr>
            <a:lvl2pPr>
              <a:lnSpc>
                <a:spcPct val="100000"/>
              </a:lnSpc>
              <a:spcBef>
                <a:spcPts val="1200"/>
              </a:spcBef>
              <a:buFont typeface="Arial" pitchFamily="34" charset="0"/>
              <a:buChar char="•"/>
              <a:defRPr sz="1800"/>
            </a:lvl2pPr>
            <a:lvl3pPr>
              <a:lnSpc>
                <a:spcPct val="100000"/>
              </a:lnSpc>
              <a:spcBef>
                <a:spcPts val="1200"/>
              </a:spcBef>
              <a:buFont typeface="Arial" pitchFamily="34" charset="0"/>
              <a:buChar char="−"/>
              <a:defRPr sz="1600"/>
            </a:lvl3pPr>
            <a:lvl4pPr>
              <a:lnSpc>
                <a:spcPct val="100000"/>
              </a:lnSpc>
              <a:spcBef>
                <a:spcPts val="1200"/>
              </a:spcBef>
              <a:buFont typeface="Arial" pitchFamily="34" charset="0"/>
              <a:buChar char="−"/>
              <a:defRPr sz="1600"/>
            </a:lvl4pPr>
            <a:lvl5pPr>
              <a:lnSpc>
                <a:spcPct val="100000"/>
              </a:lnSpc>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Autofit/>
          </a:bodyPr>
          <a:lstStyle>
            <a:lvl1pPr marL="0" indent="0">
              <a:spcBef>
                <a:spcPts val="1200"/>
              </a:spcBef>
              <a:defRPr sz="2000"/>
            </a:lvl1pPr>
            <a:lvl2pPr>
              <a:spcBef>
                <a:spcPts val="1200"/>
              </a:spcBef>
              <a:buFont typeface="Arial" pitchFamily="34" charset="0"/>
              <a:buChar char="•"/>
              <a:defRPr sz="1800"/>
            </a:lvl2pPr>
            <a:lvl3pPr>
              <a:spcBef>
                <a:spcPts val="1200"/>
              </a:spcBef>
              <a:buFont typeface="Arial" pitchFamily="34" charset="0"/>
              <a:buChar char="‒"/>
              <a:defRPr sz="1600"/>
            </a:lvl3pPr>
            <a:lvl4pPr>
              <a:spcBef>
                <a:spcPts val="1200"/>
              </a:spcBef>
              <a:buFont typeface="Arial" pitchFamily="34" charset="0"/>
              <a:buChar char="‒"/>
              <a:defRPr sz="1600"/>
            </a:lvl4pPr>
            <a:lvl5pPr>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fld id="{6921FE73-56F1-4F95-93D5-E020DC127483}" type="slidenum">
              <a:rPr lang="en-US"/>
              <a:pPr/>
              <a:t>‹#›</a:t>
            </a:fld>
            <a:endParaRPr lang="en-US"/>
          </a:p>
        </p:txBody>
      </p:sp>
    </p:spTree>
    <p:extLst>
      <p:ext uri="{BB962C8B-B14F-4D97-AF65-F5344CB8AC3E}">
        <p14:creationId xmlns:p14="http://schemas.microsoft.com/office/powerpoint/2010/main" val="38353674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2">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4"/>
          <p:cNvSpPr txBox="1">
            <a:spLocks/>
          </p:cNvSpPr>
          <p:nvPr userDrawn="1"/>
        </p:nvSpPr>
        <p:spPr bwMode="auto">
          <a:xfrm>
            <a:off x="4432300" y="6386513"/>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pitchFamily="34" charset="0"/>
                <a:ea typeface="Geneva" charset="0"/>
                <a:cs typeface="Geneva" charset="0"/>
              </a:defRPr>
            </a:lvl1pPr>
            <a:lvl2pPr marL="742950" indent="-285750" eaLnBrk="0" hangingPunct="0">
              <a:defRPr sz="2400">
                <a:solidFill>
                  <a:schemeClr val="tx1"/>
                </a:solidFill>
                <a:latin typeface="Arial" pitchFamily="34" charset="0"/>
                <a:ea typeface="Geneva" charset="0"/>
                <a:cs typeface="Geneva" charset="0"/>
              </a:defRPr>
            </a:lvl2pPr>
            <a:lvl3pPr marL="1143000" indent="-228600" eaLnBrk="0" hangingPunct="0">
              <a:defRPr sz="2400">
                <a:solidFill>
                  <a:schemeClr val="tx1"/>
                </a:solidFill>
                <a:latin typeface="Arial" pitchFamily="34" charset="0"/>
                <a:ea typeface="Geneva" charset="0"/>
                <a:cs typeface="Geneva" charset="0"/>
              </a:defRPr>
            </a:lvl3pPr>
            <a:lvl4pPr marL="1600200" indent="-228600" eaLnBrk="0" hangingPunct="0">
              <a:defRPr sz="2400">
                <a:solidFill>
                  <a:schemeClr val="tx1"/>
                </a:solidFill>
                <a:latin typeface="Arial" pitchFamily="34" charset="0"/>
                <a:ea typeface="Geneva" charset="0"/>
                <a:cs typeface="Geneva" charset="0"/>
              </a:defRPr>
            </a:lvl4pPr>
            <a:lvl5pPr marL="2057400" indent="-228600" eaLnBrk="0" hangingPunct="0">
              <a:defRPr sz="2400">
                <a:solidFill>
                  <a:schemeClr val="tx1"/>
                </a:solidFill>
                <a:latin typeface="Arial" pitchFamily="34" charset="0"/>
                <a:ea typeface="Geneva" charset="0"/>
                <a:cs typeface="Geneva" charset="0"/>
              </a:defRPr>
            </a:lvl5pPr>
            <a:lvl6pPr marL="2514600" indent="-228600" defTabSz="457200" eaLnBrk="0" fontAlgn="base" hangingPunct="0">
              <a:spcBef>
                <a:spcPct val="0"/>
              </a:spcBef>
              <a:spcAft>
                <a:spcPct val="0"/>
              </a:spcAft>
              <a:defRPr sz="2400">
                <a:solidFill>
                  <a:schemeClr val="tx1"/>
                </a:solidFill>
                <a:latin typeface="Arial" pitchFamily="34" charset="0"/>
                <a:ea typeface="Geneva" charset="0"/>
                <a:cs typeface="Geneva" charset="0"/>
              </a:defRPr>
            </a:lvl6pPr>
            <a:lvl7pPr marL="2971800" indent="-228600" defTabSz="457200" eaLnBrk="0" fontAlgn="base" hangingPunct="0">
              <a:spcBef>
                <a:spcPct val="0"/>
              </a:spcBef>
              <a:spcAft>
                <a:spcPct val="0"/>
              </a:spcAft>
              <a:defRPr sz="2400">
                <a:solidFill>
                  <a:schemeClr val="tx1"/>
                </a:solidFill>
                <a:latin typeface="Arial" pitchFamily="34" charset="0"/>
                <a:ea typeface="Geneva" charset="0"/>
                <a:cs typeface="Geneva" charset="0"/>
              </a:defRPr>
            </a:lvl7pPr>
            <a:lvl8pPr marL="3429000" indent="-228600" defTabSz="457200" eaLnBrk="0" fontAlgn="base" hangingPunct="0">
              <a:spcBef>
                <a:spcPct val="0"/>
              </a:spcBef>
              <a:spcAft>
                <a:spcPct val="0"/>
              </a:spcAft>
              <a:defRPr sz="2400">
                <a:solidFill>
                  <a:schemeClr val="tx1"/>
                </a:solidFill>
                <a:latin typeface="Arial" pitchFamily="34" charset="0"/>
                <a:ea typeface="Geneva" charset="0"/>
                <a:cs typeface="Geneva" charset="0"/>
              </a:defRPr>
            </a:lvl8pPr>
            <a:lvl9pPr marL="3886200" indent="-228600" defTabSz="457200" eaLnBrk="0" fontAlgn="base" hangingPunct="0">
              <a:spcBef>
                <a:spcPct val="0"/>
              </a:spcBef>
              <a:spcAft>
                <a:spcPct val="0"/>
              </a:spcAft>
              <a:defRPr sz="2400">
                <a:solidFill>
                  <a:schemeClr val="tx1"/>
                </a:solidFill>
                <a:latin typeface="Arial" pitchFamily="34" charset="0"/>
                <a:ea typeface="Geneva" charset="0"/>
                <a:cs typeface="Geneva" charset="0"/>
              </a:defRPr>
            </a:lvl9pPr>
          </a:lstStyle>
          <a:p>
            <a:pPr eaLnBrk="1" hangingPunct="1"/>
            <a:r>
              <a:rPr lang="en-US" sz="700">
                <a:solidFill>
                  <a:schemeClr val="accent1"/>
                </a:solidFill>
              </a:rPr>
              <a:t>Disclaimer goes here</a:t>
            </a:r>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Autofit/>
          </a:bodyPr>
          <a:lstStyle>
            <a:lvl1pPr marL="0" indent="0">
              <a:lnSpc>
                <a:spcPct val="100000"/>
              </a:lnSpc>
              <a:spcBef>
                <a:spcPts val="1200"/>
              </a:spcBef>
              <a:defRPr sz="2000"/>
            </a:lvl1pPr>
            <a:lvl2pPr>
              <a:lnSpc>
                <a:spcPct val="100000"/>
              </a:lnSpc>
              <a:spcBef>
                <a:spcPts val="1200"/>
              </a:spcBef>
              <a:buFont typeface="Arial" pitchFamily="34" charset="0"/>
              <a:buChar char="•"/>
              <a:defRPr sz="1800"/>
            </a:lvl2pPr>
            <a:lvl3pPr>
              <a:lnSpc>
                <a:spcPct val="100000"/>
              </a:lnSpc>
              <a:spcBef>
                <a:spcPts val="1200"/>
              </a:spcBef>
              <a:buFont typeface="Arial" pitchFamily="34" charset="0"/>
              <a:buChar char="−"/>
              <a:defRPr sz="1600"/>
            </a:lvl3pPr>
            <a:lvl4pPr>
              <a:lnSpc>
                <a:spcPct val="100000"/>
              </a:lnSpc>
              <a:spcBef>
                <a:spcPts val="1200"/>
              </a:spcBef>
              <a:buFont typeface="Arial" pitchFamily="34" charset="0"/>
              <a:buChar char="−"/>
              <a:defRPr sz="1600"/>
            </a:lvl4pPr>
            <a:lvl5pPr>
              <a:lnSpc>
                <a:spcPct val="100000"/>
              </a:lnSpc>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Autofit/>
          </a:bodyPr>
          <a:lstStyle>
            <a:lvl1pPr marL="0" indent="0">
              <a:spcBef>
                <a:spcPts val="1200"/>
              </a:spcBef>
              <a:defRPr sz="2000"/>
            </a:lvl1pPr>
            <a:lvl2pPr>
              <a:spcBef>
                <a:spcPts val="1200"/>
              </a:spcBef>
              <a:buFont typeface="Arial" pitchFamily="34" charset="0"/>
              <a:buChar char="•"/>
              <a:defRPr sz="1800"/>
            </a:lvl2pPr>
            <a:lvl3pPr>
              <a:spcBef>
                <a:spcPts val="1200"/>
              </a:spcBef>
              <a:buFont typeface="Arial" pitchFamily="34" charset="0"/>
              <a:buChar char="‒"/>
              <a:defRPr sz="1600"/>
            </a:lvl3pPr>
            <a:lvl4pPr>
              <a:spcBef>
                <a:spcPts val="1200"/>
              </a:spcBef>
              <a:buFont typeface="Arial" pitchFamily="34" charset="0"/>
              <a:buChar char="‒"/>
              <a:defRPr sz="1600"/>
            </a:lvl4pPr>
            <a:lvl5pPr>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0"/>
          </p:nvPr>
        </p:nvSpPr>
        <p:spPr/>
        <p:txBody>
          <a:bodyPr/>
          <a:lstStyle>
            <a:lvl1pPr>
              <a:defRPr/>
            </a:lvl1pPr>
          </a:lstStyle>
          <a:p>
            <a:fld id="{F22E5AA8-B778-4411-AABF-7ED91D2A2340}" type="slidenum">
              <a:rPr lang="en-US"/>
              <a:pPr/>
              <a:t>‹#›</a:t>
            </a:fld>
            <a:endParaRPr lang="en-US"/>
          </a:p>
        </p:txBody>
      </p:sp>
      <p:sp>
        <p:nvSpPr>
          <p:cNvPr id="8" name="Footer Placeholder 4"/>
          <p:cNvSpPr>
            <a:spLocks noGrp="1"/>
          </p:cNvSpPr>
          <p:nvPr>
            <p:ph type="ftr" sz="quarter" idx="11"/>
          </p:nvPr>
        </p:nvSpPr>
        <p:spPr>
          <a:xfrm>
            <a:off x="1295400" y="6386513"/>
            <a:ext cx="2895600" cy="365125"/>
          </a:xfrm>
          <a:prstGeom prst="rect">
            <a:avLst/>
          </a:prstGeom>
        </p:spPr>
        <p:txBody>
          <a:bodyPr vert="horz" wrap="square" lIns="91440" tIns="45720" rIns="91440" bIns="45720" numCol="1" anchor="ctr" anchorCtr="0" compatLnSpc="1">
            <a:prstTxWarp prst="textNoShape">
              <a:avLst/>
            </a:prstTxWarp>
          </a:bodyPr>
          <a:lstStyle>
            <a:lvl1pPr>
              <a:defRPr sz="1000" smtClean="0">
                <a:solidFill>
                  <a:schemeClr val="accent1"/>
                </a:solidFill>
                <a:latin typeface="Arial" charset="0"/>
              </a:defRPr>
            </a:lvl1pPr>
          </a:lstStyle>
          <a:p>
            <a:pPr>
              <a:defRPr/>
            </a:pPr>
            <a:r>
              <a:rPr lang="en-US"/>
              <a:t>UL Advanced Red</a:t>
            </a:r>
          </a:p>
        </p:txBody>
      </p:sp>
    </p:spTree>
    <p:extLst>
      <p:ext uri="{BB962C8B-B14F-4D97-AF65-F5344CB8AC3E}">
        <p14:creationId xmlns:p14="http://schemas.microsoft.com/office/powerpoint/2010/main" val="40631711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3">
    <p:spTree>
      <p:nvGrpSpPr>
        <p:cNvPr id="1" name=""/>
        <p:cNvGrpSpPr/>
        <p:nvPr/>
      </p:nvGrpSpPr>
      <p:grpSpPr>
        <a:xfrm>
          <a:off x="0" y="0"/>
          <a:ext cx="0" cy="0"/>
          <a:chOff x="0" y="0"/>
          <a:chExt cx="0" cy="0"/>
        </a:xfrm>
      </p:grpSpPr>
      <p:pic>
        <p:nvPicPr>
          <p:cNvPr id="5" name="Picture 4" descr="UL_Enterprise_red_rgb.gi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45450" y="328613"/>
            <a:ext cx="649288"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4638"/>
            <a:ext cx="7588250" cy="11430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Autofit/>
          </a:bodyPr>
          <a:lstStyle>
            <a:lvl1pPr marL="0" indent="0">
              <a:lnSpc>
                <a:spcPct val="100000"/>
              </a:lnSpc>
              <a:spcBef>
                <a:spcPts val="1200"/>
              </a:spcBef>
              <a:defRPr sz="2000"/>
            </a:lvl1pPr>
            <a:lvl2pPr>
              <a:lnSpc>
                <a:spcPct val="100000"/>
              </a:lnSpc>
              <a:spcBef>
                <a:spcPts val="1200"/>
              </a:spcBef>
              <a:buFont typeface="Arial" pitchFamily="34" charset="0"/>
              <a:buChar char="•"/>
              <a:defRPr sz="1800"/>
            </a:lvl2pPr>
            <a:lvl3pPr>
              <a:lnSpc>
                <a:spcPct val="100000"/>
              </a:lnSpc>
              <a:spcBef>
                <a:spcPts val="1200"/>
              </a:spcBef>
              <a:buFont typeface="Arial" pitchFamily="34" charset="0"/>
              <a:buChar char="−"/>
              <a:defRPr sz="1600"/>
            </a:lvl3pPr>
            <a:lvl4pPr>
              <a:lnSpc>
                <a:spcPct val="100000"/>
              </a:lnSpc>
              <a:spcBef>
                <a:spcPts val="1200"/>
              </a:spcBef>
              <a:buFont typeface="Arial" pitchFamily="34" charset="0"/>
              <a:buChar char="−"/>
              <a:defRPr sz="1600"/>
            </a:lvl4pPr>
            <a:lvl5pPr>
              <a:lnSpc>
                <a:spcPct val="100000"/>
              </a:lnSpc>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Autofit/>
          </a:bodyPr>
          <a:lstStyle>
            <a:lvl1pPr marL="0" indent="0">
              <a:spcBef>
                <a:spcPts val="1200"/>
              </a:spcBef>
              <a:defRPr sz="2000"/>
            </a:lvl1pPr>
            <a:lvl2pPr>
              <a:spcBef>
                <a:spcPts val="1200"/>
              </a:spcBef>
              <a:buFont typeface="Arial" pitchFamily="34" charset="0"/>
              <a:buChar char="•"/>
              <a:defRPr sz="1800"/>
            </a:lvl2pPr>
            <a:lvl3pPr>
              <a:spcBef>
                <a:spcPts val="1200"/>
              </a:spcBef>
              <a:buFont typeface="Arial" pitchFamily="34" charset="0"/>
              <a:buChar char="‒"/>
              <a:defRPr sz="1600"/>
            </a:lvl3pPr>
            <a:lvl4pPr>
              <a:spcBef>
                <a:spcPts val="1200"/>
              </a:spcBef>
              <a:buFont typeface="Arial" pitchFamily="34" charset="0"/>
              <a:buChar char="‒"/>
              <a:defRPr sz="1600"/>
            </a:lvl4pPr>
            <a:lvl5pPr>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fld id="{71802427-64A9-42F8-A5D3-4CAA64936884}" type="slidenum">
              <a:rPr lang="en-US"/>
              <a:pPr/>
              <a:t>‹#›</a:t>
            </a:fld>
            <a:endParaRPr lang="en-US"/>
          </a:p>
        </p:txBody>
      </p:sp>
    </p:spTree>
    <p:extLst>
      <p:ext uri="{BB962C8B-B14F-4D97-AF65-F5344CB8AC3E}">
        <p14:creationId xmlns:p14="http://schemas.microsoft.com/office/powerpoint/2010/main" val="28705560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4">
    <p:spTree>
      <p:nvGrpSpPr>
        <p:cNvPr id="1" name=""/>
        <p:cNvGrpSpPr/>
        <p:nvPr/>
      </p:nvGrpSpPr>
      <p:grpSpPr>
        <a:xfrm>
          <a:off x="0" y="0"/>
          <a:ext cx="0" cy="0"/>
          <a:chOff x="0" y="0"/>
          <a:chExt cx="0" cy="0"/>
        </a:xfrm>
      </p:grpSpPr>
      <p:pic>
        <p:nvPicPr>
          <p:cNvPr id="5" name="Picture 4" descr="UL_Enterprise_red_rgb.gi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45450" y="328613"/>
            <a:ext cx="649288"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4"/>
          <p:cNvSpPr txBox="1">
            <a:spLocks/>
          </p:cNvSpPr>
          <p:nvPr userDrawn="1"/>
        </p:nvSpPr>
        <p:spPr bwMode="auto">
          <a:xfrm>
            <a:off x="3822700" y="6386513"/>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pitchFamily="34" charset="0"/>
                <a:ea typeface="Geneva" charset="0"/>
                <a:cs typeface="Geneva" charset="0"/>
              </a:defRPr>
            </a:lvl1pPr>
            <a:lvl2pPr marL="742950" indent="-285750" eaLnBrk="0" hangingPunct="0">
              <a:defRPr sz="2400">
                <a:solidFill>
                  <a:schemeClr val="tx1"/>
                </a:solidFill>
                <a:latin typeface="Arial" pitchFamily="34" charset="0"/>
                <a:ea typeface="Geneva" charset="0"/>
                <a:cs typeface="Geneva" charset="0"/>
              </a:defRPr>
            </a:lvl2pPr>
            <a:lvl3pPr marL="1143000" indent="-228600" eaLnBrk="0" hangingPunct="0">
              <a:defRPr sz="2400">
                <a:solidFill>
                  <a:schemeClr val="tx1"/>
                </a:solidFill>
                <a:latin typeface="Arial" pitchFamily="34" charset="0"/>
                <a:ea typeface="Geneva" charset="0"/>
                <a:cs typeface="Geneva" charset="0"/>
              </a:defRPr>
            </a:lvl3pPr>
            <a:lvl4pPr marL="1600200" indent="-228600" eaLnBrk="0" hangingPunct="0">
              <a:defRPr sz="2400">
                <a:solidFill>
                  <a:schemeClr val="tx1"/>
                </a:solidFill>
                <a:latin typeface="Arial" pitchFamily="34" charset="0"/>
                <a:ea typeface="Geneva" charset="0"/>
                <a:cs typeface="Geneva" charset="0"/>
              </a:defRPr>
            </a:lvl4pPr>
            <a:lvl5pPr marL="2057400" indent="-228600" eaLnBrk="0" hangingPunct="0">
              <a:defRPr sz="2400">
                <a:solidFill>
                  <a:schemeClr val="tx1"/>
                </a:solidFill>
                <a:latin typeface="Arial" pitchFamily="34" charset="0"/>
                <a:ea typeface="Geneva" charset="0"/>
                <a:cs typeface="Geneva" charset="0"/>
              </a:defRPr>
            </a:lvl5pPr>
            <a:lvl6pPr marL="2514600" indent="-228600" defTabSz="457200" eaLnBrk="0" fontAlgn="base" hangingPunct="0">
              <a:spcBef>
                <a:spcPct val="0"/>
              </a:spcBef>
              <a:spcAft>
                <a:spcPct val="0"/>
              </a:spcAft>
              <a:defRPr sz="2400">
                <a:solidFill>
                  <a:schemeClr val="tx1"/>
                </a:solidFill>
                <a:latin typeface="Arial" pitchFamily="34" charset="0"/>
                <a:ea typeface="Geneva" charset="0"/>
                <a:cs typeface="Geneva" charset="0"/>
              </a:defRPr>
            </a:lvl6pPr>
            <a:lvl7pPr marL="2971800" indent="-228600" defTabSz="457200" eaLnBrk="0" fontAlgn="base" hangingPunct="0">
              <a:spcBef>
                <a:spcPct val="0"/>
              </a:spcBef>
              <a:spcAft>
                <a:spcPct val="0"/>
              </a:spcAft>
              <a:defRPr sz="2400">
                <a:solidFill>
                  <a:schemeClr val="tx1"/>
                </a:solidFill>
                <a:latin typeface="Arial" pitchFamily="34" charset="0"/>
                <a:ea typeface="Geneva" charset="0"/>
                <a:cs typeface="Geneva" charset="0"/>
              </a:defRPr>
            </a:lvl7pPr>
            <a:lvl8pPr marL="3429000" indent="-228600" defTabSz="457200" eaLnBrk="0" fontAlgn="base" hangingPunct="0">
              <a:spcBef>
                <a:spcPct val="0"/>
              </a:spcBef>
              <a:spcAft>
                <a:spcPct val="0"/>
              </a:spcAft>
              <a:defRPr sz="2400">
                <a:solidFill>
                  <a:schemeClr val="tx1"/>
                </a:solidFill>
                <a:latin typeface="Arial" pitchFamily="34" charset="0"/>
                <a:ea typeface="Geneva" charset="0"/>
                <a:cs typeface="Geneva" charset="0"/>
              </a:defRPr>
            </a:lvl8pPr>
            <a:lvl9pPr marL="3886200" indent="-228600" defTabSz="457200" eaLnBrk="0" fontAlgn="base" hangingPunct="0">
              <a:spcBef>
                <a:spcPct val="0"/>
              </a:spcBef>
              <a:spcAft>
                <a:spcPct val="0"/>
              </a:spcAft>
              <a:defRPr sz="2400">
                <a:solidFill>
                  <a:schemeClr val="tx1"/>
                </a:solidFill>
                <a:latin typeface="Arial" pitchFamily="34" charset="0"/>
                <a:ea typeface="Geneva" charset="0"/>
                <a:cs typeface="Geneva" charset="0"/>
              </a:defRPr>
            </a:lvl9pPr>
          </a:lstStyle>
          <a:p>
            <a:pPr eaLnBrk="1" hangingPunct="1"/>
            <a:r>
              <a:rPr lang="en-US" sz="700">
                <a:solidFill>
                  <a:schemeClr val="accent1"/>
                </a:solidFill>
              </a:rPr>
              <a:t>Disclaimer goes here</a:t>
            </a:r>
          </a:p>
        </p:txBody>
      </p:sp>
      <p:sp>
        <p:nvSpPr>
          <p:cNvPr id="2" name="Title 1"/>
          <p:cNvSpPr>
            <a:spLocks noGrp="1"/>
          </p:cNvSpPr>
          <p:nvPr>
            <p:ph type="title"/>
          </p:nvPr>
        </p:nvSpPr>
        <p:spPr>
          <a:xfrm>
            <a:off x="457200" y="274638"/>
            <a:ext cx="7588250" cy="11430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Autofit/>
          </a:bodyPr>
          <a:lstStyle>
            <a:lvl1pPr marL="0" indent="0">
              <a:lnSpc>
                <a:spcPct val="100000"/>
              </a:lnSpc>
              <a:spcBef>
                <a:spcPts val="1200"/>
              </a:spcBef>
              <a:defRPr sz="2000"/>
            </a:lvl1pPr>
            <a:lvl2pPr>
              <a:lnSpc>
                <a:spcPct val="100000"/>
              </a:lnSpc>
              <a:spcBef>
                <a:spcPts val="1200"/>
              </a:spcBef>
              <a:buFont typeface="Arial" pitchFamily="34" charset="0"/>
              <a:buChar char="•"/>
              <a:defRPr sz="1800"/>
            </a:lvl2pPr>
            <a:lvl3pPr>
              <a:lnSpc>
                <a:spcPct val="100000"/>
              </a:lnSpc>
              <a:spcBef>
                <a:spcPts val="1200"/>
              </a:spcBef>
              <a:buFont typeface="Arial" pitchFamily="34" charset="0"/>
              <a:buChar char="−"/>
              <a:defRPr sz="1600"/>
            </a:lvl3pPr>
            <a:lvl4pPr>
              <a:lnSpc>
                <a:spcPct val="100000"/>
              </a:lnSpc>
              <a:spcBef>
                <a:spcPts val="1200"/>
              </a:spcBef>
              <a:buFont typeface="Arial" pitchFamily="34" charset="0"/>
              <a:buChar char="−"/>
              <a:defRPr sz="1600"/>
            </a:lvl4pPr>
            <a:lvl5pPr>
              <a:lnSpc>
                <a:spcPct val="100000"/>
              </a:lnSpc>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Autofit/>
          </a:bodyPr>
          <a:lstStyle>
            <a:lvl1pPr marL="0" indent="0">
              <a:spcBef>
                <a:spcPts val="1200"/>
              </a:spcBef>
              <a:defRPr sz="2000"/>
            </a:lvl1pPr>
            <a:lvl2pPr>
              <a:spcBef>
                <a:spcPts val="1200"/>
              </a:spcBef>
              <a:buFont typeface="Arial" pitchFamily="34" charset="0"/>
              <a:buChar char="•"/>
              <a:defRPr sz="1800"/>
            </a:lvl2pPr>
            <a:lvl3pPr>
              <a:spcBef>
                <a:spcPts val="1200"/>
              </a:spcBef>
              <a:buFont typeface="Arial" pitchFamily="34" charset="0"/>
              <a:buChar char="‒"/>
              <a:defRPr sz="1600"/>
            </a:lvl3pPr>
            <a:lvl4pPr>
              <a:spcBef>
                <a:spcPts val="1200"/>
              </a:spcBef>
              <a:buFont typeface="Arial" pitchFamily="34" charset="0"/>
              <a:buChar char="‒"/>
              <a:defRPr sz="1600"/>
            </a:lvl4pPr>
            <a:lvl5pPr>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0"/>
          </p:nvPr>
        </p:nvSpPr>
        <p:spPr/>
        <p:txBody>
          <a:bodyPr/>
          <a:lstStyle>
            <a:lvl1pPr>
              <a:defRPr/>
            </a:lvl1pPr>
          </a:lstStyle>
          <a:p>
            <a:fld id="{BAB7EDAA-4403-4F09-B359-D2013E9224B5}" type="slidenum">
              <a:rPr lang="en-US"/>
              <a:pPr/>
              <a:t>‹#›</a:t>
            </a:fld>
            <a:endParaRPr lang="en-US"/>
          </a:p>
        </p:txBody>
      </p:sp>
      <p:sp>
        <p:nvSpPr>
          <p:cNvPr id="8" name="Footer Placeholder 4"/>
          <p:cNvSpPr>
            <a:spLocks noGrp="1"/>
          </p:cNvSpPr>
          <p:nvPr>
            <p:ph type="ftr" sz="quarter" idx="11"/>
          </p:nvPr>
        </p:nvSpPr>
        <p:spPr>
          <a:xfrm>
            <a:off x="457200" y="6378575"/>
            <a:ext cx="2895600" cy="365125"/>
          </a:xfrm>
          <a:prstGeom prst="rect">
            <a:avLst/>
          </a:prstGeom>
        </p:spPr>
        <p:txBody>
          <a:bodyPr vert="horz" wrap="square" lIns="91440" tIns="45720" rIns="91440" bIns="45720" numCol="1" anchor="ctr" anchorCtr="0" compatLnSpc="1">
            <a:prstTxWarp prst="textNoShape">
              <a:avLst/>
            </a:prstTxWarp>
          </a:bodyPr>
          <a:lstStyle>
            <a:lvl1pPr>
              <a:defRPr sz="1000" smtClean="0">
                <a:solidFill>
                  <a:schemeClr val="accent1"/>
                </a:solidFill>
                <a:latin typeface="Arial" charset="0"/>
              </a:defRPr>
            </a:lvl1pPr>
          </a:lstStyle>
          <a:p>
            <a:pPr>
              <a:defRPr/>
            </a:pPr>
            <a:r>
              <a:rPr lang="en-US"/>
              <a:t>UL Advanced Red</a:t>
            </a:r>
          </a:p>
        </p:txBody>
      </p:sp>
    </p:spTree>
    <p:extLst>
      <p:ext uri="{BB962C8B-B14F-4D97-AF65-F5344CB8AC3E}">
        <p14:creationId xmlns:p14="http://schemas.microsoft.com/office/powerpoint/2010/main" val="257796291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Slide Red">
    <p:bg>
      <p:bgPr>
        <a:solidFill>
          <a:schemeClr val="accent2"/>
        </a:solidFill>
        <a:effectLst/>
      </p:bgPr>
    </p:bg>
    <p:spTree>
      <p:nvGrpSpPr>
        <p:cNvPr id="1" name=""/>
        <p:cNvGrpSpPr/>
        <p:nvPr/>
      </p:nvGrpSpPr>
      <p:grpSpPr>
        <a:xfrm>
          <a:off x="0" y="0"/>
          <a:ext cx="0" cy="0"/>
          <a:chOff x="0" y="0"/>
          <a:chExt cx="0" cy="0"/>
        </a:xfrm>
      </p:grpSpPr>
      <p:pic>
        <p:nvPicPr>
          <p:cNvPr id="3" name="Picture 4" descr="UL White.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72413" y="482600"/>
            <a:ext cx="814387"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42732828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Slide White">
    <p:spTree>
      <p:nvGrpSpPr>
        <p:cNvPr id="1" name=""/>
        <p:cNvGrpSpPr/>
        <p:nvPr/>
      </p:nvGrpSpPr>
      <p:grpSpPr>
        <a:xfrm>
          <a:off x="0" y="0"/>
          <a:ext cx="0" cy="0"/>
          <a:chOff x="0" y="0"/>
          <a:chExt cx="0" cy="0"/>
        </a:xfrm>
      </p:grpSpPr>
      <p:pic>
        <p:nvPicPr>
          <p:cNvPr id="3" name="Picture 6" descr="UL_Enterprise_red_rgb.gi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872413" y="488950"/>
            <a:ext cx="814387"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60104074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Section Header">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rgbClr val="C3003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dirty="0">
              <a:solidFill>
                <a:srgbClr val="FFFFFF"/>
              </a:solidFill>
              <a:cs typeface="Arial" charset="0"/>
            </a:endParaRPr>
          </a:p>
        </p:txBody>
      </p:sp>
      <p:pic>
        <p:nvPicPr>
          <p:cNvPr id="4" name="Picture 6" descr="ul_pattern.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841205858"/>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White 2">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auto">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6"/>
          <p:cNvSpPr txBox="1">
            <a:spLocks noChangeArrowheads="1"/>
          </p:cNvSpPr>
          <p:nvPr userDrawn="1"/>
        </p:nvSpPr>
        <p:spPr bwMode="auto">
          <a:xfrm>
            <a:off x="457200" y="6423025"/>
            <a:ext cx="323691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Geneva" charset="0"/>
                <a:cs typeface="Geneva" charset="0"/>
              </a:defRPr>
            </a:lvl1pPr>
            <a:lvl2pPr marL="742950" indent="-285750" eaLnBrk="0" hangingPunct="0">
              <a:defRPr sz="2400">
                <a:solidFill>
                  <a:schemeClr val="tx1"/>
                </a:solidFill>
                <a:latin typeface="Arial" pitchFamily="34" charset="0"/>
                <a:ea typeface="Geneva" charset="0"/>
                <a:cs typeface="Geneva" charset="0"/>
              </a:defRPr>
            </a:lvl2pPr>
            <a:lvl3pPr marL="1143000" indent="-228600" eaLnBrk="0" hangingPunct="0">
              <a:defRPr sz="2400">
                <a:solidFill>
                  <a:schemeClr val="tx1"/>
                </a:solidFill>
                <a:latin typeface="Arial" pitchFamily="34" charset="0"/>
                <a:ea typeface="Geneva" charset="0"/>
                <a:cs typeface="Geneva" charset="0"/>
              </a:defRPr>
            </a:lvl3pPr>
            <a:lvl4pPr marL="1600200" indent="-228600" eaLnBrk="0" hangingPunct="0">
              <a:defRPr sz="2400">
                <a:solidFill>
                  <a:schemeClr val="tx1"/>
                </a:solidFill>
                <a:latin typeface="Arial" pitchFamily="34" charset="0"/>
                <a:ea typeface="Geneva" charset="0"/>
                <a:cs typeface="Geneva" charset="0"/>
              </a:defRPr>
            </a:lvl4pPr>
            <a:lvl5pPr marL="2057400" indent="-228600" eaLnBrk="0" hangingPunct="0">
              <a:defRPr sz="2400">
                <a:solidFill>
                  <a:schemeClr val="tx1"/>
                </a:solidFill>
                <a:latin typeface="Arial" pitchFamily="34" charset="0"/>
                <a:ea typeface="Geneva" charset="0"/>
                <a:cs typeface="Geneva" charset="0"/>
              </a:defRPr>
            </a:lvl5pPr>
            <a:lvl6pPr marL="2514600" indent="-228600" defTabSz="457200" eaLnBrk="0" fontAlgn="base" hangingPunct="0">
              <a:spcBef>
                <a:spcPct val="0"/>
              </a:spcBef>
              <a:spcAft>
                <a:spcPct val="0"/>
              </a:spcAft>
              <a:defRPr sz="2400">
                <a:solidFill>
                  <a:schemeClr val="tx1"/>
                </a:solidFill>
                <a:latin typeface="Arial" pitchFamily="34" charset="0"/>
                <a:ea typeface="Geneva" charset="0"/>
                <a:cs typeface="Geneva" charset="0"/>
              </a:defRPr>
            </a:lvl6pPr>
            <a:lvl7pPr marL="2971800" indent="-228600" defTabSz="457200" eaLnBrk="0" fontAlgn="base" hangingPunct="0">
              <a:spcBef>
                <a:spcPct val="0"/>
              </a:spcBef>
              <a:spcAft>
                <a:spcPct val="0"/>
              </a:spcAft>
              <a:defRPr sz="2400">
                <a:solidFill>
                  <a:schemeClr val="tx1"/>
                </a:solidFill>
                <a:latin typeface="Arial" pitchFamily="34" charset="0"/>
                <a:ea typeface="Geneva" charset="0"/>
                <a:cs typeface="Geneva" charset="0"/>
              </a:defRPr>
            </a:lvl7pPr>
            <a:lvl8pPr marL="3429000" indent="-228600" defTabSz="457200" eaLnBrk="0" fontAlgn="base" hangingPunct="0">
              <a:spcBef>
                <a:spcPct val="0"/>
              </a:spcBef>
              <a:spcAft>
                <a:spcPct val="0"/>
              </a:spcAft>
              <a:defRPr sz="2400">
                <a:solidFill>
                  <a:schemeClr val="tx1"/>
                </a:solidFill>
                <a:latin typeface="Arial" pitchFamily="34" charset="0"/>
                <a:ea typeface="Geneva" charset="0"/>
                <a:cs typeface="Geneva" charset="0"/>
              </a:defRPr>
            </a:lvl8pPr>
            <a:lvl9pPr marL="3886200" indent="-228600" defTabSz="457200" eaLnBrk="0" fontAlgn="base" hangingPunct="0">
              <a:spcBef>
                <a:spcPct val="0"/>
              </a:spcBef>
              <a:spcAft>
                <a:spcPct val="0"/>
              </a:spcAft>
              <a:defRPr sz="2400">
                <a:solidFill>
                  <a:schemeClr val="tx1"/>
                </a:solidFill>
                <a:latin typeface="Arial" pitchFamily="34" charset="0"/>
                <a:ea typeface="Geneva" charset="0"/>
                <a:cs typeface="Geneva" charset="0"/>
              </a:defRPr>
            </a:lvl9pPr>
          </a:lstStyle>
          <a:p>
            <a:pPr eaLnBrk="1" hangingPunct="1"/>
            <a:r>
              <a:rPr lang="en-US" sz="1000">
                <a:solidFill>
                  <a:srgbClr val="000000"/>
                </a:solidFill>
              </a:rPr>
              <a:t>UL and the UL logo are trademarks of UL LLC © 2014</a:t>
            </a:r>
          </a:p>
        </p:txBody>
      </p:sp>
      <p:sp>
        <p:nvSpPr>
          <p:cNvPr id="2" name="Title 1"/>
          <p:cNvSpPr>
            <a:spLocks noGrp="1"/>
          </p:cNvSpPr>
          <p:nvPr>
            <p:ph type="ctrTitle"/>
          </p:nvPr>
        </p:nvSpPr>
        <p:spPr>
          <a:xfrm>
            <a:off x="457199" y="2532888"/>
            <a:ext cx="5541265" cy="1399032"/>
          </a:xfrm>
        </p:spPr>
        <p:txBody>
          <a:bodyPr/>
          <a:lstStyle>
            <a:lvl1pPr algn="l">
              <a:defRPr sz="3000" b="1">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3959352"/>
            <a:ext cx="5541264" cy="1773936"/>
          </a:xfrm>
        </p:spPr>
        <p:txBody>
          <a:bodyPr>
            <a:normAutofit/>
          </a:bodyPr>
          <a:lstStyle>
            <a:lvl1pPr marL="0" indent="0" algn="l">
              <a:buNone/>
              <a:defRPr sz="1600" b="1">
                <a:solidFill>
                  <a:schemeClr val="accent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863986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Red 2">
    <p:bg>
      <p:bgPr>
        <a:solidFill>
          <a:schemeClr val="accent2"/>
        </a:solidFill>
        <a:effectLst/>
      </p:bgPr>
    </p:bg>
    <p:spTree>
      <p:nvGrpSpPr>
        <p:cNvPr id="1" name=""/>
        <p:cNvGrpSpPr/>
        <p:nvPr/>
      </p:nvGrpSpPr>
      <p:grpSpPr>
        <a:xfrm>
          <a:off x="0" y="0"/>
          <a:ext cx="0" cy="0"/>
          <a:chOff x="0" y="0"/>
          <a:chExt cx="0" cy="0"/>
        </a:xfrm>
      </p:grpSpPr>
      <p:pic>
        <p:nvPicPr>
          <p:cNvPr id="4" name="Picture 4" descr="UL White.png"/>
          <p:cNvPicPr>
            <a:picLocks noChangeAspect="1"/>
          </p:cNvPicPr>
          <p:nvPr userDrawn="1"/>
        </p:nvPicPr>
        <p:blipFill>
          <a:blip r:embed="rId2">
            <a:extLst>
              <a:ext uri="{28A0092B-C50C-407E-A947-70E740481C1C}">
                <a14:useLocalDpi xmlns:a14="http://schemas.microsoft.com/office/drawing/2010/main" val="0"/>
              </a:ext>
            </a:extLst>
          </a:blip>
          <a:srcRect r="16423"/>
          <a:stretch>
            <a:fillRect/>
          </a:stretch>
        </p:blipFill>
        <p:spPr bwMode="auto">
          <a:xfrm>
            <a:off x="6308725" y="328613"/>
            <a:ext cx="2835275" cy="339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6"/>
          <p:cNvSpPr txBox="1">
            <a:spLocks noChangeArrowheads="1"/>
          </p:cNvSpPr>
          <p:nvPr userDrawn="1"/>
        </p:nvSpPr>
        <p:spPr bwMode="auto">
          <a:xfrm>
            <a:off x="457200" y="6423025"/>
            <a:ext cx="323691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Geneva" charset="0"/>
                <a:cs typeface="Geneva" charset="0"/>
              </a:defRPr>
            </a:lvl1pPr>
            <a:lvl2pPr marL="742950" indent="-285750" eaLnBrk="0" hangingPunct="0">
              <a:defRPr sz="2400">
                <a:solidFill>
                  <a:schemeClr val="tx1"/>
                </a:solidFill>
                <a:latin typeface="Arial" pitchFamily="34" charset="0"/>
                <a:ea typeface="Geneva" charset="0"/>
                <a:cs typeface="Geneva" charset="0"/>
              </a:defRPr>
            </a:lvl2pPr>
            <a:lvl3pPr marL="1143000" indent="-228600" eaLnBrk="0" hangingPunct="0">
              <a:defRPr sz="2400">
                <a:solidFill>
                  <a:schemeClr val="tx1"/>
                </a:solidFill>
                <a:latin typeface="Arial" pitchFamily="34" charset="0"/>
                <a:ea typeface="Geneva" charset="0"/>
                <a:cs typeface="Geneva" charset="0"/>
              </a:defRPr>
            </a:lvl3pPr>
            <a:lvl4pPr marL="1600200" indent="-228600" eaLnBrk="0" hangingPunct="0">
              <a:defRPr sz="2400">
                <a:solidFill>
                  <a:schemeClr val="tx1"/>
                </a:solidFill>
                <a:latin typeface="Arial" pitchFamily="34" charset="0"/>
                <a:ea typeface="Geneva" charset="0"/>
                <a:cs typeface="Geneva" charset="0"/>
              </a:defRPr>
            </a:lvl4pPr>
            <a:lvl5pPr marL="2057400" indent="-228600" eaLnBrk="0" hangingPunct="0">
              <a:defRPr sz="2400">
                <a:solidFill>
                  <a:schemeClr val="tx1"/>
                </a:solidFill>
                <a:latin typeface="Arial" pitchFamily="34" charset="0"/>
                <a:ea typeface="Geneva" charset="0"/>
                <a:cs typeface="Geneva" charset="0"/>
              </a:defRPr>
            </a:lvl5pPr>
            <a:lvl6pPr marL="2514600" indent="-228600" defTabSz="457200" eaLnBrk="0" fontAlgn="base" hangingPunct="0">
              <a:spcBef>
                <a:spcPct val="0"/>
              </a:spcBef>
              <a:spcAft>
                <a:spcPct val="0"/>
              </a:spcAft>
              <a:defRPr sz="2400">
                <a:solidFill>
                  <a:schemeClr val="tx1"/>
                </a:solidFill>
                <a:latin typeface="Arial" pitchFamily="34" charset="0"/>
                <a:ea typeface="Geneva" charset="0"/>
                <a:cs typeface="Geneva" charset="0"/>
              </a:defRPr>
            </a:lvl6pPr>
            <a:lvl7pPr marL="2971800" indent="-228600" defTabSz="457200" eaLnBrk="0" fontAlgn="base" hangingPunct="0">
              <a:spcBef>
                <a:spcPct val="0"/>
              </a:spcBef>
              <a:spcAft>
                <a:spcPct val="0"/>
              </a:spcAft>
              <a:defRPr sz="2400">
                <a:solidFill>
                  <a:schemeClr val="tx1"/>
                </a:solidFill>
                <a:latin typeface="Arial" pitchFamily="34" charset="0"/>
                <a:ea typeface="Geneva" charset="0"/>
                <a:cs typeface="Geneva" charset="0"/>
              </a:defRPr>
            </a:lvl7pPr>
            <a:lvl8pPr marL="3429000" indent="-228600" defTabSz="457200" eaLnBrk="0" fontAlgn="base" hangingPunct="0">
              <a:spcBef>
                <a:spcPct val="0"/>
              </a:spcBef>
              <a:spcAft>
                <a:spcPct val="0"/>
              </a:spcAft>
              <a:defRPr sz="2400">
                <a:solidFill>
                  <a:schemeClr val="tx1"/>
                </a:solidFill>
                <a:latin typeface="Arial" pitchFamily="34" charset="0"/>
                <a:ea typeface="Geneva" charset="0"/>
                <a:cs typeface="Geneva" charset="0"/>
              </a:defRPr>
            </a:lvl8pPr>
            <a:lvl9pPr marL="3886200" indent="-228600" defTabSz="457200" eaLnBrk="0" fontAlgn="base" hangingPunct="0">
              <a:spcBef>
                <a:spcPct val="0"/>
              </a:spcBef>
              <a:spcAft>
                <a:spcPct val="0"/>
              </a:spcAft>
              <a:defRPr sz="2400">
                <a:solidFill>
                  <a:schemeClr val="tx1"/>
                </a:solidFill>
                <a:latin typeface="Arial" pitchFamily="34" charset="0"/>
                <a:ea typeface="Geneva" charset="0"/>
                <a:cs typeface="Geneva" charset="0"/>
              </a:defRPr>
            </a:lvl9pPr>
          </a:lstStyle>
          <a:p>
            <a:pPr eaLnBrk="1" hangingPunct="1"/>
            <a:r>
              <a:rPr lang="en-US" sz="1000">
                <a:solidFill>
                  <a:schemeClr val="bg1"/>
                </a:solidFill>
              </a:rPr>
              <a:t>UL and the UL logo are trademarks of UL LLC © 2014</a:t>
            </a:r>
          </a:p>
        </p:txBody>
      </p:sp>
      <p:sp>
        <p:nvSpPr>
          <p:cNvPr id="2" name="Title 1"/>
          <p:cNvSpPr>
            <a:spLocks noGrp="1"/>
          </p:cNvSpPr>
          <p:nvPr>
            <p:ph type="ctrTitle"/>
          </p:nvPr>
        </p:nvSpPr>
        <p:spPr>
          <a:xfrm>
            <a:off x="457200" y="2534248"/>
            <a:ext cx="5555894" cy="1399032"/>
          </a:xfrm>
        </p:spPr>
        <p:txBody>
          <a:bodyPr/>
          <a:lstStyle>
            <a:lvl1pPr algn="l">
              <a:defRPr sz="3000" b="1">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3961120"/>
            <a:ext cx="5555894" cy="1773936"/>
          </a:xfrm>
        </p:spPr>
        <p:txBody>
          <a:bodyPr>
            <a:normAutofit/>
          </a:bodyPr>
          <a:lstStyle>
            <a:lvl1pPr marL="0" indent="0" algn="l">
              <a:buNone/>
              <a:defRPr sz="1600" b="1">
                <a:solidFill>
                  <a:srgbClr val="FFFFFF"/>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040232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fld id="{8E05E9ED-B973-42EF-8E73-CBA859014794}" type="slidenum">
              <a:rPr lang="en-US"/>
              <a:pPr/>
              <a:t>‹#›</a:t>
            </a:fld>
            <a:endParaRPr lang="en-US"/>
          </a:p>
        </p:txBody>
      </p:sp>
    </p:spTree>
    <p:extLst>
      <p:ext uri="{BB962C8B-B14F-4D97-AF65-F5344CB8AC3E}">
        <p14:creationId xmlns:p14="http://schemas.microsoft.com/office/powerpoint/2010/main" val="1995769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Agenda Slide 2">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45450" y="328613"/>
            <a:ext cx="649288"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4638"/>
            <a:ext cx="73279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5"/>
          <p:cNvSpPr>
            <a:spLocks noGrp="1"/>
          </p:cNvSpPr>
          <p:nvPr>
            <p:ph type="sldNum" sz="quarter" idx="10"/>
          </p:nvPr>
        </p:nvSpPr>
        <p:spPr>
          <a:xfrm>
            <a:off x="8045450" y="6378575"/>
            <a:ext cx="641350" cy="365125"/>
          </a:xfrm>
        </p:spPr>
        <p:txBody>
          <a:bodyPr/>
          <a:lstStyle>
            <a:lvl1pPr>
              <a:defRPr/>
            </a:lvl1pPr>
          </a:lstStyle>
          <a:p>
            <a:fld id="{D3A8CACE-08C0-4BCE-89AA-BE11DCF1B81A}" type="slidenum">
              <a:rPr lang="en-US"/>
              <a:pPr/>
              <a:t>‹#›</a:t>
            </a:fld>
            <a:endParaRPr lang="en-US"/>
          </a:p>
        </p:txBody>
      </p:sp>
    </p:spTree>
    <p:extLst>
      <p:ext uri="{BB962C8B-B14F-4D97-AF65-F5344CB8AC3E}">
        <p14:creationId xmlns:p14="http://schemas.microsoft.com/office/powerpoint/2010/main" val="1086626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fld id="{920E545F-7156-4002-94A2-F3ABF6F310EE}" type="slidenum">
              <a:rPr lang="en-US"/>
              <a:pPr/>
              <a:t>‹#›</a:t>
            </a:fld>
            <a:endParaRPr lang="en-US"/>
          </a:p>
        </p:txBody>
      </p:sp>
    </p:spTree>
    <p:extLst>
      <p:ext uri="{BB962C8B-B14F-4D97-AF65-F5344CB8AC3E}">
        <p14:creationId xmlns:p14="http://schemas.microsoft.com/office/powerpoint/2010/main" val="2262372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45450" y="328613"/>
            <a:ext cx="649288"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4638"/>
            <a:ext cx="73279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fld id="{7AD5D6B1-8066-4EFE-BED6-DD049B4C7D50}" type="slidenum">
              <a:rPr lang="en-US"/>
              <a:pPr/>
              <a:t>‹#›</a:t>
            </a:fld>
            <a:endParaRPr lang="en-US"/>
          </a:p>
        </p:txBody>
      </p:sp>
    </p:spTree>
    <p:extLst>
      <p:ext uri="{BB962C8B-B14F-4D97-AF65-F5344CB8AC3E}">
        <p14:creationId xmlns:p14="http://schemas.microsoft.com/office/powerpoint/2010/main" val="2931386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txBox="1">
            <a:spLocks/>
          </p:cNvSpPr>
          <p:nvPr userDrawn="1"/>
        </p:nvSpPr>
        <p:spPr bwMode="auto">
          <a:xfrm>
            <a:off x="4432300" y="6386513"/>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pitchFamily="34" charset="0"/>
                <a:ea typeface="Geneva" charset="0"/>
                <a:cs typeface="Geneva" charset="0"/>
              </a:defRPr>
            </a:lvl1pPr>
            <a:lvl2pPr marL="742950" indent="-285750" eaLnBrk="0" hangingPunct="0">
              <a:defRPr sz="2400">
                <a:solidFill>
                  <a:schemeClr val="tx1"/>
                </a:solidFill>
                <a:latin typeface="Arial" pitchFamily="34" charset="0"/>
                <a:ea typeface="Geneva" charset="0"/>
                <a:cs typeface="Geneva" charset="0"/>
              </a:defRPr>
            </a:lvl2pPr>
            <a:lvl3pPr marL="1143000" indent="-228600" eaLnBrk="0" hangingPunct="0">
              <a:defRPr sz="2400">
                <a:solidFill>
                  <a:schemeClr val="tx1"/>
                </a:solidFill>
                <a:latin typeface="Arial" pitchFamily="34" charset="0"/>
                <a:ea typeface="Geneva" charset="0"/>
                <a:cs typeface="Geneva" charset="0"/>
              </a:defRPr>
            </a:lvl3pPr>
            <a:lvl4pPr marL="1600200" indent="-228600" eaLnBrk="0" hangingPunct="0">
              <a:defRPr sz="2400">
                <a:solidFill>
                  <a:schemeClr val="tx1"/>
                </a:solidFill>
                <a:latin typeface="Arial" pitchFamily="34" charset="0"/>
                <a:ea typeface="Geneva" charset="0"/>
                <a:cs typeface="Geneva" charset="0"/>
              </a:defRPr>
            </a:lvl4pPr>
            <a:lvl5pPr marL="2057400" indent="-228600" eaLnBrk="0" hangingPunct="0">
              <a:defRPr sz="2400">
                <a:solidFill>
                  <a:schemeClr val="tx1"/>
                </a:solidFill>
                <a:latin typeface="Arial" pitchFamily="34" charset="0"/>
                <a:ea typeface="Geneva" charset="0"/>
                <a:cs typeface="Geneva" charset="0"/>
              </a:defRPr>
            </a:lvl5pPr>
            <a:lvl6pPr marL="2514600" indent="-228600" defTabSz="457200" eaLnBrk="0" fontAlgn="base" hangingPunct="0">
              <a:spcBef>
                <a:spcPct val="0"/>
              </a:spcBef>
              <a:spcAft>
                <a:spcPct val="0"/>
              </a:spcAft>
              <a:defRPr sz="2400">
                <a:solidFill>
                  <a:schemeClr val="tx1"/>
                </a:solidFill>
                <a:latin typeface="Arial" pitchFamily="34" charset="0"/>
                <a:ea typeface="Geneva" charset="0"/>
                <a:cs typeface="Geneva" charset="0"/>
              </a:defRPr>
            </a:lvl6pPr>
            <a:lvl7pPr marL="2971800" indent="-228600" defTabSz="457200" eaLnBrk="0" fontAlgn="base" hangingPunct="0">
              <a:spcBef>
                <a:spcPct val="0"/>
              </a:spcBef>
              <a:spcAft>
                <a:spcPct val="0"/>
              </a:spcAft>
              <a:defRPr sz="2400">
                <a:solidFill>
                  <a:schemeClr val="tx1"/>
                </a:solidFill>
                <a:latin typeface="Arial" pitchFamily="34" charset="0"/>
                <a:ea typeface="Geneva" charset="0"/>
                <a:cs typeface="Geneva" charset="0"/>
              </a:defRPr>
            </a:lvl7pPr>
            <a:lvl8pPr marL="3429000" indent="-228600" defTabSz="457200" eaLnBrk="0" fontAlgn="base" hangingPunct="0">
              <a:spcBef>
                <a:spcPct val="0"/>
              </a:spcBef>
              <a:spcAft>
                <a:spcPct val="0"/>
              </a:spcAft>
              <a:defRPr sz="2400">
                <a:solidFill>
                  <a:schemeClr val="tx1"/>
                </a:solidFill>
                <a:latin typeface="Arial" pitchFamily="34" charset="0"/>
                <a:ea typeface="Geneva" charset="0"/>
                <a:cs typeface="Geneva" charset="0"/>
              </a:defRPr>
            </a:lvl8pPr>
            <a:lvl9pPr marL="3886200" indent="-228600" defTabSz="457200" eaLnBrk="0" fontAlgn="base" hangingPunct="0">
              <a:spcBef>
                <a:spcPct val="0"/>
              </a:spcBef>
              <a:spcAft>
                <a:spcPct val="0"/>
              </a:spcAft>
              <a:defRPr sz="2400">
                <a:solidFill>
                  <a:schemeClr val="tx1"/>
                </a:solidFill>
                <a:latin typeface="Arial" pitchFamily="34" charset="0"/>
                <a:ea typeface="Geneva" charset="0"/>
                <a:cs typeface="Geneva" charset="0"/>
              </a:defRPr>
            </a:lvl9pPr>
          </a:lstStyle>
          <a:p>
            <a:pPr eaLnBrk="1" hangingPunct="1"/>
            <a:r>
              <a:rPr lang="en-US" sz="700">
                <a:solidFill>
                  <a:schemeClr val="accent1"/>
                </a:solidFill>
              </a:rPr>
              <a:t>Disclaimer goes here</a:t>
            </a:r>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0"/>
          </p:nvPr>
        </p:nvSpPr>
        <p:spPr/>
        <p:txBody>
          <a:bodyPr/>
          <a:lstStyle>
            <a:lvl1pPr>
              <a:defRPr/>
            </a:lvl1pPr>
          </a:lstStyle>
          <a:p>
            <a:fld id="{35CF40EB-9CC9-4DF1-B0FB-492D51FFCE33}" type="slidenum">
              <a:rPr lang="en-US"/>
              <a:pPr/>
              <a:t>‹#›</a:t>
            </a:fld>
            <a:endParaRPr lang="en-US"/>
          </a:p>
        </p:txBody>
      </p:sp>
      <p:sp>
        <p:nvSpPr>
          <p:cNvPr id="7" name="Footer Placeholder 4"/>
          <p:cNvSpPr>
            <a:spLocks noGrp="1"/>
          </p:cNvSpPr>
          <p:nvPr>
            <p:ph type="ftr" sz="quarter" idx="11"/>
          </p:nvPr>
        </p:nvSpPr>
        <p:spPr>
          <a:xfrm>
            <a:off x="1295400" y="6386513"/>
            <a:ext cx="2895600" cy="365125"/>
          </a:xfrm>
          <a:prstGeom prst="rect">
            <a:avLst/>
          </a:prstGeom>
        </p:spPr>
        <p:txBody>
          <a:bodyPr vert="horz" wrap="square" lIns="91440" tIns="45720" rIns="91440" bIns="45720" numCol="1" anchor="ctr" anchorCtr="0" compatLnSpc="1">
            <a:prstTxWarp prst="textNoShape">
              <a:avLst/>
            </a:prstTxWarp>
          </a:bodyPr>
          <a:lstStyle>
            <a:lvl1pPr>
              <a:defRPr sz="1000" smtClean="0">
                <a:solidFill>
                  <a:schemeClr val="accent1"/>
                </a:solidFill>
                <a:latin typeface="Arial" charset="0"/>
              </a:defRPr>
            </a:lvl1pPr>
          </a:lstStyle>
          <a:p>
            <a:pPr>
              <a:defRPr/>
            </a:pPr>
            <a:r>
              <a:rPr lang="en-US"/>
              <a:t>UL Advanced Red</a:t>
            </a:r>
          </a:p>
        </p:txBody>
      </p:sp>
    </p:spTree>
    <p:extLst>
      <p:ext uri="{BB962C8B-B14F-4D97-AF65-F5344CB8AC3E}">
        <p14:creationId xmlns:p14="http://schemas.microsoft.com/office/powerpoint/2010/main" val="2391273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4099"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Slide Number Placeholder 5"/>
          <p:cNvSpPr>
            <a:spLocks noGrp="1"/>
          </p:cNvSpPr>
          <p:nvPr>
            <p:ph type="sldNum" sz="quarter" idx="4"/>
          </p:nvPr>
        </p:nvSpPr>
        <p:spPr>
          <a:xfrm>
            <a:off x="8045450" y="6386513"/>
            <a:ext cx="641350" cy="365125"/>
          </a:xfrm>
          <a:prstGeom prst="rect">
            <a:avLst/>
          </a:prstGeom>
        </p:spPr>
        <p:txBody>
          <a:bodyPr vert="horz" wrap="square" lIns="91440" tIns="45720" rIns="91440" bIns="45720" numCol="1" anchor="ctr" anchorCtr="0" compatLnSpc="1">
            <a:prstTxWarp prst="textNoShape">
              <a:avLst/>
            </a:prstTxWarp>
          </a:bodyPr>
          <a:lstStyle>
            <a:lvl1pPr algn="r">
              <a:defRPr sz="1000">
                <a:solidFill>
                  <a:schemeClr val="accent1"/>
                </a:solidFill>
              </a:defRPr>
            </a:lvl1pPr>
          </a:lstStyle>
          <a:p>
            <a:fld id="{57E3C0DE-320C-4353-85E7-1E0CA5286298}"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4101" r:id="rId1"/>
    <p:sldLayoutId id="2147484102" r:id="rId2"/>
    <p:sldLayoutId id="2147484103" r:id="rId3"/>
    <p:sldLayoutId id="2147484104" r:id="rId4"/>
    <p:sldLayoutId id="2147484105" r:id="rId5"/>
    <p:sldLayoutId id="2147484106" r:id="rId6"/>
    <p:sldLayoutId id="2147484107" r:id="rId7"/>
    <p:sldLayoutId id="2147484108" r:id="rId8"/>
    <p:sldLayoutId id="2147484109" r:id="rId9"/>
    <p:sldLayoutId id="2147484110" r:id="rId10"/>
    <p:sldLayoutId id="2147484111" r:id="rId11"/>
    <p:sldLayoutId id="2147484112" r:id="rId12"/>
    <p:sldLayoutId id="2147484113" r:id="rId13"/>
    <p:sldLayoutId id="2147484114" r:id="rId14"/>
    <p:sldLayoutId id="2147484115" r:id="rId15"/>
    <p:sldLayoutId id="2147484116" r:id="rId16"/>
    <p:sldLayoutId id="2147484117" r:id="rId17"/>
    <p:sldLayoutId id="2147484118" r:id="rId18"/>
    <p:sldLayoutId id="2147484119" r:id="rId19"/>
    <p:sldLayoutId id="2147484120" r:id="rId20"/>
    <p:sldLayoutId id="2147484121" r:id="rId21"/>
    <p:sldLayoutId id="2147484122" r:id="rId22"/>
    <p:sldLayoutId id="2147484123" r:id="rId23"/>
    <p:sldLayoutId id="2147484124" r:id="rId24"/>
    <p:sldLayoutId id="2147484125" r:id="rId25"/>
    <p:sldLayoutId id="2147484126" r:id="rId26"/>
  </p:sldLayoutIdLst>
  <p:hf hdr="0" dt="0"/>
  <p:txStyles>
    <p:titleStyle>
      <a:lvl1pPr algn="l" defTabSz="457200" rtl="0" eaLnBrk="1" fontAlgn="base" hangingPunct="1">
        <a:spcBef>
          <a:spcPct val="0"/>
        </a:spcBef>
        <a:spcAft>
          <a:spcPct val="0"/>
        </a:spcAft>
        <a:defRPr sz="2800" b="1" kern="1200">
          <a:solidFill>
            <a:schemeClr val="accent1"/>
          </a:solidFill>
          <a:latin typeface="Arial"/>
          <a:ea typeface="Geneva" charset="-128"/>
          <a:cs typeface="Geneva" charset="0"/>
        </a:defRPr>
      </a:lvl1pPr>
      <a:lvl2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2pPr>
      <a:lvl3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3pPr>
      <a:lvl4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4pPr>
      <a:lvl5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5pPr>
      <a:lvl6pPr marL="457200" algn="l" defTabSz="457200" rtl="0" eaLnBrk="1" fontAlgn="base" hangingPunct="1">
        <a:spcBef>
          <a:spcPct val="0"/>
        </a:spcBef>
        <a:spcAft>
          <a:spcPct val="0"/>
        </a:spcAft>
        <a:defRPr sz="2800" b="1">
          <a:solidFill>
            <a:schemeClr val="accent1"/>
          </a:solidFill>
          <a:latin typeface="Helvetica" charset="0"/>
        </a:defRPr>
      </a:lvl6pPr>
      <a:lvl7pPr marL="914400" algn="l" defTabSz="457200" rtl="0" eaLnBrk="1" fontAlgn="base" hangingPunct="1">
        <a:spcBef>
          <a:spcPct val="0"/>
        </a:spcBef>
        <a:spcAft>
          <a:spcPct val="0"/>
        </a:spcAft>
        <a:defRPr sz="2800" b="1">
          <a:solidFill>
            <a:schemeClr val="accent1"/>
          </a:solidFill>
          <a:latin typeface="Helvetica" charset="0"/>
        </a:defRPr>
      </a:lvl7pPr>
      <a:lvl8pPr marL="1371600" algn="l" defTabSz="457200" rtl="0" eaLnBrk="1" fontAlgn="base" hangingPunct="1">
        <a:spcBef>
          <a:spcPct val="0"/>
        </a:spcBef>
        <a:spcAft>
          <a:spcPct val="0"/>
        </a:spcAft>
        <a:defRPr sz="2800" b="1">
          <a:solidFill>
            <a:schemeClr val="accent1"/>
          </a:solidFill>
          <a:latin typeface="Helvetica" charset="0"/>
        </a:defRPr>
      </a:lvl8pPr>
      <a:lvl9pPr marL="1828800" algn="l" defTabSz="457200" rtl="0" eaLnBrk="1" fontAlgn="base" hangingPunct="1">
        <a:spcBef>
          <a:spcPct val="0"/>
        </a:spcBef>
        <a:spcAft>
          <a:spcPct val="0"/>
        </a:spcAft>
        <a:defRPr sz="2800" b="1">
          <a:solidFill>
            <a:schemeClr val="accent1"/>
          </a:solidFill>
          <a:latin typeface="Helvetica" charset="0"/>
        </a:defRPr>
      </a:lvl9pPr>
    </p:titleStyle>
    <p:bodyStyle>
      <a:lvl1pPr algn="l" defTabSz="457200" rtl="0" eaLnBrk="1" fontAlgn="base" hangingPunct="1">
        <a:spcBef>
          <a:spcPct val="20000"/>
        </a:spcBef>
        <a:spcAft>
          <a:spcPct val="0"/>
        </a:spcAft>
        <a:defRPr sz="2000" kern="1200">
          <a:solidFill>
            <a:schemeClr val="accent1"/>
          </a:solidFill>
          <a:latin typeface="Arial"/>
          <a:ea typeface="Geneva" charset="-128"/>
          <a:cs typeface="Geneva" charset="0"/>
        </a:defRPr>
      </a:lvl1pPr>
      <a:lvl2pPr marL="344488" indent="-171450" algn="l" defTabSz="457200" rtl="0" eaLnBrk="1" fontAlgn="base" hangingPunct="1">
        <a:spcBef>
          <a:spcPts val="1200"/>
        </a:spcBef>
        <a:spcAft>
          <a:spcPct val="0"/>
        </a:spcAft>
        <a:buFont typeface="Arial" pitchFamily="34" charset="0"/>
        <a:buChar char="•"/>
        <a:defRPr kern="1200">
          <a:solidFill>
            <a:schemeClr val="accent1"/>
          </a:solidFill>
          <a:latin typeface="Arial"/>
          <a:ea typeface="Arial Unicode MS" pitchFamily="34" charset="-128"/>
          <a:cs typeface="Arial Unicode MS" pitchFamily="34" charset="-128"/>
        </a:defRPr>
      </a:lvl2pPr>
      <a:lvl3pPr marL="569913" indent="-225425" algn="l" defTabSz="457200" rtl="0" eaLnBrk="1" fontAlgn="base" hangingPunct="1">
        <a:spcBef>
          <a:spcPts val="600"/>
        </a:spcBef>
        <a:spcAft>
          <a:spcPct val="0"/>
        </a:spcAft>
        <a:buFont typeface="Arial" pitchFamily="34" charset="0"/>
        <a:buChar char="-"/>
        <a:defRPr sz="1600" kern="1200">
          <a:solidFill>
            <a:schemeClr val="accent1"/>
          </a:solidFill>
          <a:latin typeface="Arial"/>
          <a:ea typeface="Arial Unicode MS" pitchFamily="34" charset="-128"/>
          <a:cs typeface="Arial Unicode MS" pitchFamily="34" charset="-128"/>
        </a:defRPr>
      </a:lvl3pPr>
      <a:lvl4pPr marL="801688" indent="-231775" algn="l" defTabSz="457200" rtl="0" eaLnBrk="1" fontAlgn="base" hangingPunct="1">
        <a:spcBef>
          <a:spcPts val="600"/>
        </a:spcBef>
        <a:spcAft>
          <a:spcPct val="0"/>
        </a:spcAft>
        <a:buFont typeface="Arial" pitchFamily="34" charset="0"/>
        <a:buChar char="•"/>
        <a:defRPr sz="1600" kern="1200">
          <a:solidFill>
            <a:schemeClr val="accent1"/>
          </a:solidFill>
          <a:latin typeface="Arial"/>
          <a:ea typeface="Arial Unicode MS" pitchFamily="34" charset="-128"/>
          <a:cs typeface="Arial Unicode MS" pitchFamily="34" charset="-128"/>
        </a:defRPr>
      </a:lvl4pPr>
      <a:lvl5pPr marL="974725" indent="-173038" algn="l" defTabSz="457200" rtl="0" eaLnBrk="1" fontAlgn="base" hangingPunct="1">
        <a:spcBef>
          <a:spcPts val="600"/>
        </a:spcBef>
        <a:spcAft>
          <a:spcPct val="0"/>
        </a:spcAft>
        <a:buFont typeface="Arial" pitchFamily="34" charset="0"/>
        <a:buChar char="-"/>
        <a:defRPr sz="1600" kern="1200">
          <a:solidFill>
            <a:schemeClr val="accent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notes:///86256F150051C1B0/3774B2FEF3E17F3086256F8C005C3F45/9F675D5DCBD639B586257C1D005A97D5" TargetMode="Externa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26.xml"/><Relationship Id="rId1" Type="http://schemas.openxmlformats.org/officeDocument/2006/relationships/vmlDrawing" Target="../drawings/vmlDrawing1.vml"/><Relationship Id="rId4" Type="http://schemas.openxmlformats.org/officeDocument/2006/relationships/image" Target="../media/image19.wmf"/></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hlinkClick r:id="rId2"/>
              </a:rPr>
              <a:t>CAR 133912678 </a:t>
            </a:r>
            <a:r>
              <a:rPr lang="en-US" dirty="0" smtClean="0"/>
              <a:t>Review</a:t>
            </a:r>
            <a:endParaRPr lang="en-US" dirty="0"/>
          </a:p>
        </p:txBody>
      </p:sp>
      <p:sp>
        <p:nvSpPr>
          <p:cNvPr id="3" name="Slide Number Placeholder 2"/>
          <p:cNvSpPr>
            <a:spLocks noGrp="1"/>
          </p:cNvSpPr>
          <p:nvPr>
            <p:ph type="sldNum" sz="quarter" idx="10"/>
          </p:nvPr>
        </p:nvSpPr>
        <p:spPr/>
        <p:txBody>
          <a:bodyPr/>
          <a:lstStyle/>
          <a:p>
            <a:fld id="{890B14AC-4F6C-4AE0-9876-BF6C9B7B945F}" type="slidenum">
              <a:rPr lang="en-US" smtClean="0"/>
              <a:pPr/>
              <a:t>1</a:t>
            </a:fld>
            <a:endParaRPr lang="en-US"/>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9188" y="1116140"/>
            <a:ext cx="6905625" cy="477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84048" y="2889504"/>
            <a:ext cx="2075688" cy="101566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2000" dirty="0" smtClean="0">
                <a:latin typeface="Arial" pitchFamily="34" charset="0"/>
                <a:cs typeface="Arial" pitchFamily="34" charset="0"/>
              </a:rPr>
              <a:t>Requirements match the nonconformance</a:t>
            </a:r>
          </a:p>
        </p:txBody>
      </p:sp>
      <p:sp>
        <p:nvSpPr>
          <p:cNvPr id="6" name="TextBox 5"/>
          <p:cNvSpPr txBox="1"/>
          <p:nvPr/>
        </p:nvSpPr>
        <p:spPr>
          <a:xfrm>
            <a:off x="384048" y="4805446"/>
            <a:ext cx="2075688" cy="101566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2000" dirty="0" smtClean="0">
                <a:latin typeface="Arial" pitchFamily="34" charset="0"/>
                <a:cs typeface="Arial" pitchFamily="34" charset="0"/>
              </a:rPr>
              <a:t>Evidence matches the nonconformance</a:t>
            </a:r>
          </a:p>
        </p:txBody>
      </p:sp>
      <p:sp>
        <p:nvSpPr>
          <p:cNvPr id="5" name="Rectangle 4"/>
          <p:cNvSpPr/>
          <p:nvPr/>
        </p:nvSpPr>
        <p:spPr>
          <a:xfrm>
            <a:off x="2679192" y="2532888"/>
            <a:ext cx="5532120" cy="2093976"/>
          </a:xfrm>
          <a:prstGeom prst="rect">
            <a:avLst/>
          </a:prstGeom>
          <a:noFill/>
          <a:ln w="38100">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8" name="Rectangle 7"/>
          <p:cNvSpPr/>
          <p:nvPr/>
        </p:nvSpPr>
        <p:spPr>
          <a:xfrm>
            <a:off x="2569464" y="3604260"/>
            <a:ext cx="5475986" cy="1863852"/>
          </a:xfrm>
          <a:prstGeom prst="rect">
            <a:avLst/>
          </a:prstGeom>
          <a:noFill/>
          <a:ln w="38100">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9" name="TextBox 8"/>
          <p:cNvSpPr txBox="1"/>
          <p:nvPr/>
        </p:nvSpPr>
        <p:spPr>
          <a:xfrm>
            <a:off x="2979420" y="5869175"/>
            <a:ext cx="4931664" cy="4001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2000" dirty="0" smtClean="0">
                <a:latin typeface="Arial" pitchFamily="34" charset="0"/>
                <a:cs typeface="Arial" pitchFamily="34" charset="0"/>
              </a:rPr>
              <a:t>Due date to accreditor is specified</a:t>
            </a:r>
          </a:p>
        </p:txBody>
      </p:sp>
    </p:spTree>
    <p:extLst>
      <p:ext uri="{BB962C8B-B14F-4D97-AF65-F5344CB8AC3E}">
        <p14:creationId xmlns:p14="http://schemas.microsoft.com/office/powerpoint/2010/main" val="9897987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Title 2"/>
          <p:cNvSpPr>
            <a:spLocks noGrp="1"/>
          </p:cNvSpPr>
          <p:nvPr>
            <p:ph type="title"/>
          </p:nvPr>
        </p:nvSpPr>
        <p:spPr>
          <a:xfrm>
            <a:off x="457200" y="274639"/>
            <a:ext cx="8229600" cy="554701"/>
          </a:xfrm>
          <a:solidFill>
            <a:schemeClr val="bg1">
              <a:lumMod val="85000"/>
            </a:schemeClr>
          </a:solidFill>
          <a:ln w="9525">
            <a:noFill/>
            <a:miter lim="800000"/>
            <a:headEnd/>
            <a:tailEnd/>
          </a:ln>
          <a:effectLst>
            <a:outerShdw blurRad="50800" dist="50800" dir="5400000" algn="ctr" rotWithShape="0">
              <a:schemeClr val="bg1"/>
            </a:outerShdw>
          </a:effectLst>
        </p:spPr>
        <p:txBody>
          <a:bodyPr vert="horz" wrap="square" lIns="91440" tIns="45720" rIns="91440" bIns="45720" numCol="1" anchor="t" anchorCtr="0" compatLnSpc="1">
            <a:prstTxWarp prst="textNoShape">
              <a:avLst/>
            </a:prstTxWarp>
          </a:bodyPr>
          <a:lstStyle/>
          <a:p>
            <a:r>
              <a:rPr lang="en-US" dirty="0">
                <a:latin typeface="Arial" charset="0"/>
                <a:ea typeface="Geneva" charset="0"/>
              </a:rPr>
              <a:t>CAR 133912678 - SCC Audit Finding</a:t>
            </a:r>
          </a:p>
        </p:txBody>
      </p:sp>
      <p:sp>
        <p:nvSpPr>
          <p:cNvPr id="20485" name="Slide Number Placeholder 5"/>
          <p:cNvSpPr>
            <a:spLocks noGrp="1"/>
          </p:cNvSpPr>
          <p:nvPr>
            <p:ph type="sldNum" sz="quarter" idx="10"/>
          </p:nvPr>
        </p:nvSpPr>
        <p:spPr bwMode="auto">
          <a:noFill/>
          <a:ln>
            <a:miter lim="800000"/>
            <a:headEnd/>
            <a:tailEnd/>
          </a:ln>
        </p:spPr>
        <p:txBody>
          <a:bodyPr/>
          <a:lstStyle/>
          <a:p>
            <a:fld id="{94C899CD-CBC0-A74E-8A74-22C773764123}" type="slidenum">
              <a:rPr lang="en-US">
                <a:ea typeface="Geneva" charset="0"/>
                <a:cs typeface="Geneva" charset="0"/>
              </a:rPr>
              <a:pPr/>
              <a:t>10</a:t>
            </a:fld>
            <a:endParaRPr lang="en-US">
              <a:ea typeface="Geneva" charset="0"/>
              <a:cs typeface="Geneva" charset="0"/>
            </a:endParaRPr>
          </a:p>
        </p:txBody>
      </p:sp>
      <p:sp>
        <p:nvSpPr>
          <p:cNvPr id="4" name="Text Box 4"/>
          <p:cNvSpPr txBox="1">
            <a:spLocks noChangeArrowheads="1"/>
          </p:cNvSpPr>
          <p:nvPr/>
        </p:nvSpPr>
        <p:spPr bwMode="auto">
          <a:xfrm>
            <a:off x="533400" y="999461"/>
            <a:ext cx="8153400" cy="5001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marL="342900" marR="0" lvl="0" indent="-34290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a:ln>
                  <a:noFill/>
                </a:ln>
                <a:solidFill>
                  <a:srgbClr val="000000"/>
                </a:solidFill>
                <a:effectLst/>
                <a:uLnTx/>
                <a:uFillTx/>
                <a:latin typeface="Arial" charset="0"/>
                <a:ea typeface="Osaka" pitchFamily="1" charset="-128"/>
              </a:rPr>
              <a:t>SUMMARY: </a:t>
            </a:r>
            <a:endParaRPr kumimoji="0" lang="en-US" sz="1800" b="1" i="0" u="none" strike="noStrike" kern="0" cap="none" spc="0" normalizeH="0" baseline="0" noProof="0" dirty="0" smtClean="0">
              <a:ln>
                <a:noFill/>
              </a:ln>
              <a:solidFill>
                <a:srgbClr val="459D2D"/>
              </a:solidFill>
              <a:effectLst/>
              <a:uLnTx/>
              <a:uFillTx/>
              <a:latin typeface="Arial" charset="0"/>
              <a:ea typeface="Osaka" pitchFamily="1" charset="-128"/>
            </a:endParaRPr>
          </a:p>
          <a:p>
            <a:pPr marL="342900" marR="0" lvl="0" indent="-342900" defTabSz="914400" eaLnBrk="1" fontAlgn="auto" latinLnBrk="0" hangingPunct="1">
              <a:lnSpc>
                <a:spcPct val="100000"/>
              </a:lnSpc>
              <a:spcBef>
                <a:spcPct val="50000"/>
              </a:spcBef>
              <a:spcAft>
                <a:spcPts val="0"/>
              </a:spcAft>
              <a:buClrTx/>
              <a:buSzTx/>
              <a:buFont typeface="+mj-lt"/>
              <a:buAutoNum type="arabicPeriod"/>
              <a:tabLst/>
              <a:defRPr/>
            </a:pPr>
            <a:r>
              <a:rPr kumimoji="0" lang="en-US" sz="1400" b="1" i="0" u="none" strike="noStrike" kern="0" cap="none" spc="0" normalizeH="0" baseline="0" noProof="0" dirty="0" smtClean="0">
                <a:ln>
                  <a:noFill/>
                </a:ln>
                <a:solidFill>
                  <a:srgbClr val="3E9E33">
                    <a:lumMod val="75000"/>
                  </a:srgbClr>
                </a:solidFill>
                <a:effectLst/>
                <a:uLnTx/>
                <a:uFillTx/>
                <a:latin typeface="Arial" charset="0"/>
                <a:ea typeface="Osaka" pitchFamily="1" charset="-128"/>
              </a:rPr>
              <a:t>Requirement, Non-Conformance and OE clearly stated</a:t>
            </a:r>
          </a:p>
          <a:p>
            <a:pPr marL="342900" marR="0" lvl="0" indent="-342900" defTabSz="914400" eaLnBrk="1" fontAlgn="auto" latinLnBrk="0" hangingPunct="1">
              <a:lnSpc>
                <a:spcPct val="100000"/>
              </a:lnSpc>
              <a:spcBef>
                <a:spcPct val="50000"/>
              </a:spcBef>
              <a:spcAft>
                <a:spcPts val="0"/>
              </a:spcAft>
              <a:buClrTx/>
              <a:buSzTx/>
              <a:buFont typeface="+mj-lt"/>
              <a:buAutoNum type="arabicPeriod"/>
              <a:tabLst/>
              <a:defRPr/>
            </a:pPr>
            <a:r>
              <a:rPr kumimoji="0" lang="en-US" sz="1400" b="1" i="0" u="none" strike="noStrike" kern="0" cap="none" spc="0" normalizeH="0" baseline="0" noProof="0" dirty="0" smtClean="0">
                <a:ln>
                  <a:noFill/>
                </a:ln>
                <a:solidFill>
                  <a:srgbClr val="3E9E33">
                    <a:lumMod val="75000"/>
                  </a:srgbClr>
                </a:solidFill>
                <a:effectLst/>
                <a:uLnTx/>
                <a:uFillTx/>
                <a:latin typeface="Arial" charset="0"/>
                <a:ea typeface="Osaka" pitchFamily="1" charset="-128"/>
              </a:rPr>
              <a:t>Sample size could have been included to give scope perspective</a:t>
            </a:r>
          </a:p>
          <a:p>
            <a:pPr marL="342900" marR="0" lvl="0" indent="-342900" defTabSz="914400" eaLnBrk="1" fontAlgn="auto" latinLnBrk="0" hangingPunct="1">
              <a:lnSpc>
                <a:spcPct val="100000"/>
              </a:lnSpc>
              <a:spcBef>
                <a:spcPct val="50000"/>
              </a:spcBef>
              <a:spcAft>
                <a:spcPts val="0"/>
              </a:spcAft>
              <a:buClrTx/>
              <a:buSzTx/>
              <a:buFont typeface="+mj-lt"/>
              <a:buAutoNum type="arabicPeriod"/>
              <a:tabLst/>
              <a:defRPr/>
            </a:pPr>
            <a:r>
              <a:rPr kumimoji="0" lang="en-US" sz="1400" b="1" i="0" u="none" strike="noStrike" kern="0" cap="none" spc="0" normalizeH="0" baseline="0" noProof="0" dirty="0" smtClean="0">
                <a:ln>
                  <a:noFill/>
                </a:ln>
                <a:solidFill>
                  <a:srgbClr val="3E9E33">
                    <a:lumMod val="75000"/>
                  </a:srgbClr>
                </a:solidFill>
                <a:effectLst/>
                <a:uLnTx/>
                <a:uFillTx/>
                <a:latin typeface="Arial" charset="0"/>
                <a:ea typeface="Osaka" pitchFamily="1" charset="-128"/>
              </a:rPr>
              <a:t>Attachments/Comments included important reminders for analysis, Containment, CA and Verification, with links to more information</a:t>
            </a:r>
          </a:p>
          <a:p>
            <a:pPr marL="342900" marR="0" lvl="0" indent="-342900" defTabSz="914400" eaLnBrk="1" fontAlgn="auto" latinLnBrk="0" hangingPunct="1">
              <a:lnSpc>
                <a:spcPct val="100000"/>
              </a:lnSpc>
              <a:spcBef>
                <a:spcPct val="50000"/>
              </a:spcBef>
              <a:spcAft>
                <a:spcPts val="0"/>
              </a:spcAft>
              <a:buClrTx/>
              <a:buSzTx/>
              <a:buFont typeface="+mj-lt"/>
              <a:buAutoNum type="arabicPeriod"/>
              <a:tabLst/>
              <a:defRPr/>
            </a:pPr>
            <a:r>
              <a:rPr kumimoji="0" lang="en-US" sz="1400" b="1" i="0" u="none" strike="noStrike" kern="0" cap="none" spc="0" normalizeH="0" baseline="0" noProof="0" dirty="0" smtClean="0">
                <a:ln>
                  <a:noFill/>
                </a:ln>
                <a:solidFill>
                  <a:srgbClr val="3E9E33">
                    <a:lumMod val="75000"/>
                  </a:srgbClr>
                </a:solidFill>
                <a:effectLst/>
                <a:uLnTx/>
                <a:uFillTx/>
                <a:latin typeface="Arial" charset="0"/>
                <a:ea typeface="Osaka" pitchFamily="1" charset="-128"/>
              </a:rPr>
              <a:t>Correct Type, Category and Geography assigned</a:t>
            </a:r>
          </a:p>
          <a:p>
            <a:pPr marL="342900" marR="0" lvl="0" indent="-342900" defTabSz="914400" eaLnBrk="1" fontAlgn="auto" latinLnBrk="0" hangingPunct="1">
              <a:lnSpc>
                <a:spcPct val="100000"/>
              </a:lnSpc>
              <a:spcBef>
                <a:spcPct val="50000"/>
              </a:spcBef>
              <a:spcAft>
                <a:spcPts val="0"/>
              </a:spcAft>
              <a:buClrTx/>
              <a:buSzTx/>
              <a:buFont typeface="+mj-lt"/>
              <a:buAutoNum type="arabicPeriod"/>
              <a:tabLst/>
              <a:defRPr/>
            </a:pPr>
            <a:r>
              <a:rPr kumimoji="0" lang="en-US" sz="1400" b="1" i="0" u="none" strike="noStrike" kern="0" cap="none" spc="0" normalizeH="0" baseline="0" noProof="0" dirty="0" smtClean="0">
                <a:ln>
                  <a:noFill/>
                </a:ln>
                <a:solidFill>
                  <a:srgbClr val="3E9E33">
                    <a:lumMod val="75000"/>
                  </a:srgbClr>
                </a:solidFill>
                <a:effectLst/>
                <a:uLnTx/>
                <a:uFillTx/>
                <a:latin typeface="Arial" charset="0"/>
                <a:ea typeface="Osaka" pitchFamily="1" charset="-128"/>
              </a:rPr>
              <a:t>CAR owner replied promptly with analysis and CA plan</a:t>
            </a:r>
          </a:p>
          <a:p>
            <a:pPr marL="342900" marR="0" lvl="0" indent="-342900" defTabSz="914400" eaLnBrk="1" fontAlgn="auto" latinLnBrk="0" hangingPunct="1">
              <a:lnSpc>
                <a:spcPct val="100000"/>
              </a:lnSpc>
              <a:spcBef>
                <a:spcPct val="50000"/>
              </a:spcBef>
              <a:spcAft>
                <a:spcPts val="0"/>
              </a:spcAft>
              <a:buClrTx/>
              <a:buSzTx/>
              <a:buFont typeface="+mj-lt"/>
              <a:buAutoNum type="arabicPeriod"/>
              <a:tabLst/>
              <a:defRPr/>
            </a:pPr>
            <a:r>
              <a:rPr kumimoji="0" lang="en-US" sz="1400" b="1" i="0" u="none" strike="noStrike" kern="0" cap="none" spc="0" normalizeH="0" baseline="0" noProof="0" dirty="0" smtClean="0">
                <a:ln>
                  <a:noFill/>
                </a:ln>
                <a:solidFill>
                  <a:srgbClr val="3E9E33">
                    <a:lumMod val="75000"/>
                  </a:srgbClr>
                </a:solidFill>
                <a:effectLst/>
                <a:uLnTx/>
                <a:uFillTx/>
                <a:latin typeface="Arial" charset="0"/>
                <a:ea typeface="Osaka" pitchFamily="1" charset="-128"/>
              </a:rPr>
              <a:t>No extensions required by the CAR owner </a:t>
            </a:r>
          </a:p>
          <a:p>
            <a:pPr marL="342900" marR="0" lvl="0" indent="-342900" defTabSz="914400" eaLnBrk="1" fontAlgn="auto" latinLnBrk="0" hangingPunct="1">
              <a:lnSpc>
                <a:spcPct val="100000"/>
              </a:lnSpc>
              <a:spcBef>
                <a:spcPct val="50000"/>
              </a:spcBef>
              <a:spcAft>
                <a:spcPts val="0"/>
              </a:spcAft>
              <a:buClrTx/>
              <a:buSzTx/>
              <a:buFont typeface="+mj-lt"/>
              <a:buAutoNum type="arabicPeriod"/>
              <a:tabLst/>
              <a:defRPr/>
            </a:pPr>
            <a:r>
              <a:rPr kumimoji="0" lang="en-US" sz="1400" b="1" i="0" u="none" strike="noStrike" kern="0" cap="none" spc="0" normalizeH="0" baseline="0" noProof="0" dirty="0" smtClean="0">
                <a:ln>
                  <a:noFill/>
                </a:ln>
                <a:solidFill>
                  <a:srgbClr val="FF0000"/>
                </a:solidFill>
                <a:effectLst/>
                <a:uLnTx/>
                <a:uFillTx/>
                <a:latin typeface="Arial" charset="0"/>
                <a:ea typeface="Osaka" pitchFamily="1" charset="-128"/>
              </a:rPr>
              <a:t>All parties involved not completely identified in Analysis</a:t>
            </a:r>
          </a:p>
          <a:p>
            <a:pPr marL="342900" marR="0" lvl="0" indent="-342900" defTabSz="914400" eaLnBrk="1" fontAlgn="auto" latinLnBrk="0" hangingPunct="1">
              <a:lnSpc>
                <a:spcPct val="100000"/>
              </a:lnSpc>
              <a:spcBef>
                <a:spcPct val="50000"/>
              </a:spcBef>
              <a:spcAft>
                <a:spcPts val="0"/>
              </a:spcAft>
              <a:buClrTx/>
              <a:buSzTx/>
              <a:buFont typeface="+mj-lt"/>
              <a:buAutoNum type="arabicPeriod"/>
              <a:tabLst/>
              <a:defRPr/>
            </a:pPr>
            <a:r>
              <a:rPr kumimoji="0" lang="en-US" sz="1400" b="1" i="0" u="none" strike="noStrike" kern="0" cap="none" spc="0" normalizeH="0" baseline="0" noProof="0" dirty="0" smtClean="0">
                <a:ln>
                  <a:noFill/>
                </a:ln>
                <a:solidFill>
                  <a:srgbClr val="3E9E33">
                    <a:lumMod val="75000"/>
                  </a:srgbClr>
                </a:solidFill>
                <a:effectLst/>
                <a:uLnTx/>
                <a:uFillTx/>
                <a:latin typeface="Arial" charset="0"/>
                <a:ea typeface="Osaka" pitchFamily="1" charset="-128"/>
              </a:rPr>
              <a:t>Review of process and other records conducted to determine scope </a:t>
            </a:r>
            <a:r>
              <a:rPr kumimoji="0" lang="en-US" sz="1400" b="1" i="0" u="none" strike="noStrike" kern="0" cap="none" spc="0" normalizeH="0" baseline="0" noProof="0" dirty="0" smtClean="0">
                <a:ln>
                  <a:noFill/>
                </a:ln>
                <a:solidFill>
                  <a:srgbClr val="FF0000"/>
                </a:solidFill>
                <a:effectLst/>
                <a:uLnTx/>
                <a:uFillTx/>
                <a:latin typeface="Arial" charset="0"/>
                <a:ea typeface="Osaka" pitchFamily="1" charset="-128"/>
              </a:rPr>
              <a:t>(evidence not attached)</a:t>
            </a:r>
          </a:p>
          <a:p>
            <a:pPr marL="342900" marR="0" lvl="0" indent="-342900" defTabSz="914400" eaLnBrk="1" fontAlgn="auto" latinLnBrk="0" hangingPunct="1">
              <a:lnSpc>
                <a:spcPct val="100000"/>
              </a:lnSpc>
              <a:spcBef>
                <a:spcPct val="50000"/>
              </a:spcBef>
              <a:spcAft>
                <a:spcPts val="0"/>
              </a:spcAft>
              <a:buClrTx/>
              <a:buSzTx/>
              <a:buFont typeface="+mj-lt"/>
              <a:buAutoNum type="arabicPeriod"/>
              <a:tabLst/>
              <a:defRPr/>
            </a:pPr>
            <a:r>
              <a:rPr kumimoji="0" lang="en-US" sz="1400" b="1" i="0" u="none" strike="noStrike" kern="0" cap="none" spc="0" normalizeH="0" baseline="0" noProof="0" dirty="0" smtClean="0">
                <a:ln>
                  <a:noFill/>
                </a:ln>
                <a:solidFill>
                  <a:srgbClr val="FF0000"/>
                </a:solidFill>
                <a:effectLst/>
                <a:uLnTx/>
                <a:uFillTx/>
                <a:latin typeface="Arial" charset="0"/>
                <a:ea typeface="Osaka" pitchFamily="1" charset="-128"/>
              </a:rPr>
              <a:t>Root Cause could have also included checklist</a:t>
            </a:r>
          </a:p>
          <a:p>
            <a:pPr marL="342900" marR="0" lvl="0" indent="-342900" defTabSz="914400" eaLnBrk="1" fontAlgn="auto" latinLnBrk="0" hangingPunct="1">
              <a:lnSpc>
                <a:spcPct val="100000"/>
              </a:lnSpc>
              <a:spcBef>
                <a:spcPct val="50000"/>
              </a:spcBef>
              <a:spcAft>
                <a:spcPts val="0"/>
              </a:spcAft>
              <a:buClrTx/>
              <a:buSzTx/>
              <a:buFont typeface="+mj-lt"/>
              <a:buAutoNum type="arabicPeriod"/>
              <a:tabLst/>
              <a:defRPr/>
            </a:pPr>
            <a:r>
              <a:rPr kumimoji="0" lang="en-US" sz="1400" b="1" i="0" u="none" strike="noStrike" kern="0" cap="none" spc="0" normalizeH="0" baseline="0" noProof="0" dirty="0" smtClean="0">
                <a:ln>
                  <a:noFill/>
                </a:ln>
                <a:solidFill>
                  <a:srgbClr val="3E9E33">
                    <a:lumMod val="75000"/>
                  </a:srgbClr>
                </a:solidFill>
                <a:effectLst/>
                <a:uLnTx/>
                <a:uFillTx/>
                <a:latin typeface="Arial" charset="0"/>
                <a:ea typeface="Osaka" pitchFamily="1" charset="-128"/>
              </a:rPr>
              <a:t>Scope of NC appropriate (isolated occurrence)</a:t>
            </a:r>
          </a:p>
          <a:p>
            <a:pPr marL="342900" marR="0" lvl="0" indent="-342900" defTabSz="914400" eaLnBrk="1" fontAlgn="auto" latinLnBrk="0" hangingPunct="1">
              <a:lnSpc>
                <a:spcPct val="100000"/>
              </a:lnSpc>
              <a:spcBef>
                <a:spcPct val="50000"/>
              </a:spcBef>
              <a:spcAft>
                <a:spcPts val="0"/>
              </a:spcAft>
              <a:buClrTx/>
              <a:buSzTx/>
              <a:buFont typeface="+mj-lt"/>
              <a:buAutoNum type="arabicPeriod"/>
              <a:tabLst/>
              <a:defRPr/>
            </a:pPr>
            <a:r>
              <a:rPr kumimoji="0" lang="en-US" sz="1400" b="1" i="0" u="none" strike="noStrike" kern="0" cap="none" spc="0" normalizeH="0" baseline="0" noProof="0" dirty="0" smtClean="0">
                <a:ln>
                  <a:noFill/>
                </a:ln>
                <a:solidFill>
                  <a:srgbClr val="FF0000"/>
                </a:solidFill>
                <a:effectLst/>
                <a:uLnTx/>
                <a:uFillTx/>
                <a:latin typeface="Arial" charset="0"/>
                <a:ea typeface="Osaka" pitchFamily="1" charset="-128"/>
              </a:rPr>
              <a:t>One milestone was late, </a:t>
            </a:r>
            <a:r>
              <a:rPr kumimoji="0" lang="en-US" sz="1400" b="1" i="0" u="none" strike="noStrike" kern="0" cap="none" spc="0" normalizeH="0" baseline="0" noProof="0" dirty="0" smtClean="0">
                <a:ln>
                  <a:noFill/>
                </a:ln>
                <a:solidFill>
                  <a:srgbClr val="3E9E33">
                    <a:lumMod val="75000"/>
                  </a:srgbClr>
                </a:solidFill>
                <a:effectLst/>
                <a:uLnTx/>
                <a:uFillTx/>
                <a:latin typeface="Arial" charset="0"/>
                <a:ea typeface="Osaka" pitchFamily="1" charset="-128"/>
              </a:rPr>
              <a:t>but others were on time</a:t>
            </a:r>
          </a:p>
          <a:p>
            <a:pPr marL="342900" marR="0" lvl="0" indent="-342900" defTabSz="914400" eaLnBrk="1" fontAlgn="auto" latinLnBrk="0" hangingPunct="1">
              <a:lnSpc>
                <a:spcPct val="100000"/>
              </a:lnSpc>
              <a:spcBef>
                <a:spcPct val="50000"/>
              </a:spcBef>
              <a:spcAft>
                <a:spcPts val="0"/>
              </a:spcAft>
              <a:buClrTx/>
              <a:buSzTx/>
              <a:buFont typeface="+mj-lt"/>
              <a:buAutoNum type="arabicPeriod"/>
              <a:tabLst/>
              <a:defRPr/>
            </a:pPr>
            <a:r>
              <a:rPr kumimoji="0" lang="en-US" sz="1400" b="1" i="0" u="none" strike="noStrike" kern="0" cap="none" spc="0" normalizeH="0" baseline="0" noProof="0" dirty="0" smtClean="0">
                <a:ln>
                  <a:noFill/>
                </a:ln>
                <a:solidFill>
                  <a:srgbClr val="3E9E33">
                    <a:lumMod val="75000"/>
                  </a:srgbClr>
                </a:solidFill>
                <a:effectLst/>
                <a:uLnTx/>
                <a:uFillTx/>
                <a:latin typeface="Arial" charset="0"/>
                <a:ea typeface="Osaka" pitchFamily="1" charset="-128"/>
              </a:rPr>
              <a:t>Good OE included in milestones</a:t>
            </a:r>
          </a:p>
          <a:p>
            <a:pPr marL="342900" marR="0" lvl="0" indent="-342900" defTabSz="914400" eaLnBrk="1" fontAlgn="auto" latinLnBrk="0" hangingPunct="1">
              <a:lnSpc>
                <a:spcPct val="100000"/>
              </a:lnSpc>
              <a:spcBef>
                <a:spcPct val="50000"/>
              </a:spcBef>
              <a:spcAft>
                <a:spcPts val="0"/>
              </a:spcAft>
              <a:buClrTx/>
              <a:buSzTx/>
              <a:buFont typeface="+mj-lt"/>
              <a:buAutoNum type="arabicPeriod"/>
              <a:tabLst/>
              <a:defRPr/>
            </a:pPr>
            <a:r>
              <a:rPr kumimoji="0" lang="en-US" sz="1400" b="1" i="0" u="none" strike="noStrike" kern="0" cap="none" spc="0" normalizeH="0" baseline="0" noProof="0" dirty="0" smtClean="0">
                <a:ln>
                  <a:noFill/>
                </a:ln>
                <a:solidFill>
                  <a:srgbClr val="FF0000"/>
                </a:solidFill>
                <a:effectLst/>
                <a:uLnTx/>
                <a:uFillTx/>
                <a:latin typeface="Arial" charset="0"/>
                <a:ea typeface="Osaka" pitchFamily="1" charset="-128"/>
              </a:rPr>
              <a:t>Checklist is not a controlled document</a:t>
            </a:r>
          </a:p>
        </p:txBody>
      </p:sp>
    </p:spTree>
    <p:extLst>
      <p:ext uri="{BB962C8B-B14F-4D97-AF65-F5344CB8AC3E}">
        <p14:creationId xmlns:p14="http://schemas.microsoft.com/office/powerpoint/2010/main" val="11031342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4" name="Title 2"/>
          <p:cNvSpPr>
            <a:spLocks noGrp="1"/>
          </p:cNvSpPr>
          <p:nvPr>
            <p:ph type="title"/>
          </p:nvPr>
        </p:nvSpPr>
        <p:spPr>
          <a:xfrm>
            <a:off x="457200" y="274638"/>
            <a:ext cx="8229600" cy="490906"/>
          </a:xfrm>
          <a:solidFill>
            <a:schemeClr val="bg1">
              <a:lumMod val="85000"/>
            </a:schemeClr>
          </a:solidFill>
          <a:ln w="9525">
            <a:noFill/>
            <a:miter lim="800000"/>
            <a:headEnd/>
            <a:tailEnd/>
          </a:ln>
          <a:effectLst>
            <a:outerShdw blurRad="50800" dist="50800" dir="5400000" algn="ctr" rotWithShape="0">
              <a:schemeClr val="bg1"/>
            </a:outerShdw>
          </a:effectLst>
        </p:spPr>
        <p:txBody>
          <a:bodyPr vert="horz" wrap="square" lIns="91440" tIns="45720" rIns="91440" bIns="45720" numCol="1" anchor="t" anchorCtr="0" compatLnSpc="1">
            <a:prstTxWarp prst="textNoShape">
              <a:avLst/>
            </a:prstTxWarp>
          </a:bodyPr>
          <a:lstStyle/>
          <a:p>
            <a:r>
              <a:rPr lang="en-US" dirty="0">
                <a:latin typeface="Arial" charset="0"/>
                <a:ea typeface="Geneva" charset="0"/>
              </a:rPr>
              <a:t>CAR 133912678 - SCC Audit Finding</a:t>
            </a:r>
          </a:p>
        </p:txBody>
      </p:sp>
      <p:sp>
        <p:nvSpPr>
          <p:cNvPr id="21515" name="Slide Number Placeholder 5"/>
          <p:cNvSpPr>
            <a:spLocks noGrp="1"/>
          </p:cNvSpPr>
          <p:nvPr>
            <p:ph type="sldNum" sz="quarter" idx="10"/>
          </p:nvPr>
        </p:nvSpPr>
        <p:spPr bwMode="auto">
          <a:noFill/>
          <a:ln>
            <a:miter lim="800000"/>
            <a:headEnd/>
            <a:tailEnd/>
          </a:ln>
        </p:spPr>
        <p:txBody>
          <a:bodyPr/>
          <a:lstStyle/>
          <a:p>
            <a:fld id="{EFF2892C-045B-1445-8906-9DBCE125DF77}" type="slidenum">
              <a:rPr lang="en-US">
                <a:ea typeface="Geneva" charset="0"/>
                <a:cs typeface="Geneva" charset="0"/>
              </a:rPr>
              <a:pPr/>
              <a:t>11</a:t>
            </a:fld>
            <a:endParaRPr lang="en-US">
              <a:ea typeface="Geneva" charset="0"/>
              <a:cs typeface="Geneva" charset="0"/>
            </a:endParaRPr>
          </a:p>
        </p:txBody>
      </p:sp>
      <p:sp>
        <p:nvSpPr>
          <p:cNvPr id="4" name="Text Box 4"/>
          <p:cNvSpPr txBox="1">
            <a:spLocks noChangeArrowheads="1"/>
          </p:cNvSpPr>
          <p:nvPr/>
        </p:nvSpPr>
        <p:spPr bwMode="auto">
          <a:xfrm>
            <a:off x="533400" y="1669312"/>
            <a:ext cx="81534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a:ln>
                  <a:noFill/>
                </a:ln>
                <a:solidFill>
                  <a:srgbClr val="000000"/>
                </a:solidFill>
                <a:effectLst/>
                <a:uLnTx/>
                <a:uFillTx/>
                <a:latin typeface="Arial" charset="0"/>
                <a:ea typeface="Osaka" pitchFamily="1" charset="-128"/>
              </a:rPr>
              <a:t>Analysis:  </a:t>
            </a:r>
            <a:endParaRPr kumimoji="0" lang="en-US" sz="1800" b="1" i="0" u="none" strike="noStrike" kern="0" cap="none" spc="0" normalizeH="0" baseline="0" noProof="0" dirty="0" smtClean="0">
              <a:ln>
                <a:noFill/>
              </a:ln>
              <a:solidFill>
                <a:srgbClr val="000000"/>
              </a:solidFill>
              <a:effectLst/>
              <a:uLnTx/>
              <a:uFillTx/>
              <a:latin typeface="Arial" charset="0"/>
              <a:ea typeface="Osaka" pitchFamily="1" charset="-128"/>
            </a:endParaRPr>
          </a:p>
          <a:p>
            <a:pPr marL="342900" marR="0" lvl="0" indent="-342900" defTabSz="914400" eaLnBrk="1" fontAlgn="auto" latinLnBrk="0" hangingPunct="1">
              <a:lnSpc>
                <a:spcPct val="100000"/>
              </a:lnSpc>
              <a:spcBef>
                <a:spcPct val="50000"/>
              </a:spcBef>
              <a:spcAft>
                <a:spcPts val="0"/>
              </a:spcAft>
              <a:buClrTx/>
              <a:buSzTx/>
              <a:buFont typeface="+mj-lt"/>
              <a:buAutoNum type="arabicPeriod"/>
              <a:tabLst/>
              <a:defRPr/>
            </a:pPr>
            <a:r>
              <a:rPr kumimoji="0" lang="en-US" sz="1800" b="0" i="0" u="none" strike="noStrike" kern="0" cap="none" spc="0" normalizeH="0" baseline="0" noProof="0" dirty="0" smtClean="0">
                <a:ln>
                  <a:noFill/>
                </a:ln>
                <a:solidFill>
                  <a:srgbClr val="FF0000"/>
                </a:solidFill>
                <a:effectLst/>
                <a:uLnTx/>
                <a:uFillTx/>
                <a:latin typeface="Arial" charset="0"/>
                <a:ea typeface="Osaka" pitchFamily="1" charset="-128"/>
              </a:rPr>
              <a:t>It </a:t>
            </a:r>
            <a:r>
              <a:rPr kumimoji="0" lang="en-US" sz="1800" b="0" i="0" u="none" strike="noStrike" kern="0" cap="none" spc="0" normalizeH="0" baseline="0" noProof="0" dirty="0">
                <a:ln>
                  <a:noFill/>
                </a:ln>
                <a:solidFill>
                  <a:srgbClr val="FF0000"/>
                </a:solidFill>
                <a:effectLst/>
                <a:uLnTx/>
                <a:uFillTx/>
                <a:latin typeface="Arial" charset="0"/>
                <a:ea typeface="Osaka" pitchFamily="1" charset="-128"/>
              </a:rPr>
              <a:t>is </a:t>
            </a:r>
            <a:r>
              <a:rPr kumimoji="0" lang="en-US" sz="1800" b="0" i="0" u="none" strike="noStrike" kern="0" cap="none" spc="0" normalizeH="0" baseline="0" noProof="0" dirty="0" smtClean="0">
                <a:ln>
                  <a:noFill/>
                </a:ln>
                <a:solidFill>
                  <a:srgbClr val="FF0000"/>
                </a:solidFill>
                <a:effectLst/>
                <a:uLnTx/>
                <a:uFillTx/>
                <a:latin typeface="Arial" charset="0"/>
                <a:ea typeface="Osaka" pitchFamily="1" charset="-128"/>
              </a:rPr>
              <a:t>preferred </a:t>
            </a:r>
            <a:r>
              <a:rPr kumimoji="0" lang="en-US" sz="1800" b="0" i="0" u="none" strike="noStrike" kern="0" cap="none" spc="0" normalizeH="0" baseline="0" noProof="0" dirty="0">
                <a:ln>
                  <a:noFill/>
                </a:ln>
                <a:solidFill>
                  <a:srgbClr val="FF0000"/>
                </a:solidFill>
                <a:effectLst/>
                <a:uLnTx/>
                <a:uFillTx/>
                <a:latin typeface="Arial" charset="0"/>
                <a:ea typeface="Osaka" pitchFamily="1" charset="-128"/>
              </a:rPr>
              <a:t>to identify who was involved during the analysis</a:t>
            </a:r>
            <a:r>
              <a:rPr kumimoji="0" lang="en-US" sz="1800" b="0" i="0" u="none" strike="noStrike" kern="0" cap="none" spc="0" normalizeH="0" baseline="0" noProof="0" dirty="0" smtClean="0">
                <a:ln>
                  <a:noFill/>
                </a:ln>
                <a:solidFill>
                  <a:srgbClr val="FF0000"/>
                </a:solidFill>
                <a:effectLst/>
                <a:uLnTx/>
                <a:uFillTx/>
                <a:latin typeface="Arial" charset="0"/>
                <a:ea typeface="Osaka" pitchFamily="1" charset="-128"/>
              </a:rPr>
              <a:t>.</a:t>
            </a:r>
          </a:p>
          <a:p>
            <a:pPr marL="342900" marR="0" lvl="0" indent="-342900" defTabSz="914400" eaLnBrk="1" fontAlgn="auto" latinLnBrk="0" hangingPunct="1">
              <a:lnSpc>
                <a:spcPct val="100000"/>
              </a:lnSpc>
              <a:spcBef>
                <a:spcPct val="50000"/>
              </a:spcBef>
              <a:spcAft>
                <a:spcPts val="0"/>
              </a:spcAft>
              <a:buClrTx/>
              <a:buSzTx/>
              <a:buFont typeface="+mj-lt"/>
              <a:buAutoNum type="arabicPeriod"/>
              <a:tabLst/>
              <a:defRPr/>
            </a:pPr>
            <a:endParaRPr kumimoji="0" lang="en-US" sz="1800" b="0" i="0" u="none" strike="noStrike" kern="0" cap="none" spc="0" normalizeH="0" baseline="0" noProof="0" dirty="0">
              <a:ln>
                <a:noFill/>
              </a:ln>
              <a:solidFill>
                <a:srgbClr val="000000"/>
              </a:solidFill>
              <a:effectLst/>
              <a:uLnTx/>
              <a:uFillTx/>
              <a:latin typeface="Arial" charset="0"/>
              <a:ea typeface="Osaka" pitchFamily="1" charset="-128"/>
            </a:endParaRPr>
          </a:p>
          <a:p>
            <a:pPr marL="342900" marR="0" lvl="0" indent="-342900" defTabSz="914400" eaLnBrk="1" fontAlgn="auto" latinLnBrk="0" hangingPunct="1">
              <a:lnSpc>
                <a:spcPct val="100000"/>
              </a:lnSpc>
              <a:spcBef>
                <a:spcPct val="50000"/>
              </a:spcBef>
              <a:spcAft>
                <a:spcPts val="0"/>
              </a:spcAft>
              <a:buClrTx/>
              <a:buSzTx/>
              <a:buFont typeface="+mj-lt"/>
              <a:buAutoNum type="arabicPeriod"/>
              <a:tabLst/>
              <a:defRPr/>
            </a:pPr>
            <a:endParaRPr kumimoji="0" lang="en-US" sz="1800" b="0" i="0" u="none" strike="noStrike" kern="0" cap="none" spc="0" normalizeH="0" baseline="0" noProof="0" dirty="0" smtClean="0">
              <a:ln>
                <a:noFill/>
              </a:ln>
              <a:solidFill>
                <a:srgbClr val="000000"/>
              </a:solidFill>
              <a:effectLst/>
              <a:uLnTx/>
              <a:uFillTx/>
              <a:latin typeface="Arial" charset="0"/>
              <a:ea typeface="Osaka" pitchFamily="1" charset="-128"/>
            </a:endParaRPr>
          </a:p>
          <a:p>
            <a:pPr marL="342900" marR="0" lvl="0" indent="-342900" defTabSz="914400" eaLnBrk="1" fontAlgn="auto" latinLnBrk="0" hangingPunct="1">
              <a:lnSpc>
                <a:spcPct val="100000"/>
              </a:lnSpc>
              <a:spcBef>
                <a:spcPct val="50000"/>
              </a:spcBef>
              <a:spcAft>
                <a:spcPts val="0"/>
              </a:spcAft>
              <a:buClrTx/>
              <a:buSzTx/>
              <a:buFont typeface="+mj-lt"/>
              <a:buAutoNum type="arabicPeriod"/>
              <a:tabLst/>
              <a:defRPr/>
            </a:pPr>
            <a:r>
              <a:rPr kumimoji="0" lang="en-US" sz="1800" b="0" i="0" u="none" strike="noStrike" kern="0" cap="none" spc="0" normalizeH="0" baseline="0" noProof="0" dirty="0" smtClean="0">
                <a:ln>
                  <a:noFill/>
                </a:ln>
                <a:solidFill>
                  <a:srgbClr val="459D2D"/>
                </a:solidFill>
                <a:effectLst/>
                <a:uLnTx/>
                <a:uFillTx/>
                <a:latin typeface="Arial" charset="0"/>
                <a:ea typeface="Osaka" pitchFamily="1" charset="-128"/>
              </a:rPr>
              <a:t>Included a review of the process and other files to determine scope</a:t>
            </a:r>
            <a:r>
              <a:rPr kumimoji="0" lang="en-US" sz="1800" b="0" i="0" u="none" strike="noStrike" kern="0" cap="none" spc="0" normalizeH="0" baseline="0" noProof="0" dirty="0" smtClean="0">
                <a:ln>
                  <a:noFill/>
                </a:ln>
                <a:solidFill>
                  <a:srgbClr val="000000"/>
                </a:solidFill>
                <a:effectLst/>
                <a:uLnTx/>
                <a:uFillTx/>
                <a:latin typeface="Arial" charset="0"/>
                <a:ea typeface="Osaka" pitchFamily="1" charset="-128"/>
              </a:rPr>
              <a:t>.</a:t>
            </a:r>
          </a:p>
          <a:p>
            <a:pPr marL="342900" marR="0" lvl="0" indent="-342900" defTabSz="914400" eaLnBrk="1" fontAlgn="auto" latinLnBrk="0" hangingPunct="1">
              <a:lnSpc>
                <a:spcPct val="100000"/>
              </a:lnSpc>
              <a:spcBef>
                <a:spcPct val="50000"/>
              </a:spcBef>
              <a:spcAft>
                <a:spcPts val="0"/>
              </a:spcAft>
              <a:buClrTx/>
              <a:buSzTx/>
              <a:buFont typeface="+mj-lt"/>
              <a:buAutoNum type="arabicPeriod"/>
              <a:tabLst/>
              <a:defRPr/>
            </a:pPr>
            <a:endParaRPr kumimoji="0" lang="en-US" sz="1800" b="0" i="0" u="none" strike="noStrike" kern="0" cap="none" spc="0" normalizeH="0" baseline="0" noProof="0" dirty="0">
              <a:ln>
                <a:noFill/>
              </a:ln>
              <a:solidFill>
                <a:srgbClr val="000000"/>
              </a:solidFill>
              <a:effectLst/>
              <a:uLnTx/>
              <a:uFillTx/>
              <a:latin typeface="Arial" charset="0"/>
              <a:ea typeface="Osaka" pitchFamily="1" charset="-128"/>
            </a:endParaRPr>
          </a:p>
          <a:p>
            <a:pPr marL="342900" marR="0" lvl="0" indent="-342900" defTabSz="914400" eaLnBrk="1" fontAlgn="auto" latinLnBrk="0" hangingPunct="1">
              <a:lnSpc>
                <a:spcPct val="100000"/>
              </a:lnSpc>
              <a:spcBef>
                <a:spcPct val="50000"/>
              </a:spcBef>
              <a:spcAft>
                <a:spcPts val="0"/>
              </a:spcAft>
              <a:buClrTx/>
              <a:buSzTx/>
              <a:buFont typeface="+mj-lt"/>
              <a:buAutoNum type="arabicPeriod"/>
              <a:tabLst/>
              <a:defRPr/>
            </a:pPr>
            <a:endParaRPr kumimoji="0" lang="en-US" sz="1800" b="0" i="0" u="none" strike="noStrike" kern="0" cap="none" spc="0" normalizeH="0" baseline="0" noProof="0" dirty="0" smtClean="0">
              <a:ln>
                <a:noFill/>
              </a:ln>
              <a:solidFill>
                <a:srgbClr val="000000"/>
              </a:solidFill>
              <a:effectLst/>
              <a:uLnTx/>
              <a:uFillTx/>
              <a:latin typeface="Arial" charset="0"/>
              <a:ea typeface="Osaka" pitchFamily="1" charset="-128"/>
            </a:endParaRPr>
          </a:p>
          <a:p>
            <a:pPr marL="342900" marR="0" lvl="0" indent="-342900" defTabSz="914400" eaLnBrk="1" fontAlgn="auto" latinLnBrk="0" hangingPunct="1">
              <a:lnSpc>
                <a:spcPct val="100000"/>
              </a:lnSpc>
              <a:spcBef>
                <a:spcPct val="50000"/>
              </a:spcBef>
              <a:spcAft>
                <a:spcPts val="0"/>
              </a:spcAft>
              <a:buClrTx/>
              <a:buSzTx/>
              <a:buFont typeface="+mj-lt"/>
              <a:buAutoNum type="arabicPeriod"/>
              <a:tabLst/>
              <a:defRPr/>
            </a:pPr>
            <a:endParaRPr kumimoji="0" lang="en-US" sz="1800" b="0" i="0" u="none" strike="noStrike" kern="0" cap="none" spc="0" normalizeH="0" baseline="0" noProof="0" dirty="0">
              <a:ln>
                <a:noFill/>
              </a:ln>
              <a:solidFill>
                <a:srgbClr val="000000"/>
              </a:solidFill>
              <a:effectLst/>
              <a:uLnTx/>
              <a:uFillTx/>
              <a:latin typeface="Arial" charset="0"/>
              <a:ea typeface="Osaka" pitchFamily="1" charset="-128"/>
            </a:endParaRPr>
          </a:p>
          <a:p>
            <a:pPr marL="342900" marR="0" lvl="0" indent="-342900" defTabSz="914400" eaLnBrk="1" fontAlgn="auto" latinLnBrk="0" hangingPunct="1">
              <a:lnSpc>
                <a:spcPct val="100000"/>
              </a:lnSpc>
              <a:spcBef>
                <a:spcPct val="50000"/>
              </a:spcBef>
              <a:spcAft>
                <a:spcPts val="0"/>
              </a:spcAft>
              <a:buClrTx/>
              <a:buSzTx/>
              <a:buFont typeface="+mj-lt"/>
              <a:buAutoNum type="arabicPeriod"/>
              <a:tabLst/>
              <a:defRPr/>
            </a:pPr>
            <a:r>
              <a:rPr kumimoji="0" lang="en-US" sz="1800" b="0" i="0" u="none" strike="noStrike" kern="0" cap="none" spc="0" normalizeH="0" baseline="0" noProof="0" dirty="0" smtClean="0">
                <a:ln>
                  <a:noFill/>
                </a:ln>
                <a:solidFill>
                  <a:srgbClr val="FF0000"/>
                </a:solidFill>
                <a:effectLst/>
                <a:uLnTx/>
                <a:uFillTx/>
                <a:latin typeface="Arial" charset="0"/>
                <a:ea typeface="Osaka" pitchFamily="1" charset="-128"/>
              </a:rPr>
              <a:t>Could have included list of records reviewed to determine isolated occurrence.</a:t>
            </a:r>
          </a:p>
        </p:txBody>
      </p:sp>
      <p:pic>
        <p:nvPicPr>
          <p:cNvPr id="5" name="Picture 4"/>
          <p:cNvPicPr>
            <a:picLocks noChangeAspect="1"/>
          </p:cNvPicPr>
          <p:nvPr/>
        </p:nvPicPr>
        <p:blipFill>
          <a:blip r:embed="rId2"/>
          <a:stretch>
            <a:fillRect/>
          </a:stretch>
        </p:blipFill>
        <p:spPr>
          <a:xfrm>
            <a:off x="533400" y="3811290"/>
            <a:ext cx="7726136" cy="794363"/>
          </a:xfrm>
          <a:prstGeom prst="rect">
            <a:avLst/>
          </a:prstGeom>
        </p:spPr>
      </p:pic>
      <p:pic>
        <p:nvPicPr>
          <p:cNvPr id="6" name="Picture 5"/>
          <p:cNvPicPr>
            <a:picLocks noChangeAspect="1"/>
          </p:cNvPicPr>
          <p:nvPr/>
        </p:nvPicPr>
        <p:blipFill>
          <a:blip r:embed="rId3"/>
          <a:stretch>
            <a:fillRect/>
          </a:stretch>
        </p:blipFill>
        <p:spPr>
          <a:xfrm>
            <a:off x="533400" y="2510223"/>
            <a:ext cx="7726136" cy="535574"/>
          </a:xfrm>
          <a:prstGeom prst="rect">
            <a:avLst/>
          </a:prstGeom>
        </p:spPr>
      </p:pic>
    </p:spTree>
    <p:extLst>
      <p:ext uri="{BB962C8B-B14F-4D97-AF65-F5344CB8AC3E}">
        <p14:creationId xmlns:p14="http://schemas.microsoft.com/office/powerpoint/2010/main" val="15351500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4" name="Title 2"/>
          <p:cNvSpPr>
            <a:spLocks noGrp="1"/>
          </p:cNvSpPr>
          <p:nvPr>
            <p:ph type="title"/>
          </p:nvPr>
        </p:nvSpPr>
        <p:spPr>
          <a:xfrm>
            <a:off x="457200" y="274638"/>
            <a:ext cx="8229600" cy="490906"/>
          </a:xfrm>
          <a:solidFill>
            <a:schemeClr val="bg1">
              <a:lumMod val="85000"/>
            </a:schemeClr>
          </a:solidFill>
          <a:ln w="9525">
            <a:noFill/>
            <a:miter lim="800000"/>
            <a:headEnd/>
            <a:tailEnd/>
          </a:ln>
          <a:effectLst>
            <a:outerShdw blurRad="50800" dist="50800" dir="5400000" algn="ctr" rotWithShape="0">
              <a:schemeClr val="bg1"/>
            </a:outerShdw>
          </a:effectLst>
        </p:spPr>
        <p:txBody>
          <a:bodyPr vert="horz" wrap="square" lIns="91440" tIns="45720" rIns="91440" bIns="45720" numCol="1" anchor="t" anchorCtr="0" compatLnSpc="1">
            <a:prstTxWarp prst="textNoShape">
              <a:avLst/>
            </a:prstTxWarp>
          </a:bodyPr>
          <a:lstStyle/>
          <a:p>
            <a:r>
              <a:rPr lang="en-US" dirty="0">
                <a:latin typeface="Arial" charset="0"/>
                <a:ea typeface="Geneva" charset="0"/>
              </a:rPr>
              <a:t>CAR 133912678 - SCC Audit Finding</a:t>
            </a:r>
          </a:p>
        </p:txBody>
      </p:sp>
      <p:sp>
        <p:nvSpPr>
          <p:cNvPr id="21515" name="Slide Number Placeholder 5"/>
          <p:cNvSpPr>
            <a:spLocks noGrp="1"/>
          </p:cNvSpPr>
          <p:nvPr>
            <p:ph type="sldNum" sz="quarter" idx="10"/>
          </p:nvPr>
        </p:nvSpPr>
        <p:spPr bwMode="auto">
          <a:noFill/>
          <a:ln>
            <a:miter lim="800000"/>
            <a:headEnd/>
            <a:tailEnd/>
          </a:ln>
        </p:spPr>
        <p:txBody>
          <a:bodyPr/>
          <a:lstStyle/>
          <a:p>
            <a:fld id="{EFF2892C-045B-1445-8906-9DBCE125DF77}" type="slidenum">
              <a:rPr lang="en-US">
                <a:ea typeface="Geneva" charset="0"/>
                <a:cs typeface="Geneva" charset="0"/>
              </a:rPr>
              <a:pPr/>
              <a:t>12</a:t>
            </a:fld>
            <a:endParaRPr lang="en-US">
              <a:ea typeface="Geneva" charset="0"/>
              <a:cs typeface="Geneva" charset="0"/>
            </a:endParaRPr>
          </a:p>
        </p:txBody>
      </p:sp>
      <p:sp>
        <p:nvSpPr>
          <p:cNvPr id="7" name="Text Box 4"/>
          <p:cNvSpPr txBox="1">
            <a:spLocks noChangeArrowheads="1"/>
          </p:cNvSpPr>
          <p:nvPr/>
        </p:nvSpPr>
        <p:spPr bwMode="auto">
          <a:xfrm>
            <a:off x="514350" y="1371600"/>
            <a:ext cx="81534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a:ln>
                  <a:noFill/>
                </a:ln>
                <a:solidFill>
                  <a:srgbClr val="000000"/>
                </a:solidFill>
                <a:effectLst/>
                <a:uLnTx/>
                <a:uFillTx/>
                <a:latin typeface="Arial" charset="0"/>
                <a:ea typeface="Osaka" pitchFamily="1" charset="-128"/>
              </a:rPr>
              <a:t>Root Cause Statement: </a:t>
            </a:r>
            <a:r>
              <a:rPr kumimoji="0" lang="en-US" sz="1800" b="0" i="0" u="none" strike="noStrike" kern="0" cap="none" spc="0" normalizeH="0" baseline="0" noProof="0" dirty="0" smtClean="0">
                <a:ln>
                  <a:noFill/>
                </a:ln>
                <a:solidFill>
                  <a:srgbClr val="FF0000"/>
                </a:solidFill>
                <a:effectLst/>
                <a:uLnTx/>
                <a:uFillTx/>
                <a:latin typeface="Arial" charset="0"/>
                <a:ea typeface="Osaka" pitchFamily="1" charset="-128"/>
              </a:rPr>
              <a:t>While the remote location and vacation contributed to the issue, the root </a:t>
            </a:r>
            <a:r>
              <a:rPr kumimoji="0" lang="en-US" sz="1800" b="0" i="0" u="none" strike="noStrike" kern="0" cap="none" spc="0" normalizeH="0" baseline="0" noProof="0" dirty="0">
                <a:ln>
                  <a:noFill/>
                </a:ln>
                <a:solidFill>
                  <a:srgbClr val="FF0000"/>
                </a:solidFill>
                <a:effectLst/>
                <a:uLnTx/>
                <a:uFillTx/>
                <a:latin typeface="Arial" charset="0"/>
                <a:ea typeface="Osaka" pitchFamily="1" charset="-128"/>
              </a:rPr>
              <a:t>cause </a:t>
            </a:r>
            <a:r>
              <a:rPr kumimoji="0" lang="en-US" sz="1800" b="0" i="0" u="none" strike="noStrike" kern="0" cap="none" spc="0" normalizeH="0" baseline="0" noProof="0" dirty="0" smtClean="0">
                <a:ln>
                  <a:noFill/>
                </a:ln>
                <a:solidFill>
                  <a:srgbClr val="FF0000"/>
                </a:solidFill>
                <a:effectLst/>
                <a:uLnTx/>
                <a:uFillTx/>
                <a:latin typeface="Arial" charset="0"/>
                <a:ea typeface="Osaka" pitchFamily="1" charset="-128"/>
              </a:rPr>
              <a:t>could have also included the checklist. </a:t>
            </a:r>
          </a:p>
          <a:p>
            <a:pPr marL="0" marR="0" lvl="0" indent="0" defTabSz="914400" eaLnBrk="1" fontAlgn="auto" latinLnBrk="0" hangingPunct="1">
              <a:lnSpc>
                <a:spcPct val="100000"/>
              </a:lnSpc>
              <a:spcBef>
                <a:spcPct val="50000"/>
              </a:spcBef>
              <a:spcAft>
                <a:spcPts val="0"/>
              </a:spcAft>
              <a:buClrTx/>
              <a:buSzTx/>
              <a:buFontTx/>
              <a:buNone/>
              <a:tabLst/>
              <a:defRPr/>
            </a:pPr>
            <a:endParaRPr kumimoji="0" lang="en-US" sz="1800" b="0" i="0" u="none" strike="noStrike" kern="0" cap="none" spc="0" normalizeH="0" baseline="0" noProof="0" dirty="0">
              <a:ln>
                <a:noFill/>
              </a:ln>
              <a:solidFill>
                <a:srgbClr val="FF0000"/>
              </a:solidFill>
              <a:effectLst/>
              <a:uLnTx/>
              <a:uFillTx/>
              <a:latin typeface="Arial" charset="0"/>
              <a:ea typeface="Osaka" pitchFamily="1" charset="-128"/>
            </a:endParaRPr>
          </a:p>
          <a:p>
            <a:pPr marL="0" marR="0" lvl="0" indent="0" defTabSz="914400" eaLnBrk="1" fontAlgn="auto" latinLnBrk="0" hangingPunct="1">
              <a:lnSpc>
                <a:spcPct val="100000"/>
              </a:lnSpc>
              <a:spcBef>
                <a:spcPct val="50000"/>
              </a:spcBef>
              <a:spcAft>
                <a:spcPts val="0"/>
              </a:spcAft>
              <a:buClrTx/>
              <a:buSzTx/>
              <a:buFontTx/>
              <a:buNone/>
              <a:tabLst/>
              <a:defRPr/>
            </a:pPr>
            <a:endParaRPr kumimoji="0" lang="en-US" sz="1800" b="0" i="0" u="none" strike="noStrike" kern="0" cap="none" spc="0" normalizeH="0" baseline="0" noProof="0" dirty="0" smtClean="0">
              <a:ln>
                <a:noFill/>
              </a:ln>
              <a:solidFill>
                <a:srgbClr val="FF0000"/>
              </a:solidFill>
              <a:effectLst/>
              <a:uLnTx/>
              <a:uFillTx/>
              <a:latin typeface="Arial" charset="0"/>
              <a:ea typeface="Osaka" pitchFamily="1" charset="-128"/>
            </a:endParaRPr>
          </a:p>
          <a:p>
            <a:pPr marL="0" marR="0" lvl="0" indent="0" defTabSz="914400" eaLnBrk="1" fontAlgn="auto" latinLnBrk="0" hangingPunct="1">
              <a:lnSpc>
                <a:spcPct val="100000"/>
              </a:lnSpc>
              <a:spcBef>
                <a:spcPct val="50000"/>
              </a:spcBef>
              <a:spcAft>
                <a:spcPts val="0"/>
              </a:spcAft>
              <a:buClrTx/>
              <a:buSzTx/>
              <a:buFontTx/>
              <a:buNone/>
              <a:tabLst/>
              <a:defRPr/>
            </a:pPr>
            <a:endParaRPr kumimoji="0" lang="en-US" sz="1800" b="0" i="0" u="none" strike="noStrike" kern="0" cap="none" spc="0" normalizeH="0" baseline="0" noProof="0" dirty="0">
              <a:ln>
                <a:noFill/>
              </a:ln>
              <a:solidFill>
                <a:srgbClr val="FF0000"/>
              </a:solidFill>
              <a:effectLst/>
              <a:uLnTx/>
              <a:uFillTx/>
              <a:latin typeface="Arial" charset="0"/>
              <a:ea typeface="Osaka" pitchFamily="1" charset="-128"/>
            </a:endParaRPr>
          </a:p>
          <a:p>
            <a:pPr marL="0" marR="0" lvl="0" indent="0" defTabSz="914400" eaLnBrk="1" fontAlgn="auto" latinLnBrk="0" hangingPunct="1">
              <a:lnSpc>
                <a:spcPct val="100000"/>
              </a:lnSpc>
              <a:spcBef>
                <a:spcPct val="50000"/>
              </a:spcBef>
              <a:spcAft>
                <a:spcPts val="0"/>
              </a:spcAft>
              <a:buClrTx/>
              <a:buSzTx/>
              <a:buFontTx/>
              <a:buNone/>
              <a:tabLst/>
              <a:defRPr/>
            </a:pPr>
            <a:endParaRPr kumimoji="0" lang="en-US" sz="1800" b="0" i="0" u="none" strike="noStrike" kern="0" cap="none" spc="0" normalizeH="0" baseline="0" noProof="0" dirty="0" smtClean="0">
              <a:ln>
                <a:noFill/>
              </a:ln>
              <a:solidFill>
                <a:srgbClr val="FF0000"/>
              </a:solidFill>
              <a:effectLst/>
              <a:uLnTx/>
              <a:uFillTx/>
              <a:latin typeface="Arial" charset="0"/>
              <a:ea typeface="Osaka" pitchFamily="1" charset="-128"/>
            </a:endParaRPr>
          </a:p>
          <a:p>
            <a:pPr marL="0" marR="0" lvl="0" indent="0" defTabSz="914400" eaLnBrk="1" fontAlgn="auto" latinLnBrk="0" hangingPunct="1">
              <a:lnSpc>
                <a:spcPct val="100000"/>
              </a:lnSpc>
              <a:spcBef>
                <a:spcPct val="50000"/>
              </a:spcBef>
              <a:spcAft>
                <a:spcPts val="0"/>
              </a:spcAft>
              <a:buClrTx/>
              <a:buSzTx/>
              <a:buFontTx/>
              <a:buNone/>
              <a:tabLst/>
              <a:defRPr/>
            </a:pPr>
            <a:endParaRPr kumimoji="0" lang="en-US" sz="1800" b="0" i="0" u="none" strike="noStrike" kern="0" cap="none" spc="0" normalizeH="0" baseline="0" noProof="0" dirty="0">
              <a:ln>
                <a:noFill/>
              </a:ln>
              <a:solidFill>
                <a:srgbClr val="FF0000"/>
              </a:solidFill>
              <a:effectLst/>
              <a:uLnTx/>
              <a:uFillTx/>
              <a:latin typeface="Arial" charset="0"/>
              <a:ea typeface="Osaka" pitchFamily="1" charset="-128"/>
            </a:endParaRPr>
          </a:p>
          <a:p>
            <a:pPr marL="0" marR="0" lvl="0" indent="0" defTabSz="914400" eaLnBrk="1" fontAlgn="auto" latinLnBrk="0" hangingPunct="1">
              <a:lnSpc>
                <a:spcPct val="100000"/>
              </a:lnSpc>
              <a:spcBef>
                <a:spcPct val="50000"/>
              </a:spcBef>
              <a:spcAft>
                <a:spcPts val="0"/>
              </a:spcAft>
              <a:buClrTx/>
              <a:buSzTx/>
              <a:buFontTx/>
              <a:buNone/>
              <a:tabLst/>
              <a:defRPr/>
            </a:pPr>
            <a:endParaRPr kumimoji="0" lang="en-US" sz="1800" b="0" i="0" u="none" strike="noStrike" kern="0" cap="none" spc="0" normalizeH="0" baseline="0" noProof="0" dirty="0" smtClean="0">
              <a:ln>
                <a:noFill/>
              </a:ln>
              <a:solidFill>
                <a:srgbClr val="FF0000"/>
              </a:solidFill>
              <a:effectLst/>
              <a:uLnTx/>
              <a:uFillTx/>
              <a:latin typeface="Arial" charset="0"/>
              <a:ea typeface="Osaka" pitchFamily="1" charset="-128"/>
            </a:endParaRPr>
          </a:p>
          <a:p>
            <a:pPr marL="0" marR="0" lvl="0" indent="0" defTabSz="914400" eaLnBrk="1" fontAlgn="auto" latinLnBrk="0" hangingPunct="1">
              <a:lnSpc>
                <a:spcPct val="100000"/>
              </a:lnSpc>
              <a:spcBef>
                <a:spcPct val="50000"/>
              </a:spcBef>
              <a:spcAft>
                <a:spcPts val="0"/>
              </a:spcAft>
              <a:buClrTx/>
              <a:buSzTx/>
              <a:buFontTx/>
              <a:buNone/>
              <a:tabLst/>
              <a:defRPr/>
            </a:pPr>
            <a:endParaRPr kumimoji="0" lang="en-US" sz="1800" b="1" i="0" u="none" strike="noStrike" kern="0" cap="none" spc="0" normalizeH="0" baseline="0" noProof="0" dirty="0" smtClean="0">
              <a:ln>
                <a:noFill/>
              </a:ln>
              <a:solidFill>
                <a:srgbClr val="000000"/>
              </a:solidFill>
              <a:effectLst/>
              <a:uLnTx/>
              <a:uFillTx/>
              <a:latin typeface="Arial" charset="0"/>
              <a:ea typeface="Osaka" pitchFamily="1" charset="-128"/>
            </a:endParaRPr>
          </a:p>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uLnTx/>
                <a:uFillTx/>
                <a:latin typeface="Arial" charset="0"/>
                <a:ea typeface="Osaka" pitchFamily="1" charset="-128"/>
              </a:rPr>
              <a:t>Scope </a:t>
            </a:r>
            <a:r>
              <a:rPr kumimoji="0" lang="en-US" sz="1800" b="1" i="0" u="none" strike="noStrike" kern="0" cap="none" spc="0" normalizeH="0" baseline="0" noProof="0" dirty="0">
                <a:ln>
                  <a:noFill/>
                </a:ln>
                <a:solidFill>
                  <a:srgbClr val="000000"/>
                </a:solidFill>
                <a:effectLst/>
                <a:uLnTx/>
                <a:uFillTx/>
                <a:latin typeface="Arial" charset="0"/>
                <a:ea typeface="Osaka" pitchFamily="1" charset="-128"/>
              </a:rPr>
              <a:t>of Nonconformance:  </a:t>
            </a:r>
            <a:r>
              <a:rPr kumimoji="0" lang="en-US" sz="1800" b="0" i="0" u="none" strike="noStrike" kern="0" cap="none" spc="0" normalizeH="0" baseline="0" noProof="0" dirty="0">
                <a:ln>
                  <a:noFill/>
                </a:ln>
                <a:solidFill>
                  <a:srgbClr val="459D2D"/>
                </a:solidFill>
                <a:effectLst/>
                <a:uLnTx/>
                <a:uFillTx/>
                <a:latin typeface="Arial" charset="0"/>
                <a:ea typeface="Osaka" pitchFamily="1" charset="-128"/>
              </a:rPr>
              <a:t>Based on the analysis, as well as only one record cited in the nonconformance,  the scope of nonconformance as an isolated case seem appropriate</a:t>
            </a:r>
            <a:r>
              <a:rPr kumimoji="0" lang="en-US" sz="1800" b="0" i="0" u="none" strike="noStrike" kern="0" cap="none" spc="0" normalizeH="0" baseline="0" noProof="0" dirty="0" smtClean="0">
                <a:ln>
                  <a:noFill/>
                </a:ln>
                <a:solidFill>
                  <a:srgbClr val="459D2D"/>
                </a:solidFill>
                <a:effectLst/>
                <a:uLnTx/>
                <a:uFillTx/>
                <a:latin typeface="Arial" charset="0"/>
                <a:ea typeface="Osaka" pitchFamily="1" charset="-128"/>
              </a:rPr>
              <a:t>.</a:t>
            </a:r>
            <a:endParaRPr kumimoji="0" lang="en-US" sz="1800" b="0" i="0" u="none" strike="noStrike" kern="0" cap="none" spc="0" normalizeH="0" baseline="0" noProof="0" dirty="0">
              <a:ln>
                <a:noFill/>
              </a:ln>
              <a:solidFill>
                <a:srgbClr val="459D2D"/>
              </a:solidFill>
              <a:effectLst/>
              <a:uLnTx/>
              <a:uFillTx/>
              <a:latin typeface="Arial" charset="0"/>
              <a:ea typeface="Osaka" pitchFamily="1" charset="-128"/>
            </a:endParaRPr>
          </a:p>
        </p:txBody>
      </p:sp>
      <p:pic>
        <p:nvPicPr>
          <p:cNvPr id="8" name="Picture 7"/>
          <p:cNvPicPr>
            <a:picLocks noChangeAspect="1"/>
          </p:cNvPicPr>
          <p:nvPr/>
        </p:nvPicPr>
        <p:blipFill>
          <a:blip r:embed="rId2"/>
          <a:stretch>
            <a:fillRect/>
          </a:stretch>
        </p:blipFill>
        <p:spPr>
          <a:xfrm>
            <a:off x="514350" y="1995665"/>
            <a:ext cx="8085402" cy="2356627"/>
          </a:xfrm>
          <a:prstGeom prst="rect">
            <a:avLst/>
          </a:prstGeom>
        </p:spPr>
      </p:pic>
    </p:spTree>
    <p:extLst>
      <p:ext uri="{BB962C8B-B14F-4D97-AF65-F5344CB8AC3E}">
        <p14:creationId xmlns:p14="http://schemas.microsoft.com/office/powerpoint/2010/main" val="9035176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4" name="Title 2"/>
          <p:cNvSpPr>
            <a:spLocks noGrp="1"/>
          </p:cNvSpPr>
          <p:nvPr>
            <p:ph type="title"/>
          </p:nvPr>
        </p:nvSpPr>
        <p:spPr>
          <a:xfrm>
            <a:off x="457200" y="274638"/>
            <a:ext cx="8229600" cy="522804"/>
          </a:xfrm>
          <a:solidFill>
            <a:schemeClr val="bg1">
              <a:lumMod val="85000"/>
            </a:schemeClr>
          </a:solidFill>
          <a:ln w="9525">
            <a:noFill/>
            <a:miter lim="800000"/>
            <a:headEnd/>
            <a:tailEnd/>
          </a:ln>
          <a:effectLst>
            <a:outerShdw blurRad="50800" dist="50800" dir="5400000" algn="ctr" rotWithShape="0">
              <a:schemeClr val="bg1"/>
            </a:outerShdw>
          </a:effectLst>
        </p:spPr>
        <p:txBody>
          <a:bodyPr vert="horz" wrap="square" lIns="91440" tIns="45720" rIns="91440" bIns="45720" numCol="1" anchor="t" anchorCtr="0" compatLnSpc="1">
            <a:prstTxWarp prst="textNoShape">
              <a:avLst/>
            </a:prstTxWarp>
          </a:bodyPr>
          <a:lstStyle/>
          <a:p>
            <a:r>
              <a:rPr lang="en-US" dirty="0">
                <a:latin typeface="Arial" charset="0"/>
                <a:ea typeface="Geneva" charset="0"/>
              </a:rPr>
              <a:t>CAR 133912678 - SCC Audit Finding</a:t>
            </a:r>
          </a:p>
        </p:txBody>
      </p:sp>
      <p:sp>
        <p:nvSpPr>
          <p:cNvPr id="21515" name="Slide Number Placeholder 5"/>
          <p:cNvSpPr>
            <a:spLocks noGrp="1"/>
          </p:cNvSpPr>
          <p:nvPr>
            <p:ph type="sldNum" sz="quarter" idx="10"/>
          </p:nvPr>
        </p:nvSpPr>
        <p:spPr bwMode="auto">
          <a:noFill/>
          <a:ln>
            <a:miter lim="800000"/>
            <a:headEnd/>
            <a:tailEnd/>
          </a:ln>
        </p:spPr>
        <p:txBody>
          <a:bodyPr/>
          <a:lstStyle/>
          <a:p>
            <a:fld id="{EFF2892C-045B-1445-8906-9DBCE125DF77}" type="slidenum">
              <a:rPr lang="en-US">
                <a:ea typeface="Geneva" charset="0"/>
                <a:cs typeface="Geneva" charset="0"/>
              </a:rPr>
              <a:pPr/>
              <a:t>13</a:t>
            </a:fld>
            <a:endParaRPr lang="en-US">
              <a:ea typeface="Geneva" charset="0"/>
              <a:cs typeface="Geneva" charset="0"/>
            </a:endParaRPr>
          </a:p>
        </p:txBody>
      </p:sp>
      <p:sp>
        <p:nvSpPr>
          <p:cNvPr id="9" name="Text Box 4"/>
          <p:cNvSpPr txBox="1">
            <a:spLocks noChangeArrowheads="1"/>
          </p:cNvSpPr>
          <p:nvPr/>
        </p:nvSpPr>
        <p:spPr bwMode="auto">
          <a:xfrm>
            <a:off x="514349" y="2007298"/>
            <a:ext cx="823901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spcBef>
                <a:spcPct val="50000"/>
              </a:spcBef>
            </a:pPr>
            <a:r>
              <a:rPr lang="en-US" b="1" dirty="0"/>
              <a:t>Corrective Action plan: </a:t>
            </a:r>
            <a:r>
              <a:rPr lang="en-US" dirty="0" smtClean="0">
                <a:solidFill>
                  <a:srgbClr val="459D2D"/>
                </a:solidFill>
              </a:rPr>
              <a:t>Included containment, short/Long Term CA and verification. </a:t>
            </a:r>
            <a:endParaRPr lang="en-US" dirty="0">
              <a:solidFill>
                <a:srgbClr val="459D2D"/>
              </a:solidFill>
            </a:endParaRPr>
          </a:p>
        </p:txBody>
      </p:sp>
      <p:pic>
        <p:nvPicPr>
          <p:cNvPr id="10" name="Picture 9"/>
          <p:cNvPicPr>
            <a:picLocks noChangeAspect="1"/>
          </p:cNvPicPr>
          <p:nvPr/>
        </p:nvPicPr>
        <p:blipFill>
          <a:blip r:embed="rId2"/>
          <a:stretch>
            <a:fillRect/>
          </a:stretch>
        </p:blipFill>
        <p:spPr>
          <a:xfrm>
            <a:off x="514350" y="2921242"/>
            <a:ext cx="8239013" cy="1300897"/>
          </a:xfrm>
          <a:prstGeom prst="rect">
            <a:avLst/>
          </a:prstGeom>
        </p:spPr>
      </p:pic>
    </p:spTree>
    <p:extLst>
      <p:ext uri="{BB962C8B-B14F-4D97-AF65-F5344CB8AC3E}">
        <p14:creationId xmlns:p14="http://schemas.microsoft.com/office/powerpoint/2010/main" val="28523184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4" name="Title 2"/>
          <p:cNvSpPr>
            <a:spLocks noGrp="1"/>
          </p:cNvSpPr>
          <p:nvPr>
            <p:ph type="title"/>
          </p:nvPr>
        </p:nvSpPr>
        <p:spPr>
          <a:xfrm>
            <a:off x="457200" y="274638"/>
            <a:ext cx="8229600" cy="565334"/>
          </a:xfrm>
          <a:solidFill>
            <a:schemeClr val="bg1">
              <a:lumMod val="85000"/>
            </a:schemeClr>
          </a:solidFill>
          <a:effectLst>
            <a:outerShdw blurRad="50800" dist="50800" dir="5400000" algn="ctr" rotWithShape="0">
              <a:schemeClr val="bg1"/>
            </a:outerShdw>
          </a:effectLst>
        </p:spPr>
        <p:txBody>
          <a:bodyPr/>
          <a:lstStyle/>
          <a:p>
            <a:r>
              <a:rPr lang="en-US" dirty="0">
                <a:latin typeface="Arial" charset="0"/>
                <a:ea typeface="Geneva" charset="0"/>
              </a:rPr>
              <a:t>CAR 133912678 - </a:t>
            </a:r>
            <a:r>
              <a:rPr lang="en-US" dirty="0"/>
              <a:t>SCC Audit Finding</a:t>
            </a:r>
            <a:endParaRPr lang="en-US" dirty="0">
              <a:latin typeface="Arial" charset="0"/>
              <a:ea typeface="Geneva" charset="0"/>
            </a:endParaRPr>
          </a:p>
        </p:txBody>
      </p:sp>
      <p:sp>
        <p:nvSpPr>
          <p:cNvPr id="21515" name="Slide Number Placeholder 5"/>
          <p:cNvSpPr>
            <a:spLocks noGrp="1"/>
          </p:cNvSpPr>
          <p:nvPr>
            <p:ph type="sldNum" sz="quarter" idx="10"/>
          </p:nvPr>
        </p:nvSpPr>
        <p:spPr bwMode="auto">
          <a:noFill/>
          <a:ln>
            <a:miter lim="800000"/>
            <a:headEnd/>
            <a:tailEnd/>
          </a:ln>
        </p:spPr>
        <p:txBody>
          <a:bodyPr/>
          <a:lstStyle/>
          <a:p>
            <a:fld id="{EFF2892C-045B-1445-8906-9DBCE125DF77}" type="slidenum">
              <a:rPr lang="en-US">
                <a:ea typeface="Geneva" charset="0"/>
                <a:cs typeface="Geneva" charset="0"/>
              </a:rPr>
              <a:pPr/>
              <a:t>14</a:t>
            </a:fld>
            <a:endParaRPr lang="en-US">
              <a:ea typeface="Geneva" charset="0"/>
              <a:cs typeface="Geneva" charset="0"/>
            </a:endParaRPr>
          </a:p>
        </p:txBody>
      </p:sp>
      <p:sp>
        <p:nvSpPr>
          <p:cNvPr id="6" name="Text Box 4"/>
          <p:cNvSpPr txBox="1">
            <a:spLocks noChangeArrowheads="1"/>
          </p:cNvSpPr>
          <p:nvPr/>
        </p:nvSpPr>
        <p:spPr bwMode="auto">
          <a:xfrm>
            <a:off x="533400" y="1031358"/>
            <a:ext cx="8153400" cy="5416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spcBef>
                <a:spcPts val="0"/>
              </a:spcBef>
            </a:pPr>
            <a:r>
              <a:rPr lang="en-US" b="1" dirty="0" smtClean="0"/>
              <a:t>Milestones: </a:t>
            </a:r>
          </a:p>
          <a:p>
            <a:pPr marL="342900" indent="-342900" eaLnBrk="1" hangingPunct="1">
              <a:spcBef>
                <a:spcPts val="0"/>
              </a:spcBef>
              <a:buFont typeface="+mj-lt"/>
              <a:buAutoNum type="arabicPeriod"/>
            </a:pPr>
            <a:r>
              <a:rPr lang="en-US" sz="1600" b="1" dirty="0" smtClean="0"/>
              <a:t>Containment Milestone:</a:t>
            </a:r>
          </a:p>
          <a:p>
            <a:pPr marL="1085850" lvl="1" indent="-342900" eaLnBrk="1" hangingPunct="1">
              <a:spcBef>
                <a:spcPts val="0"/>
              </a:spcBef>
              <a:buFont typeface="Arial" panose="020B0604020202020204" pitchFamily="34" charset="0"/>
              <a:buChar char="•"/>
            </a:pPr>
            <a:r>
              <a:rPr lang="en-US" sz="1600" dirty="0" smtClean="0">
                <a:solidFill>
                  <a:srgbClr val="FF0000"/>
                </a:solidFill>
              </a:rPr>
              <a:t>Overdue by 3 days</a:t>
            </a:r>
          </a:p>
          <a:p>
            <a:pPr marL="1085850" lvl="1" indent="-342900" eaLnBrk="1" hangingPunct="1">
              <a:spcBef>
                <a:spcPts val="0"/>
              </a:spcBef>
              <a:buFont typeface="Arial" panose="020B0604020202020204" pitchFamily="34" charset="0"/>
              <a:buChar char="•"/>
            </a:pPr>
            <a:r>
              <a:rPr lang="en-US" sz="1600" dirty="0" smtClean="0">
                <a:solidFill>
                  <a:srgbClr val="459D2D"/>
                </a:solidFill>
              </a:rPr>
              <a:t>Included signed Confidentiality Agreement</a:t>
            </a:r>
          </a:p>
          <a:p>
            <a:pPr marL="342900" indent="-342900" eaLnBrk="1" hangingPunct="1">
              <a:spcBef>
                <a:spcPts val="0"/>
              </a:spcBef>
              <a:buFont typeface="+mj-lt"/>
              <a:buAutoNum type="arabicPeriod"/>
            </a:pPr>
            <a:r>
              <a:rPr lang="en-US" sz="1600" b="1" dirty="0" smtClean="0"/>
              <a:t>Short / Long term</a:t>
            </a:r>
          </a:p>
          <a:p>
            <a:pPr marL="1085850" lvl="1" indent="-342900" eaLnBrk="1" hangingPunct="1">
              <a:spcBef>
                <a:spcPts val="0"/>
              </a:spcBef>
              <a:buFont typeface="Arial" panose="020B0604020202020204" pitchFamily="34" charset="0"/>
              <a:buChar char="•"/>
            </a:pPr>
            <a:r>
              <a:rPr lang="en-US" sz="1600" dirty="0" smtClean="0">
                <a:solidFill>
                  <a:srgbClr val="459D2D"/>
                </a:solidFill>
              </a:rPr>
              <a:t>Completed on time</a:t>
            </a:r>
          </a:p>
          <a:p>
            <a:pPr marL="1085850" lvl="1" indent="-342900" eaLnBrk="1" hangingPunct="1">
              <a:spcBef>
                <a:spcPts val="0"/>
              </a:spcBef>
              <a:buFont typeface="Arial" panose="020B0604020202020204" pitchFamily="34" charset="0"/>
              <a:buChar char="•"/>
            </a:pPr>
            <a:r>
              <a:rPr lang="en-US" sz="1600" dirty="0" smtClean="0">
                <a:solidFill>
                  <a:srgbClr val="459D2D"/>
                </a:solidFill>
              </a:rPr>
              <a:t>Included revised Onboarding Checklist</a:t>
            </a:r>
          </a:p>
          <a:p>
            <a:pPr marL="1085850" lvl="1" indent="-342900" eaLnBrk="1" hangingPunct="1">
              <a:spcBef>
                <a:spcPts val="0"/>
              </a:spcBef>
              <a:buFont typeface="Arial" panose="020B0604020202020204" pitchFamily="34" charset="0"/>
              <a:buChar char="•"/>
            </a:pPr>
            <a:endParaRPr lang="en-US" sz="1600" dirty="0">
              <a:solidFill>
                <a:srgbClr val="0000CC"/>
              </a:solidFill>
            </a:endParaRPr>
          </a:p>
          <a:p>
            <a:pPr marL="1085850" lvl="1" indent="-342900" eaLnBrk="1" hangingPunct="1">
              <a:spcBef>
                <a:spcPts val="0"/>
              </a:spcBef>
              <a:buFont typeface="Arial" panose="020B0604020202020204" pitchFamily="34" charset="0"/>
              <a:buChar char="•"/>
            </a:pPr>
            <a:endParaRPr lang="en-US" sz="1600" dirty="0" smtClean="0">
              <a:solidFill>
                <a:srgbClr val="0000CC"/>
              </a:solidFill>
            </a:endParaRPr>
          </a:p>
          <a:p>
            <a:pPr marL="1085850" lvl="1" indent="-342900" eaLnBrk="1" hangingPunct="1">
              <a:spcBef>
                <a:spcPts val="0"/>
              </a:spcBef>
              <a:buFont typeface="Arial" panose="020B0604020202020204" pitchFamily="34" charset="0"/>
              <a:buChar char="•"/>
            </a:pPr>
            <a:endParaRPr lang="en-US" sz="1600" dirty="0">
              <a:solidFill>
                <a:srgbClr val="0000CC"/>
              </a:solidFill>
            </a:endParaRPr>
          </a:p>
          <a:p>
            <a:pPr marL="1085850" lvl="1" indent="-342900" eaLnBrk="1" hangingPunct="1">
              <a:spcBef>
                <a:spcPts val="0"/>
              </a:spcBef>
              <a:buFont typeface="Arial" panose="020B0604020202020204" pitchFamily="34" charset="0"/>
              <a:buChar char="•"/>
            </a:pPr>
            <a:endParaRPr lang="en-US" sz="1600" dirty="0" smtClean="0">
              <a:solidFill>
                <a:srgbClr val="0000CC"/>
              </a:solidFill>
            </a:endParaRPr>
          </a:p>
          <a:p>
            <a:pPr marL="1085850" lvl="1" indent="-342900" eaLnBrk="1" hangingPunct="1">
              <a:spcBef>
                <a:spcPts val="0"/>
              </a:spcBef>
              <a:buFont typeface="Arial" panose="020B0604020202020204" pitchFamily="34" charset="0"/>
              <a:buChar char="•"/>
            </a:pPr>
            <a:endParaRPr lang="en-US" sz="1600" dirty="0" smtClean="0">
              <a:solidFill>
                <a:srgbClr val="FF0000"/>
              </a:solidFill>
            </a:endParaRPr>
          </a:p>
          <a:p>
            <a:pPr marL="1085850" lvl="1" indent="-342900" eaLnBrk="1" hangingPunct="1">
              <a:spcBef>
                <a:spcPts val="0"/>
              </a:spcBef>
              <a:buFont typeface="Arial" panose="020B0604020202020204" pitchFamily="34" charset="0"/>
              <a:buChar char="•"/>
            </a:pPr>
            <a:endParaRPr lang="en-US" sz="1600" dirty="0">
              <a:solidFill>
                <a:srgbClr val="FF0000"/>
              </a:solidFill>
            </a:endParaRPr>
          </a:p>
          <a:p>
            <a:pPr marL="1085850" lvl="1" indent="-342900" eaLnBrk="1" hangingPunct="1">
              <a:spcBef>
                <a:spcPts val="0"/>
              </a:spcBef>
              <a:buFont typeface="Arial" panose="020B0604020202020204" pitchFamily="34" charset="0"/>
              <a:buChar char="•"/>
            </a:pPr>
            <a:r>
              <a:rPr lang="en-US" sz="1600" dirty="0" smtClean="0">
                <a:solidFill>
                  <a:srgbClr val="FF0000"/>
                </a:solidFill>
              </a:rPr>
              <a:t>Note on MS indicates Checklist is not a controlled document, but maintained on the HR Shared Drive.  Should issue resurface doc would need to be tied to HR Onboarding SOP. </a:t>
            </a:r>
          </a:p>
          <a:p>
            <a:pPr marL="342900" indent="-342900" eaLnBrk="1" hangingPunct="1">
              <a:spcBef>
                <a:spcPct val="50000"/>
              </a:spcBef>
              <a:buFont typeface="+mj-lt"/>
              <a:buAutoNum type="arabicPeriod" startAt="3"/>
            </a:pPr>
            <a:r>
              <a:rPr lang="en-US" sz="1600" b="1" dirty="0"/>
              <a:t>Verification:</a:t>
            </a:r>
          </a:p>
          <a:p>
            <a:pPr marL="1085850" lvl="1" indent="-342900" eaLnBrk="1" hangingPunct="1">
              <a:spcBef>
                <a:spcPct val="50000"/>
              </a:spcBef>
              <a:buFont typeface="Arial" panose="020B0604020202020204" pitchFamily="34" charset="0"/>
              <a:buChar char="•"/>
            </a:pPr>
            <a:r>
              <a:rPr lang="en-US" sz="1600" dirty="0">
                <a:solidFill>
                  <a:srgbClr val="459D2D"/>
                </a:solidFill>
              </a:rPr>
              <a:t>Completed on time</a:t>
            </a:r>
          </a:p>
          <a:p>
            <a:pPr marL="1085850" lvl="1" indent="-342900" eaLnBrk="1" hangingPunct="1">
              <a:spcBef>
                <a:spcPct val="50000"/>
              </a:spcBef>
              <a:buFont typeface="Arial" panose="020B0604020202020204" pitchFamily="34" charset="0"/>
              <a:buChar char="•"/>
            </a:pPr>
            <a:r>
              <a:rPr lang="en-US" sz="1600" dirty="0">
                <a:solidFill>
                  <a:srgbClr val="459D2D"/>
                </a:solidFill>
              </a:rPr>
              <a:t>Included 3 completed checklists as evidence of </a:t>
            </a:r>
            <a:r>
              <a:rPr lang="en-US" sz="1600" dirty="0" smtClean="0">
                <a:solidFill>
                  <a:srgbClr val="459D2D"/>
                </a:solidFill>
              </a:rPr>
              <a:t>effectiveness</a:t>
            </a:r>
            <a:endParaRPr lang="en-US" sz="1600" dirty="0">
              <a:solidFill>
                <a:srgbClr val="459D2D"/>
              </a:solidFill>
            </a:endParaRPr>
          </a:p>
          <a:p>
            <a:pPr marL="1085850" lvl="1" indent="-342900" eaLnBrk="1" hangingPunct="1">
              <a:spcBef>
                <a:spcPts val="0"/>
              </a:spcBef>
              <a:buFont typeface="Arial" panose="020B0604020202020204" pitchFamily="34" charset="0"/>
              <a:buChar char="•"/>
            </a:pPr>
            <a:endParaRPr lang="en-US" sz="1600" dirty="0" smtClean="0">
              <a:solidFill>
                <a:srgbClr val="FF0000"/>
              </a:solidFill>
            </a:endParaRPr>
          </a:p>
        </p:txBody>
      </p:sp>
      <p:pic>
        <p:nvPicPr>
          <p:cNvPr id="7" name="Picture 6"/>
          <p:cNvPicPr>
            <a:picLocks noChangeAspect="1"/>
          </p:cNvPicPr>
          <p:nvPr/>
        </p:nvPicPr>
        <p:blipFill>
          <a:blip r:embed="rId2"/>
          <a:stretch>
            <a:fillRect/>
          </a:stretch>
        </p:blipFill>
        <p:spPr>
          <a:xfrm>
            <a:off x="1452640" y="2816462"/>
            <a:ext cx="5797848" cy="1320868"/>
          </a:xfrm>
          <a:prstGeom prst="rect">
            <a:avLst/>
          </a:prstGeom>
        </p:spPr>
      </p:pic>
    </p:spTree>
    <p:extLst>
      <p:ext uri="{BB962C8B-B14F-4D97-AF65-F5344CB8AC3E}">
        <p14:creationId xmlns:p14="http://schemas.microsoft.com/office/powerpoint/2010/main" val="32207908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4" name="Title 2"/>
          <p:cNvSpPr>
            <a:spLocks noGrp="1"/>
          </p:cNvSpPr>
          <p:nvPr>
            <p:ph type="title"/>
          </p:nvPr>
        </p:nvSpPr>
        <p:spPr>
          <a:xfrm>
            <a:off x="457200" y="274638"/>
            <a:ext cx="8229600" cy="512171"/>
          </a:xfrm>
          <a:solidFill>
            <a:schemeClr val="bg1">
              <a:lumMod val="85000"/>
            </a:schemeClr>
          </a:solidFill>
          <a:ln w="9525">
            <a:noFill/>
            <a:miter lim="800000"/>
            <a:headEnd/>
            <a:tailEnd/>
          </a:ln>
          <a:effectLst>
            <a:outerShdw blurRad="50800" dist="50800" dir="5400000" algn="ctr" rotWithShape="0">
              <a:schemeClr val="bg1"/>
            </a:outerShdw>
          </a:effectLst>
        </p:spPr>
        <p:txBody>
          <a:bodyPr vert="horz" wrap="square" lIns="91440" tIns="45720" rIns="91440" bIns="45720" numCol="1" anchor="t" anchorCtr="0" compatLnSpc="1">
            <a:prstTxWarp prst="textNoShape">
              <a:avLst/>
            </a:prstTxWarp>
          </a:bodyPr>
          <a:lstStyle/>
          <a:p>
            <a:r>
              <a:rPr lang="en-US" dirty="0">
                <a:latin typeface="Arial" charset="0"/>
                <a:ea typeface="Geneva" charset="0"/>
              </a:rPr>
              <a:t>CAR 133912678 - SCC Audit Finding</a:t>
            </a:r>
          </a:p>
        </p:txBody>
      </p:sp>
      <p:sp>
        <p:nvSpPr>
          <p:cNvPr id="21515" name="Slide Number Placeholder 5"/>
          <p:cNvSpPr>
            <a:spLocks noGrp="1"/>
          </p:cNvSpPr>
          <p:nvPr>
            <p:ph type="sldNum" sz="quarter" idx="10"/>
          </p:nvPr>
        </p:nvSpPr>
        <p:spPr bwMode="auto">
          <a:noFill/>
          <a:ln>
            <a:miter lim="800000"/>
            <a:headEnd/>
            <a:tailEnd/>
          </a:ln>
        </p:spPr>
        <p:txBody>
          <a:bodyPr/>
          <a:lstStyle/>
          <a:p>
            <a:fld id="{EFF2892C-045B-1445-8906-9DBCE125DF77}" type="slidenum">
              <a:rPr lang="en-US">
                <a:ea typeface="Geneva" charset="0"/>
                <a:cs typeface="Geneva" charset="0"/>
              </a:rPr>
              <a:pPr/>
              <a:t>15</a:t>
            </a:fld>
            <a:endParaRPr lang="en-US">
              <a:ea typeface="Geneva" charset="0"/>
              <a:cs typeface="Geneva" charset="0"/>
            </a:endParaRPr>
          </a:p>
        </p:txBody>
      </p:sp>
      <p:sp>
        <p:nvSpPr>
          <p:cNvPr id="6" name="Rectangle 5"/>
          <p:cNvSpPr/>
          <p:nvPr/>
        </p:nvSpPr>
        <p:spPr>
          <a:xfrm>
            <a:off x="457200" y="1641450"/>
            <a:ext cx="8392886" cy="2739211"/>
          </a:xfrm>
          <a:prstGeom prst="rect">
            <a:avLst/>
          </a:prstGeom>
        </p:spPr>
        <p:txBody>
          <a:bodyPr wrap="square">
            <a:spAutoFit/>
          </a:bodyPr>
          <a:lstStyle/>
          <a:p>
            <a:pPr>
              <a:spcBef>
                <a:spcPts val="1800"/>
              </a:spcBef>
              <a:spcAft>
                <a:spcPts val="0"/>
              </a:spcAft>
            </a:pPr>
            <a:r>
              <a:rPr lang="en-US" sz="1600" b="1" dirty="0" smtClean="0">
                <a:solidFill>
                  <a:srgbClr val="000000"/>
                </a:solidFill>
                <a:latin typeface="+mj-lt"/>
                <a:ea typeface="Geneva"/>
                <a:cs typeface="Times New Roman" panose="02020603050405020304" pitchFamily="18" charset="0"/>
              </a:rPr>
              <a:t>INTEGRITY: Initiative &amp; Decision Making / Analyzing &amp; Problem Solving</a:t>
            </a:r>
          </a:p>
          <a:p>
            <a:pPr marL="285750" indent="-285750">
              <a:spcBef>
                <a:spcPts val="1800"/>
              </a:spcBef>
              <a:spcAft>
                <a:spcPts val="0"/>
              </a:spcAft>
              <a:buFont typeface="Arial" panose="020B0604020202020204" pitchFamily="34" charset="0"/>
              <a:buChar char="•"/>
            </a:pPr>
            <a:r>
              <a:rPr lang="en-US" sz="1600" dirty="0" smtClean="0">
                <a:solidFill>
                  <a:srgbClr val="000000"/>
                </a:solidFill>
                <a:latin typeface="+mj-lt"/>
                <a:ea typeface="Geneva"/>
                <a:cs typeface="Times New Roman" panose="02020603050405020304" pitchFamily="18" charset="0"/>
              </a:rPr>
              <a:t>Facilitates </a:t>
            </a:r>
            <a:r>
              <a:rPr lang="en-US" sz="1600" dirty="0">
                <a:solidFill>
                  <a:srgbClr val="000000"/>
                </a:solidFill>
                <a:latin typeface="+mj-lt"/>
                <a:ea typeface="Geneva"/>
                <a:cs typeface="Times New Roman" panose="02020603050405020304" pitchFamily="18" charset="0"/>
              </a:rPr>
              <a:t>progression of the CAR through closure: extensions, escalations, reassignments, etc</a:t>
            </a:r>
            <a:r>
              <a:rPr lang="en-US" sz="1600" dirty="0" smtClean="0">
                <a:solidFill>
                  <a:srgbClr val="000000"/>
                </a:solidFill>
                <a:latin typeface="+mj-lt"/>
                <a:ea typeface="Geneva"/>
                <a:cs typeface="Times New Roman" panose="02020603050405020304" pitchFamily="18" charset="0"/>
              </a:rPr>
              <a:t>. </a:t>
            </a:r>
            <a:r>
              <a:rPr lang="en-US" sz="1600" b="1" dirty="0" smtClean="0">
                <a:solidFill>
                  <a:srgbClr val="459D2D"/>
                </a:solidFill>
                <a:latin typeface="+mj-lt"/>
                <a:ea typeface="Geneva"/>
                <a:cs typeface="Times New Roman" panose="02020603050405020304" pitchFamily="18" charset="0"/>
              </a:rPr>
              <a:t>(+)</a:t>
            </a:r>
            <a:endParaRPr lang="en-US" sz="1600" b="1" dirty="0">
              <a:solidFill>
                <a:srgbClr val="459D2D"/>
              </a:solidFill>
              <a:latin typeface="+mj-lt"/>
              <a:ea typeface="Times New Roman" panose="02020603050405020304" pitchFamily="18" charset="0"/>
            </a:endParaRPr>
          </a:p>
          <a:p>
            <a:pPr marL="285750" indent="-285750">
              <a:spcBef>
                <a:spcPts val="1800"/>
              </a:spcBef>
              <a:spcAft>
                <a:spcPts val="0"/>
              </a:spcAft>
              <a:buFont typeface="Arial" panose="020B0604020202020204" pitchFamily="34" charset="0"/>
              <a:buChar char="•"/>
            </a:pPr>
            <a:r>
              <a:rPr lang="en-US" sz="1600" dirty="0">
                <a:solidFill>
                  <a:srgbClr val="000000"/>
                </a:solidFill>
                <a:latin typeface="+mj-lt"/>
                <a:ea typeface="Geneva"/>
                <a:cs typeface="Times New Roman" panose="02020603050405020304" pitchFamily="18" charset="0"/>
              </a:rPr>
              <a:t>Accurately completes the administrative fields within the CAR such as root cause category, process impacted, geography, etc</a:t>
            </a:r>
            <a:r>
              <a:rPr lang="en-US" sz="1600" dirty="0" smtClean="0">
                <a:solidFill>
                  <a:srgbClr val="000000"/>
                </a:solidFill>
                <a:latin typeface="+mj-lt"/>
                <a:ea typeface="Geneva"/>
                <a:cs typeface="Times New Roman" panose="02020603050405020304" pitchFamily="18" charset="0"/>
              </a:rPr>
              <a:t>. </a:t>
            </a:r>
            <a:r>
              <a:rPr lang="en-US" sz="1600" b="1" dirty="0" smtClean="0">
                <a:solidFill>
                  <a:srgbClr val="459D2D"/>
                </a:solidFill>
                <a:ea typeface="Geneva"/>
                <a:cs typeface="Times New Roman" panose="02020603050405020304" pitchFamily="18" charset="0"/>
              </a:rPr>
              <a:t>(+)</a:t>
            </a:r>
            <a:endParaRPr lang="en-US" sz="1600" dirty="0">
              <a:latin typeface="+mj-lt"/>
              <a:ea typeface="Times New Roman" panose="02020603050405020304" pitchFamily="18" charset="0"/>
            </a:endParaRPr>
          </a:p>
          <a:p>
            <a:pPr marL="285750" indent="-285750">
              <a:spcBef>
                <a:spcPts val="1800"/>
              </a:spcBef>
              <a:spcAft>
                <a:spcPts val="0"/>
              </a:spcAft>
              <a:buFont typeface="Arial" panose="020B0604020202020204" pitchFamily="34" charset="0"/>
              <a:buChar char="•"/>
            </a:pPr>
            <a:r>
              <a:rPr lang="en-US" sz="1600" dirty="0">
                <a:solidFill>
                  <a:srgbClr val="000000"/>
                </a:solidFill>
                <a:latin typeface="+mj-lt"/>
                <a:ea typeface="Geneva"/>
                <a:cs typeface="Times New Roman" panose="02020603050405020304" pitchFamily="18" charset="0"/>
              </a:rPr>
              <a:t>Acts on CARs within the required </a:t>
            </a:r>
            <a:r>
              <a:rPr lang="en-US" sz="1600" dirty="0" smtClean="0">
                <a:solidFill>
                  <a:srgbClr val="000000"/>
                </a:solidFill>
                <a:latin typeface="+mj-lt"/>
                <a:ea typeface="Geneva"/>
                <a:cs typeface="Times New Roman" panose="02020603050405020304" pitchFamily="18" charset="0"/>
              </a:rPr>
              <a:t>timeframe </a:t>
            </a:r>
            <a:r>
              <a:rPr lang="en-US" sz="1600" b="1" dirty="0" smtClean="0">
                <a:solidFill>
                  <a:srgbClr val="FF0000"/>
                </a:solidFill>
                <a:latin typeface="+mj-lt"/>
                <a:ea typeface="Geneva"/>
                <a:cs typeface="Times New Roman" panose="02020603050405020304" pitchFamily="18" charset="0"/>
              </a:rPr>
              <a:t>(-)</a:t>
            </a:r>
            <a:endParaRPr lang="en-US" sz="1600" b="1" dirty="0">
              <a:solidFill>
                <a:srgbClr val="FF0000"/>
              </a:solidFill>
              <a:latin typeface="+mj-lt"/>
              <a:ea typeface="Times New Roman" panose="02020603050405020304" pitchFamily="18" charset="0"/>
            </a:endParaRPr>
          </a:p>
          <a:p>
            <a:pPr marL="285750" indent="-285750">
              <a:spcBef>
                <a:spcPts val="1800"/>
              </a:spcBef>
              <a:spcAft>
                <a:spcPts val="0"/>
              </a:spcAft>
              <a:buFont typeface="Arial" panose="020B0604020202020204" pitchFamily="34" charset="0"/>
              <a:buChar char="•"/>
            </a:pPr>
            <a:r>
              <a:rPr lang="en-US" sz="1600" dirty="0" smtClean="0">
                <a:solidFill>
                  <a:srgbClr val="000000"/>
                </a:solidFill>
                <a:latin typeface="+mj-lt"/>
                <a:ea typeface="Geneva"/>
                <a:cs typeface="Times New Roman" panose="02020603050405020304" pitchFamily="18" charset="0"/>
              </a:rPr>
              <a:t>Most </a:t>
            </a:r>
            <a:r>
              <a:rPr lang="en-US" sz="1600" dirty="0">
                <a:solidFill>
                  <a:srgbClr val="000000"/>
                </a:solidFill>
                <a:latin typeface="+mj-lt"/>
                <a:ea typeface="Geneva"/>
                <a:cs typeface="Times New Roman" panose="02020603050405020304" pitchFamily="18" charset="0"/>
              </a:rPr>
              <a:t>appropriate ‘category’, ‘type’, ‘geography’ are </a:t>
            </a:r>
            <a:r>
              <a:rPr lang="en-US" sz="1600" dirty="0" smtClean="0">
                <a:solidFill>
                  <a:srgbClr val="000000"/>
                </a:solidFill>
                <a:latin typeface="+mj-lt"/>
                <a:ea typeface="Geneva"/>
                <a:cs typeface="Times New Roman" panose="02020603050405020304" pitchFamily="18" charset="0"/>
              </a:rPr>
              <a:t>selected </a:t>
            </a:r>
            <a:r>
              <a:rPr lang="en-US" sz="1600" b="1" dirty="0" smtClean="0">
                <a:solidFill>
                  <a:srgbClr val="459D2D"/>
                </a:solidFill>
                <a:ea typeface="Geneva"/>
                <a:cs typeface="Times New Roman" panose="02020603050405020304" pitchFamily="18" charset="0"/>
              </a:rPr>
              <a:t>(+)</a:t>
            </a:r>
          </a:p>
        </p:txBody>
      </p:sp>
    </p:spTree>
    <p:extLst>
      <p:ext uri="{BB962C8B-B14F-4D97-AF65-F5344CB8AC3E}">
        <p14:creationId xmlns:p14="http://schemas.microsoft.com/office/powerpoint/2010/main" val="1607375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4" name="Title 2"/>
          <p:cNvSpPr>
            <a:spLocks noGrp="1"/>
          </p:cNvSpPr>
          <p:nvPr>
            <p:ph type="title"/>
          </p:nvPr>
        </p:nvSpPr>
        <p:spPr>
          <a:xfrm>
            <a:off x="457200" y="274638"/>
            <a:ext cx="8229600" cy="522804"/>
          </a:xfrm>
          <a:solidFill>
            <a:schemeClr val="bg1">
              <a:lumMod val="85000"/>
            </a:schemeClr>
          </a:solidFill>
          <a:ln w="9525">
            <a:noFill/>
            <a:miter lim="800000"/>
            <a:headEnd/>
            <a:tailEnd/>
          </a:ln>
          <a:effectLst>
            <a:outerShdw blurRad="50800" dist="50800" dir="5400000" algn="ctr" rotWithShape="0">
              <a:schemeClr val="bg1"/>
            </a:outerShdw>
          </a:effectLst>
        </p:spPr>
        <p:txBody>
          <a:bodyPr vert="horz" wrap="square" lIns="91440" tIns="45720" rIns="91440" bIns="45720" numCol="1" anchor="t" anchorCtr="0" compatLnSpc="1">
            <a:prstTxWarp prst="textNoShape">
              <a:avLst/>
            </a:prstTxWarp>
          </a:bodyPr>
          <a:lstStyle/>
          <a:p>
            <a:r>
              <a:rPr lang="en-US" dirty="0">
                <a:latin typeface="Arial" charset="0"/>
                <a:ea typeface="Geneva" charset="0"/>
              </a:rPr>
              <a:t>CAR 133912678 - SCC Audit Finding</a:t>
            </a:r>
          </a:p>
        </p:txBody>
      </p:sp>
      <p:sp>
        <p:nvSpPr>
          <p:cNvPr id="21515" name="Slide Number Placeholder 5"/>
          <p:cNvSpPr>
            <a:spLocks noGrp="1"/>
          </p:cNvSpPr>
          <p:nvPr>
            <p:ph type="sldNum" sz="quarter" idx="10"/>
          </p:nvPr>
        </p:nvSpPr>
        <p:spPr bwMode="auto">
          <a:noFill/>
          <a:ln>
            <a:miter lim="800000"/>
            <a:headEnd/>
            <a:tailEnd/>
          </a:ln>
        </p:spPr>
        <p:txBody>
          <a:bodyPr/>
          <a:lstStyle/>
          <a:p>
            <a:fld id="{EFF2892C-045B-1445-8906-9DBCE125DF77}" type="slidenum">
              <a:rPr lang="en-US">
                <a:ea typeface="Geneva" charset="0"/>
                <a:cs typeface="Geneva" charset="0"/>
              </a:rPr>
              <a:pPr/>
              <a:t>16</a:t>
            </a:fld>
            <a:endParaRPr lang="en-US">
              <a:ea typeface="Geneva" charset="0"/>
              <a:cs typeface="Geneva" charset="0"/>
            </a:endParaRPr>
          </a:p>
        </p:txBody>
      </p:sp>
      <p:sp>
        <p:nvSpPr>
          <p:cNvPr id="6" name="Rectangle 5"/>
          <p:cNvSpPr/>
          <p:nvPr/>
        </p:nvSpPr>
        <p:spPr>
          <a:xfrm>
            <a:off x="457200" y="1162986"/>
            <a:ext cx="8229600" cy="5324535"/>
          </a:xfrm>
          <a:prstGeom prst="rect">
            <a:avLst/>
          </a:prstGeom>
        </p:spPr>
        <p:txBody>
          <a:bodyPr wrap="square">
            <a:spAutoFit/>
          </a:bodyPr>
          <a:lstStyle/>
          <a:p>
            <a:pPr>
              <a:spcBef>
                <a:spcPts val="1200"/>
              </a:spcBef>
              <a:spcAft>
                <a:spcPts val="0"/>
              </a:spcAft>
            </a:pPr>
            <a:r>
              <a:rPr lang="en-US" sz="1600" b="1" dirty="0" smtClean="0">
                <a:latin typeface="+mj-lt"/>
                <a:ea typeface="Times New Roman" panose="02020603050405020304" pitchFamily="18" charset="0"/>
                <a:cs typeface="Times New Roman" panose="02020603050405020304" pitchFamily="18" charset="0"/>
              </a:rPr>
              <a:t>COMPETIVENESS: Customer Focus / Achieve Business Results / Flexibility</a:t>
            </a:r>
            <a:endParaRPr lang="en-US" sz="1600" b="1" dirty="0">
              <a:latin typeface="+mj-lt"/>
              <a:ea typeface="Times New Roman" panose="02020603050405020304" pitchFamily="18" charset="0"/>
              <a:cs typeface="Times New Roman" panose="02020603050405020304" pitchFamily="18" charset="0"/>
            </a:endParaRPr>
          </a:p>
          <a:p>
            <a:pPr marL="285750" indent="-285750">
              <a:spcBef>
                <a:spcPts val="1200"/>
              </a:spcBef>
              <a:buFont typeface="Arial" panose="020B0604020202020204" pitchFamily="34" charset="0"/>
              <a:buChar char="•"/>
            </a:pPr>
            <a:r>
              <a:rPr lang="en-US" sz="1600" dirty="0"/>
              <a:t>Assists customers as they address all aspects of the CAR – analysis, root cause statement, milestone, containment, verification, etc</a:t>
            </a:r>
            <a:r>
              <a:rPr lang="en-US" sz="1600" dirty="0" smtClean="0"/>
              <a:t>. </a:t>
            </a:r>
            <a:r>
              <a:rPr lang="en-US" sz="1600" b="1" dirty="0" smtClean="0">
                <a:solidFill>
                  <a:srgbClr val="459D2D"/>
                </a:solidFill>
                <a:ea typeface="Geneva"/>
                <a:cs typeface="Times New Roman" panose="02020603050405020304" pitchFamily="18" charset="0"/>
              </a:rPr>
              <a:t>(+)</a:t>
            </a:r>
            <a:endParaRPr lang="en-US" sz="1600" dirty="0"/>
          </a:p>
          <a:p>
            <a:pPr marL="285750" indent="-285750">
              <a:spcBef>
                <a:spcPts val="1200"/>
              </a:spcBef>
              <a:buFont typeface="Arial" panose="020B0604020202020204" pitchFamily="34" charset="0"/>
              <a:buChar char="•"/>
            </a:pPr>
            <a:r>
              <a:rPr lang="en-US" sz="1600" dirty="0"/>
              <a:t>Verifies CARs </a:t>
            </a:r>
            <a:r>
              <a:rPr lang="en-US" sz="1600" dirty="0" smtClean="0"/>
              <a:t>timely </a:t>
            </a:r>
            <a:r>
              <a:rPr lang="en-US" sz="1600" b="1" dirty="0" smtClean="0">
                <a:solidFill>
                  <a:srgbClr val="459D2D"/>
                </a:solidFill>
                <a:ea typeface="Geneva"/>
                <a:cs typeface="Times New Roman" panose="02020603050405020304" pitchFamily="18" charset="0"/>
              </a:rPr>
              <a:t>(+)</a:t>
            </a:r>
            <a:endParaRPr lang="en-US" sz="1600" dirty="0"/>
          </a:p>
          <a:p>
            <a:pPr marL="285750" indent="-285750">
              <a:spcBef>
                <a:spcPts val="1200"/>
              </a:spcBef>
              <a:buFont typeface="Arial" panose="020B0604020202020204" pitchFamily="34" charset="0"/>
              <a:buChar char="•"/>
            </a:pPr>
            <a:r>
              <a:rPr lang="en-US" sz="1600" dirty="0" smtClean="0"/>
              <a:t>(</a:t>
            </a:r>
            <a:r>
              <a:rPr lang="en-US" sz="1600" dirty="0"/>
              <a:t>C) Analysis shows clear path to root cause and scope; stakeholders </a:t>
            </a:r>
            <a:r>
              <a:rPr lang="en-US" sz="1600" dirty="0" smtClean="0"/>
              <a:t>identified </a:t>
            </a:r>
            <a:r>
              <a:rPr lang="en-US" sz="1600" b="1" dirty="0" smtClean="0">
                <a:solidFill>
                  <a:srgbClr val="FF0000"/>
                </a:solidFill>
              </a:rPr>
              <a:t>(-)</a:t>
            </a:r>
            <a:endParaRPr lang="en-US" sz="1600" b="1" dirty="0">
              <a:solidFill>
                <a:srgbClr val="FF0000"/>
              </a:solidFill>
            </a:endParaRPr>
          </a:p>
          <a:p>
            <a:pPr marL="285750" indent="-285750">
              <a:spcBef>
                <a:spcPts val="1200"/>
              </a:spcBef>
              <a:buFont typeface="Arial" panose="020B0604020202020204" pitchFamily="34" charset="0"/>
              <a:buChar char="•"/>
            </a:pPr>
            <a:r>
              <a:rPr lang="en-US" sz="1600" dirty="0"/>
              <a:t>(C) Root cause statement is succinct, reasonable, </a:t>
            </a:r>
            <a:r>
              <a:rPr lang="en-US" sz="1600" dirty="0" smtClean="0"/>
              <a:t>complete </a:t>
            </a:r>
            <a:r>
              <a:rPr lang="en-US" sz="1600" b="1" dirty="0">
                <a:solidFill>
                  <a:srgbClr val="FF0000"/>
                </a:solidFill>
              </a:rPr>
              <a:t>(-)</a:t>
            </a:r>
          </a:p>
          <a:p>
            <a:pPr marL="285750" indent="-285750">
              <a:spcBef>
                <a:spcPts val="1200"/>
              </a:spcBef>
              <a:buFont typeface="Arial" panose="020B0604020202020204" pitchFamily="34" charset="0"/>
              <a:buChar char="•"/>
            </a:pPr>
            <a:r>
              <a:rPr lang="en-US" sz="1600" dirty="0" smtClean="0"/>
              <a:t>(</a:t>
            </a:r>
            <a:r>
              <a:rPr lang="en-US" sz="1600" dirty="0"/>
              <a:t>C) Corrective actions fix the objective evidence and other problems found; address entire root cause and scope.  </a:t>
            </a:r>
            <a:r>
              <a:rPr lang="en-US" sz="1600" b="1" dirty="0">
                <a:solidFill>
                  <a:srgbClr val="459D2D"/>
                </a:solidFill>
                <a:ea typeface="Geneva"/>
                <a:cs typeface="Times New Roman" panose="02020603050405020304" pitchFamily="18" charset="0"/>
              </a:rPr>
              <a:t>(+)</a:t>
            </a:r>
            <a:endParaRPr lang="en-US" sz="1600" dirty="0"/>
          </a:p>
          <a:p>
            <a:pPr marL="285750" indent="-285750">
              <a:spcBef>
                <a:spcPts val="1200"/>
              </a:spcBef>
              <a:buFont typeface="Arial" panose="020B0604020202020204" pitchFamily="34" charset="0"/>
              <a:buChar char="•"/>
            </a:pPr>
            <a:r>
              <a:rPr lang="en-US" sz="1600" dirty="0" smtClean="0"/>
              <a:t>(</a:t>
            </a:r>
            <a:r>
              <a:rPr lang="en-US" sz="1600" dirty="0"/>
              <a:t>C) Milestones address containment &amp; owner’s verification; completed per milestone </a:t>
            </a:r>
            <a:r>
              <a:rPr lang="en-US" sz="1600" dirty="0" smtClean="0"/>
              <a:t>expectations </a:t>
            </a:r>
            <a:r>
              <a:rPr lang="en-US" sz="1600" b="1" dirty="0">
                <a:solidFill>
                  <a:srgbClr val="459D2D"/>
                </a:solidFill>
                <a:ea typeface="Geneva"/>
                <a:cs typeface="Times New Roman" panose="02020603050405020304" pitchFamily="18" charset="0"/>
              </a:rPr>
              <a:t>(+)</a:t>
            </a:r>
            <a:endParaRPr lang="en-US" sz="1600" dirty="0"/>
          </a:p>
          <a:p>
            <a:pPr marL="285750" indent="-285750">
              <a:spcBef>
                <a:spcPts val="1200"/>
              </a:spcBef>
              <a:buFont typeface="Arial" panose="020B0604020202020204" pitchFamily="34" charset="0"/>
              <a:buChar char="•"/>
            </a:pPr>
            <a:r>
              <a:rPr lang="en-US" sz="1600" dirty="0" smtClean="0"/>
              <a:t>(</a:t>
            </a:r>
            <a:r>
              <a:rPr lang="en-US" sz="1600" dirty="0"/>
              <a:t>P) Verification per requirements </a:t>
            </a:r>
            <a:r>
              <a:rPr lang="en-US" sz="1600" b="1" dirty="0" smtClean="0">
                <a:solidFill>
                  <a:srgbClr val="459D2D"/>
                </a:solidFill>
                <a:ea typeface="Geneva"/>
                <a:cs typeface="Times New Roman" panose="02020603050405020304" pitchFamily="18" charset="0"/>
              </a:rPr>
              <a:t>(+)</a:t>
            </a:r>
          </a:p>
          <a:p>
            <a:pPr>
              <a:spcBef>
                <a:spcPts val="1200"/>
              </a:spcBef>
              <a:spcAft>
                <a:spcPts val="0"/>
              </a:spcAft>
            </a:pPr>
            <a:r>
              <a:rPr lang="en-US" sz="1600" b="1" dirty="0">
                <a:ea typeface="Times New Roman" panose="02020603050405020304" pitchFamily="18" charset="0"/>
                <a:cs typeface="Times New Roman" panose="02020603050405020304" pitchFamily="18" charset="0"/>
              </a:rPr>
              <a:t>COLLABORATION: Leading &amp; Engaging / Teamwork / Communication</a:t>
            </a:r>
          </a:p>
          <a:p>
            <a:pPr marL="285750" indent="-285750">
              <a:spcBef>
                <a:spcPts val="1200"/>
              </a:spcBef>
              <a:buFont typeface="Arial" panose="020B0604020202020204" pitchFamily="34" charset="0"/>
              <a:buChar char="•"/>
            </a:pPr>
            <a:r>
              <a:rPr lang="en-US" sz="1600" dirty="0"/>
              <a:t>Provides pertinent feedback at appropriate times; shares information and keeps others informed </a:t>
            </a:r>
            <a:r>
              <a:rPr lang="en-US" sz="1600" b="1" dirty="0">
                <a:solidFill>
                  <a:srgbClr val="459D2D"/>
                </a:solidFill>
                <a:ea typeface="Geneva"/>
                <a:cs typeface="Times New Roman" panose="02020603050405020304" pitchFamily="18" charset="0"/>
              </a:rPr>
              <a:t>(+)</a:t>
            </a:r>
            <a:endParaRPr lang="en-US" sz="1600" dirty="0"/>
          </a:p>
          <a:p>
            <a:pPr marL="285750" indent="-285750">
              <a:spcBef>
                <a:spcPts val="1200"/>
              </a:spcBef>
              <a:buFont typeface="Arial" panose="020B0604020202020204" pitchFamily="34" charset="0"/>
              <a:buChar char="•"/>
            </a:pPr>
            <a:endParaRPr lang="en-US" sz="1600" b="1" dirty="0">
              <a:latin typeface="+mj-lt"/>
              <a:ea typeface="Times New Roman" panose="02020603050405020304" pitchFamily="18" charset="0"/>
            </a:endParaRPr>
          </a:p>
        </p:txBody>
      </p:sp>
    </p:spTree>
    <p:extLst>
      <p:ext uri="{BB962C8B-B14F-4D97-AF65-F5344CB8AC3E}">
        <p14:creationId xmlns:p14="http://schemas.microsoft.com/office/powerpoint/2010/main" val="16890823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latin typeface="Arial" charset="0"/>
                <a:ea typeface="Geneva" charset="0"/>
              </a:rPr>
              <a:t>Finding CAR # </a:t>
            </a:r>
            <a:r>
              <a:rPr lang="en-US" dirty="0"/>
              <a:t>133912678</a:t>
            </a:r>
            <a:r>
              <a:rPr lang="en-US" dirty="0" smtClean="0"/>
              <a:t/>
            </a:r>
            <a:br>
              <a:rPr lang="en-US" dirty="0" smtClean="0"/>
            </a:br>
            <a:r>
              <a:rPr lang="en-US" dirty="0" smtClean="0"/>
              <a:t>(Ronald Tse)</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277505166"/>
              </p:ext>
            </p:extLst>
          </p:nvPr>
        </p:nvGraphicFramePr>
        <p:xfrm>
          <a:off x="7788275" y="277792"/>
          <a:ext cx="914400" cy="869971"/>
        </p:xfrm>
        <a:graphic>
          <a:graphicData uri="http://schemas.openxmlformats.org/presentationml/2006/ole">
            <mc:AlternateContent xmlns:mc="http://schemas.openxmlformats.org/markup-compatibility/2006">
              <mc:Choice xmlns:v="urn:schemas-microsoft-com:vml" Requires="v">
                <p:oleObj spid="_x0000_s1027" name="Document" showAsIcon="1" r:id="rId3" imgW="914400" imgH="771480" progId="Word.Document.12">
                  <p:embed/>
                </p:oleObj>
              </mc:Choice>
              <mc:Fallback>
                <p:oleObj name="Document" showAsIcon="1" r:id="rId3" imgW="914400" imgH="771480" progId="Word.Document.12">
                  <p:embed/>
                  <p:pic>
                    <p:nvPicPr>
                      <p:cNvPr id="0" name=""/>
                      <p:cNvPicPr>
                        <a:picLocks noChangeAspect="1" noChangeArrowheads="1"/>
                      </p:cNvPicPr>
                      <p:nvPr/>
                    </p:nvPicPr>
                    <p:blipFill>
                      <a:blip r:embed="rId4"/>
                      <a:srcRect/>
                      <a:stretch>
                        <a:fillRect/>
                      </a:stretch>
                    </p:blipFill>
                    <p:spPr bwMode="auto">
                      <a:xfrm>
                        <a:off x="7788275" y="277792"/>
                        <a:ext cx="914400" cy="869971"/>
                      </a:xfrm>
                      <a:prstGeom prst="rect">
                        <a:avLst/>
                      </a:prstGeom>
                      <a:noFill/>
                      <a:ln w="38100">
                        <a:solidFill>
                          <a:srgbClr val="0000FF"/>
                        </a:solidFill>
                        <a:prstDash val="sysDash"/>
                      </a:ln>
                    </p:spPr>
                  </p:pic>
                </p:oleObj>
              </mc:Fallback>
            </mc:AlternateContent>
          </a:graphicData>
        </a:graphic>
      </p:graphicFrame>
    </p:spTree>
    <p:extLst>
      <p:ext uri="{BB962C8B-B14F-4D97-AF65-F5344CB8AC3E}">
        <p14:creationId xmlns:p14="http://schemas.microsoft.com/office/powerpoint/2010/main" val="27077675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p:nvPr/>
        </p:nvPicPr>
        <p:blipFill>
          <a:blip r:embed="rId2"/>
          <a:stretch>
            <a:fillRect/>
          </a:stretch>
        </p:blipFill>
        <p:spPr>
          <a:xfrm>
            <a:off x="1213941" y="761736"/>
            <a:ext cx="6889528" cy="5812487"/>
          </a:xfrm>
          <a:prstGeom prst="rect">
            <a:avLst/>
          </a:prstGeom>
          <a:ln>
            <a:noFill/>
          </a:ln>
          <a:effectLst>
            <a:outerShdw blurRad="292100" dist="139700" dir="2700000" algn="tl" rotWithShape="0">
              <a:srgbClr val="333333">
                <a:alpha val="65000"/>
              </a:srgbClr>
            </a:outerShdw>
          </a:effectLst>
        </p:spPr>
      </p:pic>
      <p:sp>
        <p:nvSpPr>
          <p:cNvPr id="14338" name="Title 3"/>
          <p:cNvSpPr>
            <a:spLocks noGrp="1"/>
          </p:cNvSpPr>
          <p:nvPr>
            <p:ph type="title"/>
          </p:nvPr>
        </p:nvSpPr>
        <p:spPr>
          <a:xfrm>
            <a:off x="283580" y="193615"/>
            <a:ext cx="8229600" cy="489291"/>
          </a:xfrm>
        </p:spPr>
        <p:txBody>
          <a:bodyPr/>
          <a:lstStyle/>
          <a:p>
            <a:pPr marL="514350" indent="-514350" eaLnBrk="1" hangingPunct="1"/>
            <a:r>
              <a:rPr lang="en-US" dirty="0" smtClean="0">
                <a:latin typeface="Arial" charset="0"/>
                <a:cs typeface="Arial" charset="0"/>
              </a:rPr>
              <a:t>CAR No. </a:t>
            </a:r>
            <a:r>
              <a:rPr lang="en-US" dirty="0"/>
              <a:t>133912678</a:t>
            </a:r>
            <a:endParaRPr lang="en-US" dirty="0">
              <a:latin typeface="Arial" charset="0"/>
              <a:cs typeface="Arial" charset="0"/>
            </a:endParaRPr>
          </a:p>
        </p:txBody>
      </p:sp>
      <p:sp>
        <p:nvSpPr>
          <p:cNvPr id="14340" name="Slide Number Placeholder 8"/>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1A0C2F37-C9FD-4799-AA5A-0E5311F50DB9}" type="slidenum">
              <a:rPr lang="en-US">
                <a:solidFill>
                  <a:srgbClr val="000000"/>
                </a:solidFill>
              </a:rPr>
              <a:pPr eaLnBrk="1" hangingPunct="1"/>
              <a:t>18</a:t>
            </a:fld>
            <a:endParaRPr lang="en-US">
              <a:solidFill>
                <a:srgbClr val="000000"/>
              </a:solidFill>
            </a:endParaRPr>
          </a:p>
        </p:txBody>
      </p:sp>
    </p:spTree>
    <p:extLst>
      <p:ext uri="{BB962C8B-B14F-4D97-AF65-F5344CB8AC3E}">
        <p14:creationId xmlns:p14="http://schemas.microsoft.com/office/powerpoint/2010/main" val="30046651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p:nvPr/>
        </p:nvPicPr>
        <p:blipFill rotWithShape="1">
          <a:blip r:embed="rId3"/>
          <a:srcRect b="46438"/>
          <a:stretch/>
        </p:blipFill>
        <p:spPr>
          <a:xfrm>
            <a:off x="222042" y="820918"/>
            <a:ext cx="8780064" cy="4102464"/>
          </a:xfrm>
          <a:prstGeom prst="rect">
            <a:avLst/>
          </a:prstGeom>
        </p:spPr>
      </p:pic>
      <p:sp>
        <p:nvSpPr>
          <p:cNvPr id="15363"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D8F601E0-8679-4233-8D0A-8DA9A66787BC}" type="slidenum">
              <a:rPr lang="en-US">
                <a:solidFill>
                  <a:srgbClr val="000000"/>
                </a:solidFill>
              </a:rPr>
              <a:pPr eaLnBrk="1" hangingPunct="1"/>
              <a:t>19</a:t>
            </a:fld>
            <a:endParaRPr lang="en-US">
              <a:solidFill>
                <a:srgbClr val="000000"/>
              </a:solidFill>
            </a:endParaRPr>
          </a:p>
        </p:txBody>
      </p:sp>
      <p:sp>
        <p:nvSpPr>
          <p:cNvPr id="11" name="Title 3"/>
          <p:cNvSpPr>
            <a:spLocks noGrp="1"/>
          </p:cNvSpPr>
          <p:nvPr>
            <p:ph type="title"/>
          </p:nvPr>
        </p:nvSpPr>
        <p:spPr>
          <a:xfrm>
            <a:off x="283580" y="193615"/>
            <a:ext cx="8229600" cy="489291"/>
          </a:xfrm>
        </p:spPr>
        <p:txBody>
          <a:bodyPr/>
          <a:lstStyle/>
          <a:p>
            <a:pPr marL="514350" indent="-514350" eaLnBrk="1" hangingPunct="1"/>
            <a:r>
              <a:rPr lang="en-US" dirty="0">
                <a:latin typeface="Arial" charset="0"/>
                <a:cs typeface="Arial" charset="0"/>
              </a:rPr>
              <a:t>CAR No. </a:t>
            </a:r>
            <a:r>
              <a:rPr lang="en-US" dirty="0"/>
              <a:t>133912678</a:t>
            </a:r>
            <a:endParaRPr lang="en-US" dirty="0">
              <a:latin typeface="Arial" charset="0"/>
              <a:cs typeface="Arial" charset="0"/>
            </a:endParaRPr>
          </a:p>
        </p:txBody>
      </p:sp>
      <p:sp>
        <p:nvSpPr>
          <p:cNvPr id="15" name="圆角矩形 2"/>
          <p:cNvSpPr/>
          <p:nvPr/>
        </p:nvSpPr>
        <p:spPr>
          <a:xfrm>
            <a:off x="283580" y="1958675"/>
            <a:ext cx="8677849" cy="1933958"/>
          </a:xfrm>
          <a:prstGeom prst="roundRect">
            <a:avLst/>
          </a:prstGeom>
          <a:noFill/>
          <a:ln w="28575">
            <a:solidFill>
              <a:srgbClr val="FF000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solidFill>
                <a:prstClr val="white"/>
              </a:solidFill>
              <a:cs typeface="Arial" pitchFamily="34" charset="0"/>
            </a:endParaRPr>
          </a:p>
        </p:txBody>
      </p:sp>
      <p:sp>
        <p:nvSpPr>
          <p:cNvPr id="16" name="圆角矩形标注 4"/>
          <p:cNvSpPr/>
          <p:nvPr/>
        </p:nvSpPr>
        <p:spPr>
          <a:xfrm>
            <a:off x="5013433" y="111727"/>
            <a:ext cx="4083269" cy="1887433"/>
          </a:xfrm>
          <a:prstGeom prst="wedgeRoundRectCallout">
            <a:avLst>
              <a:gd name="adj1" fmla="val -48421"/>
              <a:gd name="adj2" fmla="val 69175"/>
              <a:gd name="adj3" fmla="val 16667"/>
            </a:avLst>
          </a:prstGeom>
          <a:solidFill>
            <a:schemeClr val="accent1">
              <a:lumMod val="5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spcBef>
                <a:spcPts val="0"/>
              </a:spcBef>
              <a:spcAft>
                <a:spcPts val="0"/>
              </a:spcAft>
            </a:pPr>
            <a:r>
              <a:rPr lang="en-US" sz="1300" dirty="0">
                <a:solidFill>
                  <a:prstClr val="white"/>
                </a:solidFill>
                <a:ea typeface="Times New Roman"/>
                <a:cs typeface="Times New Roman"/>
              </a:rPr>
              <a:t>The “5 WHYs” approach hasn’t been utilized.  At least its rationale hasn’t been well illustrated and documented in this field as record.</a:t>
            </a:r>
          </a:p>
          <a:p>
            <a:pPr>
              <a:spcBef>
                <a:spcPts val="0"/>
              </a:spcBef>
              <a:spcAft>
                <a:spcPts val="0"/>
              </a:spcAft>
            </a:pPr>
            <a:endParaRPr lang="en-US" sz="1300" dirty="0">
              <a:solidFill>
                <a:prstClr val="white"/>
              </a:solidFill>
              <a:ea typeface="Times New Roman"/>
              <a:cs typeface="Times New Roman"/>
            </a:endParaRPr>
          </a:p>
          <a:p>
            <a:pPr>
              <a:spcBef>
                <a:spcPts val="0"/>
              </a:spcBef>
              <a:spcAft>
                <a:spcPts val="0"/>
              </a:spcAft>
            </a:pPr>
            <a:r>
              <a:rPr lang="en-US" sz="1300" dirty="0">
                <a:solidFill>
                  <a:prstClr val="white"/>
                </a:solidFill>
                <a:ea typeface="Times New Roman"/>
                <a:cs typeface="Times New Roman"/>
              </a:rPr>
              <a:t>It sounds to be that “remote working location”, “broken scanner” and “personal vacation” are </a:t>
            </a:r>
            <a:r>
              <a:rPr lang="en-US" sz="1300" dirty="0" smtClean="0">
                <a:solidFill>
                  <a:prstClr val="white"/>
                </a:solidFill>
                <a:ea typeface="Times New Roman"/>
                <a:cs typeface="Times New Roman"/>
              </a:rPr>
              <a:t>some reasons only resulting such nonconformance…  They may not be root causes.</a:t>
            </a:r>
            <a:endParaRPr lang="en-US" sz="1300" dirty="0">
              <a:solidFill>
                <a:prstClr val="white"/>
              </a:solidFill>
              <a:ea typeface="Times New Roman"/>
              <a:cs typeface="Times New Roman"/>
            </a:endParaRPr>
          </a:p>
        </p:txBody>
      </p:sp>
      <p:sp>
        <p:nvSpPr>
          <p:cNvPr id="21" name="圆角矩形 2"/>
          <p:cNvSpPr/>
          <p:nvPr/>
        </p:nvSpPr>
        <p:spPr>
          <a:xfrm>
            <a:off x="283580" y="3939931"/>
            <a:ext cx="8672589" cy="521702"/>
          </a:xfrm>
          <a:prstGeom prst="roundRect">
            <a:avLst/>
          </a:prstGeom>
          <a:noFill/>
          <a:ln w="28575">
            <a:solidFill>
              <a:srgbClr val="0000FF"/>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solidFill>
                <a:prstClr val="white"/>
              </a:solidFill>
              <a:cs typeface="Arial" pitchFamily="34" charset="0"/>
            </a:endParaRPr>
          </a:p>
        </p:txBody>
      </p:sp>
      <p:sp>
        <p:nvSpPr>
          <p:cNvPr id="22" name="圆角矩形 2"/>
          <p:cNvSpPr/>
          <p:nvPr/>
        </p:nvSpPr>
        <p:spPr>
          <a:xfrm>
            <a:off x="283580" y="4565310"/>
            <a:ext cx="8667329" cy="479655"/>
          </a:xfrm>
          <a:prstGeom prst="roundRect">
            <a:avLst/>
          </a:prstGeom>
          <a:noFill/>
          <a:ln w="28575">
            <a:solidFill>
              <a:schemeClr val="accent4">
                <a:lumMod val="75000"/>
              </a:schemeClr>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solidFill>
                <a:prstClr val="white"/>
              </a:solidFill>
              <a:cs typeface="Arial" pitchFamily="34" charset="0"/>
            </a:endParaRPr>
          </a:p>
        </p:txBody>
      </p:sp>
      <p:sp>
        <p:nvSpPr>
          <p:cNvPr id="20" name="圆角矩形标注 4"/>
          <p:cNvSpPr/>
          <p:nvPr/>
        </p:nvSpPr>
        <p:spPr>
          <a:xfrm>
            <a:off x="5707117" y="4635526"/>
            <a:ext cx="3279224" cy="1232010"/>
          </a:xfrm>
          <a:prstGeom prst="wedgeRoundRectCallout">
            <a:avLst>
              <a:gd name="adj1" fmla="val 670"/>
              <a:gd name="adj2" fmla="val -79399"/>
              <a:gd name="adj3" fmla="val 16667"/>
            </a:avLst>
          </a:prstGeom>
          <a:solidFill>
            <a:schemeClr val="accent4">
              <a:lumMod val="75000"/>
            </a:schemeClr>
          </a:solidFill>
          <a:ln/>
        </p:spPr>
        <p:style>
          <a:lnRef idx="3">
            <a:schemeClr val="lt1"/>
          </a:lnRef>
          <a:fillRef idx="1">
            <a:schemeClr val="accent4"/>
          </a:fillRef>
          <a:effectRef idx="1">
            <a:schemeClr val="accent4"/>
          </a:effectRef>
          <a:fontRef idx="minor">
            <a:schemeClr val="lt1"/>
          </a:fontRef>
        </p:style>
        <p:txBody>
          <a:bodyPr rtlCol="0" anchor="ctr"/>
          <a:lstStyle/>
          <a:p>
            <a:pPr>
              <a:spcBef>
                <a:spcPts val="0"/>
              </a:spcBef>
              <a:spcAft>
                <a:spcPts val="0"/>
              </a:spcAft>
            </a:pPr>
            <a:r>
              <a:rPr lang="en-US" sz="1200" dirty="0">
                <a:solidFill>
                  <a:prstClr val="white"/>
                </a:solidFill>
              </a:rPr>
              <a:t>There is no statement indicating that what specific nonconformance is found after the root cause analysis, although the widespread of the discrepancy has been mentioned in the “Analyze” field.</a:t>
            </a:r>
            <a:endParaRPr lang="en-US" sz="1200" dirty="0">
              <a:solidFill>
                <a:prstClr val="white"/>
              </a:solidFill>
              <a:ea typeface="Times New Roman"/>
              <a:cs typeface="Times New Roman"/>
            </a:endParaRPr>
          </a:p>
        </p:txBody>
      </p:sp>
      <p:sp>
        <p:nvSpPr>
          <p:cNvPr id="23" name="圆角矩形标注 4"/>
          <p:cNvSpPr/>
          <p:nvPr/>
        </p:nvSpPr>
        <p:spPr>
          <a:xfrm>
            <a:off x="222042" y="4785653"/>
            <a:ext cx="5343186" cy="1123823"/>
          </a:xfrm>
          <a:prstGeom prst="wedgeRoundRectCallout">
            <a:avLst>
              <a:gd name="adj1" fmla="val -15661"/>
              <a:gd name="adj2" fmla="val -109430"/>
              <a:gd name="adj3" fmla="val 16667"/>
            </a:avLst>
          </a:prstGeom>
          <a:solidFill>
            <a:srgbClr val="002060"/>
          </a:solidFill>
          <a:ln/>
        </p:spPr>
        <p:style>
          <a:lnRef idx="3">
            <a:schemeClr val="lt1"/>
          </a:lnRef>
          <a:fillRef idx="1">
            <a:schemeClr val="accent4"/>
          </a:fillRef>
          <a:effectRef idx="1">
            <a:schemeClr val="accent4"/>
          </a:effectRef>
          <a:fontRef idx="minor">
            <a:schemeClr val="lt1"/>
          </a:fontRef>
        </p:style>
        <p:txBody>
          <a:bodyPr rtlCol="0" anchor="ctr"/>
          <a:lstStyle/>
          <a:p>
            <a:pPr>
              <a:spcBef>
                <a:spcPts val="0"/>
              </a:spcBef>
              <a:spcAft>
                <a:spcPts val="0"/>
              </a:spcAft>
            </a:pPr>
            <a:r>
              <a:rPr lang="en-US" sz="1200" dirty="0">
                <a:solidFill>
                  <a:prstClr val="white"/>
                </a:solidFill>
                <a:ea typeface="Times New Roman"/>
                <a:cs typeface="Times New Roman"/>
              </a:rPr>
              <a:t>While both “remote working location” and “personal vacation” are identified as root causes (not sure where does the “broken scanner” go as it is ever mentioned in the “Analyze” field), by applying the common logics, it doesn’t make very much sense that they are the root causes of the discrepancy resulting the unavailability of the required and signed employee confidentiality record. </a:t>
            </a:r>
          </a:p>
        </p:txBody>
      </p:sp>
      <p:sp>
        <p:nvSpPr>
          <p:cNvPr id="4" name="Right Arrow 3"/>
          <p:cNvSpPr/>
          <p:nvPr/>
        </p:nvSpPr>
        <p:spPr>
          <a:xfrm>
            <a:off x="756745" y="3186518"/>
            <a:ext cx="1317080" cy="565675"/>
          </a:xfrm>
          <a:prstGeom prst="right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solidFill>
                <a:prstClr val="white"/>
              </a:solidFill>
              <a:cs typeface="Arial" pitchFamily="34" charset="0"/>
            </a:endParaRPr>
          </a:p>
        </p:txBody>
      </p:sp>
      <p:sp>
        <p:nvSpPr>
          <p:cNvPr id="13" name="TextBox 12"/>
          <p:cNvSpPr txBox="1"/>
          <p:nvPr/>
        </p:nvSpPr>
        <p:spPr>
          <a:xfrm>
            <a:off x="828430" y="5934734"/>
            <a:ext cx="7783304" cy="800219"/>
          </a:xfrm>
          <a:prstGeom prst="rect">
            <a:avLst/>
          </a:prstGeom>
          <a:solidFill>
            <a:srgbClr val="FFFF00"/>
          </a:solidFill>
          <a:effectLst>
            <a:outerShdw blurRad="50800" dist="76200" dir="2700000" algn="tl" rotWithShape="0">
              <a:prstClr val="black">
                <a:alpha val="40000"/>
              </a:prstClr>
            </a:outerShdw>
          </a:effectLst>
        </p:spPr>
        <p:txBody>
          <a:bodyPr wrap="square" rtlCol="0">
            <a:spAutoFit/>
          </a:bodyPr>
          <a:lstStyle/>
          <a:p>
            <a:pPr marL="171450" indent="-171450">
              <a:spcBef>
                <a:spcPts val="600"/>
              </a:spcBef>
              <a:buFont typeface="Wingdings" pitchFamily="2" charset="2"/>
              <a:buChar char="§"/>
              <a:tabLst>
                <a:tab pos="57150" algn="l"/>
              </a:tabLst>
            </a:pPr>
            <a:r>
              <a:rPr lang="en-US" sz="1200" b="1" dirty="0" smtClean="0">
                <a:solidFill>
                  <a:srgbClr val="0000FF"/>
                </a:solidFill>
              </a:rPr>
              <a:t>[Collaboration] (C L) – To be improved by engaging with CAR Owner to get deeper analysis.</a:t>
            </a:r>
          </a:p>
          <a:p>
            <a:pPr marL="171450" indent="-171450">
              <a:spcBef>
                <a:spcPts val="600"/>
              </a:spcBef>
              <a:buFont typeface="Wingdings" pitchFamily="2" charset="2"/>
              <a:buChar char="§"/>
              <a:tabLst>
                <a:tab pos="57150" algn="l"/>
              </a:tabLst>
            </a:pPr>
            <a:r>
              <a:rPr lang="en-US" sz="1200" b="1" dirty="0" smtClean="0">
                <a:solidFill>
                  <a:srgbClr val="0000FF"/>
                </a:solidFill>
              </a:rPr>
              <a:t>[Competitiveness] (C) – To be </a:t>
            </a:r>
            <a:r>
              <a:rPr lang="en-US" sz="1200" b="1" dirty="0">
                <a:solidFill>
                  <a:srgbClr val="0000FF"/>
                </a:solidFill>
              </a:rPr>
              <a:t>improved by engaging with CAR Owner to get </a:t>
            </a:r>
            <a:r>
              <a:rPr lang="en-US" sz="1200" b="1" dirty="0" smtClean="0">
                <a:solidFill>
                  <a:srgbClr val="0000FF"/>
                </a:solidFill>
              </a:rPr>
              <a:t>a clear path of analysis</a:t>
            </a:r>
            <a:r>
              <a:rPr lang="en-US" sz="1200" b="1" dirty="0">
                <a:solidFill>
                  <a:srgbClr val="0000FF"/>
                </a:solidFill>
              </a:rPr>
              <a:t>.</a:t>
            </a:r>
            <a:endParaRPr lang="en-US" sz="1200" b="1" dirty="0" smtClean="0">
              <a:solidFill>
                <a:srgbClr val="0000FF"/>
              </a:solidFill>
            </a:endParaRPr>
          </a:p>
          <a:p>
            <a:pPr marL="171450" indent="-171450">
              <a:spcBef>
                <a:spcPts val="600"/>
              </a:spcBef>
              <a:buFont typeface="Wingdings" pitchFamily="2" charset="2"/>
              <a:buChar char="§"/>
              <a:tabLst>
                <a:tab pos="57150" algn="l"/>
              </a:tabLst>
            </a:pPr>
            <a:r>
              <a:rPr lang="en-US" sz="1200" b="1" dirty="0" smtClean="0">
                <a:solidFill>
                  <a:srgbClr val="0000FF"/>
                </a:solidFill>
              </a:rPr>
              <a:t>[Integrity] (P) – To be improved of determination by declining the insufficient analysis results.</a:t>
            </a:r>
          </a:p>
        </p:txBody>
      </p:sp>
    </p:spTree>
    <p:extLst>
      <p:ext uri="{BB962C8B-B14F-4D97-AF65-F5344CB8AC3E}">
        <p14:creationId xmlns:p14="http://schemas.microsoft.com/office/powerpoint/2010/main" val="3430573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1000"/>
                                        <p:tgtEl>
                                          <p:spTgt spid="13"/>
                                        </p:tgtEl>
                                      </p:cBhvr>
                                    </p:animEffect>
                                    <p:anim calcmode="lin" valueType="num">
                                      <p:cBhvr>
                                        <p:cTn id="29" dur="1000" fill="hold"/>
                                        <p:tgtEl>
                                          <p:spTgt spid="13"/>
                                        </p:tgtEl>
                                        <p:attrNameLst>
                                          <p:attrName>ppt_x</p:attrName>
                                        </p:attrNameLst>
                                      </p:cBhvr>
                                      <p:tavLst>
                                        <p:tav tm="0">
                                          <p:val>
                                            <p:strVal val="#ppt_x"/>
                                          </p:val>
                                        </p:tav>
                                        <p:tav tm="100000">
                                          <p:val>
                                            <p:strVal val="#ppt_x"/>
                                          </p:val>
                                        </p:tav>
                                      </p:tavLst>
                                    </p:anim>
                                    <p:anim calcmode="lin" valueType="num">
                                      <p:cBhvr>
                                        <p:cTn id="30"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 grpId="0" animBg="1"/>
      <p:bldP spid="23" grpId="0" animBg="1"/>
      <p:bldP spid="4" grpId="0" animBg="1"/>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890B14AC-4F6C-4AE0-9876-BF6C9B7B945F}" type="slidenum">
              <a:rPr lang="en-US" smtClean="0"/>
              <a:pPr/>
              <a:t>2</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9188" y="1157288"/>
            <a:ext cx="6905625" cy="454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6821424" y="3438144"/>
            <a:ext cx="2075688" cy="132343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2000" dirty="0" smtClean="0">
                <a:latin typeface="Arial" pitchFamily="34" charset="0"/>
                <a:cs typeface="Arial" pitchFamily="34" charset="0"/>
              </a:rPr>
              <a:t>Good information provided to Owner. . . </a:t>
            </a:r>
          </a:p>
        </p:txBody>
      </p:sp>
      <p:sp>
        <p:nvSpPr>
          <p:cNvPr id="7" name="TextBox 6"/>
          <p:cNvSpPr txBox="1"/>
          <p:nvPr/>
        </p:nvSpPr>
        <p:spPr>
          <a:xfrm>
            <a:off x="6199632" y="4875484"/>
            <a:ext cx="2862072" cy="1015663"/>
          </a:xfrm>
          <a:prstGeom prst="rect">
            <a:avLst/>
          </a:prstGeom>
          <a:solidFill>
            <a:srgbClr val="FFFF00"/>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2000" dirty="0" smtClean="0">
                <a:solidFill>
                  <a:srgbClr val="FF0000"/>
                </a:solidFill>
                <a:latin typeface="Arial" pitchFamily="34" charset="0"/>
                <a:cs typeface="Arial" pitchFamily="34" charset="0"/>
              </a:rPr>
              <a:t>. . . suggest adding guidance on the Scope of Nonconformance</a:t>
            </a:r>
          </a:p>
        </p:txBody>
      </p:sp>
    </p:spTree>
    <p:extLst>
      <p:ext uri="{BB962C8B-B14F-4D97-AF65-F5344CB8AC3E}">
        <p14:creationId xmlns:p14="http://schemas.microsoft.com/office/powerpoint/2010/main" val="18923897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577" y="1528765"/>
            <a:ext cx="8497901" cy="206856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363"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D8F601E0-8679-4233-8D0A-8DA9A66787BC}" type="slidenum">
              <a:rPr lang="en-US">
                <a:solidFill>
                  <a:srgbClr val="000000"/>
                </a:solidFill>
              </a:rPr>
              <a:pPr eaLnBrk="1" hangingPunct="1"/>
              <a:t>20</a:t>
            </a:fld>
            <a:endParaRPr lang="en-US">
              <a:solidFill>
                <a:srgbClr val="000000"/>
              </a:solidFill>
            </a:endParaRPr>
          </a:p>
        </p:txBody>
      </p:sp>
      <p:sp>
        <p:nvSpPr>
          <p:cNvPr id="11" name="Title 3"/>
          <p:cNvSpPr>
            <a:spLocks noGrp="1"/>
          </p:cNvSpPr>
          <p:nvPr>
            <p:ph type="title"/>
          </p:nvPr>
        </p:nvSpPr>
        <p:spPr>
          <a:xfrm>
            <a:off x="283580" y="193615"/>
            <a:ext cx="8229600" cy="489291"/>
          </a:xfrm>
        </p:spPr>
        <p:txBody>
          <a:bodyPr/>
          <a:lstStyle/>
          <a:p>
            <a:pPr marL="514350" indent="-514350" eaLnBrk="1" hangingPunct="1"/>
            <a:r>
              <a:rPr lang="en-US" dirty="0">
                <a:latin typeface="Arial" charset="0"/>
                <a:cs typeface="Arial" charset="0"/>
              </a:rPr>
              <a:t>CAR No. </a:t>
            </a:r>
            <a:r>
              <a:rPr lang="en-US" dirty="0"/>
              <a:t>133912678</a:t>
            </a:r>
            <a:endParaRPr lang="en-US" dirty="0">
              <a:latin typeface="Arial" charset="0"/>
              <a:cs typeface="Arial" charset="0"/>
            </a:endParaRPr>
          </a:p>
        </p:txBody>
      </p:sp>
      <p:sp>
        <p:nvSpPr>
          <p:cNvPr id="9" name="圆角矩形 2"/>
          <p:cNvSpPr/>
          <p:nvPr/>
        </p:nvSpPr>
        <p:spPr>
          <a:xfrm>
            <a:off x="283580" y="2282163"/>
            <a:ext cx="8098419" cy="1233404"/>
          </a:xfrm>
          <a:prstGeom prst="roundRect">
            <a:avLst/>
          </a:prstGeom>
          <a:noFill/>
          <a:ln w="28575">
            <a:solidFill>
              <a:schemeClr val="accent4">
                <a:lumMod val="75000"/>
              </a:schemeClr>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solidFill>
                <a:prstClr val="white"/>
              </a:solidFill>
              <a:cs typeface="Arial" pitchFamily="34" charset="0"/>
            </a:endParaRPr>
          </a:p>
        </p:txBody>
      </p:sp>
      <p:sp>
        <p:nvSpPr>
          <p:cNvPr id="20" name="圆角矩形 2"/>
          <p:cNvSpPr/>
          <p:nvPr/>
        </p:nvSpPr>
        <p:spPr>
          <a:xfrm>
            <a:off x="394138" y="1792235"/>
            <a:ext cx="6716111" cy="264293"/>
          </a:xfrm>
          <a:prstGeom prst="roundRect">
            <a:avLst/>
          </a:prstGeom>
          <a:noFill/>
          <a:ln w="28575">
            <a:solidFill>
              <a:schemeClr val="accent2">
                <a:lumMod val="50000"/>
              </a:schemeClr>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solidFill>
                <a:prstClr val="white"/>
              </a:solidFill>
              <a:cs typeface="Arial" pitchFamily="34" charset="0"/>
            </a:endParaRPr>
          </a:p>
        </p:txBody>
      </p:sp>
      <p:sp>
        <p:nvSpPr>
          <p:cNvPr id="23" name="圆角矩形标注 4"/>
          <p:cNvSpPr/>
          <p:nvPr/>
        </p:nvSpPr>
        <p:spPr>
          <a:xfrm>
            <a:off x="3752193" y="126805"/>
            <a:ext cx="5186854" cy="1370611"/>
          </a:xfrm>
          <a:prstGeom prst="wedgeRoundRectCallout">
            <a:avLst>
              <a:gd name="adj1" fmla="val -83806"/>
              <a:gd name="adj2" fmla="val 80966"/>
              <a:gd name="adj3" fmla="val 16667"/>
            </a:avLst>
          </a:prstGeom>
          <a:solidFill>
            <a:schemeClr val="accent2">
              <a:lumMod val="5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spcBef>
                <a:spcPts val="0"/>
              </a:spcBef>
              <a:spcAft>
                <a:spcPts val="0"/>
              </a:spcAft>
            </a:pPr>
            <a:r>
              <a:rPr lang="en-US" sz="1400" dirty="0">
                <a:solidFill>
                  <a:prstClr val="white"/>
                </a:solidFill>
              </a:rPr>
              <a:t>It is more appropriate to choose “All Sectors” instead of “None” in the Sector/Industry because the employee included in this assessment is a Field Rep.</a:t>
            </a:r>
            <a:endParaRPr lang="en-US" sz="1400" dirty="0" smtClean="0">
              <a:solidFill>
                <a:prstClr val="white"/>
              </a:solidFill>
              <a:ea typeface="Times New Roman"/>
              <a:cs typeface="Times New Roman"/>
            </a:endParaRPr>
          </a:p>
          <a:p>
            <a:pPr>
              <a:spcBef>
                <a:spcPts val="0"/>
              </a:spcBef>
              <a:spcAft>
                <a:spcPts val="0"/>
              </a:spcAft>
            </a:pPr>
            <a:endParaRPr lang="en-US" sz="1400" dirty="0">
              <a:solidFill>
                <a:prstClr val="white"/>
              </a:solidFill>
              <a:ea typeface="Times New Roman"/>
              <a:cs typeface="Times New Roman"/>
            </a:endParaRPr>
          </a:p>
          <a:p>
            <a:pPr>
              <a:spcBef>
                <a:spcPts val="0"/>
              </a:spcBef>
              <a:spcAft>
                <a:spcPts val="0"/>
              </a:spcAft>
            </a:pPr>
            <a:r>
              <a:rPr lang="en-US" sz="1400" dirty="0">
                <a:solidFill>
                  <a:prstClr val="white"/>
                </a:solidFill>
              </a:rPr>
              <a:t>Besides, not clearly illustrated in the field of “Analysis” to support it to be “Local” (isolated case</a:t>
            </a:r>
            <a:r>
              <a:rPr lang="en-US" sz="1400" dirty="0" smtClean="0">
                <a:solidFill>
                  <a:prstClr val="white"/>
                </a:solidFill>
              </a:rPr>
              <a:t>?)</a:t>
            </a:r>
            <a:endParaRPr lang="en-US" sz="1400" dirty="0">
              <a:solidFill>
                <a:prstClr val="white"/>
              </a:solidFill>
              <a:ea typeface="Times New Roman"/>
              <a:cs typeface="Times New Roman"/>
            </a:endParaRPr>
          </a:p>
        </p:txBody>
      </p:sp>
      <p:sp>
        <p:nvSpPr>
          <p:cNvPr id="25" name="圆角矩形标注 4"/>
          <p:cNvSpPr/>
          <p:nvPr/>
        </p:nvSpPr>
        <p:spPr>
          <a:xfrm>
            <a:off x="278321" y="3128879"/>
            <a:ext cx="8660726" cy="2357198"/>
          </a:xfrm>
          <a:custGeom>
            <a:avLst/>
            <a:gdLst>
              <a:gd name="connsiteX0" fmla="*/ 0 w 8660726"/>
              <a:gd name="connsiteY0" fmla="*/ 323437 h 1940581"/>
              <a:gd name="connsiteX1" fmla="*/ 323437 w 8660726"/>
              <a:gd name="connsiteY1" fmla="*/ 0 h 1940581"/>
              <a:gd name="connsiteX2" fmla="*/ 5052090 w 8660726"/>
              <a:gd name="connsiteY2" fmla="*/ 0 h 1940581"/>
              <a:gd name="connsiteX3" fmla="*/ 5679358 w 8660726"/>
              <a:gd name="connsiteY3" fmla="*/ -550504 h 1940581"/>
              <a:gd name="connsiteX4" fmla="*/ 7217272 w 8660726"/>
              <a:gd name="connsiteY4" fmla="*/ 0 h 1940581"/>
              <a:gd name="connsiteX5" fmla="*/ 8337289 w 8660726"/>
              <a:gd name="connsiteY5" fmla="*/ 0 h 1940581"/>
              <a:gd name="connsiteX6" fmla="*/ 8660726 w 8660726"/>
              <a:gd name="connsiteY6" fmla="*/ 323437 h 1940581"/>
              <a:gd name="connsiteX7" fmla="*/ 8660726 w 8660726"/>
              <a:gd name="connsiteY7" fmla="*/ 323430 h 1940581"/>
              <a:gd name="connsiteX8" fmla="*/ 8660726 w 8660726"/>
              <a:gd name="connsiteY8" fmla="*/ 323430 h 1940581"/>
              <a:gd name="connsiteX9" fmla="*/ 8660726 w 8660726"/>
              <a:gd name="connsiteY9" fmla="*/ 808575 h 1940581"/>
              <a:gd name="connsiteX10" fmla="*/ 8660726 w 8660726"/>
              <a:gd name="connsiteY10" fmla="*/ 1617144 h 1940581"/>
              <a:gd name="connsiteX11" fmla="*/ 8337289 w 8660726"/>
              <a:gd name="connsiteY11" fmla="*/ 1940581 h 1940581"/>
              <a:gd name="connsiteX12" fmla="*/ 7217272 w 8660726"/>
              <a:gd name="connsiteY12" fmla="*/ 1940581 h 1940581"/>
              <a:gd name="connsiteX13" fmla="*/ 5052090 w 8660726"/>
              <a:gd name="connsiteY13" fmla="*/ 1940581 h 1940581"/>
              <a:gd name="connsiteX14" fmla="*/ 5052090 w 8660726"/>
              <a:gd name="connsiteY14" fmla="*/ 1940581 h 1940581"/>
              <a:gd name="connsiteX15" fmla="*/ 323437 w 8660726"/>
              <a:gd name="connsiteY15" fmla="*/ 1940581 h 1940581"/>
              <a:gd name="connsiteX16" fmla="*/ 0 w 8660726"/>
              <a:gd name="connsiteY16" fmla="*/ 1617144 h 1940581"/>
              <a:gd name="connsiteX17" fmla="*/ 0 w 8660726"/>
              <a:gd name="connsiteY17" fmla="*/ 808575 h 1940581"/>
              <a:gd name="connsiteX18" fmla="*/ 0 w 8660726"/>
              <a:gd name="connsiteY18" fmla="*/ 323430 h 1940581"/>
              <a:gd name="connsiteX19" fmla="*/ 0 w 8660726"/>
              <a:gd name="connsiteY19" fmla="*/ 323430 h 1940581"/>
              <a:gd name="connsiteX20" fmla="*/ 0 w 8660726"/>
              <a:gd name="connsiteY20" fmla="*/ 323437 h 1940581"/>
              <a:gd name="connsiteX0" fmla="*/ 0 w 8660726"/>
              <a:gd name="connsiteY0" fmla="*/ 873941 h 2491085"/>
              <a:gd name="connsiteX1" fmla="*/ 323437 w 8660726"/>
              <a:gd name="connsiteY1" fmla="*/ 550504 h 2491085"/>
              <a:gd name="connsiteX2" fmla="*/ 6171442 w 8660726"/>
              <a:gd name="connsiteY2" fmla="*/ 566269 h 2491085"/>
              <a:gd name="connsiteX3" fmla="*/ 5679358 w 8660726"/>
              <a:gd name="connsiteY3" fmla="*/ 0 h 2491085"/>
              <a:gd name="connsiteX4" fmla="*/ 7217272 w 8660726"/>
              <a:gd name="connsiteY4" fmla="*/ 550504 h 2491085"/>
              <a:gd name="connsiteX5" fmla="*/ 8337289 w 8660726"/>
              <a:gd name="connsiteY5" fmla="*/ 550504 h 2491085"/>
              <a:gd name="connsiteX6" fmla="*/ 8660726 w 8660726"/>
              <a:gd name="connsiteY6" fmla="*/ 873941 h 2491085"/>
              <a:gd name="connsiteX7" fmla="*/ 8660726 w 8660726"/>
              <a:gd name="connsiteY7" fmla="*/ 873934 h 2491085"/>
              <a:gd name="connsiteX8" fmla="*/ 8660726 w 8660726"/>
              <a:gd name="connsiteY8" fmla="*/ 873934 h 2491085"/>
              <a:gd name="connsiteX9" fmla="*/ 8660726 w 8660726"/>
              <a:gd name="connsiteY9" fmla="*/ 1359079 h 2491085"/>
              <a:gd name="connsiteX10" fmla="*/ 8660726 w 8660726"/>
              <a:gd name="connsiteY10" fmla="*/ 2167648 h 2491085"/>
              <a:gd name="connsiteX11" fmla="*/ 8337289 w 8660726"/>
              <a:gd name="connsiteY11" fmla="*/ 2491085 h 2491085"/>
              <a:gd name="connsiteX12" fmla="*/ 7217272 w 8660726"/>
              <a:gd name="connsiteY12" fmla="*/ 2491085 h 2491085"/>
              <a:gd name="connsiteX13" fmla="*/ 5052090 w 8660726"/>
              <a:gd name="connsiteY13" fmla="*/ 2491085 h 2491085"/>
              <a:gd name="connsiteX14" fmla="*/ 5052090 w 8660726"/>
              <a:gd name="connsiteY14" fmla="*/ 2491085 h 2491085"/>
              <a:gd name="connsiteX15" fmla="*/ 323437 w 8660726"/>
              <a:gd name="connsiteY15" fmla="*/ 2491085 h 2491085"/>
              <a:gd name="connsiteX16" fmla="*/ 0 w 8660726"/>
              <a:gd name="connsiteY16" fmla="*/ 2167648 h 2491085"/>
              <a:gd name="connsiteX17" fmla="*/ 0 w 8660726"/>
              <a:gd name="connsiteY17" fmla="*/ 1359079 h 2491085"/>
              <a:gd name="connsiteX18" fmla="*/ 0 w 8660726"/>
              <a:gd name="connsiteY18" fmla="*/ 873934 h 2491085"/>
              <a:gd name="connsiteX19" fmla="*/ 0 w 8660726"/>
              <a:gd name="connsiteY19" fmla="*/ 873934 h 2491085"/>
              <a:gd name="connsiteX20" fmla="*/ 0 w 8660726"/>
              <a:gd name="connsiteY20" fmla="*/ 873941 h 2491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660726" h="2491085">
                <a:moveTo>
                  <a:pt x="0" y="873941"/>
                </a:moveTo>
                <a:cubicBezTo>
                  <a:pt x="0" y="695312"/>
                  <a:pt x="144808" y="550504"/>
                  <a:pt x="323437" y="550504"/>
                </a:cubicBezTo>
                <a:lnTo>
                  <a:pt x="6171442" y="566269"/>
                </a:lnTo>
                <a:lnTo>
                  <a:pt x="5679358" y="0"/>
                </a:lnTo>
                <a:lnTo>
                  <a:pt x="7217272" y="550504"/>
                </a:lnTo>
                <a:lnTo>
                  <a:pt x="8337289" y="550504"/>
                </a:lnTo>
                <a:cubicBezTo>
                  <a:pt x="8515918" y="550504"/>
                  <a:pt x="8660726" y="695312"/>
                  <a:pt x="8660726" y="873941"/>
                </a:cubicBezTo>
                <a:lnTo>
                  <a:pt x="8660726" y="873934"/>
                </a:lnTo>
                <a:lnTo>
                  <a:pt x="8660726" y="873934"/>
                </a:lnTo>
                <a:lnTo>
                  <a:pt x="8660726" y="1359079"/>
                </a:lnTo>
                <a:lnTo>
                  <a:pt x="8660726" y="2167648"/>
                </a:lnTo>
                <a:cubicBezTo>
                  <a:pt x="8660726" y="2346277"/>
                  <a:pt x="8515918" y="2491085"/>
                  <a:pt x="8337289" y="2491085"/>
                </a:cubicBezTo>
                <a:lnTo>
                  <a:pt x="7217272" y="2491085"/>
                </a:lnTo>
                <a:lnTo>
                  <a:pt x="5052090" y="2491085"/>
                </a:lnTo>
                <a:lnTo>
                  <a:pt x="5052090" y="2491085"/>
                </a:lnTo>
                <a:lnTo>
                  <a:pt x="323437" y="2491085"/>
                </a:lnTo>
                <a:cubicBezTo>
                  <a:pt x="144808" y="2491085"/>
                  <a:pt x="0" y="2346277"/>
                  <a:pt x="0" y="2167648"/>
                </a:cubicBezTo>
                <a:lnTo>
                  <a:pt x="0" y="1359079"/>
                </a:lnTo>
                <a:lnTo>
                  <a:pt x="0" y="873934"/>
                </a:lnTo>
                <a:lnTo>
                  <a:pt x="0" y="873934"/>
                </a:lnTo>
                <a:lnTo>
                  <a:pt x="0" y="873941"/>
                </a:lnTo>
                <a:close/>
              </a:path>
            </a:pathLst>
          </a:custGeom>
          <a:solidFill>
            <a:schemeClr val="accent4">
              <a:lumMod val="75000"/>
            </a:schemeClr>
          </a:solidFill>
          <a:ln/>
        </p:spPr>
        <p:style>
          <a:lnRef idx="3">
            <a:schemeClr val="lt1"/>
          </a:lnRef>
          <a:fillRef idx="1">
            <a:schemeClr val="accent4"/>
          </a:fillRef>
          <a:effectRef idx="1">
            <a:schemeClr val="accent4"/>
          </a:effectRef>
          <a:fontRef idx="minor">
            <a:schemeClr val="lt1"/>
          </a:fontRef>
        </p:style>
        <p:txBody>
          <a:bodyPr rtlCol="0" anchor="ctr"/>
          <a:lstStyle/>
          <a:p>
            <a:endParaRPr lang="en-US" sz="1300" dirty="0" smtClean="0">
              <a:solidFill>
                <a:prstClr val="white"/>
              </a:solidFill>
            </a:endParaRPr>
          </a:p>
          <a:p>
            <a:endParaRPr lang="en-US" sz="1300" dirty="0">
              <a:solidFill>
                <a:prstClr val="white"/>
              </a:solidFill>
            </a:endParaRPr>
          </a:p>
          <a:p>
            <a:r>
              <a:rPr lang="en-US" sz="1300" dirty="0" smtClean="0">
                <a:solidFill>
                  <a:prstClr val="white"/>
                </a:solidFill>
              </a:rPr>
              <a:t>However</a:t>
            </a:r>
            <a:r>
              <a:rPr lang="en-US" sz="1300" dirty="0">
                <a:solidFill>
                  <a:prstClr val="white"/>
                </a:solidFill>
              </a:rPr>
              <a:t>, if it relates to the Corrective Actions, it is insufficient.  First of all, it doesn’t seem that the so called root causes “remote working location” and “personal vacation” have ever been responded in here correspondingly</a:t>
            </a:r>
            <a:r>
              <a:rPr lang="en-US" sz="1300" dirty="0" smtClean="0">
                <a:solidFill>
                  <a:prstClr val="white"/>
                </a:solidFill>
              </a:rPr>
              <a:t>.  The logics have not been well elaborated.</a:t>
            </a:r>
            <a:endParaRPr lang="en-US" sz="1300" dirty="0">
              <a:solidFill>
                <a:prstClr val="white"/>
              </a:solidFill>
            </a:endParaRPr>
          </a:p>
          <a:p>
            <a:r>
              <a:rPr lang="en-US" sz="1300" dirty="0">
                <a:solidFill>
                  <a:prstClr val="white"/>
                </a:solidFill>
              </a:rPr>
              <a:t> </a:t>
            </a:r>
          </a:p>
          <a:p>
            <a:r>
              <a:rPr lang="en-US" sz="1300" dirty="0">
                <a:solidFill>
                  <a:prstClr val="white"/>
                </a:solidFill>
              </a:rPr>
              <a:t>Secondly, as mentioned in the part of “Analyze” and “Root Cause” above, the assessment are incomplete, e.g. would the discrepancy be due to no centralized system for monitoring and record retention, and/or insufficient process for requiring the new hire employee to sign all necessary documents prior to reporting to duty?  It might has more specific corrective action items</a:t>
            </a:r>
            <a:r>
              <a:rPr lang="en-US" sz="1300" dirty="0" smtClean="0">
                <a:solidFill>
                  <a:prstClr val="white"/>
                </a:solidFill>
              </a:rPr>
              <a:t>.</a:t>
            </a:r>
            <a:endParaRPr lang="en-US" sz="1300" dirty="0">
              <a:solidFill>
                <a:prstClr val="white"/>
              </a:solidFill>
            </a:endParaRPr>
          </a:p>
        </p:txBody>
      </p:sp>
      <p:sp>
        <p:nvSpPr>
          <p:cNvPr id="10" name="TextBox 9"/>
          <p:cNvSpPr txBox="1"/>
          <p:nvPr/>
        </p:nvSpPr>
        <p:spPr>
          <a:xfrm>
            <a:off x="278321" y="5567964"/>
            <a:ext cx="8660726" cy="1169551"/>
          </a:xfrm>
          <a:prstGeom prst="rect">
            <a:avLst/>
          </a:prstGeom>
          <a:solidFill>
            <a:srgbClr val="FFFF00"/>
          </a:solidFill>
          <a:effectLst>
            <a:outerShdw blurRad="50800" dist="76200" dir="2700000" algn="tl" rotWithShape="0">
              <a:prstClr val="black">
                <a:alpha val="40000"/>
              </a:prstClr>
            </a:outerShdw>
          </a:effectLst>
        </p:spPr>
        <p:txBody>
          <a:bodyPr wrap="square" rtlCol="0">
            <a:spAutoFit/>
          </a:bodyPr>
          <a:lstStyle/>
          <a:p>
            <a:pPr marL="171450" indent="-171450">
              <a:spcBef>
                <a:spcPts val="600"/>
              </a:spcBef>
              <a:buFont typeface="Wingdings" pitchFamily="2" charset="2"/>
              <a:buChar char="§"/>
              <a:tabLst>
                <a:tab pos="57150" algn="l"/>
              </a:tabLst>
            </a:pPr>
            <a:r>
              <a:rPr lang="en-US" sz="1200" b="1" dirty="0" smtClean="0">
                <a:solidFill>
                  <a:srgbClr val="0000FF"/>
                </a:solidFill>
              </a:rPr>
              <a:t>[Collaboration] (C L) – To be improved by engaging with CAR Owner to get succinct and reasonable root cause statement.</a:t>
            </a:r>
          </a:p>
          <a:p>
            <a:pPr marL="171450" indent="-171450">
              <a:spcBef>
                <a:spcPts val="600"/>
              </a:spcBef>
              <a:buFont typeface="Wingdings" pitchFamily="2" charset="2"/>
              <a:buChar char="§"/>
              <a:tabLst>
                <a:tab pos="57150" algn="l"/>
              </a:tabLst>
            </a:pPr>
            <a:r>
              <a:rPr lang="en-US" sz="1200" b="1" dirty="0">
                <a:solidFill>
                  <a:srgbClr val="0000FF"/>
                </a:solidFill>
              </a:rPr>
              <a:t>[Competitiveness] (C) – To be improved </a:t>
            </a:r>
            <a:r>
              <a:rPr lang="en-US" sz="1200" b="1" dirty="0" smtClean="0">
                <a:solidFill>
                  <a:srgbClr val="0000FF"/>
                </a:solidFill>
              </a:rPr>
              <a:t>by </a:t>
            </a:r>
            <a:r>
              <a:rPr lang="en-US" sz="1200" b="1" dirty="0">
                <a:solidFill>
                  <a:srgbClr val="0000FF"/>
                </a:solidFill>
              </a:rPr>
              <a:t>engaging with CAR Owner to get succinct and reasonable root cause statement.</a:t>
            </a:r>
          </a:p>
          <a:p>
            <a:pPr marL="171450" indent="-171450">
              <a:spcBef>
                <a:spcPts val="600"/>
              </a:spcBef>
              <a:buFont typeface="Wingdings" pitchFamily="2" charset="2"/>
              <a:buChar char="§"/>
              <a:tabLst>
                <a:tab pos="57150" algn="l"/>
              </a:tabLst>
            </a:pPr>
            <a:r>
              <a:rPr lang="en-US" sz="1200" b="1" dirty="0" smtClean="0">
                <a:solidFill>
                  <a:srgbClr val="0000FF"/>
                </a:solidFill>
              </a:rPr>
              <a:t>[Integrity] (P) – To be improved of determination </a:t>
            </a:r>
            <a:r>
              <a:rPr lang="en-US" sz="1200" b="1" dirty="0">
                <a:solidFill>
                  <a:srgbClr val="0000FF"/>
                </a:solidFill>
              </a:rPr>
              <a:t>by declining </a:t>
            </a:r>
            <a:r>
              <a:rPr lang="en-US" sz="1200" b="1" dirty="0" smtClean="0">
                <a:solidFill>
                  <a:srgbClr val="0000FF"/>
                </a:solidFill>
              </a:rPr>
              <a:t>the incomplete root cause.</a:t>
            </a:r>
          </a:p>
        </p:txBody>
      </p:sp>
    </p:spTree>
    <p:extLst>
      <p:ext uri="{BB962C8B-B14F-4D97-AF65-F5344CB8AC3E}">
        <p14:creationId xmlns:p14="http://schemas.microsoft.com/office/powerpoint/2010/main" val="4121572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649" y="3648075"/>
            <a:ext cx="6438488" cy="163080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 name="Picture 21"/>
          <p:cNvPicPr/>
          <p:nvPr/>
        </p:nvPicPr>
        <p:blipFill>
          <a:blip r:embed="rId4"/>
          <a:stretch>
            <a:fillRect/>
          </a:stretch>
        </p:blipFill>
        <p:spPr>
          <a:xfrm>
            <a:off x="192634" y="2518541"/>
            <a:ext cx="7751216" cy="1040545"/>
          </a:xfrm>
          <a:prstGeom prst="rect">
            <a:avLst/>
          </a:prstGeom>
          <a:ln>
            <a:noFill/>
          </a:ln>
          <a:effectLst>
            <a:outerShdw blurRad="292100" dist="139700" dir="2700000" algn="tl" rotWithShape="0">
              <a:srgbClr val="333333">
                <a:alpha val="65000"/>
              </a:srgbClr>
            </a:outerShdw>
          </a:effectLst>
        </p:spPr>
      </p:pic>
      <p:sp>
        <p:nvSpPr>
          <p:cNvPr id="15363"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D8F601E0-8679-4233-8D0A-8DA9A66787BC}" type="slidenum">
              <a:rPr lang="en-US">
                <a:solidFill>
                  <a:srgbClr val="000000"/>
                </a:solidFill>
              </a:rPr>
              <a:pPr eaLnBrk="1" hangingPunct="1"/>
              <a:t>21</a:t>
            </a:fld>
            <a:endParaRPr lang="en-US">
              <a:solidFill>
                <a:srgbClr val="000000"/>
              </a:solidFill>
            </a:endParaRPr>
          </a:p>
        </p:txBody>
      </p:sp>
      <p:sp>
        <p:nvSpPr>
          <p:cNvPr id="11" name="Title 3"/>
          <p:cNvSpPr>
            <a:spLocks noGrp="1"/>
          </p:cNvSpPr>
          <p:nvPr>
            <p:ph type="title"/>
          </p:nvPr>
        </p:nvSpPr>
        <p:spPr>
          <a:xfrm>
            <a:off x="283580" y="193615"/>
            <a:ext cx="8229600" cy="489291"/>
          </a:xfrm>
        </p:spPr>
        <p:txBody>
          <a:bodyPr/>
          <a:lstStyle/>
          <a:p>
            <a:pPr marL="514350" indent="-514350" eaLnBrk="1" hangingPunct="1"/>
            <a:r>
              <a:rPr lang="en-US" dirty="0">
                <a:latin typeface="Arial" charset="0"/>
                <a:cs typeface="Arial" charset="0"/>
              </a:rPr>
              <a:t>CAR No. </a:t>
            </a:r>
            <a:r>
              <a:rPr lang="en-US" dirty="0"/>
              <a:t>133912678</a:t>
            </a:r>
            <a:endParaRPr lang="en-US" dirty="0">
              <a:latin typeface="Arial" charset="0"/>
              <a:cs typeface="Arial" charset="0"/>
            </a:endParaRPr>
          </a:p>
        </p:txBody>
      </p:sp>
      <p:sp>
        <p:nvSpPr>
          <p:cNvPr id="17" name="圆角矩形 2"/>
          <p:cNvSpPr/>
          <p:nvPr/>
        </p:nvSpPr>
        <p:spPr>
          <a:xfrm>
            <a:off x="266727" y="2600325"/>
            <a:ext cx="7223535" cy="911463"/>
          </a:xfrm>
          <a:prstGeom prst="roundRect">
            <a:avLst/>
          </a:prstGeom>
          <a:noFill/>
          <a:ln w="28575">
            <a:solidFill>
              <a:srgbClr val="FF000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solidFill>
                <a:prstClr val="white"/>
              </a:solidFill>
              <a:cs typeface="Arial" pitchFamily="34" charset="0"/>
            </a:endParaRPr>
          </a:p>
        </p:txBody>
      </p:sp>
      <p:sp>
        <p:nvSpPr>
          <p:cNvPr id="18" name="圆角矩形 2"/>
          <p:cNvSpPr/>
          <p:nvPr/>
        </p:nvSpPr>
        <p:spPr>
          <a:xfrm>
            <a:off x="253919" y="3338305"/>
            <a:ext cx="6329441" cy="728519"/>
          </a:xfrm>
          <a:prstGeom prst="roundRect">
            <a:avLst/>
          </a:prstGeom>
          <a:noFill/>
          <a:ln w="28575">
            <a:solidFill>
              <a:srgbClr val="0000FF"/>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solidFill>
                <a:prstClr val="white"/>
              </a:solidFill>
              <a:cs typeface="Arial" pitchFamily="34" charset="0"/>
            </a:endParaRPr>
          </a:p>
        </p:txBody>
      </p:sp>
      <p:sp>
        <p:nvSpPr>
          <p:cNvPr id="10" name="圆角矩形标注 4"/>
          <p:cNvSpPr/>
          <p:nvPr/>
        </p:nvSpPr>
        <p:spPr>
          <a:xfrm>
            <a:off x="6716083" y="4394316"/>
            <a:ext cx="2317467" cy="1120659"/>
          </a:xfrm>
          <a:prstGeom prst="wedgeRoundRectCallout">
            <a:avLst>
              <a:gd name="adj1" fmla="val -79033"/>
              <a:gd name="adj2" fmla="val -135237"/>
              <a:gd name="adj3" fmla="val 16667"/>
            </a:avLst>
          </a:prstGeom>
          <a:solidFill>
            <a:srgbClr val="002060"/>
          </a:solidFill>
          <a:ln/>
        </p:spPr>
        <p:style>
          <a:lnRef idx="3">
            <a:schemeClr val="lt1"/>
          </a:lnRef>
          <a:fillRef idx="1">
            <a:schemeClr val="accent4"/>
          </a:fillRef>
          <a:effectRef idx="1">
            <a:schemeClr val="accent4"/>
          </a:effectRef>
          <a:fontRef idx="minor">
            <a:schemeClr val="lt1"/>
          </a:fontRef>
        </p:style>
        <p:txBody>
          <a:bodyPr rtlCol="0" anchor="ctr"/>
          <a:lstStyle/>
          <a:p>
            <a:pPr>
              <a:spcBef>
                <a:spcPts val="0"/>
              </a:spcBef>
              <a:spcAft>
                <a:spcPts val="0"/>
              </a:spcAft>
            </a:pPr>
            <a:r>
              <a:rPr lang="en-US" sz="1400" dirty="0">
                <a:solidFill>
                  <a:prstClr val="white"/>
                </a:solidFill>
              </a:rPr>
              <a:t>It might be too soon to be commented as effective in the field of “CAR Effectiveness Indicator”.</a:t>
            </a:r>
            <a:endParaRPr lang="en-US" sz="1400" dirty="0">
              <a:solidFill>
                <a:prstClr val="white"/>
              </a:solidFill>
              <a:ea typeface="Times New Roman"/>
              <a:cs typeface="Times New Roman"/>
            </a:endParaRPr>
          </a:p>
        </p:txBody>
      </p:sp>
      <p:sp>
        <p:nvSpPr>
          <p:cNvPr id="8" name="圆角矩形标注 4"/>
          <p:cNvSpPr/>
          <p:nvPr/>
        </p:nvSpPr>
        <p:spPr>
          <a:xfrm>
            <a:off x="192633" y="930229"/>
            <a:ext cx="8840917" cy="1445437"/>
          </a:xfrm>
          <a:prstGeom prst="wedgeRoundRectCallout">
            <a:avLst>
              <a:gd name="adj1" fmla="val 1425"/>
              <a:gd name="adj2" fmla="val 90555"/>
              <a:gd name="adj3" fmla="val 16667"/>
            </a:avLst>
          </a:prstGeom>
          <a:solidFill>
            <a:schemeClr val="accent1">
              <a:lumMod val="5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spcBef>
                <a:spcPts val="0"/>
              </a:spcBef>
              <a:spcAft>
                <a:spcPts val="0"/>
              </a:spcAft>
            </a:pPr>
            <a:r>
              <a:rPr lang="en-US" sz="1400" dirty="0">
                <a:solidFill>
                  <a:prstClr val="white"/>
                </a:solidFill>
                <a:ea typeface="Times New Roman"/>
                <a:cs typeface="Times New Roman"/>
              </a:rPr>
              <a:t>Owner’s verification is added at the last milestone but it shouldn’t be limited to the Checklist, </a:t>
            </a:r>
            <a:r>
              <a:rPr lang="en-US" sz="1400" dirty="0" smtClean="0">
                <a:solidFill>
                  <a:prstClr val="white"/>
                </a:solidFill>
                <a:ea typeface="Times New Roman"/>
                <a:cs typeface="Times New Roman"/>
              </a:rPr>
              <a:t>those 3 </a:t>
            </a:r>
            <a:r>
              <a:rPr lang="en-US" sz="1400" dirty="0">
                <a:solidFill>
                  <a:prstClr val="white"/>
                </a:solidFill>
                <a:ea typeface="Times New Roman"/>
                <a:cs typeface="Times New Roman"/>
              </a:rPr>
              <a:t>confidentiality agreement records should also be required as milestone expectation for examination too.  Besides, it leaves to little time frame to have sufficient verification on the new </a:t>
            </a:r>
            <a:r>
              <a:rPr lang="en-US" sz="1400" dirty="0" smtClean="0">
                <a:solidFill>
                  <a:prstClr val="white"/>
                </a:solidFill>
                <a:ea typeface="Times New Roman"/>
                <a:cs typeface="Times New Roman"/>
              </a:rPr>
              <a:t>record.</a:t>
            </a:r>
          </a:p>
          <a:p>
            <a:pPr>
              <a:spcBef>
                <a:spcPts val="0"/>
              </a:spcBef>
              <a:spcAft>
                <a:spcPts val="0"/>
              </a:spcAft>
            </a:pPr>
            <a:endParaRPr lang="en-US" sz="1400" dirty="0">
              <a:solidFill>
                <a:prstClr val="white"/>
              </a:solidFill>
              <a:ea typeface="Times New Roman"/>
              <a:cs typeface="Times New Roman"/>
            </a:endParaRPr>
          </a:p>
          <a:p>
            <a:pPr>
              <a:spcBef>
                <a:spcPts val="0"/>
              </a:spcBef>
              <a:spcAft>
                <a:spcPts val="0"/>
              </a:spcAft>
            </a:pPr>
            <a:r>
              <a:rPr lang="en-US" sz="1400" dirty="0" smtClean="0">
                <a:solidFill>
                  <a:prstClr val="white"/>
                </a:solidFill>
                <a:ea typeface="Times New Roman"/>
                <a:cs typeface="Times New Roman"/>
              </a:rPr>
              <a:t>Suggest </a:t>
            </a:r>
            <a:r>
              <a:rPr lang="en-US" sz="1400" dirty="0">
                <a:solidFill>
                  <a:prstClr val="white"/>
                </a:solidFill>
                <a:ea typeface="Times New Roman"/>
                <a:cs typeface="Times New Roman"/>
              </a:rPr>
              <a:t>to awaiting new records for examination, e.g. by a quarter or longer time, with considering new employment might not happen very frequently.</a:t>
            </a:r>
          </a:p>
        </p:txBody>
      </p:sp>
      <p:sp>
        <p:nvSpPr>
          <p:cNvPr id="12" name="TextBox 11"/>
          <p:cNvSpPr txBox="1"/>
          <p:nvPr/>
        </p:nvSpPr>
        <p:spPr>
          <a:xfrm>
            <a:off x="1005854" y="5597333"/>
            <a:ext cx="7397366" cy="1169551"/>
          </a:xfrm>
          <a:prstGeom prst="rect">
            <a:avLst/>
          </a:prstGeom>
          <a:solidFill>
            <a:srgbClr val="FFFF00"/>
          </a:solidFill>
          <a:effectLst>
            <a:outerShdw blurRad="50800" dist="76200" dir="2700000" algn="tl" rotWithShape="0">
              <a:prstClr val="black">
                <a:alpha val="40000"/>
              </a:prstClr>
            </a:outerShdw>
          </a:effectLst>
        </p:spPr>
        <p:txBody>
          <a:bodyPr wrap="square" rtlCol="0">
            <a:spAutoFit/>
          </a:bodyPr>
          <a:lstStyle/>
          <a:p>
            <a:pPr marL="171450" indent="-171450">
              <a:spcBef>
                <a:spcPts val="600"/>
              </a:spcBef>
              <a:buFont typeface="Wingdings" pitchFamily="2" charset="2"/>
              <a:buChar char="§"/>
              <a:tabLst>
                <a:tab pos="57150" algn="l"/>
              </a:tabLst>
            </a:pPr>
            <a:r>
              <a:rPr lang="en-US" sz="1200" b="1" dirty="0" smtClean="0">
                <a:solidFill>
                  <a:srgbClr val="0000FF"/>
                </a:solidFill>
              </a:rPr>
              <a:t>[Collaboration] (C L) – To be improved by working with CAR Owner to get the reasonable CA Plan that is able to fix the root cause.</a:t>
            </a:r>
          </a:p>
          <a:p>
            <a:pPr marL="171450" indent="-171450">
              <a:spcBef>
                <a:spcPts val="600"/>
              </a:spcBef>
              <a:buFont typeface="Wingdings" pitchFamily="2" charset="2"/>
              <a:buChar char="§"/>
              <a:tabLst>
                <a:tab pos="57150" algn="l"/>
              </a:tabLst>
            </a:pPr>
            <a:r>
              <a:rPr lang="en-US" sz="1200" b="1" dirty="0">
                <a:solidFill>
                  <a:srgbClr val="0000FF"/>
                </a:solidFill>
              </a:rPr>
              <a:t>[Competitiveness] (C) – To be improved by engaging with CAR Owner to fix the objective evidence and other problems </a:t>
            </a:r>
            <a:r>
              <a:rPr lang="en-US" sz="1200" b="1" dirty="0" smtClean="0">
                <a:solidFill>
                  <a:srgbClr val="0000FF"/>
                </a:solidFill>
              </a:rPr>
              <a:t>found.</a:t>
            </a:r>
            <a:endParaRPr lang="en-US" sz="1200" b="1" dirty="0">
              <a:solidFill>
                <a:srgbClr val="0000FF"/>
              </a:solidFill>
            </a:endParaRPr>
          </a:p>
          <a:p>
            <a:pPr marL="171450" indent="-171450">
              <a:spcBef>
                <a:spcPts val="600"/>
              </a:spcBef>
              <a:buFont typeface="Wingdings" pitchFamily="2" charset="2"/>
              <a:buChar char="§"/>
              <a:tabLst>
                <a:tab pos="57150" algn="l"/>
              </a:tabLst>
            </a:pPr>
            <a:r>
              <a:rPr lang="en-US" sz="1200" b="1" dirty="0" smtClean="0">
                <a:solidFill>
                  <a:srgbClr val="0000FF"/>
                </a:solidFill>
              </a:rPr>
              <a:t>[Integrity] (</a:t>
            </a:r>
            <a:r>
              <a:rPr lang="en-US" sz="1200" b="1" dirty="0">
                <a:solidFill>
                  <a:srgbClr val="0000FF"/>
                </a:solidFill>
              </a:rPr>
              <a:t>P</a:t>
            </a:r>
            <a:r>
              <a:rPr lang="en-US" sz="1200" b="1" dirty="0" smtClean="0">
                <a:solidFill>
                  <a:srgbClr val="0000FF"/>
                </a:solidFill>
              </a:rPr>
              <a:t>) – To be improved of determination </a:t>
            </a:r>
            <a:r>
              <a:rPr lang="en-US" sz="1200" b="1" dirty="0">
                <a:solidFill>
                  <a:srgbClr val="0000FF"/>
                </a:solidFill>
              </a:rPr>
              <a:t>by declining </a:t>
            </a:r>
            <a:r>
              <a:rPr lang="en-US" sz="1200" b="1" dirty="0" smtClean="0">
                <a:solidFill>
                  <a:srgbClr val="0000FF"/>
                </a:solidFill>
              </a:rPr>
              <a:t>the insufficient CA Plan.</a:t>
            </a:r>
          </a:p>
        </p:txBody>
      </p:sp>
    </p:spTree>
    <p:extLst>
      <p:ext uri="{BB962C8B-B14F-4D97-AF65-F5344CB8AC3E}">
        <p14:creationId xmlns:p14="http://schemas.microsoft.com/office/powerpoint/2010/main" val="3058347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anim calcmode="lin" valueType="num">
                                      <p:cBhvr>
                                        <p:cTn id="18" dur="1000" fill="hold"/>
                                        <p:tgtEl>
                                          <p:spTgt spid="12"/>
                                        </p:tgtEl>
                                        <p:attrNameLst>
                                          <p:attrName>ppt_x</p:attrName>
                                        </p:attrNameLst>
                                      </p:cBhvr>
                                      <p:tavLst>
                                        <p:tav tm="0">
                                          <p:val>
                                            <p:strVal val="#ppt_x"/>
                                          </p:val>
                                        </p:tav>
                                        <p:tav tm="100000">
                                          <p:val>
                                            <p:strVal val="#ppt_x"/>
                                          </p:val>
                                        </p:tav>
                                      </p:tavLst>
                                    </p:anim>
                                    <p:anim calcmode="lin" valueType="num">
                                      <p:cBhvr>
                                        <p:cTn id="1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8" grpId="0" animBg="1"/>
      <p:bldP spid="1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3"/>
          <p:cNvSpPr>
            <a:spLocks noGrp="1"/>
          </p:cNvSpPr>
          <p:nvPr>
            <p:ph type="title"/>
          </p:nvPr>
        </p:nvSpPr>
        <p:spPr>
          <a:xfrm>
            <a:off x="283580" y="193615"/>
            <a:ext cx="8229600" cy="489291"/>
          </a:xfrm>
        </p:spPr>
        <p:txBody>
          <a:bodyPr/>
          <a:lstStyle/>
          <a:p>
            <a:pPr marL="514350" indent="-514350" eaLnBrk="1" hangingPunct="1"/>
            <a:r>
              <a:rPr lang="en-US" dirty="0"/>
              <a:t>CAR# </a:t>
            </a:r>
            <a:r>
              <a:rPr lang="en-US" altLang="ja-JP" dirty="0"/>
              <a:t>133912678</a:t>
            </a:r>
            <a:r>
              <a:rPr lang="en-US" dirty="0" smtClean="0"/>
              <a:t> (Overall Comment)</a:t>
            </a:r>
            <a:endParaRPr lang="en-US" dirty="0">
              <a:latin typeface="Arial" charset="0"/>
              <a:cs typeface="Arial" charset="0"/>
            </a:endParaRPr>
          </a:p>
        </p:txBody>
      </p:sp>
      <p:sp>
        <p:nvSpPr>
          <p:cNvPr id="14340" name="Slide Number Placeholder 8"/>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1A0C2F37-C9FD-4799-AA5A-0E5311F50DB9}" type="slidenum">
              <a:rPr lang="en-US">
                <a:solidFill>
                  <a:srgbClr val="000000"/>
                </a:solidFill>
              </a:rPr>
              <a:pPr eaLnBrk="1" hangingPunct="1"/>
              <a:t>22</a:t>
            </a:fld>
            <a:endParaRPr lang="en-US" dirty="0">
              <a:solidFill>
                <a:srgbClr val="000000"/>
              </a:solidFill>
            </a:endParaRPr>
          </a:p>
        </p:txBody>
      </p:sp>
      <p:sp>
        <p:nvSpPr>
          <p:cNvPr id="5" name="テキスト ボックス 2"/>
          <p:cNvSpPr txBox="1"/>
          <p:nvPr/>
        </p:nvSpPr>
        <p:spPr>
          <a:xfrm>
            <a:off x="382137" y="1068705"/>
            <a:ext cx="8023310" cy="3416320"/>
          </a:xfrm>
          <a:prstGeom prst="rect">
            <a:avLst/>
          </a:prstGeom>
          <a:noFill/>
        </p:spPr>
        <p:txBody>
          <a:bodyPr wrap="square" rtlCol="0">
            <a:spAutoFit/>
          </a:bodyPr>
          <a:lstStyle/>
          <a:p>
            <a:pPr marL="285750" indent="-285750">
              <a:buFontTx/>
              <a:buChar char="-"/>
            </a:pPr>
            <a:r>
              <a:rPr kumimoji="1" lang="en-US" altLang="ja-JP" sz="2400" dirty="0" smtClean="0">
                <a:solidFill>
                  <a:srgbClr val="000000"/>
                </a:solidFill>
                <a:latin typeface="Arial" pitchFamily="34" charset="0"/>
                <a:cs typeface="Arial" pitchFamily="34" charset="0"/>
              </a:rPr>
              <a:t>Analyze, Root Cause and Corrective Action Plan could be further improved by applying deeper 5 </a:t>
            </a:r>
            <a:r>
              <a:rPr kumimoji="1" lang="en-US" altLang="ja-JP" sz="2400" dirty="0" err="1" smtClean="0">
                <a:solidFill>
                  <a:srgbClr val="000000"/>
                </a:solidFill>
                <a:latin typeface="Arial" pitchFamily="34" charset="0"/>
                <a:cs typeface="Arial" pitchFamily="34" charset="0"/>
              </a:rPr>
              <a:t>WHYs’</a:t>
            </a:r>
            <a:r>
              <a:rPr kumimoji="1" lang="en-US" altLang="ja-JP" sz="2400" dirty="0" smtClean="0">
                <a:solidFill>
                  <a:srgbClr val="000000"/>
                </a:solidFill>
                <a:latin typeface="Arial" pitchFamily="34" charset="0"/>
                <a:cs typeface="Arial" pitchFamily="34" charset="0"/>
              </a:rPr>
              <a:t> analysis, and hence determined with a detailed and effective corrective actions.</a:t>
            </a:r>
          </a:p>
          <a:p>
            <a:pPr marL="285750" indent="-285750">
              <a:buFontTx/>
              <a:buChar char="-"/>
            </a:pPr>
            <a:endParaRPr kumimoji="1" lang="en-US" altLang="ja-JP" sz="2400" dirty="0">
              <a:solidFill>
                <a:srgbClr val="000000"/>
              </a:solidFill>
              <a:latin typeface="Arial" pitchFamily="34" charset="0"/>
              <a:cs typeface="Arial" pitchFamily="34" charset="0"/>
            </a:endParaRPr>
          </a:p>
          <a:p>
            <a:pPr marL="285750" indent="-285750">
              <a:buFontTx/>
              <a:buChar char="-"/>
            </a:pPr>
            <a:r>
              <a:rPr kumimoji="1" lang="en-US" altLang="ja-JP" sz="2400" dirty="0" smtClean="0">
                <a:solidFill>
                  <a:srgbClr val="000000"/>
                </a:solidFill>
                <a:latin typeface="Arial" pitchFamily="34" charset="0"/>
                <a:cs typeface="Arial" pitchFamily="34" charset="0"/>
              </a:rPr>
              <a:t>More milestones suggest to be added with clearer milestone expectation.</a:t>
            </a:r>
          </a:p>
          <a:p>
            <a:pPr marL="285750" indent="-285750">
              <a:buFontTx/>
              <a:buChar char="-"/>
            </a:pPr>
            <a:endParaRPr kumimoji="1" lang="en-US" altLang="ja-JP" sz="2400" dirty="0">
              <a:solidFill>
                <a:srgbClr val="000000"/>
              </a:solidFill>
              <a:latin typeface="Arial" pitchFamily="34" charset="0"/>
              <a:cs typeface="Arial" pitchFamily="34" charset="0"/>
            </a:endParaRPr>
          </a:p>
          <a:p>
            <a:pPr marL="285750" indent="-285750">
              <a:buFontTx/>
              <a:buChar char="-"/>
            </a:pPr>
            <a:endParaRPr kumimoji="1" lang="ja-JP" altLang="en-US" sz="2400" dirty="0" err="1" smtClean="0">
              <a:solidFill>
                <a:srgbClr val="000000"/>
              </a:solidFill>
              <a:latin typeface="Arial" pitchFamily="34" charset="0"/>
              <a:cs typeface="Arial" pitchFamily="34" charset="0"/>
            </a:endParaRPr>
          </a:p>
        </p:txBody>
      </p:sp>
    </p:spTree>
    <p:extLst>
      <p:ext uri="{BB962C8B-B14F-4D97-AF65-F5344CB8AC3E}">
        <p14:creationId xmlns:p14="http://schemas.microsoft.com/office/powerpoint/2010/main" val="32926554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B6CA2AFA-62FD-41C8-BCAD-71C0518BDA17}" type="slidenum">
              <a:rPr lang="en-US" smtClean="0"/>
              <a:pPr/>
              <a:t>3</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0613" y="1166813"/>
            <a:ext cx="6962775" cy="452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73736" y="1581912"/>
            <a:ext cx="2496312" cy="120032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1800" dirty="0" smtClean="0">
                <a:latin typeface="Arial" pitchFamily="34" charset="0"/>
                <a:cs typeface="Arial" pitchFamily="34" charset="0"/>
              </a:rPr>
              <a:t>Titles of participants in Analysis, gives true root cause why defect was not detected.</a:t>
            </a:r>
          </a:p>
        </p:txBody>
      </p:sp>
      <p:sp>
        <p:nvSpPr>
          <p:cNvPr id="5" name="TextBox 4"/>
          <p:cNvSpPr txBox="1"/>
          <p:nvPr/>
        </p:nvSpPr>
        <p:spPr>
          <a:xfrm>
            <a:off x="4325112" y="3174700"/>
            <a:ext cx="4727448" cy="1077218"/>
          </a:xfrm>
          <a:prstGeom prst="rect">
            <a:avLst/>
          </a:prstGeom>
          <a:solidFill>
            <a:srgbClr val="FFFF00"/>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1600" dirty="0" smtClean="0">
                <a:solidFill>
                  <a:srgbClr val="FF0000"/>
                </a:solidFill>
                <a:latin typeface="Arial" pitchFamily="34" charset="0"/>
                <a:cs typeface="Arial" pitchFamily="34" charset="0"/>
              </a:rPr>
              <a:t>Root Cause Statement gives only part of the story. True root cause why defect wasn’t detected is that the checklist didn’t have checkbox to ensure agreement was received.</a:t>
            </a:r>
          </a:p>
        </p:txBody>
      </p:sp>
      <p:sp>
        <p:nvSpPr>
          <p:cNvPr id="7" name="TextBox 6"/>
          <p:cNvSpPr txBox="1"/>
          <p:nvPr/>
        </p:nvSpPr>
        <p:spPr>
          <a:xfrm>
            <a:off x="1090612" y="5538216"/>
            <a:ext cx="6709219" cy="6463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1800" dirty="0" smtClean="0">
                <a:latin typeface="Arial" pitchFamily="34" charset="0"/>
                <a:cs typeface="Arial" pitchFamily="34" charset="0"/>
              </a:rPr>
              <a:t>Correct category. Scope addressed. Corrective actions address the true root cause.</a:t>
            </a:r>
          </a:p>
        </p:txBody>
      </p:sp>
    </p:spTree>
    <p:extLst>
      <p:ext uri="{BB962C8B-B14F-4D97-AF65-F5344CB8AC3E}">
        <p14:creationId xmlns:p14="http://schemas.microsoft.com/office/powerpoint/2010/main" val="22337342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5" y="1756220"/>
            <a:ext cx="7058025" cy="248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2"/>
          <p:cNvSpPr>
            <a:spLocks noGrp="1"/>
          </p:cNvSpPr>
          <p:nvPr>
            <p:ph type="title"/>
          </p:nvPr>
        </p:nvSpPr>
        <p:spPr/>
        <p:txBody>
          <a:bodyPr/>
          <a:lstStyle/>
          <a:p>
            <a:r>
              <a:rPr lang="en-US" dirty="0" smtClean="0"/>
              <a:t>Milestones</a:t>
            </a:r>
            <a:endParaRPr lang="en-US" dirty="0"/>
          </a:p>
        </p:txBody>
      </p:sp>
      <p:sp>
        <p:nvSpPr>
          <p:cNvPr id="2" name="Slide Number Placeholder 1"/>
          <p:cNvSpPr>
            <a:spLocks noGrp="1"/>
          </p:cNvSpPr>
          <p:nvPr>
            <p:ph type="sldNum" sz="quarter" idx="10"/>
          </p:nvPr>
        </p:nvSpPr>
        <p:spPr/>
        <p:txBody>
          <a:bodyPr/>
          <a:lstStyle/>
          <a:p>
            <a:fld id="{B6CA2AFA-62FD-41C8-BCAD-71C0518BDA17}" type="slidenum">
              <a:rPr lang="en-US" smtClean="0"/>
              <a:pPr/>
              <a:t>4</a:t>
            </a:fld>
            <a:endParaRPr lang="en-US"/>
          </a:p>
        </p:txBody>
      </p:sp>
      <p:sp>
        <p:nvSpPr>
          <p:cNvPr id="5" name="TextBox 4"/>
          <p:cNvSpPr txBox="1"/>
          <p:nvPr/>
        </p:nvSpPr>
        <p:spPr>
          <a:xfrm>
            <a:off x="1217389" y="4865834"/>
            <a:ext cx="6709219" cy="4001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2000" dirty="0" smtClean="0">
                <a:latin typeface="Arial" pitchFamily="34" charset="0"/>
                <a:cs typeface="Arial" pitchFamily="34" charset="0"/>
              </a:rPr>
              <a:t>Milestones match Corrective Action Plan</a:t>
            </a:r>
          </a:p>
        </p:txBody>
      </p:sp>
    </p:spTree>
    <p:extLst>
      <p:ext uri="{BB962C8B-B14F-4D97-AF65-F5344CB8AC3E}">
        <p14:creationId xmlns:p14="http://schemas.microsoft.com/office/powerpoint/2010/main" val="39309127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B6CA2AFA-62FD-41C8-BCAD-71C0518BDA17}" type="slidenum">
              <a:rPr lang="en-US" smtClean="0"/>
              <a:pPr/>
              <a:t>5</a:t>
            </a:fld>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980" y="219075"/>
            <a:ext cx="4528755" cy="2309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0880" y="2449810"/>
            <a:ext cx="5455920" cy="3214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670047" y="267617"/>
            <a:ext cx="2075688" cy="70788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2000" dirty="0" smtClean="0">
                <a:latin typeface="Arial" pitchFamily="34" charset="0"/>
                <a:cs typeface="Arial" pitchFamily="34" charset="0"/>
              </a:rPr>
              <a:t>First Milestone OK.</a:t>
            </a:r>
          </a:p>
        </p:txBody>
      </p:sp>
      <p:sp>
        <p:nvSpPr>
          <p:cNvPr id="6" name="TextBox 5"/>
          <p:cNvSpPr txBox="1"/>
          <p:nvPr/>
        </p:nvSpPr>
        <p:spPr>
          <a:xfrm>
            <a:off x="987552" y="5305884"/>
            <a:ext cx="3575304" cy="1077218"/>
          </a:xfrm>
          <a:prstGeom prst="rect">
            <a:avLst/>
          </a:prstGeom>
          <a:solidFill>
            <a:srgbClr val="0000FF"/>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1600" dirty="0" smtClean="0">
                <a:solidFill>
                  <a:srgbClr val="FFFF00"/>
                </a:solidFill>
                <a:latin typeface="Arial" pitchFamily="34" charset="0"/>
                <a:cs typeface="Arial" pitchFamily="34" charset="0"/>
              </a:rPr>
              <a:t>Second Milestone shows updated checklist but no evidence of document control. This is acknowledged in the General Notes.</a:t>
            </a:r>
          </a:p>
        </p:txBody>
      </p:sp>
      <p:sp>
        <p:nvSpPr>
          <p:cNvPr id="3" name="Rectangle 2"/>
          <p:cNvSpPr/>
          <p:nvPr/>
        </p:nvSpPr>
        <p:spPr>
          <a:xfrm>
            <a:off x="4562856" y="5022420"/>
            <a:ext cx="4123944" cy="566928"/>
          </a:xfrm>
          <a:prstGeom prst="rect">
            <a:avLst/>
          </a:prstGeom>
          <a:noFill/>
          <a:ln w="38100">
            <a:solidFill>
              <a:srgbClr val="0000FF"/>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Tree>
    <p:extLst>
      <p:ext uri="{BB962C8B-B14F-4D97-AF65-F5344CB8AC3E}">
        <p14:creationId xmlns:p14="http://schemas.microsoft.com/office/powerpoint/2010/main" val="10681297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B6CA2AFA-62FD-41C8-BCAD-71C0518BDA17}" type="slidenum">
              <a:rPr lang="en-US" smtClean="0"/>
              <a:pPr/>
              <a:t>6</a:t>
            </a:fld>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075" y="692087"/>
            <a:ext cx="7191375" cy="402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488434" y="1085231"/>
            <a:ext cx="4960622" cy="4001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2000" dirty="0" smtClean="0">
                <a:latin typeface="Arial" pitchFamily="34" charset="0"/>
                <a:cs typeface="Arial" pitchFamily="34" charset="0"/>
              </a:rPr>
              <a:t>Third Milestone has appropriate evidence</a:t>
            </a:r>
          </a:p>
        </p:txBody>
      </p:sp>
      <p:sp>
        <p:nvSpPr>
          <p:cNvPr id="6" name="TextBox 5"/>
          <p:cNvSpPr txBox="1"/>
          <p:nvPr/>
        </p:nvSpPr>
        <p:spPr>
          <a:xfrm>
            <a:off x="594358" y="4885337"/>
            <a:ext cx="7854697" cy="101566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2000" dirty="0" smtClean="0">
                <a:solidFill>
                  <a:srgbClr val="FFFF00"/>
                </a:solidFill>
                <a:latin typeface="Arial" pitchFamily="34" charset="0"/>
                <a:cs typeface="Arial" pitchFamily="34" charset="0"/>
              </a:rPr>
              <a:t>These checklists contained confidential information that should have been obscured before placing into the CAR (this was corrected as part of this review).</a:t>
            </a:r>
          </a:p>
        </p:txBody>
      </p:sp>
      <p:sp>
        <p:nvSpPr>
          <p:cNvPr id="3" name="Rectangle 2"/>
          <p:cNvSpPr/>
          <p:nvPr/>
        </p:nvSpPr>
        <p:spPr>
          <a:xfrm>
            <a:off x="2203704" y="3163824"/>
            <a:ext cx="640080" cy="329184"/>
          </a:xfrm>
          <a:prstGeom prst="rect">
            <a:avLst/>
          </a:prstGeom>
          <a:noFill/>
          <a:ln w="28575">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8" name="Rectangle 7"/>
          <p:cNvSpPr/>
          <p:nvPr/>
        </p:nvSpPr>
        <p:spPr>
          <a:xfrm>
            <a:off x="2231136" y="3621024"/>
            <a:ext cx="640080" cy="316992"/>
          </a:xfrm>
          <a:prstGeom prst="rect">
            <a:avLst/>
          </a:prstGeom>
          <a:noFill/>
          <a:ln w="28575">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9" name="Rectangle 8"/>
          <p:cNvSpPr/>
          <p:nvPr/>
        </p:nvSpPr>
        <p:spPr>
          <a:xfrm>
            <a:off x="4449762" y="3163824"/>
            <a:ext cx="640080" cy="329184"/>
          </a:xfrm>
          <a:prstGeom prst="rect">
            <a:avLst/>
          </a:prstGeom>
          <a:noFill/>
          <a:ln w="28575">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Tree>
    <p:extLst>
      <p:ext uri="{BB962C8B-B14F-4D97-AF65-F5344CB8AC3E}">
        <p14:creationId xmlns:p14="http://schemas.microsoft.com/office/powerpoint/2010/main" val="930284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CAR Timeline</a:t>
            </a:r>
            <a:endParaRPr lang="en-US" dirty="0"/>
          </a:p>
        </p:txBody>
      </p:sp>
      <p:sp>
        <p:nvSpPr>
          <p:cNvPr id="2" name="Slide Number Placeholder 1"/>
          <p:cNvSpPr>
            <a:spLocks noGrp="1"/>
          </p:cNvSpPr>
          <p:nvPr>
            <p:ph type="sldNum" sz="quarter" idx="10"/>
          </p:nvPr>
        </p:nvSpPr>
        <p:spPr/>
        <p:txBody>
          <a:bodyPr/>
          <a:lstStyle/>
          <a:p>
            <a:fld id="{B6CA2AFA-62FD-41C8-BCAD-71C0518BDA17}" type="slidenum">
              <a:rPr lang="en-US" smtClean="0"/>
              <a:pPr/>
              <a:t>7</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2763113158"/>
              </p:ext>
            </p:extLst>
          </p:nvPr>
        </p:nvGraphicFramePr>
        <p:xfrm>
          <a:off x="896111" y="1133158"/>
          <a:ext cx="8010145" cy="4307205"/>
        </p:xfrm>
        <a:graphic>
          <a:graphicData uri="http://schemas.openxmlformats.org/drawingml/2006/table">
            <a:tbl>
              <a:tblPr>
                <a:tableStyleId>{EB344D84-9AFB-497E-A393-DC336BA19D2E}</a:tableStyleId>
              </a:tblPr>
              <a:tblGrid>
                <a:gridCol w="1859941"/>
                <a:gridCol w="1686348"/>
                <a:gridCol w="4463856"/>
              </a:tblGrid>
              <a:tr h="190500">
                <a:tc>
                  <a:txBody>
                    <a:bodyPr/>
                    <a:lstStyle/>
                    <a:p>
                      <a:pPr algn="ctr" fontAlgn="b"/>
                      <a:r>
                        <a:rPr lang="en-US" sz="1600" b="1" u="none" strike="noStrike" dirty="0">
                          <a:effectLst/>
                        </a:rPr>
                        <a:t>Date</a:t>
                      </a:r>
                      <a:endParaRPr lang="en-US" sz="1600" b="1" i="0" u="none" strike="noStrike" dirty="0">
                        <a:solidFill>
                          <a:srgbClr val="000000"/>
                        </a:solidFill>
                        <a:effectLst/>
                        <a:latin typeface="Calibri"/>
                      </a:endParaRPr>
                    </a:p>
                  </a:txBody>
                  <a:tcPr marL="9525" marR="9525" marT="9525" marB="0" anchor="b"/>
                </a:tc>
                <a:tc>
                  <a:txBody>
                    <a:bodyPr/>
                    <a:lstStyle/>
                    <a:p>
                      <a:pPr algn="l" fontAlgn="b"/>
                      <a:r>
                        <a:rPr lang="en-US" sz="1600" b="1" u="none" strike="noStrike" dirty="0">
                          <a:effectLst/>
                        </a:rPr>
                        <a:t> </a:t>
                      </a:r>
                      <a:r>
                        <a:rPr lang="en-US" sz="1600" b="1" u="none" strike="noStrike" dirty="0" smtClean="0">
                          <a:effectLst/>
                        </a:rPr>
                        <a:t>Elapsed Days</a:t>
                      </a:r>
                      <a:endParaRPr lang="en-US" sz="1600" b="1" i="0" u="none" strike="noStrike" dirty="0">
                        <a:solidFill>
                          <a:srgbClr val="000000"/>
                        </a:solidFill>
                        <a:effectLst/>
                        <a:latin typeface="Calibri"/>
                      </a:endParaRPr>
                    </a:p>
                  </a:txBody>
                  <a:tcPr marL="9525" marR="9525" marT="9525" marB="0" anchor="b"/>
                </a:tc>
                <a:tc>
                  <a:txBody>
                    <a:bodyPr/>
                    <a:lstStyle/>
                    <a:p>
                      <a:pPr algn="l" fontAlgn="b"/>
                      <a:r>
                        <a:rPr lang="en-US" sz="1600" b="1" u="none" strike="noStrike" dirty="0">
                          <a:effectLst/>
                        </a:rPr>
                        <a:t>Task</a:t>
                      </a:r>
                      <a:endParaRPr lang="en-US" sz="1600" b="1" i="0" u="none" strike="noStrike" dirty="0">
                        <a:solidFill>
                          <a:srgbClr val="000000"/>
                        </a:solidFill>
                        <a:effectLst/>
                        <a:latin typeface="Calibri"/>
                      </a:endParaRPr>
                    </a:p>
                  </a:txBody>
                  <a:tcPr marL="9525" marR="9525" marT="9525" marB="0" anchor="b"/>
                </a:tc>
              </a:tr>
              <a:tr h="190500">
                <a:tc>
                  <a:txBody>
                    <a:bodyPr/>
                    <a:lstStyle/>
                    <a:p>
                      <a:pPr algn="r" fontAlgn="b"/>
                      <a:r>
                        <a:rPr lang="en-US" sz="1600" u="none" strike="noStrike">
                          <a:effectLst/>
                        </a:rPr>
                        <a:t>11/8/2013</a:t>
                      </a:r>
                      <a:endParaRPr lang="en-US" sz="1600" b="0" i="0" u="none" strike="noStrike">
                        <a:solidFill>
                          <a:srgbClr val="000000"/>
                        </a:solidFill>
                        <a:effectLst/>
                        <a:latin typeface="Calibri"/>
                      </a:endParaRPr>
                    </a:p>
                  </a:txBody>
                  <a:tcPr marL="9525" marR="9525" marT="9525" marB="0" anchor="b"/>
                </a:tc>
                <a:tc>
                  <a:txBody>
                    <a:bodyPr/>
                    <a:lstStyle/>
                    <a:p>
                      <a:pPr algn="ctr" fontAlgn="b"/>
                      <a:r>
                        <a:rPr lang="en-US" sz="1600" u="none" strike="noStrike" dirty="0">
                          <a:effectLst/>
                        </a:rPr>
                        <a:t>-10</a:t>
                      </a:r>
                      <a:endParaRPr lang="en-US" sz="1600" b="0" i="0" u="none" strike="noStrike" dirty="0">
                        <a:solidFill>
                          <a:srgbClr val="000000"/>
                        </a:solidFill>
                        <a:effectLst/>
                        <a:latin typeface="Calibri"/>
                      </a:endParaRPr>
                    </a:p>
                  </a:txBody>
                  <a:tcPr marL="9525" marR="9525" marT="9525" marB="0" anchor="b"/>
                </a:tc>
                <a:tc>
                  <a:txBody>
                    <a:bodyPr/>
                    <a:lstStyle/>
                    <a:p>
                      <a:pPr algn="l" fontAlgn="b"/>
                      <a:r>
                        <a:rPr lang="en-US" sz="1600" u="none" strike="noStrike" dirty="0">
                          <a:effectLst/>
                        </a:rPr>
                        <a:t>Composed</a:t>
                      </a:r>
                      <a:endParaRPr lang="en-US" sz="1600" b="0" i="0" u="none" strike="noStrike" dirty="0">
                        <a:solidFill>
                          <a:srgbClr val="000000"/>
                        </a:solidFill>
                        <a:effectLst/>
                        <a:latin typeface="Calibri"/>
                      </a:endParaRPr>
                    </a:p>
                  </a:txBody>
                  <a:tcPr marL="9525" marR="9525" marT="9525" marB="0" anchor="b"/>
                </a:tc>
              </a:tr>
              <a:tr h="190500">
                <a:tc>
                  <a:txBody>
                    <a:bodyPr/>
                    <a:lstStyle/>
                    <a:p>
                      <a:pPr algn="r" fontAlgn="b"/>
                      <a:r>
                        <a:rPr lang="en-US" sz="1600" u="none" strike="noStrike">
                          <a:effectLst/>
                        </a:rPr>
                        <a:t>11/18/2013</a:t>
                      </a:r>
                      <a:endParaRPr lang="en-US" sz="1600" b="0" i="0" u="none" strike="noStrike">
                        <a:solidFill>
                          <a:srgbClr val="000000"/>
                        </a:solidFill>
                        <a:effectLst/>
                        <a:latin typeface="Calibri"/>
                      </a:endParaRPr>
                    </a:p>
                  </a:txBody>
                  <a:tcPr marL="9525" marR="9525" marT="9525" marB="0" anchor="b"/>
                </a:tc>
                <a:tc>
                  <a:txBody>
                    <a:bodyPr/>
                    <a:lstStyle/>
                    <a:p>
                      <a:pPr algn="ctr" fontAlgn="b"/>
                      <a:r>
                        <a:rPr lang="en-US" sz="1600" u="none" strike="noStrike" dirty="0">
                          <a:effectLst/>
                        </a:rPr>
                        <a:t>0</a:t>
                      </a:r>
                      <a:endParaRPr lang="en-US" sz="1600" b="0" i="0" u="none" strike="noStrike" dirty="0">
                        <a:solidFill>
                          <a:srgbClr val="000000"/>
                        </a:solidFill>
                        <a:effectLst/>
                        <a:latin typeface="Calibri"/>
                      </a:endParaRPr>
                    </a:p>
                  </a:txBody>
                  <a:tcPr marL="9525" marR="9525" marT="9525" marB="0" anchor="b"/>
                </a:tc>
                <a:tc>
                  <a:txBody>
                    <a:bodyPr/>
                    <a:lstStyle/>
                    <a:p>
                      <a:pPr algn="l" fontAlgn="b"/>
                      <a:r>
                        <a:rPr lang="en-US" sz="1600" u="none" strike="noStrike">
                          <a:effectLst/>
                        </a:rPr>
                        <a:t>Submitted</a:t>
                      </a:r>
                      <a:endParaRPr lang="en-US" sz="1600" b="0" i="0" u="none" strike="noStrike">
                        <a:solidFill>
                          <a:srgbClr val="000000"/>
                        </a:solidFill>
                        <a:effectLst/>
                        <a:latin typeface="Calibri"/>
                      </a:endParaRPr>
                    </a:p>
                  </a:txBody>
                  <a:tcPr marL="9525" marR="9525" marT="9525" marB="0" anchor="b"/>
                </a:tc>
              </a:tr>
              <a:tr h="190500">
                <a:tc>
                  <a:txBody>
                    <a:bodyPr/>
                    <a:lstStyle/>
                    <a:p>
                      <a:pPr algn="r" fontAlgn="b"/>
                      <a:r>
                        <a:rPr lang="en-US" sz="1600" u="none" strike="noStrike">
                          <a:effectLst/>
                        </a:rPr>
                        <a:t>11/18/2013</a:t>
                      </a:r>
                      <a:endParaRPr lang="en-US" sz="1600" b="0" i="0" u="none" strike="noStrike">
                        <a:solidFill>
                          <a:srgbClr val="000000"/>
                        </a:solidFill>
                        <a:effectLst/>
                        <a:latin typeface="Calibri"/>
                      </a:endParaRPr>
                    </a:p>
                  </a:txBody>
                  <a:tcPr marL="9525" marR="9525" marT="9525" marB="0" anchor="b"/>
                </a:tc>
                <a:tc>
                  <a:txBody>
                    <a:bodyPr/>
                    <a:lstStyle/>
                    <a:p>
                      <a:pPr algn="ctr" fontAlgn="b"/>
                      <a:r>
                        <a:rPr lang="en-US" sz="1600" u="none" strike="noStrike" dirty="0">
                          <a:effectLst/>
                        </a:rPr>
                        <a:t>0</a:t>
                      </a:r>
                      <a:endParaRPr lang="en-US" sz="1600" b="0" i="0" u="none" strike="noStrike" dirty="0">
                        <a:solidFill>
                          <a:srgbClr val="000000"/>
                        </a:solidFill>
                        <a:effectLst/>
                        <a:latin typeface="Calibri"/>
                      </a:endParaRPr>
                    </a:p>
                  </a:txBody>
                  <a:tcPr marL="9525" marR="9525" marT="9525" marB="0" anchor="b"/>
                </a:tc>
                <a:tc>
                  <a:txBody>
                    <a:bodyPr/>
                    <a:lstStyle/>
                    <a:p>
                      <a:pPr algn="l" fontAlgn="b"/>
                      <a:r>
                        <a:rPr lang="en-US" sz="1600" u="none" strike="noStrike">
                          <a:effectLst/>
                        </a:rPr>
                        <a:t>Assigned to Owner</a:t>
                      </a:r>
                      <a:endParaRPr lang="en-US" sz="1600" b="0" i="0" u="none" strike="noStrike">
                        <a:solidFill>
                          <a:srgbClr val="000000"/>
                        </a:solidFill>
                        <a:effectLst/>
                        <a:latin typeface="Calibri"/>
                      </a:endParaRPr>
                    </a:p>
                  </a:txBody>
                  <a:tcPr marL="9525" marR="9525" marT="9525" marB="0" anchor="b"/>
                </a:tc>
              </a:tr>
              <a:tr h="190500">
                <a:tc>
                  <a:txBody>
                    <a:bodyPr/>
                    <a:lstStyle/>
                    <a:p>
                      <a:pPr algn="r" fontAlgn="b"/>
                      <a:r>
                        <a:rPr lang="en-US" sz="1600" u="none" strike="noStrike">
                          <a:effectLst/>
                        </a:rPr>
                        <a:t>11/28/2013</a:t>
                      </a:r>
                      <a:endParaRPr lang="en-US" sz="1600" b="0" i="0" u="none" strike="noStrike">
                        <a:solidFill>
                          <a:srgbClr val="000000"/>
                        </a:solidFill>
                        <a:effectLst/>
                        <a:latin typeface="Calibri"/>
                      </a:endParaRPr>
                    </a:p>
                  </a:txBody>
                  <a:tcPr marL="9525" marR="9525" marT="9525" marB="0" anchor="b"/>
                </a:tc>
                <a:tc>
                  <a:txBody>
                    <a:bodyPr/>
                    <a:lstStyle/>
                    <a:p>
                      <a:pPr algn="ctr" fontAlgn="b"/>
                      <a:r>
                        <a:rPr lang="en-US" sz="1600" u="none" strike="noStrike" dirty="0">
                          <a:effectLst/>
                        </a:rPr>
                        <a:t>10</a:t>
                      </a:r>
                      <a:endParaRPr lang="en-US" sz="1600" b="0" i="0" u="none" strike="noStrike" dirty="0">
                        <a:solidFill>
                          <a:srgbClr val="000000"/>
                        </a:solidFill>
                        <a:effectLst/>
                        <a:latin typeface="Calibri"/>
                      </a:endParaRPr>
                    </a:p>
                  </a:txBody>
                  <a:tcPr marL="9525" marR="9525" marT="9525" marB="0" anchor="b"/>
                </a:tc>
                <a:tc>
                  <a:txBody>
                    <a:bodyPr/>
                    <a:lstStyle/>
                    <a:p>
                      <a:pPr algn="l" fontAlgn="b"/>
                      <a:r>
                        <a:rPr lang="en-US" sz="1600" u="none" strike="noStrike">
                          <a:effectLst/>
                        </a:rPr>
                        <a:t>Response Submitted</a:t>
                      </a:r>
                      <a:endParaRPr lang="en-US" sz="1600" b="0" i="0" u="none" strike="noStrike">
                        <a:solidFill>
                          <a:srgbClr val="000000"/>
                        </a:solidFill>
                        <a:effectLst/>
                        <a:latin typeface="Calibri"/>
                      </a:endParaRPr>
                    </a:p>
                  </a:txBody>
                  <a:tcPr marL="9525" marR="9525" marT="9525" marB="0" anchor="b"/>
                </a:tc>
              </a:tr>
              <a:tr h="190500">
                <a:tc>
                  <a:txBody>
                    <a:bodyPr/>
                    <a:lstStyle/>
                    <a:p>
                      <a:pPr algn="r" fontAlgn="b"/>
                      <a:r>
                        <a:rPr lang="en-US" sz="1600" u="none" strike="noStrike">
                          <a:effectLst/>
                        </a:rPr>
                        <a:t>11/28/2013</a:t>
                      </a:r>
                      <a:endParaRPr lang="en-US" sz="1600" b="0" i="0" u="none" strike="noStrike">
                        <a:solidFill>
                          <a:srgbClr val="000000"/>
                        </a:solidFill>
                        <a:effectLst/>
                        <a:latin typeface="Calibri"/>
                      </a:endParaRPr>
                    </a:p>
                  </a:txBody>
                  <a:tcPr marL="9525" marR="9525" marT="9525" marB="0" anchor="b"/>
                </a:tc>
                <a:tc>
                  <a:txBody>
                    <a:bodyPr/>
                    <a:lstStyle/>
                    <a:p>
                      <a:pPr algn="ctr" fontAlgn="b"/>
                      <a:r>
                        <a:rPr lang="en-US" sz="1600" u="none" strike="noStrike" dirty="0">
                          <a:effectLst/>
                        </a:rPr>
                        <a:t>10</a:t>
                      </a:r>
                      <a:endParaRPr lang="en-US" sz="1600" b="0" i="0" u="none" strike="noStrike" dirty="0">
                        <a:solidFill>
                          <a:srgbClr val="000000"/>
                        </a:solidFill>
                        <a:effectLst/>
                        <a:latin typeface="Calibri"/>
                      </a:endParaRPr>
                    </a:p>
                  </a:txBody>
                  <a:tcPr marL="9525" marR="9525" marT="9525" marB="0" anchor="b"/>
                </a:tc>
                <a:tc>
                  <a:txBody>
                    <a:bodyPr/>
                    <a:lstStyle/>
                    <a:p>
                      <a:pPr algn="l" fontAlgn="b"/>
                      <a:r>
                        <a:rPr lang="en-US" sz="1600" u="none" strike="noStrike" dirty="0">
                          <a:effectLst/>
                        </a:rPr>
                        <a:t>Response </a:t>
                      </a:r>
                      <a:r>
                        <a:rPr lang="en-US" sz="1600" u="none" strike="noStrike" dirty="0" smtClean="0">
                          <a:effectLst/>
                        </a:rPr>
                        <a:t>Approved </a:t>
                      </a:r>
                      <a:r>
                        <a:rPr lang="en-US" sz="1600" b="1" i="1" u="none" strike="noStrike" dirty="0" smtClean="0">
                          <a:solidFill>
                            <a:schemeClr val="accent6"/>
                          </a:solidFill>
                          <a:effectLst/>
                        </a:rPr>
                        <a:t>FAST APPROVAL</a:t>
                      </a:r>
                      <a:endParaRPr lang="en-US" sz="1600" b="1" i="1" u="none" strike="noStrike" dirty="0">
                        <a:solidFill>
                          <a:schemeClr val="accent6"/>
                        </a:solidFill>
                        <a:effectLst/>
                        <a:latin typeface="Calibri"/>
                      </a:endParaRPr>
                    </a:p>
                  </a:txBody>
                  <a:tcPr marL="9525" marR="9525" marT="9525" marB="0" anchor="b"/>
                </a:tc>
              </a:tr>
              <a:tr h="190500">
                <a:tc>
                  <a:txBody>
                    <a:bodyPr/>
                    <a:lstStyle/>
                    <a:p>
                      <a:pPr algn="r" fontAlgn="b"/>
                      <a:r>
                        <a:rPr lang="en-US" sz="1600" u="none" strike="noStrike">
                          <a:effectLst/>
                        </a:rPr>
                        <a:t>12/6/2013</a:t>
                      </a:r>
                      <a:endParaRPr lang="en-US" sz="1600" b="0" i="0" u="none" strike="noStrike">
                        <a:solidFill>
                          <a:srgbClr val="000000"/>
                        </a:solidFill>
                        <a:effectLst/>
                        <a:latin typeface="Calibri"/>
                      </a:endParaRPr>
                    </a:p>
                  </a:txBody>
                  <a:tcPr marL="9525" marR="9525" marT="9525" marB="0" anchor="b"/>
                </a:tc>
                <a:tc>
                  <a:txBody>
                    <a:bodyPr/>
                    <a:lstStyle/>
                    <a:p>
                      <a:pPr algn="ctr" fontAlgn="b"/>
                      <a:r>
                        <a:rPr lang="en-US" sz="1600" u="none" strike="noStrike" dirty="0">
                          <a:effectLst/>
                        </a:rPr>
                        <a:t>18</a:t>
                      </a:r>
                      <a:endParaRPr lang="en-US" sz="1600" b="0" i="0" u="none" strike="noStrike" dirty="0">
                        <a:solidFill>
                          <a:srgbClr val="000000"/>
                        </a:solidFill>
                        <a:effectLst/>
                        <a:latin typeface="Calibri"/>
                      </a:endParaRPr>
                    </a:p>
                  </a:txBody>
                  <a:tcPr marL="9525" marR="9525" marT="9525" marB="0" anchor="b"/>
                </a:tc>
                <a:tc>
                  <a:txBody>
                    <a:bodyPr/>
                    <a:lstStyle/>
                    <a:p>
                      <a:pPr algn="l" fontAlgn="b"/>
                      <a:r>
                        <a:rPr lang="en-US" sz="1600" u="none" strike="noStrike">
                          <a:effectLst/>
                        </a:rPr>
                        <a:t>Milestone Reminder</a:t>
                      </a:r>
                      <a:endParaRPr lang="en-US" sz="1600" b="0" i="0" u="none" strike="noStrike">
                        <a:solidFill>
                          <a:srgbClr val="000000"/>
                        </a:solidFill>
                        <a:effectLst/>
                        <a:latin typeface="Calibri"/>
                      </a:endParaRPr>
                    </a:p>
                  </a:txBody>
                  <a:tcPr marL="9525" marR="9525" marT="9525" marB="0" anchor="b"/>
                </a:tc>
              </a:tr>
              <a:tr h="190500">
                <a:tc>
                  <a:txBody>
                    <a:bodyPr/>
                    <a:lstStyle/>
                    <a:p>
                      <a:pPr algn="r" fontAlgn="b"/>
                      <a:r>
                        <a:rPr lang="en-US" sz="1600" u="none" strike="noStrike">
                          <a:effectLst/>
                        </a:rPr>
                        <a:t>12/14/2013</a:t>
                      </a:r>
                      <a:endParaRPr lang="en-US" sz="1600" b="0" i="0" u="none" strike="noStrike">
                        <a:solidFill>
                          <a:srgbClr val="000000"/>
                        </a:solidFill>
                        <a:effectLst/>
                        <a:latin typeface="Calibri"/>
                      </a:endParaRPr>
                    </a:p>
                  </a:txBody>
                  <a:tcPr marL="9525" marR="9525" marT="9525" marB="0" anchor="b"/>
                </a:tc>
                <a:tc>
                  <a:txBody>
                    <a:bodyPr/>
                    <a:lstStyle/>
                    <a:p>
                      <a:pPr algn="ctr" fontAlgn="b"/>
                      <a:r>
                        <a:rPr lang="en-US" sz="1600" u="none" strike="noStrike" dirty="0">
                          <a:effectLst/>
                        </a:rPr>
                        <a:t>26</a:t>
                      </a:r>
                      <a:endParaRPr lang="en-US" sz="1600" b="0" i="0" u="none" strike="noStrike" dirty="0">
                        <a:solidFill>
                          <a:srgbClr val="000000"/>
                        </a:solidFill>
                        <a:effectLst/>
                        <a:latin typeface="Calibri"/>
                      </a:endParaRPr>
                    </a:p>
                  </a:txBody>
                  <a:tcPr marL="9525" marR="9525" marT="9525" marB="0" anchor="b"/>
                </a:tc>
                <a:tc>
                  <a:txBody>
                    <a:bodyPr/>
                    <a:lstStyle/>
                    <a:p>
                      <a:pPr algn="l" fontAlgn="b"/>
                      <a:r>
                        <a:rPr lang="en-US" sz="1600" u="none" strike="noStrike" dirty="0">
                          <a:effectLst/>
                        </a:rPr>
                        <a:t>Implementation </a:t>
                      </a:r>
                      <a:r>
                        <a:rPr lang="en-US" sz="1600" u="none" strike="noStrike" dirty="0" smtClean="0">
                          <a:effectLst/>
                        </a:rPr>
                        <a:t>Overdue </a:t>
                      </a:r>
                      <a:r>
                        <a:rPr lang="en-US" sz="1600" b="1" i="1" u="none" strike="noStrike" dirty="0" smtClean="0">
                          <a:solidFill>
                            <a:schemeClr val="accent3"/>
                          </a:solidFill>
                          <a:effectLst/>
                        </a:rPr>
                        <a:t>OVERDUE…</a:t>
                      </a:r>
                      <a:endParaRPr lang="en-US" sz="1600" b="1" i="1" u="none" strike="noStrike" dirty="0">
                        <a:solidFill>
                          <a:schemeClr val="accent3"/>
                        </a:solidFill>
                        <a:effectLst/>
                        <a:latin typeface="Calibri"/>
                      </a:endParaRPr>
                    </a:p>
                  </a:txBody>
                  <a:tcPr marL="9525" marR="9525" marT="9525" marB="0" anchor="b"/>
                </a:tc>
              </a:tr>
              <a:tr h="190500">
                <a:tc>
                  <a:txBody>
                    <a:bodyPr/>
                    <a:lstStyle/>
                    <a:p>
                      <a:pPr algn="r" fontAlgn="b"/>
                      <a:r>
                        <a:rPr lang="en-US" sz="1600" u="none" strike="noStrike">
                          <a:effectLst/>
                        </a:rPr>
                        <a:t>12/16/2013</a:t>
                      </a:r>
                      <a:endParaRPr lang="en-US" sz="1600" b="0" i="0" u="none" strike="noStrike">
                        <a:solidFill>
                          <a:srgbClr val="000000"/>
                        </a:solidFill>
                        <a:effectLst/>
                        <a:latin typeface="Calibri"/>
                      </a:endParaRPr>
                    </a:p>
                  </a:txBody>
                  <a:tcPr marL="9525" marR="9525" marT="9525" marB="0" anchor="b"/>
                </a:tc>
                <a:tc>
                  <a:txBody>
                    <a:bodyPr/>
                    <a:lstStyle/>
                    <a:p>
                      <a:pPr algn="ctr" fontAlgn="b"/>
                      <a:r>
                        <a:rPr lang="en-US" sz="1600" u="none" strike="noStrike" dirty="0">
                          <a:effectLst/>
                        </a:rPr>
                        <a:t>28</a:t>
                      </a:r>
                      <a:endParaRPr lang="en-US" sz="1600" b="0" i="0" u="none" strike="noStrike" dirty="0">
                        <a:solidFill>
                          <a:srgbClr val="000000"/>
                        </a:solidFill>
                        <a:effectLst/>
                        <a:latin typeface="Calibri"/>
                      </a:endParaRPr>
                    </a:p>
                  </a:txBody>
                  <a:tcPr marL="9525" marR="9525" marT="9525" marB="0" anchor="b"/>
                </a:tc>
                <a:tc>
                  <a:txBody>
                    <a:bodyPr/>
                    <a:lstStyle/>
                    <a:p>
                      <a:pPr algn="l" fontAlgn="b"/>
                      <a:r>
                        <a:rPr lang="en-US" sz="1600" u="none" strike="noStrike" dirty="0">
                          <a:effectLst/>
                        </a:rPr>
                        <a:t>Implementation </a:t>
                      </a:r>
                      <a:r>
                        <a:rPr lang="en-US" sz="1600" u="none" strike="noStrike" dirty="0" smtClean="0">
                          <a:effectLst/>
                        </a:rPr>
                        <a:t>Submitted</a:t>
                      </a:r>
                      <a:r>
                        <a:rPr lang="en-US" sz="1600" b="1" u="none" strike="noStrike" dirty="0" smtClean="0">
                          <a:solidFill>
                            <a:schemeClr val="accent6"/>
                          </a:solidFill>
                          <a:effectLst/>
                        </a:rPr>
                        <a:t> …</a:t>
                      </a:r>
                      <a:r>
                        <a:rPr lang="en-US" sz="1600" b="1" i="1" u="none" strike="noStrike" dirty="0" smtClean="0">
                          <a:solidFill>
                            <a:schemeClr val="accent6"/>
                          </a:solidFill>
                          <a:effectLst/>
                        </a:rPr>
                        <a:t>THEN SUBMITTED</a:t>
                      </a:r>
                      <a:endParaRPr lang="en-US" sz="1600" b="0" i="0" u="none" strike="noStrike" dirty="0">
                        <a:solidFill>
                          <a:srgbClr val="000000"/>
                        </a:solidFill>
                        <a:effectLst/>
                        <a:latin typeface="Calibri"/>
                      </a:endParaRPr>
                    </a:p>
                  </a:txBody>
                  <a:tcPr marL="9525" marR="9525" marT="9525" marB="0" anchor="b"/>
                </a:tc>
              </a:tr>
              <a:tr h="190500">
                <a:tc>
                  <a:txBody>
                    <a:bodyPr/>
                    <a:lstStyle/>
                    <a:p>
                      <a:pPr algn="r" fontAlgn="b"/>
                      <a:r>
                        <a:rPr lang="en-US" sz="1600" u="none" strike="noStrike">
                          <a:effectLst/>
                        </a:rPr>
                        <a:t>12/16/2013</a:t>
                      </a:r>
                      <a:endParaRPr lang="en-US" sz="1600" b="0" i="0" u="none" strike="noStrike">
                        <a:solidFill>
                          <a:srgbClr val="000000"/>
                        </a:solidFill>
                        <a:effectLst/>
                        <a:latin typeface="Calibri"/>
                      </a:endParaRPr>
                    </a:p>
                  </a:txBody>
                  <a:tcPr marL="9525" marR="9525" marT="9525" marB="0" anchor="b"/>
                </a:tc>
                <a:tc>
                  <a:txBody>
                    <a:bodyPr/>
                    <a:lstStyle/>
                    <a:p>
                      <a:pPr algn="ctr" fontAlgn="b"/>
                      <a:r>
                        <a:rPr lang="en-US" sz="1600" u="none" strike="noStrike" dirty="0">
                          <a:effectLst/>
                        </a:rPr>
                        <a:t>28</a:t>
                      </a:r>
                      <a:endParaRPr lang="en-US" sz="1600" b="0" i="0" u="none" strike="noStrike" dirty="0">
                        <a:solidFill>
                          <a:srgbClr val="000000"/>
                        </a:solidFill>
                        <a:effectLst/>
                        <a:latin typeface="Calibri"/>
                      </a:endParaRPr>
                    </a:p>
                  </a:txBody>
                  <a:tcPr marL="9525" marR="9525" marT="9525" marB="0" anchor="b"/>
                </a:tc>
                <a:tc>
                  <a:txBody>
                    <a:bodyPr/>
                    <a:lstStyle/>
                    <a:p>
                      <a:pPr algn="l" fontAlgn="b"/>
                      <a:r>
                        <a:rPr lang="en-US" sz="1600" u="none" strike="noStrike" dirty="0">
                          <a:effectLst/>
                        </a:rPr>
                        <a:t>Implementation </a:t>
                      </a:r>
                      <a:r>
                        <a:rPr lang="en-US" sz="1600" u="none" strike="noStrike" dirty="0" smtClean="0">
                          <a:effectLst/>
                        </a:rPr>
                        <a:t>Approved </a:t>
                      </a:r>
                      <a:r>
                        <a:rPr lang="en-US" sz="1600" b="1" i="1" u="none" strike="noStrike" dirty="0" smtClean="0">
                          <a:solidFill>
                            <a:schemeClr val="accent6"/>
                          </a:solidFill>
                          <a:effectLst/>
                        </a:rPr>
                        <a:t>FAST APPROVAL</a:t>
                      </a:r>
                      <a:endParaRPr lang="en-US" sz="1600" b="0" i="0" u="none" strike="noStrike" dirty="0">
                        <a:solidFill>
                          <a:srgbClr val="000000"/>
                        </a:solidFill>
                        <a:effectLst/>
                        <a:latin typeface="Calibri"/>
                      </a:endParaRPr>
                    </a:p>
                  </a:txBody>
                  <a:tcPr marL="9525" marR="9525" marT="9525" marB="0" anchor="b"/>
                </a:tc>
              </a:tr>
              <a:tr h="190500">
                <a:tc>
                  <a:txBody>
                    <a:bodyPr/>
                    <a:lstStyle/>
                    <a:p>
                      <a:pPr algn="r" fontAlgn="b"/>
                      <a:r>
                        <a:rPr lang="en-US" sz="1600" u="none" strike="noStrike">
                          <a:effectLst/>
                        </a:rPr>
                        <a:t>1/3/2014</a:t>
                      </a:r>
                      <a:endParaRPr lang="en-US" sz="1600" b="0" i="0" u="none" strike="noStrike">
                        <a:solidFill>
                          <a:srgbClr val="000000"/>
                        </a:solidFill>
                        <a:effectLst/>
                        <a:latin typeface="Calibri"/>
                      </a:endParaRPr>
                    </a:p>
                  </a:txBody>
                  <a:tcPr marL="9525" marR="9525" marT="9525" marB="0" anchor="b"/>
                </a:tc>
                <a:tc>
                  <a:txBody>
                    <a:bodyPr/>
                    <a:lstStyle/>
                    <a:p>
                      <a:pPr algn="ctr" fontAlgn="b"/>
                      <a:r>
                        <a:rPr lang="en-US" sz="1600" u="none" strike="noStrike" dirty="0">
                          <a:effectLst/>
                        </a:rPr>
                        <a:t>46</a:t>
                      </a:r>
                      <a:endParaRPr lang="en-US" sz="1600" b="0" i="0" u="none" strike="noStrike" dirty="0">
                        <a:solidFill>
                          <a:srgbClr val="000000"/>
                        </a:solidFill>
                        <a:effectLst/>
                        <a:latin typeface="Calibri"/>
                      </a:endParaRPr>
                    </a:p>
                  </a:txBody>
                  <a:tcPr marL="9525" marR="9525" marT="9525" marB="0" anchor="b"/>
                </a:tc>
                <a:tc>
                  <a:txBody>
                    <a:bodyPr/>
                    <a:lstStyle/>
                    <a:p>
                      <a:pPr algn="l" fontAlgn="b"/>
                      <a:r>
                        <a:rPr lang="en-US" sz="1600" u="none" strike="noStrike" dirty="0">
                          <a:effectLst/>
                        </a:rPr>
                        <a:t>Milestone Reminder</a:t>
                      </a:r>
                      <a:endParaRPr lang="en-US" sz="1600" b="0" i="0" u="none" strike="noStrike" dirty="0">
                        <a:solidFill>
                          <a:srgbClr val="000000"/>
                        </a:solidFill>
                        <a:effectLst/>
                        <a:latin typeface="Calibri"/>
                      </a:endParaRPr>
                    </a:p>
                  </a:txBody>
                  <a:tcPr marL="9525" marR="9525" marT="9525" marB="0" anchor="b"/>
                </a:tc>
              </a:tr>
              <a:tr h="190500">
                <a:tc>
                  <a:txBody>
                    <a:bodyPr/>
                    <a:lstStyle/>
                    <a:p>
                      <a:pPr algn="r" fontAlgn="b"/>
                      <a:r>
                        <a:rPr lang="en-US" sz="1600" u="none" strike="noStrike">
                          <a:effectLst/>
                        </a:rPr>
                        <a:t>1/10/2014</a:t>
                      </a:r>
                      <a:endParaRPr lang="en-US" sz="1600" b="0" i="0" u="none" strike="noStrike">
                        <a:solidFill>
                          <a:srgbClr val="000000"/>
                        </a:solidFill>
                        <a:effectLst/>
                        <a:latin typeface="Calibri"/>
                      </a:endParaRPr>
                    </a:p>
                  </a:txBody>
                  <a:tcPr marL="9525" marR="9525" marT="9525" marB="0" anchor="b"/>
                </a:tc>
                <a:tc>
                  <a:txBody>
                    <a:bodyPr/>
                    <a:lstStyle/>
                    <a:p>
                      <a:pPr algn="ctr" fontAlgn="b"/>
                      <a:r>
                        <a:rPr lang="en-US" sz="1600" u="none" strike="noStrike" dirty="0">
                          <a:effectLst/>
                        </a:rPr>
                        <a:t>53</a:t>
                      </a:r>
                      <a:endParaRPr lang="en-US" sz="1600" b="0" i="0" u="none" strike="noStrike" dirty="0">
                        <a:solidFill>
                          <a:srgbClr val="000000"/>
                        </a:solidFill>
                        <a:effectLst/>
                        <a:latin typeface="Calibri"/>
                      </a:endParaRPr>
                    </a:p>
                  </a:txBody>
                  <a:tcPr marL="9525" marR="9525" marT="9525" marB="0" anchor="b"/>
                </a:tc>
                <a:tc>
                  <a:txBody>
                    <a:bodyPr/>
                    <a:lstStyle/>
                    <a:p>
                      <a:pPr algn="l" fontAlgn="b"/>
                      <a:r>
                        <a:rPr lang="en-US" sz="1600" u="none" strike="noStrike" dirty="0">
                          <a:effectLst/>
                        </a:rPr>
                        <a:t>Implementation Submitted</a:t>
                      </a:r>
                      <a:endParaRPr lang="en-US" sz="1600" b="0" i="0" u="none" strike="noStrike" dirty="0">
                        <a:solidFill>
                          <a:srgbClr val="000000"/>
                        </a:solidFill>
                        <a:effectLst/>
                        <a:latin typeface="Calibri"/>
                      </a:endParaRPr>
                    </a:p>
                  </a:txBody>
                  <a:tcPr marL="9525" marR="9525" marT="9525" marB="0" anchor="b"/>
                </a:tc>
              </a:tr>
              <a:tr h="190500">
                <a:tc>
                  <a:txBody>
                    <a:bodyPr/>
                    <a:lstStyle/>
                    <a:p>
                      <a:pPr algn="r" fontAlgn="b"/>
                      <a:r>
                        <a:rPr lang="en-US" sz="1600" u="none" strike="noStrike">
                          <a:effectLst/>
                        </a:rPr>
                        <a:t>1/13/2014</a:t>
                      </a:r>
                      <a:endParaRPr lang="en-US" sz="1600" b="0" i="0" u="none" strike="noStrike">
                        <a:solidFill>
                          <a:srgbClr val="000000"/>
                        </a:solidFill>
                        <a:effectLst/>
                        <a:latin typeface="Calibri"/>
                      </a:endParaRPr>
                    </a:p>
                  </a:txBody>
                  <a:tcPr marL="9525" marR="9525" marT="9525" marB="0" anchor="b"/>
                </a:tc>
                <a:tc>
                  <a:txBody>
                    <a:bodyPr/>
                    <a:lstStyle/>
                    <a:p>
                      <a:pPr algn="ctr" fontAlgn="b"/>
                      <a:r>
                        <a:rPr lang="en-US" sz="1600" u="none" strike="noStrike" dirty="0">
                          <a:effectLst/>
                        </a:rPr>
                        <a:t>56</a:t>
                      </a:r>
                      <a:endParaRPr lang="en-US" sz="1600" b="0" i="0" u="none" strike="noStrike" dirty="0">
                        <a:solidFill>
                          <a:srgbClr val="000000"/>
                        </a:solidFill>
                        <a:effectLst/>
                        <a:latin typeface="Calibri"/>
                      </a:endParaRPr>
                    </a:p>
                  </a:txBody>
                  <a:tcPr marL="9525" marR="9525" marT="9525" marB="0" anchor="b"/>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600" u="none" strike="noStrike" dirty="0">
                          <a:effectLst/>
                        </a:rPr>
                        <a:t>Implementation </a:t>
                      </a:r>
                      <a:r>
                        <a:rPr lang="en-US" sz="1600" u="none" strike="noStrike" dirty="0" smtClean="0">
                          <a:effectLst/>
                        </a:rPr>
                        <a:t>Approved </a:t>
                      </a:r>
                      <a:r>
                        <a:rPr lang="en-US" sz="1600" b="1" i="1" u="none" strike="noStrike" dirty="0" smtClean="0">
                          <a:solidFill>
                            <a:schemeClr val="accent6"/>
                          </a:solidFill>
                          <a:effectLst/>
                        </a:rPr>
                        <a:t>FAST APPROVAL</a:t>
                      </a:r>
                      <a:endParaRPr lang="en-US" sz="1600" b="0" i="0" u="none" strike="noStrike" dirty="0">
                        <a:solidFill>
                          <a:srgbClr val="000000"/>
                        </a:solidFill>
                        <a:effectLst/>
                        <a:latin typeface="Calibri"/>
                      </a:endParaRPr>
                    </a:p>
                  </a:txBody>
                  <a:tcPr marL="9525" marR="9525" marT="9525" marB="0" anchor="b"/>
                </a:tc>
              </a:tr>
              <a:tr h="190500">
                <a:tc>
                  <a:txBody>
                    <a:bodyPr/>
                    <a:lstStyle/>
                    <a:p>
                      <a:pPr algn="r" fontAlgn="b"/>
                      <a:r>
                        <a:rPr lang="en-US" sz="1600" u="none" strike="noStrike">
                          <a:effectLst/>
                        </a:rPr>
                        <a:t>1/24/2014</a:t>
                      </a:r>
                      <a:endParaRPr lang="en-US" sz="1600" b="0" i="0" u="none" strike="noStrike">
                        <a:solidFill>
                          <a:srgbClr val="000000"/>
                        </a:solidFill>
                        <a:effectLst/>
                        <a:latin typeface="Calibri"/>
                      </a:endParaRPr>
                    </a:p>
                  </a:txBody>
                  <a:tcPr marL="9525" marR="9525" marT="9525" marB="0" anchor="b"/>
                </a:tc>
                <a:tc>
                  <a:txBody>
                    <a:bodyPr/>
                    <a:lstStyle/>
                    <a:p>
                      <a:pPr algn="ctr" fontAlgn="b"/>
                      <a:r>
                        <a:rPr lang="en-US" sz="1600" u="none" strike="noStrike" dirty="0">
                          <a:effectLst/>
                        </a:rPr>
                        <a:t>67</a:t>
                      </a:r>
                      <a:endParaRPr lang="en-US" sz="1600" b="0" i="0" u="none" strike="noStrike" dirty="0">
                        <a:solidFill>
                          <a:srgbClr val="000000"/>
                        </a:solidFill>
                        <a:effectLst/>
                        <a:latin typeface="Calibri"/>
                      </a:endParaRPr>
                    </a:p>
                  </a:txBody>
                  <a:tcPr marL="9525" marR="9525" marT="9525" marB="0" anchor="b"/>
                </a:tc>
                <a:tc>
                  <a:txBody>
                    <a:bodyPr/>
                    <a:lstStyle/>
                    <a:p>
                      <a:pPr algn="l" fontAlgn="b"/>
                      <a:r>
                        <a:rPr lang="en-US" sz="1600" u="none" strike="noStrike" dirty="0">
                          <a:effectLst/>
                        </a:rPr>
                        <a:t>Milestone Reminder</a:t>
                      </a:r>
                      <a:endParaRPr lang="en-US" sz="1600" b="0" i="0" u="none" strike="noStrike" dirty="0">
                        <a:solidFill>
                          <a:srgbClr val="000000"/>
                        </a:solidFill>
                        <a:effectLst/>
                        <a:latin typeface="Calibri"/>
                      </a:endParaRPr>
                    </a:p>
                  </a:txBody>
                  <a:tcPr marL="9525" marR="9525" marT="9525" marB="0" anchor="b"/>
                </a:tc>
              </a:tr>
              <a:tr h="190500">
                <a:tc>
                  <a:txBody>
                    <a:bodyPr/>
                    <a:lstStyle/>
                    <a:p>
                      <a:pPr algn="r" fontAlgn="b"/>
                      <a:r>
                        <a:rPr lang="en-US" sz="1600" u="none" strike="noStrike">
                          <a:effectLst/>
                        </a:rPr>
                        <a:t>1/28/2014</a:t>
                      </a:r>
                      <a:endParaRPr lang="en-US" sz="1600" b="0" i="0" u="none" strike="noStrike">
                        <a:solidFill>
                          <a:srgbClr val="000000"/>
                        </a:solidFill>
                        <a:effectLst/>
                        <a:latin typeface="Calibri"/>
                      </a:endParaRPr>
                    </a:p>
                  </a:txBody>
                  <a:tcPr marL="9525" marR="9525" marT="9525" marB="0" anchor="b"/>
                </a:tc>
                <a:tc>
                  <a:txBody>
                    <a:bodyPr/>
                    <a:lstStyle/>
                    <a:p>
                      <a:pPr algn="ctr" fontAlgn="b"/>
                      <a:r>
                        <a:rPr lang="en-US" sz="1600" u="none" strike="noStrike" dirty="0">
                          <a:effectLst/>
                        </a:rPr>
                        <a:t>71</a:t>
                      </a:r>
                      <a:endParaRPr lang="en-US" sz="1600" b="0" i="0" u="none" strike="noStrike" dirty="0">
                        <a:solidFill>
                          <a:srgbClr val="000000"/>
                        </a:solidFill>
                        <a:effectLst/>
                        <a:latin typeface="Calibri"/>
                      </a:endParaRPr>
                    </a:p>
                  </a:txBody>
                  <a:tcPr marL="9525" marR="9525" marT="9525" marB="0" anchor="b"/>
                </a:tc>
                <a:tc>
                  <a:txBody>
                    <a:bodyPr/>
                    <a:lstStyle/>
                    <a:p>
                      <a:pPr algn="l" fontAlgn="b"/>
                      <a:r>
                        <a:rPr lang="en-US" sz="1600" u="none" strike="noStrike" dirty="0">
                          <a:effectLst/>
                        </a:rPr>
                        <a:t>Implementation Submitted</a:t>
                      </a:r>
                      <a:endParaRPr lang="en-US" sz="1600" b="0" i="0" u="none" strike="noStrike" dirty="0">
                        <a:solidFill>
                          <a:srgbClr val="000000"/>
                        </a:solidFill>
                        <a:effectLst/>
                        <a:latin typeface="Calibri"/>
                      </a:endParaRPr>
                    </a:p>
                  </a:txBody>
                  <a:tcPr marL="9525" marR="9525" marT="9525" marB="0" anchor="b"/>
                </a:tc>
              </a:tr>
              <a:tr h="190500">
                <a:tc>
                  <a:txBody>
                    <a:bodyPr/>
                    <a:lstStyle/>
                    <a:p>
                      <a:pPr algn="r" fontAlgn="b"/>
                      <a:r>
                        <a:rPr lang="en-US" sz="1600" u="none" strike="noStrike">
                          <a:effectLst/>
                        </a:rPr>
                        <a:t>2/3/2014</a:t>
                      </a:r>
                      <a:endParaRPr lang="en-US" sz="1600" b="0" i="0" u="none" strike="noStrike">
                        <a:solidFill>
                          <a:srgbClr val="000000"/>
                        </a:solidFill>
                        <a:effectLst/>
                        <a:latin typeface="Calibri"/>
                      </a:endParaRPr>
                    </a:p>
                  </a:txBody>
                  <a:tcPr marL="9525" marR="9525" marT="9525" marB="0" anchor="b"/>
                </a:tc>
                <a:tc>
                  <a:txBody>
                    <a:bodyPr/>
                    <a:lstStyle/>
                    <a:p>
                      <a:pPr algn="ctr" fontAlgn="b"/>
                      <a:r>
                        <a:rPr lang="en-US" sz="1600" u="none" strike="noStrike" dirty="0">
                          <a:effectLst/>
                        </a:rPr>
                        <a:t>77</a:t>
                      </a:r>
                      <a:endParaRPr lang="en-US" sz="1600" b="0" i="0" u="none" strike="noStrike" dirty="0">
                        <a:solidFill>
                          <a:srgbClr val="000000"/>
                        </a:solidFill>
                        <a:effectLst/>
                        <a:latin typeface="Calibri"/>
                      </a:endParaRPr>
                    </a:p>
                  </a:txBody>
                  <a:tcPr marL="9525" marR="9525" marT="9525" marB="0" anchor="b"/>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600" u="none" strike="noStrike" dirty="0">
                          <a:effectLst/>
                        </a:rPr>
                        <a:t>CAR </a:t>
                      </a:r>
                      <a:r>
                        <a:rPr lang="en-US" sz="1600" u="none" strike="noStrike" dirty="0" smtClean="0">
                          <a:effectLst/>
                        </a:rPr>
                        <a:t>Closed </a:t>
                      </a:r>
                      <a:r>
                        <a:rPr lang="en-US" sz="1600" b="1" i="1" u="none" strike="noStrike" dirty="0" smtClean="0">
                          <a:solidFill>
                            <a:schemeClr val="accent6"/>
                          </a:solidFill>
                          <a:effectLst/>
                        </a:rPr>
                        <a:t>FAST APPROVAL</a:t>
                      </a:r>
                      <a:endParaRPr lang="en-US" sz="1600" b="0" i="0" u="none" strike="noStrike" dirty="0" smtClean="0">
                        <a:solidFill>
                          <a:srgbClr val="000000"/>
                        </a:solidFill>
                        <a:effectLst/>
                        <a:latin typeface="Calibri"/>
                      </a:endParaRPr>
                    </a:p>
                  </a:txBody>
                  <a:tcPr marL="9525" marR="9525" marT="9525" marB="0" anchor="b"/>
                </a:tc>
              </a:tr>
              <a:tr h="190500">
                <a:tc>
                  <a:txBody>
                    <a:bodyPr/>
                    <a:lstStyle/>
                    <a:p>
                      <a:pPr algn="r" fontAlgn="b"/>
                      <a:r>
                        <a:rPr lang="en-US" sz="1600" u="none" strike="noStrike">
                          <a:effectLst/>
                        </a:rPr>
                        <a:t>5/2/2014</a:t>
                      </a:r>
                      <a:endParaRPr lang="en-US" sz="1600" b="0" i="0" u="none" strike="noStrike">
                        <a:solidFill>
                          <a:srgbClr val="000000"/>
                        </a:solidFill>
                        <a:effectLst/>
                        <a:latin typeface="Calibri"/>
                      </a:endParaRPr>
                    </a:p>
                  </a:txBody>
                  <a:tcPr marL="9525" marR="9525" marT="9525" marB="0" anchor="b"/>
                </a:tc>
                <a:tc>
                  <a:txBody>
                    <a:bodyPr/>
                    <a:lstStyle/>
                    <a:p>
                      <a:pPr algn="ctr" fontAlgn="b"/>
                      <a:r>
                        <a:rPr lang="en-US" sz="1600" u="none" strike="noStrike" dirty="0">
                          <a:effectLst/>
                        </a:rPr>
                        <a:t>165</a:t>
                      </a:r>
                      <a:endParaRPr lang="en-US" sz="1600" b="0" i="0" u="none" strike="noStrike" dirty="0">
                        <a:solidFill>
                          <a:srgbClr val="000000"/>
                        </a:solidFill>
                        <a:effectLst/>
                        <a:latin typeface="Calibri"/>
                      </a:endParaRPr>
                    </a:p>
                  </a:txBody>
                  <a:tcPr marL="9525" marR="9525" marT="9525" marB="0" anchor="b"/>
                </a:tc>
                <a:tc>
                  <a:txBody>
                    <a:bodyPr/>
                    <a:lstStyle/>
                    <a:p>
                      <a:pPr algn="l" fontAlgn="b"/>
                      <a:r>
                        <a:rPr lang="en-US" sz="1600" u="none" strike="noStrike" dirty="0">
                          <a:effectLst/>
                        </a:rPr>
                        <a:t>Confidential information removed.</a:t>
                      </a:r>
                      <a:endParaRPr lang="en-US" sz="1600" b="0" i="0" u="none" strike="noStrike" dirty="0">
                        <a:solidFill>
                          <a:srgbClr val="000000"/>
                        </a:solidFill>
                        <a:effectLst/>
                        <a:latin typeface="Calibri"/>
                      </a:endParaRPr>
                    </a:p>
                  </a:txBody>
                  <a:tcPr marL="9525" marR="9525" marT="9525" marB="0" anchor="b"/>
                </a:tc>
              </a:tr>
            </a:tbl>
          </a:graphicData>
        </a:graphic>
      </p:graphicFrame>
      <p:sp>
        <p:nvSpPr>
          <p:cNvPr id="5" name="TextBox 4"/>
          <p:cNvSpPr txBox="1"/>
          <p:nvPr/>
        </p:nvSpPr>
        <p:spPr>
          <a:xfrm>
            <a:off x="822958" y="5580281"/>
            <a:ext cx="7114033" cy="4001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US" sz="2000" dirty="0" smtClean="0">
                <a:latin typeface="Arial" pitchFamily="34" charset="0"/>
                <a:cs typeface="Arial" pitchFamily="34" charset="0"/>
              </a:rPr>
              <a:t>CAR LIFE: 77 days from assignment to closure.</a:t>
            </a:r>
          </a:p>
        </p:txBody>
      </p:sp>
    </p:spTree>
    <p:extLst>
      <p:ext uri="{BB962C8B-B14F-4D97-AF65-F5344CB8AC3E}">
        <p14:creationId xmlns:p14="http://schemas.microsoft.com/office/powerpoint/2010/main" val="25709577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Demonstrated Critical Behaviors for Success</a:t>
            </a:r>
            <a:endParaRPr lang="en-US" dirty="0"/>
          </a:p>
        </p:txBody>
      </p:sp>
      <p:sp>
        <p:nvSpPr>
          <p:cNvPr id="3" name="Slide Number Placeholder 2"/>
          <p:cNvSpPr>
            <a:spLocks noGrp="1"/>
          </p:cNvSpPr>
          <p:nvPr>
            <p:ph type="sldNum" sz="quarter" idx="10"/>
          </p:nvPr>
        </p:nvSpPr>
        <p:spPr/>
        <p:txBody>
          <a:bodyPr/>
          <a:lstStyle/>
          <a:p>
            <a:fld id="{93842B9B-44A8-48AC-A285-8BA57366D2E6}" type="slidenum">
              <a:rPr lang="en-US" smtClean="0"/>
              <a:pPr/>
              <a:t>8</a:t>
            </a:fld>
            <a:endParaRPr lang="en-US"/>
          </a:p>
        </p:txBody>
      </p:sp>
      <p:sp>
        <p:nvSpPr>
          <p:cNvPr id="4" name="Footer Placeholder 3"/>
          <p:cNvSpPr>
            <a:spLocks noGrp="1"/>
          </p:cNvSpPr>
          <p:nvPr>
            <p:ph type="ftr" sz="quarter" idx="11"/>
          </p:nvPr>
        </p:nvSpPr>
        <p:spPr/>
        <p:txBody>
          <a:bodyPr/>
          <a:lstStyle/>
          <a:p>
            <a:pPr>
              <a:defRPr/>
            </a:pPr>
            <a:r>
              <a:rPr lang="en-US" smtClean="0"/>
              <a:t>UL Advanced Red</a:t>
            </a:r>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615" y="962025"/>
            <a:ext cx="6162675" cy="493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descr="C:\Users\01654\AppData\Local\Microsoft\Windows\Temporary Internet Files\Content.IE5\IS3XNT88\MC90044131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21939" y="1144483"/>
            <a:ext cx="352151" cy="35215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C:\Users\01654\AppData\Local\Microsoft\Windows\Temporary Internet Files\Content.IE5\IS3XNT88\MC90044131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21937" y="1320558"/>
            <a:ext cx="352151" cy="35215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3" descr="C:\Users\01654\AppData\Local\Microsoft\Windows\Temporary Internet Files\Content.IE5\IS3XNT88\MC90044131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21936" y="1502516"/>
            <a:ext cx="352151" cy="35215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3" descr="C:\Users\01654\AppData\Local\Microsoft\Windows\Temporary Internet Files\Content.IE5\IS3XNT88\MC90044131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21935" y="1983325"/>
            <a:ext cx="352151" cy="35215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 descr="C:\Users\01654\AppData\Local\Microsoft\Windows\Temporary Internet Files\Content.IE5\IS3XNT88\MC90044131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21934" y="2124736"/>
            <a:ext cx="352151" cy="35215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C:\Users\01654\AppData\Local\Microsoft\Windows\Temporary Internet Files\Content.IE5\IS3XNT88\MC90044131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21933" y="2416849"/>
            <a:ext cx="352151" cy="352151"/>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3" descr="C:\Users\01654\AppData\Local\Microsoft\Windows\Temporary Internet Files\Content.IE5\IS3XNT88\MC90044131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21932" y="3498890"/>
            <a:ext cx="352151" cy="35215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3" descr="C:\Users\01654\AppData\Local\Microsoft\Windows\Temporary Internet Files\Content.IE5\IS3XNT88\MC90044131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21931" y="3851041"/>
            <a:ext cx="352151" cy="35215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3" descr="C:\Users\01654\AppData\Local\Microsoft\Windows\Temporary Internet Files\Content.IE5\IS3XNT88\MC90044131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21938" y="2985409"/>
            <a:ext cx="352151" cy="35215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3" descr="C:\Users\01654\AppData\Local\Microsoft\Windows\Temporary Internet Files\Content.IE5\IS3XNT88\MC90044131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21930" y="4060430"/>
            <a:ext cx="352151" cy="352151"/>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3" descr="C:\Users\01654\AppData\Local\Microsoft\Windows\Temporary Internet Files\Content.IE5\IS3XNT88\MC90044131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21939" y="4739426"/>
            <a:ext cx="352151" cy="352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6425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a:xfrm>
            <a:off x="372140" y="3121541"/>
            <a:ext cx="5932967" cy="1400175"/>
          </a:xfrm>
        </p:spPr>
        <p:txBody>
          <a:bodyPr/>
          <a:lstStyle/>
          <a:p>
            <a:r>
              <a:rPr lang="en-US" dirty="0"/>
              <a:t>Corrective Action Review for Calibration Meeting (May, 2014)</a:t>
            </a:r>
            <a:endParaRPr lang="en-US" dirty="0">
              <a:latin typeface="Arial" charset="0"/>
              <a:ea typeface="Geneva" charset="0"/>
            </a:endParaRPr>
          </a:p>
        </p:txBody>
      </p:sp>
      <p:sp>
        <p:nvSpPr>
          <p:cNvPr id="13315" name="Subtitle 2"/>
          <p:cNvSpPr>
            <a:spLocks noGrp="1"/>
          </p:cNvSpPr>
          <p:nvPr>
            <p:ph type="subTitle" idx="1"/>
          </p:nvPr>
        </p:nvSpPr>
        <p:spPr>
          <a:xfrm>
            <a:off x="1201479" y="4694460"/>
            <a:ext cx="5843588" cy="919531"/>
          </a:xfrm>
        </p:spPr>
        <p:txBody>
          <a:bodyPr/>
          <a:lstStyle/>
          <a:p>
            <a:pPr eaLnBrk="1" hangingPunct="1"/>
            <a:r>
              <a:rPr lang="es-MX" dirty="0" err="1" smtClean="0">
                <a:latin typeface="Arial" charset="0"/>
                <a:ea typeface="Arial" charset="0"/>
                <a:cs typeface="Arial" charset="0"/>
              </a:rPr>
              <a:t>Team</a:t>
            </a:r>
            <a:r>
              <a:rPr lang="es-MX" dirty="0" smtClean="0">
                <a:latin typeface="Arial" charset="0"/>
                <a:ea typeface="Arial" charset="0"/>
                <a:cs typeface="Arial" charset="0"/>
              </a:rPr>
              <a:t> B:</a:t>
            </a:r>
          </a:p>
          <a:p>
            <a:r>
              <a:rPr lang="es-MX" dirty="0" err="1" smtClean="0">
                <a:latin typeface="Arial" charset="0"/>
                <a:ea typeface="Arial" charset="0"/>
                <a:cs typeface="Arial" charset="0"/>
              </a:rPr>
              <a:t>Jim</a:t>
            </a:r>
            <a:r>
              <a:rPr lang="es-MX" dirty="0" smtClean="0">
                <a:latin typeface="Arial" charset="0"/>
                <a:ea typeface="Arial" charset="0"/>
                <a:cs typeface="Arial" charset="0"/>
              </a:rPr>
              <a:t> Carlisle, John </a:t>
            </a:r>
            <a:r>
              <a:rPr lang="es-MX" dirty="0" err="1" smtClean="0">
                <a:latin typeface="Arial" charset="0"/>
                <a:ea typeface="Arial" charset="0"/>
                <a:cs typeface="Arial" charset="0"/>
              </a:rPr>
              <a:t>Carlin</a:t>
            </a:r>
            <a:r>
              <a:rPr lang="es-MX" dirty="0" smtClean="0">
                <a:latin typeface="Arial" charset="0"/>
                <a:ea typeface="Arial" charset="0"/>
                <a:cs typeface="Arial" charset="0"/>
              </a:rPr>
              <a:t> and Rebeca Navarrete</a:t>
            </a:r>
            <a:endParaRPr lang="en-US" dirty="0">
              <a:latin typeface="Arial" charset="0"/>
              <a:ea typeface="Arial" charset="0"/>
              <a:cs typeface="Arial" charset="0"/>
            </a:endParaRPr>
          </a:p>
        </p:txBody>
      </p:sp>
    </p:spTree>
    <p:extLst>
      <p:ext uri="{BB962C8B-B14F-4D97-AF65-F5344CB8AC3E}">
        <p14:creationId xmlns:p14="http://schemas.microsoft.com/office/powerpoint/2010/main" val="2053931774"/>
      </p:ext>
    </p:extLst>
  </p:cSld>
  <p:clrMapOvr>
    <a:masterClrMapping/>
  </p:clrMapOvr>
  <p:timing>
    <p:tnLst>
      <p:par>
        <p:cTn id="1" dur="indefinite" restart="never" nodeType="tmRoot"/>
      </p:par>
    </p:tnLst>
  </p:timing>
</p:sld>
</file>

<file path=ppt/theme/theme1.xml><?xml version="1.0" encoding="utf-8"?>
<a:theme xmlns:a="http://schemas.openxmlformats.org/drawingml/2006/main" name="UL Advanced Red_2014">
  <a:themeElements>
    <a:clrScheme name="UL Color Theme">
      <a:dk1>
        <a:srgbClr val="58595B"/>
      </a:dk1>
      <a:lt1>
        <a:srgbClr val="FFFFFF"/>
      </a:lt1>
      <a:dk2>
        <a:srgbClr val="8FD400"/>
      </a:dk2>
      <a:lt2>
        <a:srgbClr val="BCBEC0"/>
      </a:lt2>
      <a:accent1>
        <a:srgbClr val="000000"/>
      </a:accent1>
      <a:accent2>
        <a:srgbClr val="BE0F34"/>
      </a:accent2>
      <a:accent3>
        <a:srgbClr val="EF8200"/>
      </a:accent3>
      <a:accent4>
        <a:srgbClr val="007987"/>
      </a:accent4>
      <a:accent5>
        <a:srgbClr val="05BAB7"/>
      </a:accent5>
      <a:accent6>
        <a:srgbClr val="019B35"/>
      </a:accent6>
      <a:hlink>
        <a:srgbClr val="FFD451"/>
      </a:hlink>
      <a:folHlink>
        <a:srgbClr val="93959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err="1" smtClean="0">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UL Advanced Red_2014</Template>
  <TotalTime>434</TotalTime>
  <Words>1478</Words>
  <Application>Microsoft Office PowerPoint</Application>
  <PresentationFormat>On-screen Show (4:3)</PresentationFormat>
  <Paragraphs>207</Paragraphs>
  <Slides>22</Slides>
  <Notes>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4" baseType="lpstr">
      <vt:lpstr>UL Advanced Red_2014</vt:lpstr>
      <vt:lpstr>Microsoft Word Document</vt:lpstr>
      <vt:lpstr>CAR 133912678 Review</vt:lpstr>
      <vt:lpstr>PowerPoint Presentation</vt:lpstr>
      <vt:lpstr>PowerPoint Presentation</vt:lpstr>
      <vt:lpstr>Milestones</vt:lpstr>
      <vt:lpstr>PowerPoint Presentation</vt:lpstr>
      <vt:lpstr>PowerPoint Presentation</vt:lpstr>
      <vt:lpstr>CAR Timeline</vt:lpstr>
      <vt:lpstr>Demonstrated Critical Behaviors for Success</vt:lpstr>
      <vt:lpstr>Corrective Action Review for Calibration Meeting (May, 2014)</vt:lpstr>
      <vt:lpstr>CAR 133912678 - SCC Audit Finding</vt:lpstr>
      <vt:lpstr>CAR 133912678 - SCC Audit Finding</vt:lpstr>
      <vt:lpstr>CAR 133912678 - SCC Audit Finding</vt:lpstr>
      <vt:lpstr>CAR 133912678 - SCC Audit Finding</vt:lpstr>
      <vt:lpstr>CAR 133912678 - SCC Audit Finding</vt:lpstr>
      <vt:lpstr>CAR 133912678 - SCC Audit Finding</vt:lpstr>
      <vt:lpstr>CAR 133912678 - SCC Audit Finding</vt:lpstr>
      <vt:lpstr>Finding CAR # 133912678 (Ronald Tse)</vt:lpstr>
      <vt:lpstr>CAR No. 133912678</vt:lpstr>
      <vt:lpstr>CAR No. 133912678</vt:lpstr>
      <vt:lpstr>CAR No. 133912678</vt:lpstr>
      <vt:lpstr>CAR No. 133912678</vt:lpstr>
      <vt:lpstr>CAR# 133912678 (Overall Comment)</vt:lpstr>
    </vt:vector>
  </TitlesOfParts>
  <Company>Underwriters Laboratories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133912678 Review</dc:title>
  <dc:creator>Oates, James R.</dc:creator>
  <cp:lastModifiedBy>Allison, Cheryl</cp:lastModifiedBy>
  <cp:revision>24</cp:revision>
  <cp:lastPrinted>2014-05-16T19:12:01Z</cp:lastPrinted>
  <dcterms:created xsi:type="dcterms:W3CDTF">2014-05-01T18:16:10Z</dcterms:created>
  <dcterms:modified xsi:type="dcterms:W3CDTF">2014-06-03T14:44:19Z</dcterms:modified>
</cp:coreProperties>
</file>