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5" r:id="rId3"/>
    <p:sldId id="286" r:id="rId4"/>
    <p:sldId id="292" r:id="rId5"/>
    <p:sldId id="293" r:id="rId6"/>
    <p:sldId id="294" r:id="rId7"/>
    <p:sldId id="28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35"/>
    <a:srgbClr val="459D2D"/>
    <a:srgbClr val="F18307"/>
    <a:srgbClr val="93C64E"/>
    <a:srgbClr val="C10036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413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A3EF8E-6596-4A35-8AEF-C508E1B95359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513C6-0976-400D-82CB-4781209BD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B90A-3657-4B22-8721-834A76316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A591-F838-422B-8FD6-8829045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3E360-24C8-4174-AD3D-845D4A98C6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C664E-0B02-4B12-B931-2FCAD1933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88F3-8394-4B83-AFB4-0299D1102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88C2-75D4-4266-B91E-2F23E365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2F8542E-AF53-441C-B4B2-9F410AEAF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552450" y="2962275"/>
            <a:ext cx="8196263" cy="1160463"/>
          </a:xfrm>
        </p:spPr>
        <p:txBody>
          <a:bodyPr/>
          <a:lstStyle/>
          <a:p>
            <a:pPr algn="ctr" eaLnBrk="1" hangingPunct="1"/>
            <a:r>
              <a:rPr lang="en-US" altLang="ko-KR" sz="3200" smtClean="0">
                <a:latin typeface="Arial" pitchFamily="34" charset="0"/>
                <a:ea typeface="Geneva"/>
                <a:cs typeface="Geneva"/>
              </a:rPr>
              <a:t>Case Study</a:t>
            </a:r>
            <a:endParaRPr lang="en-US" altLang="ko-KR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0487" y="685800"/>
            <a:ext cx="390369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Team:  John Pallanti, Chris Nicastro,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Gary Gardell, Kathy Lindstrom</a:t>
            </a:r>
          </a:p>
        </p:txBody>
      </p:sp>
    </p:spTree>
    <p:extLst>
      <p:ext uri="{BB962C8B-B14F-4D97-AF65-F5344CB8AC3E}">
        <p14:creationId xmlns:p14="http://schemas.microsoft.com/office/powerpoint/2010/main" val="14447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FA43B-F65A-467D-8695-235B39981608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CAR Needing Improvement - Sample 1</a:t>
            </a: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476250" y="933450"/>
            <a:ext cx="271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Number: </a:t>
            </a:r>
            <a:r>
              <a:rPr lang="en-US" dirty="0"/>
              <a:t>11399465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44" y="1417638"/>
            <a:ext cx="666843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786E1C24-8B00-4B3B-89AA-15286DC0BB65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Geneva"/>
                <a:cs typeface="Geneva"/>
              </a:rPr>
              <a:t>CAR Needing Improvement - Sample 1</a:t>
            </a:r>
            <a:br>
              <a:rPr lang="en-US" dirty="0" smtClean="0">
                <a:latin typeface="Arial" pitchFamily="34" charset="0"/>
                <a:ea typeface="Geneva"/>
                <a:cs typeface="Geneva"/>
              </a:rPr>
            </a:br>
            <a:endParaRPr lang="en-US" dirty="0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414655" y="954286"/>
            <a:ext cx="29883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</a:t>
            </a:r>
            <a:r>
              <a:rPr lang="en-US" dirty="0" smtClean="0">
                <a:cs typeface="Arial" pitchFamily="34" charset="0"/>
              </a:rPr>
              <a:t>: 11399465</a:t>
            </a:r>
            <a:endParaRPr lang="en-US" dirty="0"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183063" y="3051175"/>
            <a:ext cx="3668712" cy="2984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7" y="1480865"/>
            <a:ext cx="647790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46240" cy="649922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Needing Improvement - 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24560"/>
            <a:ext cx="3677920" cy="39116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CAR Number: 11399465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2" y="1534161"/>
            <a:ext cx="679227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07200" cy="588962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Needing Improvement - 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863600"/>
            <a:ext cx="3261360" cy="44196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CAR Number: 11399465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38" y="1291418"/>
            <a:ext cx="6620799" cy="2476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9" y="3041147"/>
            <a:ext cx="664937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244158"/>
            <a:ext cx="7588250" cy="578802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Geneva"/>
                <a:cs typeface="Geneva"/>
              </a:rPr>
              <a:t>CAR Needing Improvement - 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853440"/>
            <a:ext cx="3810000" cy="43180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CAR Number: 11399465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92" y="1402618"/>
            <a:ext cx="7039958" cy="5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8418513" y="6459538"/>
            <a:ext cx="641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93A37FB1-36F6-4CB0-AD2E-7349BFD9ADEA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ea typeface="Geneva"/>
                <a:cs typeface="Geneva"/>
              </a:rPr>
              <a:t>CAR Needing Improvement - Sample 1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476250" y="933450"/>
            <a:ext cx="2693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r>
              <a:rPr lang="en-US" dirty="0">
                <a:cs typeface="Arial" pitchFamily="34" charset="0"/>
              </a:rPr>
              <a:t>CAR Number: </a:t>
            </a:r>
            <a:r>
              <a:rPr lang="en-US" dirty="0" smtClean="0"/>
              <a:t>11399465</a:t>
            </a:r>
            <a:endParaRPr lang="en-US" dirty="0"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025" y="1720850"/>
            <a:ext cx="797877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Arial" pitchFamily="34" charset="0"/>
              </a:rPr>
              <a:t>Concerns: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analysis says that other projects were reviewed and this is an isolated incident – those project numbers are not listed and should be. Analysis does not seem complete and does not flow into the root cause – how did they get from the analysis to the root cause? Root cause is unclear – why did staff not know about table 1? Training is given as the next why, but are there any other reasons?</a:t>
            </a:r>
          </a:p>
          <a:p>
            <a:pPr marL="342900" indent="-342900">
              <a:buAutoNum type="arabicPeriod"/>
            </a:pPr>
            <a:r>
              <a:rPr lang="en-US" dirty="0" smtClean="0"/>
              <a:t>In containment milestone, they have a training record (2</a:t>
            </a:r>
            <a:r>
              <a:rPr lang="en-US" baseline="30000" dirty="0" smtClean="0"/>
              <a:t>nd</a:t>
            </a:r>
            <a:r>
              <a:rPr lang="en-US" dirty="0" smtClean="0"/>
              <a:t> attachment) that shows 11 names, but only 3 people signed it. So 8 people didn’t get the training. They could have done an additional step such as an e-mail with confirmation, etc. There’s a note that says people were on the phone, but the training sheet isn’t clear since there’s nothing in the signature space.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Good note: Verification evidence is very complete with project numbers,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251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Case Study</vt:lpstr>
      <vt:lpstr>CAR Needing Improvement - Sample 1</vt:lpstr>
      <vt:lpstr>CAR Needing Improvement - Sample 1 </vt:lpstr>
      <vt:lpstr>CAR Needing Improvement - Sample 1</vt:lpstr>
      <vt:lpstr>CAR Needing Improvement - Sample 1</vt:lpstr>
      <vt:lpstr>CAR Needing Improvement - Sample 1</vt:lpstr>
      <vt:lpstr>CAR Needing Improvement - Sample 1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Allison</cp:lastModifiedBy>
  <cp:revision>130</cp:revision>
  <cp:lastPrinted>2012-04-30T11:43:12Z</cp:lastPrinted>
  <dcterms:created xsi:type="dcterms:W3CDTF">2010-12-21T03:48:07Z</dcterms:created>
  <dcterms:modified xsi:type="dcterms:W3CDTF">2012-05-04T15:29:18Z</dcterms:modified>
</cp:coreProperties>
</file>