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510" r:id="rId2"/>
    <p:sldId id="511" r:id="rId3"/>
    <p:sldId id="512" r:id="rId4"/>
    <p:sldId id="513" r:id="rId5"/>
    <p:sldId id="514" r:id="rId6"/>
    <p:sldId id="515" r:id="rId7"/>
    <p:sldId id="516" r:id="rId8"/>
    <p:sldId id="517" r:id="rId9"/>
    <p:sldId id="531" r:id="rId10"/>
    <p:sldId id="532" r:id="rId11"/>
    <p:sldId id="533" r:id="rId12"/>
    <p:sldId id="534" r:id="rId13"/>
    <p:sldId id="535" r:id="rId14"/>
    <p:sldId id="536" r:id="rId15"/>
    <p:sldId id="537" r:id="rId16"/>
    <p:sldId id="538" r:id="rId17"/>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547"/>
    <a:srgbClr val="6EC1BC"/>
    <a:srgbClr val="F18307"/>
    <a:srgbClr val="93C64E"/>
    <a:srgbClr val="FDC835"/>
    <a:srgbClr val="1B808E"/>
    <a:srgbClr val="459D2D"/>
    <a:srgbClr val="C10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8579" autoAdjust="0"/>
  </p:normalViewPr>
  <p:slideViewPr>
    <p:cSldViewPr snapToGrid="0" snapToObjects="1">
      <p:cViewPr>
        <p:scale>
          <a:sx n="80" d="100"/>
          <a:sy n="80" d="100"/>
        </p:scale>
        <p:origin x="-811" y="-14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9" d="100"/>
          <a:sy n="89" d="100"/>
        </p:scale>
        <p:origin x="-384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pPr>
              <a:defRPr/>
            </a:pPr>
            <a:fld id="{14F86D3C-68A8-429F-A307-2529DBFF445E}" type="datetimeFigureOut">
              <a:rPr lang="en-US"/>
              <a:pPr>
                <a:defRPr/>
              </a:pPr>
              <a:t>12/18/2017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pPr>
              <a:defRPr/>
            </a:pPr>
            <a:fld id="{D6F2EC71-ED0E-49CB-8758-2EEBF7B9F366}" type="slidenum">
              <a:rPr lang="en-US"/>
              <a:pPr>
                <a:defRPr/>
              </a:pPr>
              <a:t>‹#›</a:t>
            </a:fld>
            <a:endParaRPr lang="en-US"/>
          </a:p>
        </p:txBody>
      </p:sp>
    </p:spTree>
    <p:extLst>
      <p:ext uri="{BB962C8B-B14F-4D97-AF65-F5344CB8AC3E}">
        <p14:creationId xmlns:p14="http://schemas.microsoft.com/office/powerpoint/2010/main" val="163358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pPr>
              <a:defRPr/>
            </a:pPr>
            <a:fld id="{246E0B8A-165A-46F1-B13C-9AF22A2577C3}" type="datetime1">
              <a:rPr lang="en-US"/>
              <a:pPr>
                <a:defRPr/>
              </a:pPr>
              <a:t>12/18/2017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pPr>
              <a:defRPr/>
            </a:pPr>
            <a:fld id="{DD8A2E1B-3942-4891-A6FA-E7712761618E}" type="slidenum">
              <a:rPr lang="en-US"/>
              <a:pPr>
                <a:defRPr/>
              </a:pPr>
              <a:t>‹#›</a:t>
            </a:fld>
            <a:endParaRPr lang="en-US"/>
          </a:p>
        </p:txBody>
      </p:sp>
    </p:spTree>
    <p:extLst>
      <p:ext uri="{BB962C8B-B14F-4D97-AF65-F5344CB8AC3E}">
        <p14:creationId xmlns:p14="http://schemas.microsoft.com/office/powerpoint/2010/main" val="383692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ＭＳ Ｐゴシック" charset="0"/>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solidFill>
                  <a:schemeClr val="bg1"/>
                </a:solidFill>
              </a:rPr>
              <a:t>UL and the UL logo are trademarks of UL LLC © 2016</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90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9454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2" y="4118571"/>
            <a:ext cx="5456237" cy="1077218"/>
          </a:xfrm>
          <a:prstGeom prst="rect">
            <a:avLst/>
          </a:prstGeom>
        </p:spPr>
        <p:txBody>
          <a:bodyPr anchor="b">
            <a:spAutoFit/>
          </a:bodyPr>
          <a:lstStyle>
            <a:lvl1pPr marL="0" indent="0">
              <a:lnSpc>
                <a:spcPct val="100000"/>
              </a:lnSpc>
              <a:buNone/>
              <a:defRPr sz="3200" b="1" cap="all" baseline="0">
                <a:solidFill>
                  <a:schemeClr val="accent2"/>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32PT RED CAPS</a:t>
            </a:r>
            <a:endParaRPr lang="en-US" dirty="0"/>
          </a:p>
        </p:txBody>
      </p:sp>
      <p:sp>
        <p:nvSpPr>
          <p:cNvPr id="29" name="Text Placeholder 28"/>
          <p:cNvSpPr>
            <a:spLocks noGrp="1"/>
          </p:cNvSpPr>
          <p:nvPr>
            <p:ph type="body" sz="quarter" idx="11" hasCustomPrompt="1"/>
          </p:nvPr>
        </p:nvSpPr>
        <p:spPr>
          <a:xfrm>
            <a:off x="559472" y="5314563"/>
            <a:ext cx="7527888" cy="338554"/>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one line</a:t>
            </a:r>
          </a:p>
        </p:txBody>
      </p:sp>
      <p:pic>
        <p:nvPicPr>
          <p:cNvPr id="6" name="Picture 5"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Tree>
    <p:extLst>
      <p:ext uri="{BB962C8B-B14F-4D97-AF65-F5344CB8AC3E}">
        <p14:creationId xmlns:p14="http://schemas.microsoft.com/office/powerpoint/2010/main" val="3816182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lient Logo">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2" y="4118571"/>
            <a:ext cx="5456237" cy="1077218"/>
          </a:xfrm>
          <a:prstGeom prst="rect">
            <a:avLst/>
          </a:prstGeom>
        </p:spPr>
        <p:txBody>
          <a:bodyPr anchor="b">
            <a:spAutoFit/>
          </a:bodyPr>
          <a:lstStyle>
            <a:lvl1pPr marL="0" indent="0">
              <a:lnSpc>
                <a:spcPct val="100000"/>
              </a:lnSpc>
              <a:buNone/>
              <a:defRPr sz="3200" b="1" cap="all" baseline="0">
                <a:solidFill>
                  <a:schemeClr val="accent2"/>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32PT  RED CAPS</a:t>
            </a:r>
            <a:endParaRPr lang="en-US" dirty="0"/>
          </a:p>
        </p:txBody>
      </p:sp>
      <p:sp>
        <p:nvSpPr>
          <p:cNvPr id="29" name="Text Placeholder 28"/>
          <p:cNvSpPr>
            <a:spLocks noGrp="1"/>
          </p:cNvSpPr>
          <p:nvPr>
            <p:ph type="body" sz="quarter" idx="11" hasCustomPrompt="1"/>
          </p:nvPr>
        </p:nvSpPr>
        <p:spPr>
          <a:xfrm>
            <a:off x="559472" y="5314563"/>
            <a:ext cx="7527888" cy="338554"/>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one line</a:t>
            </a:r>
          </a:p>
        </p:txBody>
      </p:sp>
      <p:sp>
        <p:nvSpPr>
          <p:cNvPr id="3" name="Picture Placeholder 2"/>
          <p:cNvSpPr>
            <a:spLocks noGrp="1"/>
          </p:cNvSpPr>
          <p:nvPr>
            <p:ph type="pic" sz="quarter" idx="12" hasCustomPrompt="1"/>
          </p:nvPr>
        </p:nvSpPr>
        <p:spPr>
          <a:xfrm>
            <a:off x="559473" y="848671"/>
            <a:ext cx="2743200" cy="1371600"/>
          </a:xfrm>
          <a:prstGeom prst="rect">
            <a:avLst/>
          </a:prstGeom>
          <a:noFill/>
        </p:spPr>
        <p:txBody>
          <a:bodyPr vert="horz"/>
          <a:lstStyle>
            <a:lvl1pPr marL="0" indent="0">
              <a:buNone/>
              <a:defRPr sz="1200" b="1" cap="all">
                <a:solidFill>
                  <a:schemeClr val="bg1">
                    <a:lumMod val="50000"/>
                  </a:schemeClr>
                </a:solidFill>
              </a:defRPr>
            </a:lvl1pPr>
          </a:lstStyle>
          <a:p>
            <a:r>
              <a:rPr lang="en-US" dirty="0" smtClean="0"/>
              <a:t>Client logo here</a:t>
            </a:r>
            <a:endParaRPr lang="en-US" dirty="0"/>
          </a:p>
        </p:txBody>
      </p:sp>
      <p:sp>
        <p:nvSpPr>
          <p:cNvPr id="7" name="TextBox 6"/>
          <p:cNvSpPr txBox="1"/>
          <p:nvPr userDrawn="1"/>
        </p:nvSpPr>
        <p:spPr>
          <a:xfrm>
            <a:off x="-893098" y="706226"/>
            <a:ext cx="893098" cy="1754327"/>
          </a:xfrm>
          <a:prstGeom prst="rect">
            <a:avLst/>
          </a:prstGeom>
          <a:noFill/>
        </p:spPr>
        <p:txBody>
          <a:bodyPr wrap="square" rtlCol="0" anchor="t">
            <a:spAutoFit/>
          </a:bodyPr>
          <a:lstStyle/>
          <a:p>
            <a:pPr fontAlgn="auto">
              <a:spcBef>
                <a:spcPts val="0"/>
              </a:spcBef>
              <a:spcAft>
                <a:spcPts val="0"/>
              </a:spcAft>
            </a:pPr>
            <a:r>
              <a:rPr lang="en-US" sz="900" dirty="0" smtClean="0">
                <a:solidFill>
                  <a:srgbClr val="98A8BC">
                    <a:lumMod val="50000"/>
                  </a:srgbClr>
                </a:solidFill>
                <a:latin typeface="Arial"/>
                <a:ea typeface="+mn-ea"/>
              </a:rPr>
              <a:t>Client Logos should be fit proportionally to the box. </a:t>
            </a:r>
          </a:p>
          <a:p>
            <a:pPr fontAlgn="auto">
              <a:spcBef>
                <a:spcPts val="0"/>
              </a:spcBef>
              <a:spcAft>
                <a:spcPts val="0"/>
              </a:spcAft>
            </a:pPr>
            <a:endParaRPr lang="en-US" sz="900" dirty="0" smtClean="0">
              <a:solidFill>
                <a:srgbClr val="98A8BC">
                  <a:lumMod val="50000"/>
                </a:srgbClr>
              </a:solidFill>
              <a:latin typeface="Arial"/>
              <a:ea typeface="+mn-ea"/>
            </a:endParaRPr>
          </a:p>
          <a:p>
            <a:pPr fontAlgn="auto">
              <a:spcBef>
                <a:spcPts val="0"/>
              </a:spcBef>
              <a:spcAft>
                <a:spcPts val="0"/>
              </a:spcAft>
            </a:pPr>
            <a:r>
              <a:rPr lang="en-US" sz="900" dirty="0" smtClean="0">
                <a:solidFill>
                  <a:srgbClr val="98A8BC">
                    <a:lumMod val="50000"/>
                  </a:srgbClr>
                </a:solidFill>
                <a:latin typeface="Arial"/>
                <a:ea typeface="+mn-ea"/>
              </a:rPr>
              <a:t>Insert the Logo image then choose to resize picture to fit inside placeholder</a:t>
            </a:r>
            <a:endParaRPr lang="en-US" sz="900" dirty="0">
              <a:solidFill>
                <a:srgbClr val="98A8BC">
                  <a:lumMod val="50000"/>
                </a:srgbClr>
              </a:solidFill>
              <a:latin typeface="Arial"/>
              <a:ea typeface="+mn-ea"/>
            </a:endParaRPr>
          </a:p>
        </p:txBody>
      </p:sp>
      <p:pic>
        <p:nvPicPr>
          <p:cNvPr id="8" name="Picture 7"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5" name="Footer Placeholder 4"/>
          <p:cNvSpPr>
            <a:spLocks noGrp="1"/>
          </p:cNvSpPr>
          <p:nvPr>
            <p:ph type="ftr" sz="quarter" idx="13"/>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Tree>
    <p:extLst>
      <p:ext uri="{BB962C8B-B14F-4D97-AF65-F5344CB8AC3E}">
        <p14:creationId xmlns:p14="http://schemas.microsoft.com/office/powerpoint/2010/main" val="4033860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Agenda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3" y="1771497"/>
            <a:ext cx="8021160" cy="1938992"/>
          </a:xfrm>
          <a:prstGeom prst="rect">
            <a:avLst/>
          </a:prstGeom>
        </p:spPr>
        <p:txBody>
          <a:bodyPr wrap="square" anchor="t">
            <a:spAutoFit/>
          </a:bodyPr>
          <a:lstStyle>
            <a:lvl1pPr marL="0" indent="0">
              <a:lnSpc>
                <a:spcPct val="100000"/>
              </a:lnSpc>
              <a:buNone/>
              <a:defRPr sz="2400" b="0" cap="none" baseline="0">
                <a:solidFill>
                  <a:schemeClr val="bg1">
                    <a:lumMod val="50000"/>
                  </a:schemeClr>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Current section is highlighted UL red and bold</a:t>
            </a:r>
            <a:br>
              <a:rPr lang="en-US" dirty="0" smtClean="0"/>
            </a:br>
            <a:r>
              <a:rPr lang="en-US" dirty="0" smtClean="0"/>
              <a:t>Other sections are 50% grey</a:t>
            </a:r>
            <a:br>
              <a:rPr lang="en-US" dirty="0" smtClean="0"/>
            </a:br>
            <a:r>
              <a:rPr lang="en-US" dirty="0" smtClean="0"/>
              <a:t>Section 3</a:t>
            </a:r>
            <a:br>
              <a:rPr lang="en-US" dirty="0" smtClean="0"/>
            </a:br>
            <a:r>
              <a:rPr lang="en-US" dirty="0" smtClean="0"/>
              <a:t>Section 4</a:t>
            </a:r>
            <a:br>
              <a:rPr lang="en-US" dirty="0" smtClean="0"/>
            </a:br>
            <a:endParaRPr lang="en-US" dirty="0" smtClean="0"/>
          </a:p>
        </p:txBody>
      </p:sp>
      <p:pic>
        <p:nvPicPr>
          <p:cNvPr id="7" name="Picture 6"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11"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Agenda title</a:t>
            </a:r>
          </a:p>
        </p:txBody>
      </p:sp>
      <p:sp>
        <p:nvSpPr>
          <p:cNvPr id="5" name="Footer Placeholder 4"/>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76409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6225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UL Pattern)">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6858000" y="0"/>
            <a:ext cx="2286000" cy="6858000"/>
          </a:xfrm>
          <a:prstGeom prst="rect">
            <a:avLst/>
          </a:prstGeom>
        </p:spPr>
      </p:pic>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9" name="Picture 8" descr="UL-Logo-Red.e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27529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Red)">
    <p:spTree>
      <p:nvGrpSpPr>
        <p:cNvPr id="1" name=""/>
        <p:cNvGrpSpPr/>
        <p:nvPr/>
      </p:nvGrpSpPr>
      <p:grpSpPr>
        <a:xfrm>
          <a:off x="0" y="0"/>
          <a:ext cx="0" cy="0"/>
          <a:chOff x="0" y="0"/>
          <a:chExt cx="0" cy="0"/>
        </a:xfrm>
      </p:grpSpPr>
      <p:sp>
        <p:nvSpPr>
          <p:cNvPr id="9" name="Rectangle 8"/>
          <p:cNvSpPr/>
          <p:nvPr userDrawn="1"/>
        </p:nvSpPr>
        <p:spPr>
          <a:xfrm>
            <a:off x="6858000" y="0"/>
            <a:ext cx="2286000" cy="6858000"/>
          </a:xfrm>
          <a:prstGeom prst="rect">
            <a:avLst/>
          </a:prstGeom>
          <a:solidFill>
            <a:srgbClr val="B017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en-US" dirty="0">
              <a:solidFill>
                <a:prstClr val="white"/>
              </a:solidFill>
            </a:endParaRPr>
          </a:p>
        </p:txBody>
      </p:sp>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162050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Column">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7" name="Text Placeholder 16"/>
          <p:cNvSpPr>
            <a:spLocks noGrp="1"/>
          </p:cNvSpPr>
          <p:nvPr>
            <p:ph type="body" sz="quarter" idx="11" hasCustomPrompt="1"/>
          </p:nvPr>
        </p:nvSpPr>
        <p:spPr>
          <a:xfrm>
            <a:off x="558800" y="1673219"/>
            <a:ext cx="8021638" cy="1908215"/>
          </a:xfrm>
          <a:prstGeom prst="rect">
            <a:avLst/>
          </a:prstGeom>
        </p:spPr>
        <p:txBody>
          <a:bodyPr>
            <a:spAutoFit/>
          </a:bodyPr>
          <a:lstStyle>
            <a:lvl1pPr marL="0" indent="0">
              <a:spcBef>
                <a:spcPts val="0"/>
              </a:spcBef>
              <a:spcAft>
                <a:spcPts val="1200"/>
              </a:spcAft>
              <a:buNone/>
              <a:defRPr sz="1800" b="0" baseline="0">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Main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pic>
        <p:nvPicPr>
          <p:cNvPr id="10" name="Picture 9"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3"/>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16039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3" name="Text Placeholder 2"/>
          <p:cNvSpPr>
            <a:spLocks noGrp="1"/>
          </p:cNvSpPr>
          <p:nvPr>
            <p:ph type="body" sz="quarter" idx="12" hasCustomPrompt="1"/>
          </p:nvPr>
        </p:nvSpPr>
        <p:spPr>
          <a:xfrm>
            <a:off x="558800" y="1673219"/>
            <a:ext cx="3799840" cy="1477328"/>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sp>
        <p:nvSpPr>
          <p:cNvPr id="5" name="Text Placeholder 4"/>
          <p:cNvSpPr>
            <a:spLocks noGrp="1"/>
          </p:cNvSpPr>
          <p:nvPr>
            <p:ph type="body" sz="quarter" idx="13" hasCustomPrompt="1"/>
          </p:nvPr>
        </p:nvSpPr>
        <p:spPr>
          <a:xfrm>
            <a:off x="4805680" y="1673219"/>
            <a:ext cx="3774758" cy="1477328"/>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pic>
        <p:nvPicPr>
          <p:cNvPr id="10" name="Picture 9"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6" name="Footer Placeholder 5"/>
          <p:cNvSpPr>
            <a:spLocks noGrp="1"/>
          </p:cNvSpPr>
          <p:nvPr>
            <p:ph type="ftr" sz="quarter" idx="14"/>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5"/>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99116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bo Columns">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7" name="Text Placeholder 16"/>
          <p:cNvSpPr>
            <a:spLocks noGrp="1"/>
          </p:cNvSpPr>
          <p:nvPr>
            <p:ph type="body" sz="quarter" idx="11" hasCustomPrompt="1"/>
          </p:nvPr>
        </p:nvSpPr>
        <p:spPr>
          <a:xfrm>
            <a:off x="558800" y="1673219"/>
            <a:ext cx="8021638" cy="923330"/>
          </a:xfrm>
          <a:prstGeom prst="rect">
            <a:avLst/>
          </a:prstGeom>
        </p:spPr>
        <p:txBody>
          <a:bodyPr>
            <a:spAutoFit/>
          </a:bodyPr>
          <a:lstStyle>
            <a:lvl1pPr marL="0" indent="0">
              <a:spcBef>
                <a:spcPts val="0"/>
              </a:spcBef>
              <a:spcAft>
                <a:spcPts val="1200"/>
              </a:spcAft>
              <a:buNone/>
              <a:defRPr sz="1800" b="0" baseline="0">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Main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3" name="Text Placeholder 2"/>
          <p:cNvSpPr>
            <a:spLocks noGrp="1"/>
          </p:cNvSpPr>
          <p:nvPr>
            <p:ph type="body" sz="quarter" idx="12" hasCustomPrompt="1"/>
          </p:nvPr>
        </p:nvSpPr>
        <p:spPr>
          <a:xfrm>
            <a:off x="558800" y="3131810"/>
            <a:ext cx="3799840" cy="1477328"/>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sp>
        <p:nvSpPr>
          <p:cNvPr id="5" name="Text Placeholder 4"/>
          <p:cNvSpPr>
            <a:spLocks noGrp="1"/>
          </p:cNvSpPr>
          <p:nvPr>
            <p:ph type="body" sz="quarter" idx="13" hasCustomPrompt="1"/>
          </p:nvPr>
        </p:nvSpPr>
        <p:spPr>
          <a:xfrm>
            <a:off x="4805680" y="3131810"/>
            <a:ext cx="3774758" cy="1477328"/>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pic>
        <p:nvPicPr>
          <p:cNvPr id="10" name="Picture 9"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6" name="Footer Placeholder 5"/>
          <p:cNvSpPr>
            <a:spLocks noGrp="1"/>
          </p:cNvSpPr>
          <p:nvPr>
            <p:ph type="ftr" sz="quarter" idx="14"/>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5"/>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1227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t>UL and the UL logo are trademarks of UL LLC © 2016</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338630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4805680"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Picture Placeholder 3"/>
          <p:cNvSpPr>
            <a:spLocks noGrp="1"/>
          </p:cNvSpPr>
          <p:nvPr>
            <p:ph type="pic" sz="quarter" idx="14"/>
          </p:nvPr>
        </p:nvSpPr>
        <p:spPr>
          <a:xfrm>
            <a:off x="559473" y="1672373"/>
            <a:ext cx="3768551" cy="4145661"/>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smtClean="0"/>
              <a:t>Drag picture to placeholder or click icon to add</a:t>
            </a:r>
            <a:endParaRPr lang="en-US" dirty="0"/>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5"/>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69428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10" name="Picture Placeholder 3"/>
          <p:cNvSpPr>
            <a:spLocks noGrp="1"/>
          </p:cNvSpPr>
          <p:nvPr>
            <p:ph type="pic" sz="quarter" idx="14"/>
          </p:nvPr>
        </p:nvSpPr>
        <p:spPr>
          <a:xfrm>
            <a:off x="4812083" y="1672373"/>
            <a:ext cx="3768551" cy="4145661"/>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smtClean="0"/>
              <a:t>Drag picture to placeholder or click icon to add</a:t>
            </a:r>
            <a:endParaRPr lang="en-US" dirty="0"/>
          </a:p>
        </p:txBody>
      </p:sp>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559472"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5"/>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20269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Half Page">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3774759" cy="830997"/>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559473" y="1824780"/>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4" name="Picture Placeholder 3"/>
          <p:cNvSpPr>
            <a:spLocks noGrp="1"/>
          </p:cNvSpPr>
          <p:nvPr>
            <p:ph type="pic" sz="quarter" idx="14" hasCustomPrompt="1"/>
          </p:nvPr>
        </p:nvSpPr>
        <p:spPr>
          <a:xfrm>
            <a:off x="4572000" y="0"/>
            <a:ext cx="4572000" cy="6858000"/>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dirty="0" smtClean="0"/>
              <a:t>Drag picture to placeholder </a:t>
            </a:r>
            <a:br>
              <a:rPr lang="en-US" dirty="0" smtClean="0"/>
            </a:br>
            <a:r>
              <a:rPr lang="en-US" dirty="0" smtClean="0"/>
              <a:t>or click icon to add</a:t>
            </a:r>
            <a:endParaRPr lang="en-US" dirty="0"/>
          </a:p>
        </p:txBody>
      </p:sp>
      <p:pic>
        <p:nvPicPr>
          <p:cNvPr id="9" name="Picture 8"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8" name="TextBox 7"/>
          <p:cNvSpPr txBox="1"/>
          <p:nvPr userDrawn="1"/>
        </p:nvSpPr>
        <p:spPr>
          <a:xfrm>
            <a:off x="4572000" y="-507831"/>
            <a:ext cx="4582113" cy="507831"/>
          </a:xfrm>
          <a:prstGeom prst="rect">
            <a:avLst/>
          </a:prstGeom>
          <a:noFill/>
        </p:spPr>
        <p:txBody>
          <a:bodyPr wrap="square" rtlCol="0" anchor="t">
            <a:spAutoFit/>
          </a:bodyPr>
          <a:lstStyle/>
          <a:p>
            <a:pPr fontAlgn="auto">
              <a:spcBef>
                <a:spcPts val="0"/>
              </a:spcBef>
              <a:spcAft>
                <a:spcPts val="0"/>
              </a:spcAft>
              <a:defRPr/>
            </a:pPr>
            <a:r>
              <a:rPr lang="en-US" sz="900" b="1" dirty="0" smtClean="0">
                <a:solidFill>
                  <a:srgbClr val="98A8BC">
                    <a:lumMod val="50000"/>
                  </a:srgbClr>
                </a:solidFill>
                <a:latin typeface="Arial"/>
                <a:ea typeface="+mn-ea"/>
              </a:rPr>
              <a:t>INSERT A PHOTO</a:t>
            </a:r>
          </a:p>
          <a:p>
            <a:pPr fontAlgn="auto">
              <a:spcBef>
                <a:spcPts val="0"/>
              </a:spcBef>
              <a:spcAft>
                <a:spcPts val="0"/>
              </a:spcAft>
              <a:defRPr/>
            </a:pPr>
            <a:r>
              <a:rPr lang="en-US" sz="900" b="1" dirty="0" smtClean="0">
                <a:solidFill>
                  <a:srgbClr val="98A8BC">
                    <a:lumMod val="50000"/>
                  </a:srgbClr>
                </a:solidFill>
                <a:latin typeface="Arial"/>
                <a:ea typeface="Open Sans" charset="0"/>
                <a:cs typeface="Arial"/>
              </a:rPr>
              <a:t>PC: </a:t>
            </a:r>
            <a:r>
              <a:rPr lang="en-US" sz="900" dirty="0" smtClean="0">
                <a:solidFill>
                  <a:srgbClr val="98A8BC">
                    <a:lumMod val="50000"/>
                  </a:srgbClr>
                </a:solidFill>
                <a:latin typeface="Arial"/>
                <a:ea typeface="Open Sans" charset="0"/>
                <a:cs typeface="Arial"/>
              </a:rPr>
              <a:t>TBD</a:t>
            </a:r>
          </a:p>
          <a:p>
            <a:pPr fontAlgn="auto">
              <a:spcBef>
                <a:spcPts val="0"/>
              </a:spcBef>
              <a:spcAft>
                <a:spcPts val="0"/>
              </a:spcAft>
              <a:defRPr/>
            </a:pPr>
            <a:r>
              <a:rPr lang="en-US" sz="900" b="1" dirty="0" smtClean="0">
                <a:solidFill>
                  <a:srgbClr val="98A8BC">
                    <a:lumMod val="50000"/>
                  </a:srgbClr>
                </a:solidFill>
                <a:latin typeface="Arial"/>
                <a:ea typeface="Open Sans" charset="0"/>
                <a:cs typeface="Arial"/>
              </a:rPr>
              <a:t>Mac: </a:t>
            </a:r>
            <a:r>
              <a:rPr lang="en-US" sz="900" dirty="0" smtClean="0">
                <a:solidFill>
                  <a:srgbClr val="98A8BC">
                    <a:lumMod val="50000"/>
                  </a:srgbClr>
                </a:solidFill>
                <a:latin typeface="Arial"/>
                <a:ea typeface="Open Sans" charset="0"/>
                <a:cs typeface="Arial"/>
              </a:rPr>
              <a:t>Click on the photo box—Choose Picture—Picture From File</a:t>
            </a:r>
            <a:endParaRPr lang="en-US" sz="800" dirty="0" smtClean="0">
              <a:solidFill>
                <a:srgbClr val="B10820"/>
              </a:solidFill>
              <a:latin typeface="Arial"/>
              <a:ea typeface="Open Sans" charset="0"/>
              <a:cs typeface="Arial"/>
            </a:endParaRPr>
          </a:p>
        </p:txBody>
      </p:sp>
      <p:sp>
        <p:nvSpPr>
          <p:cNvPr id="6" name="Footer Placeholder 5"/>
          <p:cNvSpPr>
            <a:spLocks noGrp="1"/>
          </p:cNvSpPr>
          <p:nvPr>
            <p:ph type="ftr" sz="quarter" idx="15"/>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54494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Bottom">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0" y="4558634"/>
            <a:ext cx="9144000" cy="2299367"/>
          </a:xfrm>
          <a:prstGeom prst="rect">
            <a:avLst/>
          </a:prstGeom>
          <a:noFill/>
        </p:spPr>
        <p:txBody>
          <a:bodyPr>
            <a:normAutofit/>
          </a:bodyPr>
          <a:lstStyle>
            <a:lvl1pPr marL="0" indent="0">
              <a:buNone/>
              <a:defRPr sz="1200" b="1" cap="all">
                <a:solidFill>
                  <a:schemeClr val="bg1">
                    <a:lumMod val="50000"/>
                  </a:schemeClr>
                </a:solidFill>
                <a:latin typeface="Arial"/>
                <a:cs typeface="Arial"/>
              </a:defRPr>
            </a:lvl1pPr>
          </a:lstStyle>
          <a:p>
            <a:r>
              <a:rPr lang="en-US" dirty="0" smtClean="0"/>
              <a:t>Drag picture to placeholder or click icon to add</a:t>
            </a:r>
            <a:endParaRPr lang="en-US" dirty="0"/>
          </a:p>
        </p:txBody>
      </p:sp>
      <p:sp>
        <p:nvSpPr>
          <p:cNvPr id="5" name="Text Placeholder 4"/>
          <p:cNvSpPr>
            <a:spLocks noGrp="1"/>
          </p:cNvSpPr>
          <p:nvPr>
            <p:ph type="body" sz="quarter" idx="13" hasCustomPrompt="1"/>
          </p:nvPr>
        </p:nvSpPr>
        <p:spPr>
          <a:xfrm>
            <a:off x="559473" y="1672373"/>
            <a:ext cx="8021160" cy="923330"/>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Picture Placeholder 6"/>
          <p:cNvSpPr>
            <a:spLocks noGrp="1" noChangeAspect="1"/>
          </p:cNvSpPr>
          <p:nvPr>
            <p:ph type="pic" sz="quarter" idx="17" hasCustomPrompt="1"/>
          </p:nvPr>
        </p:nvSpPr>
        <p:spPr>
          <a:xfrm>
            <a:off x="171451" y="6345838"/>
            <a:ext cx="320040" cy="313943"/>
          </a:xfrm>
          <a:prstGeom prst="rect">
            <a:avLst/>
          </a:prstGeom>
        </p:spPr>
        <p:txBody>
          <a:bodyPr vert="horz" lIns="0" tIns="0" rIns="0" bIns="0" anchor="ctr"/>
          <a:lstStyle>
            <a:lvl1pPr marL="0" indent="0" algn="ctr">
              <a:buNone/>
              <a:defRPr sz="600" b="1">
                <a:solidFill>
                  <a:srgbClr val="7F7F7F"/>
                </a:solidFill>
              </a:defRPr>
            </a:lvl1pPr>
          </a:lstStyle>
          <a:p>
            <a:r>
              <a:rPr lang="en-US" dirty="0" smtClean="0"/>
              <a:t>UL </a:t>
            </a:r>
            <a:br>
              <a:rPr lang="en-US" dirty="0" smtClean="0"/>
            </a:br>
            <a:r>
              <a:rPr lang="en-US" dirty="0" smtClean="0"/>
              <a:t>LOGO</a:t>
            </a:r>
            <a:endParaRPr lang="en-US" dirty="0"/>
          </a:p>
        </p:txBody>
      </p:sp>
      <p:sp>
        <p:nvSpPr>
          <p:cNvPr id="15" name="TextBox 14"/>
          <p:cNvSpPr txBox="1"/>
          <p:nvPr userDrawn="1"/>
        </p:nvSpPr>
        <p:spPr>
          <a:xfrm>
            <a:off x="1" y="6879851"/>
            <a:ext cx="9154113" cy="584776"/>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Insert a PNG of the UL LOGO in either RED or WHITE, whichever looks best with the image behind.</a:t>
            </a:r>
          </a:p>
          <a:p>
            <a:pPr fontAlgn="auto">
              <a:spcBef>
                <a:spcPts val="0"/>
              </a:spcBef>
              <a:spcAft>
                <a:spcPts val="0"/>
              </a:spcAft>
              <a:defRPr/>
            </a:pPr>
            <a:r>
              <a:rPr lang="en-US" sz="900" dirty="0" smtClean="0">
                <a:solidFill>
                  <a:srgbClr val="98A8BC">
                    <a:lumMod val="50000"/>
                  </a:srgbClr>
                </a:solidFill>
                <a:latin typeface="Arial"/>
                <a:ea typeface="+mn-ea"/>
              </a:rPr>
              <a:t>Add the UL LEGAL LINE and change the color to WHITE, GRAY or BLACK, whichever is most legible with the image behind.</a:t>
            </a:r>
            <a:endParaRPr lang="en-US" sz="900" dirty="0" smtClean="0">
              <a:solidFill>
                <a:prstClr val="black"/>
              </a:solidFill>
              <a:latin typeface="Arial"/>
              <a:ea typeface="+mn-ea"/>
            </a:endParaRPr>
          </a:p>
          <a:p>
            <a:pPr fontAlgn="auto">
              <a:spcBef>
                <a:spcPts val="0"/>
              </a:spcBef>
              <a:spcAft>
                <a:spcPts val="0"/>
              </a:spcAft>
              <a:defRPr/>
            </a:pPr>
            <a:endParaRPr lang="en-US" sz="600" dirty="0" smtClean="0">
              <a:solidFill>
                <a:srgbClr val="B10820"/>
              </a:solidFill>
              <a:latin typeface="Arial"/>
              <a:ea typeface="+mn-ea"/>
            </a:endParaRPr>
          </a:p>
          <a:p>
            <a:pPr fontAlgn="auto">
              <a:spcBef>
                <a:spcPts val="0"/>
              </a:spcBef>
              <a:spcAft>
                <a:spcPts val="0"/>
              </a:spcAft>
              <a:defRPr/>
            </a:pPr>
            <a:r>
              <a:rPr lang="en-US" sz="800" dirty="0" smtClean="0">
                <a:solidFill>
                  <a:srgbClr val="B10820"/>
                </a:solidFill>
                <a:latin typeface="Arial"/>
                <a:ea typeface="+mn-ea"/>
              </a:rPr>
              <a:t>UL and the UL logo are trademarks of UL LLC </a:t>
            </a:r>
            <a:r>
              <a:rPr lang="en-US" sz="800" dirty="0" smtClean="0">
                <a:solidFill>
                  <a:srgbClr val="B10820"/>
                </a:solidFill>
                <a:latin typeface="Arial"/>
                <a:ea typeface="Open Sans" charset="0"/>
                <a:cs typeface="Arial"/>
              </a:rPr>
              <a:t>© 2016. Proprietary &amp; Confidential. </a:t>
            </a:r>
          </a:p>
        </p:txBody>
      </p:sp>
      <p:sp>
        <p:nvSpPr>
          <p:cNvPr id="6" name="Footer Placeholder 5"/>
          <p:cNvSpPr>
            <a:spLocks noGrp="1"/>
          </p:cNvSpPr>
          <p:nvPr>
            <p:ph type="ftr" sz="quarter" idx="18"/>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9"/>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31968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ext Placeholder 16"/>
          <p:cNvSpPr>
            <a:spLocks noGrp="1"/>
          </p:cNvSpPr>
          <p:nvPr>
            <p:ph type="body" sz="quarter" idx="11" hasCustomPrompt="1"/>
          </p:nvPr>
        </p:nvSpPr>
        <p:spPr>
          <a:xfrm>
            <a:off x="1262973" y="2638058"/>
            <a:ext cx="6614160" cy="1569660"/>
          </a:xfrm>
          <a:prstGeom prst="rect">
            <a:avLst/>
          </a:prstGeom>
        </p:spPr>
        <p:txBody>
          <a:bodyPr wrap="square" anchor="ctr">
            <a:spAutoFit/>
          </a:bodyPr>
          <a:lstStyle>
            <a:lvl1pPr marL="0" indent="0" algn="ctr">
              <a:spcBef>
                <a:spcPts val="0"/>
              </a:spcBef>
              <a:spcAft>
                <a:spcPts val="1200"/>
              </a:spcAft>
              <a:buNone/>
              <a:defRPr sz="3200" b="1" i="0" cap="all" baseline="0">
                <a:solidFill>
                  <a:schemeClr val="accent2"/>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32pt centered caps.”</a:t>
            </a:r>
          </a:p>
        </p:txBody>
      </p:sp>
      <p:sp>
        <p:nvSpPr>
          <p:cNvPr id="10" name="Text Placeholder 28"/>
          <p:cNvSpPr>
            <a:spLocks noGrp="1"/>
          </p:cNvSpPr>
          <p:nvPr>
            <p:ph type="body" sz="quarter" idx="12" hasCustomPrompt="1"/>
          </p:nvPr>
        </p:nvSpPr>
        <p:spPr>
          <a:xfrm>
            <a:off x="559474" y="4947635"/>
            <a:ext cx="8021159"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1" name="Picture Placeholder 6"/>
          <p:cNvSpPr>
            <a:spLocks noGrp="1"/>
          </p:cNvSpPr>
          <p:nvPr>
            <p:ph type="pic" sz="quarter" idx="18" hasCustomPrompt="1"/>
          </p:nvPr>
        </p:nvSpPr>
        <p:spPr>
          <a:xfrm>
            <a:off x="4295925" y="1411872"/>
            <a:ext cx="548257"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sp>
        <p:nvSpPr>
          <p:cNvPr id="12" name="TextBox 11"/>
          <p:cNvSpPr txBox="1"/>
          <p:nvPr userDrawn="1"/>
        </p:nvSpPr>
        <p:spPr>
          <a:xfrm>
            <a:off x="9144000" y="978084"/>
            <a:ext cx="963706" cy="1200329"/>
          </a:xfrm>
          <a:prstGeom prst="rect">
            <a:avLst/>
          </a:prstGeom>
          <a:noFill/>
        </p:spPr>
        <p:txBody>
          <a:bodyPr wrap="square" rtlCol="0" anchor="ctr">
            <a:spAutoFit/>
          </a:bodyPr>
          <a:lstStyle/>
          <a:p>
            <a:pPr fontAlgn="auto">
              <a:spcBef>
                <a:spcPts val="0"/>
              </a:spcBef>
              <a:spcAft>
                <a:spcPts val="0"/>
              </a:spcAft>
              <a:defRPr/>
            </a:pPr>
            <a:r>
              <a:rPr lang="en-US" sz="900" b="1" dirty="0" smtClean="0">
                <a:solidFill>
                  <a:srgbClr val="98A8BC">
                    <a:lumMod val="50000"/>
                  </a:srgbClr>
                </a:solidFill>
                <a:latin typeface="Arial"/>
                <a:ea typeface="+mn-ea"/>
              </a:rPr>
              <a:t>INSERT A PNG OF THE QUOTES IN BLACK</a:t>
            </a:r>
          </a:p>
          <a:p>
            <a:pPr fontAlgn="auto">
              <a:spcBef>
                <a:spcPts val="0"/>
              </a:spcBef>
              <a:spcAft>
                <a:spcPts val="0"/>
              </a:spcAft>
              <a:defRPr/>
            </a:pPr>
            <a:endParaRPr lang="en-US" sz="900" b="1" dirty="0" smtClean="0">
              <a:solidFill>
                <a:srgbClr val="98A8BC">
                  <a:lumMod val="50000"/>
                </a:srgbClr>
              </a:solidFill>
              <a:latin typeface="Arial"/>
              <a:ea typeface="+mn-ea"/>
            </a:endParaRPr>
          </a:p>
          <a:p>
            <a:pPr fontAlgn="auto">
              <a:spcBef>
                <a:spcPts val="0"/>
              </a:spcBef>
              <a:spcAft>
                <a:spcPts val="0"/>
              </a:spcAft>
              <a:defRPr/>
            </a:pPr>
            <a:r>
              <a:rPr lang="en-US" sz="900" dirty="0" smtClean="0">
                <a:solidFill>
                  <a:srgbClr val="98A8BC">
                    <a:lumMod val="50000"/>
                  </a:srgbClr>
                </a:solidFill>
                <a:latin typeface="Arial"/>
                <a:ea typeface="+mn-ea"/>
              </a:rPr>
              <a:t>Resize picture to fit inside placeholder</a:t>
            </a:r>
            <a:endParaRPr lang="en-US" sz="900" b="1" dirty="0" smtClean="0">
              <a:solidFill>
                <a:srgbClr val="98A8BC">
                  <a:lumMod val="50000"/>
                </a:srgbClr>
              </a:solidFill>
              <a:latin typeface="Arial"/>
              <a:ea typeface="+mn-ea"/>
            </a:endParaRPr>
          </a:p>
        </p:txBody>
      </p:sp>
      <p:pic>
        <p:nvPicPr>
          <p:cNvPr id="13" name="Picture 12"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9"/>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20"/>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43905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 Quote">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559473" y="1672373"/>
            <a:ext cx="8021160" cy="923330"/>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Text Placeholder 16"/>
          <p:cNvSpPr>
            <a:spLocks noGrp="1"/>
          </p:cNvSpPr>
          <p:nvPr>
            <p:ph type="body" sz="quarter" idx="11" hasCustomPrompt="1"/>
          </p:nvPr>
        </p:nvSpPr>
        <p:spPr>
          <a:xfrm>
            <a:off x="559473" y="4095415"/>
            <a:ext cx="8021160" cy="954107"/>
          </a:xfrm>
          <a:prstGeom prst="rect">
            <a:avLst/>
          </a:prstGeom>
        </p:spPr>
        <p:txBody>
          <a:bodyPr wrap="square" anchor="ctr">
            <a:spAutoFit/>
          </a:bodyPr>
          <a:lstStyle>
            <a:lvl1pPr marL="0" indent="0" algn="ctr">
              <a:spcBef>
                <a:spcPts val="0"/>
              </a:spcBef>
              <a:spcAft>
                <a:spcPts val="1200"/>
              </a:spcAft>
              <a:buNone/>
              <a:defRPr sz="2800" b="1" i="0" cap="all" baseline="0">
                <a:solidFill>
                  <a:schemeClr val="accent2"/>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28pt centered caps.</a:t>
            </a:r>
          </a:p>
        </p:txBody>
      </p:sp>
      <p:sp>
        <p:nvSpPr>
          <p:cNvPr id="15" name="Text Placeholder 28"/>
          <p:cNvSpPr>
            <a:spLocks noGrp="1"/>
          </p:cNvSpPr>
          <p:nvPr>
            <p:ph type="body" sz="quarter" idx="12" hasCustomPrompt="1"/>
          </p:nvPr>
        </p:nvSpPr>
        <p:spPr>
          <a:xfrm>
            <a:off x="559474" y="5321332"/>
            <a:ext cx="8021159"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7" name="TextBox 16"/>
          <p:cNvSpPr txBox="1"/>
          <p:nvPr userDrawn="1"/>
        </p:nvSpPr>
        <p:spPr>
          <a:xfrm>
            <a:off x="9144000" y="2870700"/>
            <a:ext cx="963706" cy="1200329"/>
          </a:xfrm>
          <a:prstGeom prst="rect">
            <a:avLst/>
          </a:prstGeom>
          <a:noFill/>
        </p:spPr>
        <p:txBody>
          <a:bodyPr wrap="square" rtlCol="0" anchor="ctr">
            <a:spAutoFit/>
          </a:bodyPr>
          <a:lstStyle/>
          <a:p>
            <a:pPr fontAlgn="auto">
              <a:spcBef>
                <a:spcPts val="0"/>
              </a:spcBef>
              <a:spcAft>
                <a:spcPts val="0"/>
              </a:spcAft>
              <a:defRPr/>
            </a:pPr>
            <a:r>
              <a:rPr lang="en-US" sz="900" b="1" dirty="0" smtClean="0">
                <a:solidFill>
                  <a:srgbClr val="98A8BC">
                    <a:lumMod val="50000"/>
                  </a:srgbClr>
                </a:solidFill>
                <a:latin typeface="Arial"/>
                <a:ea typeface="+mn-ea"/>
              </a:rPr>
              <a:t>INSERT A PNG OF THE QUOTES IN BLACK</a:t>
            </a:r>
          </a:p>
          <a:p>
            <a:pPr fontAlgn="auto">
              <a:spcBef>
                <a:spcPts val="0"/>
              </a:spcBef>
              <a:spcAft>
                <a:spcPts val="0"/>
              </a:spcAft>
              <a:defRPr/>
            </a:pPr>
            <a:endParaRPr lang="en-US" sz="900" b="1" dirty="0" smtClean="0">
              <a:solidFill>
                <a:srgbClr val="98A8BC">
                  <a:lumMod val="50000"/>
                </a:srgbClr>
              </a:solidFill>
              <a:latin typeface="Arial"/>
              <a:ea typeface="+mn-ea"/>
            </a:endParaRPr>
          </a:p>
          <a:p>
            <a:pPr fontAlgn="auto">
              <a:spcBef>
                <a:spcPts val="0"/>
              </a:spcBef>
              <a:spcAft>
                <a:spcPts val="0"/>
              </a:spcAft>
              <a:defRPr/>
            </a:pPr>
            <a:r>
              <a:rPr lang="en-US" sz="900" dirty="0" smtClean="0">
                <a:solidFill>
                  <a:srgbClr val="98A8BC">
                    <a:lumMod val="50000"/>
                  </a:srgbClr>
                </a:solidFill>
                <a:latin typeface="Arial"/>
                <a:ea typeface="+mn-ea"/>
              </a:rPr>
              <a:t>Resize picture to fit inside placeholder</a:t>
            </a:r>
            <a:endParaRPr lang="en-US" sz="900" b="1" dirty="0" smtClean="0">
              <a:solidFill>
                <a:srgbClr val="98A8BC">
                  <a:lumMod val="50000"/>
                </a:srgbClr>
              </a:solidFill>
              <a:latin typeface="Arial"/>
              <a:ea typeface="+mn-ea"/>
            </a:endParaRPr>
          </a:p>
        </p:txBody>
      </p:sp>
      <p:sp>
        <p:nvSpPr>
          <p:cNvPr id="18" name="Picture Placeholder 6"/>
          <p:cNvSpPr>
            <a:spLocks noGrp="1"/>
          </p:cNvSpPr>
          <p:nvPr>
            <p:ph type="pic" sz="quarter" idx="17" hasCustomPrompt="1"/>
          </p:nvPr>
        </p:nvSpPr>
        <p:spPr>
          <a:xfrm>
            <a:off x="4295733" y="3288926"/>
            <a:ext cx="548640"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pic>
        <p:nvPicPr>
          <p:cNvPr id="12" name="Picture 11"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8"/>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9"/>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43926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2" name="Chart Placeholder 3"/>
          <p:cNvSpPr>
            <a:spLocks noGrp="1"/>
          </p:cNvSpPr>
          <p:nvPr>
            <p:ph type="chart" sz="quarter" idx="16"/>
          </p:nvPr>
        </p:nvSpPr>
        <p:spPr>
          <a:xfrm>
            <a:off x="559473" y="1672373"/>
            <a:ext cx="8021161"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7" name="TextBox 6"/>
          <p:cNvSpPr txBox="1"/>
          <p:nvPr userDrawn="1"/>
        </p:nvSpPr>
        <p:spPr>
          <a:xfrm>
            <a:off x="1" y="6879850"/>
            <a:ext cx="9143999" cy="369332"/>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Tables, graphs and charts should be designed with neutral colors using accent colors sparingly. Use UL colors whenever possible.</a:t>
            </a:r>
          </a:p>
          <a:p>
            <a:pPr fontAlgn="auto">
              <a:spcBef>
                <a:spcPts val="0"/>
              </a:spcBef>
              <a:spcAft>
                <a:spcPts val="0"/>
              </a:spcAft>
              <a:defRPr/>
            </a:pPr>
            <a:r>
              <a:rPr lang="en-US" sz="900" dirty="0" smtClean="0">
                <a:solidFill>
                  <a:srgbClr val="98A8BC">
                    <a:lumMod val="50000"/>
                  </a:srgbClr>
                </a:solidFill>
                <a:latin typeface="Arial"/>
                <a:ea typeface="+mn-ea"/>
              </a:rPr>
              <a:t>Table borders should be 1pt.</a:t>
            </a:r>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7"/>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8"/>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565895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4"/>
          <p:cNvSpPr>
            <a:spLocks noGrp="1"/>
          </p:cNvSpPr>
          <p:nvPr>
            <p:ph type="body" sz="quarter" idx="13" hasCustomPrompt="1"/>
          </p:nvPr>
        </p:nvSpPr>
        <p:spPr>
          <a:xfrm>
            <a:off x="553266"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1" name="Chart Placeholder 3"/>
          <p:cNvSpPr>
            <a:spLocks noGrp="1"/>
          </p:cNvSpPr>
          <p:nvPr>
            <p:ph type="chart" sz="quarter" idx="10"/>
          </p:nvPr>
        </p:nvSpPr>
        <p:spPr>
          <a:xfrm>
            <a:off x="4805875" y="1672374"/>
            <a:ext cx="3774758"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13" name="TextBox 12"/>
          <p:cNvSpPr txBox="1"/>
          <p:nvPr userDrawn="1"/>
        </p:nvSpPr>
        <p:spPr>
          <a:xfrm>
            <a:off x="1" y="6879850"/>
            <a:ext cx="9143999" cy="369332"/>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Tables, graphs and charts should be designed with neutral colors using accent colors sparingly. Use UL colors whenever possible.</a:t>
            </a:r>
          </a:p>
          <a:p>
            <a:pPr fontAlgn="auto">
              <a:spcBef>
                <a:spcPts val="0"/>
              </a:spcBef>
              <a:spcAft>
                <a:spcPts val="0"/>
              </a:spcAft>
              <a:defRPr/>
            </a:pPr>
            <a:r>
              <a:rPr lang="en-US" sz="900" dirty="0" smtClean="0">
                <a:solidFill>
                  <a:srgbClr val="98A8BC">
                    <a:lumMod val="50000"/>
                  </a:srgbClr>
                </a:solidFill>
                <a:latin typeface="Arial"/>
                <a:ea typeface="+mn-ea"/>
              </a:rPr>
              <a:t>Table borders should be 1pt.</a:t>
            </a:r>
          </a:p>
        </p:txBody>
      </p:sp>
      <p:pic>
        <p:nvPicPr>
          <p:cNvPr id="12" name="Picture 11"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03823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ef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4"/>
          <p:cNvSpPr>
            <a:spLocks noGrp="1"/>
          </p:cNvSpPr>
          <p:nvPr>
            <p:ph type="body" sz="quarter" idx="13" hasCustomPrompt="1"/>
          </p:nvPr>
        </p:nvSpPr>
        <p:spPr>
          <a:xfrm>
            <a:off x="4805875"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2" name="Chart Placeholder 3"/>
          <p:cNvSpPr>
            <a:spLocks noGrp="1"/>
          </p:cNvSpPr>
          <p:nvPr>
            <p:ph type="chart" sz="quarter" idx="10"/>
          </p:nvPr>
        </p:nvSpPr>
        <p:spPr>
          <a:xfrm>
            <a:off x="559473" y="1672374"/>
            <a:ext cx="3774758"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13" name="TextBox 12"/>
          <p:cNvSpPr txBox="1"/>
          <p:nvPr userDrawn="1"/>
        </p:nvSpPr>
        <p:spPr>
          <a:xfrm>
            <a:off x="1" y="6879850"/>
            <a:ext cx="9143999" cy="369332"/>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Tables, graphs and charts should be designed with neutral colors using accent colors sparingly. Use UL colors whenever possible.</a:t>
            </a:r>
          </a:p>
          <a:p>
            <a:pPr fontAlgn="auto">
              <a:spcBef>
                <a:spcPts val="0"/>
              </a:spcBef>
              <a:spcAft>
                <a:spcPts val="0"/>
              </a:spcAft>
              <a:defRPr/>
            </a:pPr>
            <a:r>
              <a:rPr lang="en-US" sz="900" dirty="0" smtClean="0">
                <a:solidFill>
                  <a:srgbClr val="98A8BC">
                    <a:lumMod val="50000"/>
                  </a:srgbClr>
                </a:solidFill>
                <a:latin typeface="Arial"/>
                <a:ea typeface="+mn-ea"/>
              </a:rPr>
              <a:t>Table borders should be 1pt.</a:t>
            </a:r>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768570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ntent Buckets">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cxnSp>
        <p:nvCxnSpPr>
          <p:cNvPr id="20" name="Straight Connector 19"/>
          <p:cNvCxnSpPr/>
          <p:nvPr userDrawn="1"/>
        </p:nvCxnSpPr>
        <p:spPr>
          <a:xfrm>
            <a:off x="845300" y="2377637"/>
            <a:ext cx="6740" cy="24384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5028680" y="2377637"/>
            <a:ext cx="6740" cy="24384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5" name="Text Placeholder 2"/>
          <p:cNvSpPr>
            <a:spLocks noGrp="1"/>
          </p:cNvSpPr>
          <p:nvPr>
            <p:ph type="body" idx="26" hasCustomPrompt="1"/>
          </p:nvPr>
        </p:nvSpPr>
        <p:spPr>
          <a:xfrm>
            <a:off x="343014" y="341872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1</a:t>
            </a:r>
            <a:endParaRPr lang="en-US" dirty="0"/>
          </a:p>
        </p:txBody>
      </p:sp>
      <p:sp>
        <p:nvSpPr>
          <p:cNvPr id="26" name="Text Placeholder 2"/>
          <p:cNvSpPr>
            <a:spLocks noGrp="1"/>
          </p:cNvSpPr>
          <p:nvPr>
            <p:ph type="body" idx="28" hasCustomPrompt="1"/>
          </p:nvPr>
        </p:nvSpPr>
        <p:spPr>
          <a:xfrm>
            <a:off x="4526395" y="341872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2</a:t>
            </a:r>
            <a:endParaRPr lang="en-US" dirty="0"/>
          </a:p>
        </p:txBody>
      </p:sp>
      <p:sp>
        <p:nvSpPr>
          <p:cNvPr id="4" name="Text Placeholder 3"/>
          <p:cNvSpPr>
            <a:spLocks noGrp="1"/>
          </p:cNvSpPr>
          <p:nvPr>
            <p:ph type="body" sz="quarter" idx="29" hasCustomPrompt="1"/>
          </p:nvPr>
        </p:nvSpPr>
        <p:spPr>
          <a:xfrm>
            <a:off x="946151" y="2767001"/>
            <a:ext cx="3452813" cy="1623483"/>
          </a:xfrm>
          <a:prstGeom prst="rect">
            <a:avLst/>
          </a:prstGeom>
        </p:spPr>
        <p:txBody>
          <a:bodyPr vert="horz" anchor="ctr"/>
          <a:lstStyle>
            <a:lvl1pPr marL="0" indent="0">
              <a:buNone/>
              <a:defRPr sz="1600" baseline="0"/>
            </a:lvl1pPr>
            <a:lvl2pPr>
              <a:defRPr sz="1600"/>
            </a:lvl2pPr>
            <a:lvl3pPr>
              <a:defRPr sz="1600"/>
            </a:lvl3pPr>
            <a:lvl4pPr>
              <a:defRPr sz="1600"/>
            </a:lvl4pPr>
            <a:lvl5pPr>
              <a:defRPr sz="1600"/>
            </a:lvl5pPr>
          </a:lstStyle>
          <a:p>
            <a:pPr lvl="0"/>
            <a:r>
              <a:rPr lang="en-US" dirty="0" smtClean="0"/>
              <a:t>Main copy Arial 16pt black. </a:t>
            </a:r>
            <a:r>
              <a:rPr lang="en-US" dirty="0" err="1" smtClean="0"/>
              <a:t>Lorem</a:t>
            </a:r>
            <a:r>
              <a:rPr lang="en-US" dirty="0" smtClean="0"/>
              <a:t> </a:t>
            </a:r>
            <a:r>
              <a:rPr lang="en-US" dirty="0" err="1" smtClean="0"/>
              <a:t>ipsum</a:t>
            </a:r>
            <a:r>
              <a:rPr lang="en-US" dirty="0" smtClean="0"/>
              <a:t> color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legendox</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ue</a:t>
            </a:r>
            <a:r>
              <a:rPr lang="en-US" dirty="0" smtClean="0"/>
              <a:t> per.</a:t>
            </a:r>
            <a:endParaRPr lang="en-US" dirty="0"/>
          </a:p>
        </p:txBody>
      </p:sp>
      <p:sp>
        <p:nvSpPr>
          <p:cNvPr id="35" name="Text Placeholder 3"/>
          <p:cNvSpPr>
            <a:spLocks noGrp="1"/>
          </p:cNvSpPr>
          <p:nvPr>
            <p:ph type="body" sz="quarter" idx="30" hasCustomPrompt="1"/>
          </p:nvPr>
        </p:nvSpPr>
        <p:spPr>
          <a:xfrm>
            <a:off x="5127096" y="2767001"/>
            <a:ext cx="3452813" cy="1623483"/>
          </a:xfrm>
          <a:prstGeom prst="rect">
            <a:avLst/>
          </a:prstGeom>
        </p:spPr>
        <p:txBody>
          <a:bodyPr vert="horz" anchor="ctr"/>
          <a:lstStyle>
            <a:lvl1pPr marL="0" indent="0">
              <a:buNone/>
              <a:defRPr sz="1600" baseline="0"/>
            </a:lvl1pPr>
            <a:lvl2pPr>
              <a:defRPr sz="1600"/>
            </a:lvl2pPr>
            <a:lvl3pPr>
              <a:defRPr sz="1600"/>
            </a:lvl3pPr>
            <a:lvl4pPr>
              <a:defRPr sz="1600"/>
            </a:lvl4pPr>
            <a:lvl5pPr>
              <a:defRPr sz="1600"/>
            </a:lvl5pPr>
          </a:lstStyle>
          <a:p>
            <a:pPr lvl="0"/>
            <a:r>
              <a:rPr lang="en-US" dirty="0" smtClean="0"/>
              <a:t>Main copy Arial 16pt black. </a:t>
            </a:r>
            <a:r>
              <a:rPr lang="en-US" dirty="0" err="1" smtClean="0"/>
              <a:t>Lorem</a:t>
            </a:r>
            <a:r>
              <a:rPr lang="en-US" dirty="0" smtClean="0"/>
              <a:t> </a:t>
            </a:r>
            <a:r>
              <a:rPr lang="en-US" dirty="0" err="1" smtClean="0"/>
              <a:t>ipsum</a:t>
            </a:r>
            <a:r>
              <a:rPr lang="en-US" dirty="0" smtClean="0"/>
              <a:t> color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legendox</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ue</a:t>
            </a:r>
            <a:r>
              <a:rPr lang="en-US" dirty="0" smtClean="0"/>
              <a:t> per.</a:t>
            </a:r>
            <a:endParaRPr lang="en-US" dirty="0"/>
          </a:p>
        </p:txBody>
      </p:sp>
      <p:pic>
        <p:nvPicPr>
          <p:cNvPr id="12" name="Picture 11"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5" name="Footer Placeholder 4"/>
          <p:cNvSpPr>
            <a:spLocks noGrp="1"/>
          </p:cNvSpPr>
          <p:nvPr>
            <p:ph type="ftr" sz="quarter" idx="31"/>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32"/>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4613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F223BE91-8B8D-46CE-9ED8-E9D9B70FAE76}" type="slidenum">
              <a:rPr lang="en-US"/>
              <a:pPr>
                <a:defRPr/>
              </a:pPr>
              <a:t>‹#›</a:t>
            </a:fld>
            <a:endParaRPr lang="en-US"/>
          </a:p>
        </p:txBody>
      </p:sp>
    </p:spTree>
    <p:extLst>
      <p:ext uri="{BB962C8B-B14F-4D97-AF65-F5344CB8AC3E}">
        <p14:creationId xmlns:p14="http://schemas.microsoft.com/office/powerpoint/2010/main" val="16365226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ontent Buckets">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Text Placeholder 6"/>
          <p:cNvSpPr>
            <a:spLocks noGrp="1"/>
          </p:cNvSpPr>
          <p:nvPr>
            <p:ph type="body" sz="quarter" idx="22" hasCustomPrompt="1"/>
          </p:nvPr>
        </p:nvSpPr>
        <p:spPr>
          <a:xfrm>
            <a:off x="5127096" y="1911357"/>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cxnSp>
        <p:nvCxnSpPr>
          <p:cNvPr id="18" name="Straight Connector 17"/>
          <p:cNvCxnSpPr/>
          <p:nvPr userDrawn="1"/>
        </p:nvCxnSpPr>
        <p:spPr>
          <a:xfrm>
            <a:off x="845300" y="163585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5028680" y="163585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845300" y="389137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5028680" y="389137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8" name="Text Placeholder 6"/>
          <p:cNvSpPr>
            <a:spLocks noGrp="1"/>
          </p:cNvSpPr>
          <p:nvPr>
            <p:ph type="body" sz="quarter" idx="23" hasCustomPrompt="1"/>
          </p:nvPr>
        </p:nvSpPr>
        <p:spPr>
          <a:xfrm>
            <a:off x="946198" y="1911357"/>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29" name="Text Placeholder 6"/>
          <p:cNvSpPr>
            <a:spLocks noGrp="1"/>
          </p:cNvSpPr>
          <p:nvPr>
            <p:ph type="body" sz="quarter" idx="24" hasCustomPrompt="1"/>
          </p:nvPr>
        </p:nvSpPr>
        <p:spPr>
          <a:xfrm>
            <a:off x="5127096" y="4222259"/>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30" name="Text Placeholder 6"/>
          <p:cNvSpPr>
            <a:spLocks noGrp="1"/>
          </p:cNvSpPr>
          <p:nvPr>
            <p:ph type="body" sz="quarter" idx="25" hasCustomPrompt="1"/>
          </p:nvPr>
        </p:nvSpPr>
        <p:spPr>
          <a:xfrm>
            <a:off x="946198" y="4222259"/>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3" name="Text Placeholder 2"/>
          <p:cNvSpPr>
            <a:spLocks noGrp="1"/>
          </p:cNvSpPr>
          <p:nvPr>
            <p:ph type="body" idx="26" hasCustomPrompt="1"/>
          </p:nvPr>
        </p:nvSpPr>
        <p:spPr>
          <a:xfrm>
            <a:off x="343014" y="2368155"/>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1</a:t>
            </a:r>
            <a:endParaRPr lang="en-US" dirty="0"/>
          </a:p>
        </p:txBody>
      </p:sp>
      <p:sp>
        <p:nvSpPr>
          <p:cNvPr id="31" name="Text Placeholder 2"/>
          <p:cNvSpPr>
            <a:spLocks noGrp="1"/>
          </p:cNvSpPr>
          <p:nvPr>
            <p:ph type="body" idx="27" hasCustomPrompt="1"/>
          </p:nvPr>
        </p:nvSpPr>
        <p:spPr>
          <a:xfrm>
            <a:off x="343014" y="462841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3</a:t>
            </a:r>
            <a:endParaRPr lang="en-US" dirty="0"/>
          </a:p>
        </p:txBody>
      </p:sp>
      <p:sp>
        <p:nvSpPr>
          <p:cNvPr id="32" name="Text Placeholder 2"/>
          <p:cNvSpPr>
            <a:spLocks noGrp="1"/>
          </p:cNvSpPr>
          <p:nvPr>
            <p:ph type="body" idx="28" hasCustomPrompt="1"/>
          </p:nvPr>
        </p:nvSpPr>
        <p:spPr>
          <a:xfrm>
            <a:off x="4526395" y="2368155"/>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2</a:t>
            </a:r>
            <a:endParaRPr lang="en-US" dirty="0"/>
          </a:p>
        </p:txBody>
      </p:sp>
      <p:sp>
        <p:nvSpPr>
          <p:cNvPr id="33" name="Text Placeholder 2"/>
          <p:cNvSpPr>
            <a:spLocks noGrp="1"/>
          </p:cNvSpPr>
          <p:nvPr>
            <p:ph type="body" idx="29" hasCustomPrompt="1"/>
          </p:nvPr>
        </p:nvSpPr>
        <p:spPr>
          <a:xfrm>
            <a:off x="4526395" y="462841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4</a:t>
            </a:r>
            <a:endParaRPr lang="en-US" dirty="0"/>
          </a:p>
        </p:txBody>
      </p:sp>
      <p:pic>
        <p:nvPicPr>
          <p:cNvPr id="19" name="Picture 18"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5" name="Footer Placeholder 4"/>
          <p:cNvSpPr>
            <a:spLocks noGrp="1"/>
          </p:cNvSpPr>
          <p:nvPr>
            <p:ph type="ftr" sz="quarter" idx="30"/>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31"/>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670872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Buckets + Images VER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6"/>
          <p:cNvSpPr>
            <a:spLocks noGrp="1"/>
          </p:cNvSpPr>
          <p:nvPr>
            <p:ph type="body" sz="quarter" idx="16" hasCustomPrompt="1"/>
          </p:nvPr>
        </p:nvSpPr>
        <p:spPr>
          <a:xfrm>
            <a:off x="3878581"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2" name="Text Placeholder 6"/>
          <p:cNvSpPr>
            <a:spLocks noGrp="1"/>
          </p:cNvSpPr>
          <p:nvPr>
            <p:ph type="body" sz="quarter" idx="17" hasCustomPrompt="1"/>
          </p:nvPr>
        </p:nvSpPr>
        <p:spPr>
          <a:xfrm>
            <a:off x="5536078"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3" name="Text Placeholder 6"/>
          <p:cNvSpPr>
            <a:spLocks noGrp="1"/>
          </p:cNvSpPr>
          <p:nvPr>
            <p:ph type="body" sz="quarter" idx="18" hasCustomPrompt="1"/>
          </p:nvPr>
        </p:nvSpPr>
        <p:spPr>
          <a:xfrm>
            <a:off x="7193795"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4" name="Text Placeholder 6"/>
          <p:cNvSpPr>
            <a:spLocks noGrp="1"/>
          </p:cNvSpPr>
          <p:nvPr>
            <p:ph type="body" sz="quarter" idx="19" hasCustomPrompt="1"/>
          </p:nvPr>
        </p:nvSpPr>
        <p:spPr>
          <a:xfrm>
            <a:off x="2214491"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5" name="Text Placeholder 6"/>
          <p:cNvSpPr>
            <a:spLocks noGrp="1"/>
          </p:cNvSpPr>
          <p:nvPr>
            <p:ph type="body" sz="quarter" idx="20" hasCustomPrompt="1"/>
          </p:nvPr>
        </p:nvSpPr>
        <p:spPr>
          <a:xfrm>
            <a:off x="556774"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7" name="Picture Placeholder 36"/>
          <p:cNvSpPr>
            <a:spLocks noGrp="1"/>
          </p:cNvSpPr>
          <p:nvPr>
            <p:ph type="pic" sz="quarter" idx="21"/>
          </p:nvPr>
        </p:nvSpPr>
        <p:spPr>
          <a:xfrm>
            <a:off x="556774" y="2559624"/>
            <a:ext cx="1386840"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dirty="0" smtClean="0"/>
              <a:t>Drag picture to placeholder or click icon to add</a:t>
            </a:r>
            <a:endParaRPr lang="en-US" dirty="0"/>
          </a:p>
        </p:txBody>
      </p:sp>
      <p:sp>
        <p:nvSpPr>
          <p:cNvPr id="38" name="Picture Placeholder 36"/>
          <p:cNvSpPr>
            <a:spLocks noGrp="1"/>
          </p:cNvSpPr>
          <p:nvPr>
            <p:ph type="pic" sz="quarter" idx="22"/>
          </p:nvPr>
        </p:nvSpPr>
        <p:spPr>
          <a:xfrm>
            <a:off x="2214492"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sp>
        <p:nvSpPr>
          <p:cNvPr id="39" name="Picture Placeholder 36"/>
          <p:cNvSpPr>
            <a:spLocks noGrp="1"/>
          </p:cNvSpPr>
          <p:nvPr>
            <p:ph type="pic" sz="quarter" idx="23"/>
          </p:nvPr>
        </p:nvSpPr>
        <p:spPr>
          <a:xfrm>
            <a:off x="3878582"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sp>
        <p:nvSpPr>
          <p:cNvPr id="40" name="Picture Placeholder 36"/>
          <p:cNvSpPr>
            <a:spLocks noGrp="1"/>
          </p:cNvSpPr>
          <p:nvPr>
            <p:ph type="pic" sz="quarter" idx="24"/>
          </p:nvPr>
        </p:nvSpPr>
        <p:spPr>
          <a:xfrm>
            <a:off x="5536079"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sp>
        <p:nvSpPr>
          <p:cNvPr id="41" name="Picture Placeholder 36"/>
          <p:cNvSpPr>
            <a:spLocks noGrp="1"/>
          </p:cNvSpPr>
          <p:nvPr>
            <p:ph type="pic" sz="quarter" idx="25"/>
          </p:nvPr>
        </p:nvSpPr>
        <p:spPr>
          <a:xfrm>
            <a:off x="7193795" y="2559624"/>
            <a:ext cx="1386840"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pic>
        <p:nvPicPr>
          <p:cNvPr id="16" name="Picture 15"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2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2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96014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Buckets + Images HOR">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35" name="Text Placeholder 6"/>
          <p:cNvSpPr>
            <a:spLocks noGrp="1"/>
          </p:cNvSpPr>
          <p:nvPr>
            <p:ph type="body" sz="quarter" idx="20" hasCustomPrompt="1"/>
          </p:nvPr>
        </p:nvSpPr>
        <p:spPr>
          <a:xfrm>
            <a:off x="1419071" y="1939383"/>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37" name="Picture Placeholder 36"/>
          <p:cNvSpPr>
            <a:spLocks noGrp="1"/>
          </p:cNvSpPr>
          <p:nvPr>
            <p:ph type="pic" sz="quarter" idx="21"/>
          </p:nvPr>
        </p:nvSpPr>
        <p:spPr>
          <a:xfrm>
            <a:off x="556774" y="1965815"/>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30" name="Text Placeholder 6"/>
          <p:cNvSpPr>
            <a:spLocks noGrp="1"/>
          </p:cNvSpPr>
          <p:nvPr>
            <p:ph type="body" sz="quarter" idx="22" hasCustomPrompt="1"/>
          </p:nvPr>
        </p:nvSpPr>
        <p:spPr>
          <a:xfrm>
            <a:off x="5615646" y="1939383"/>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31" name="Picture Placeholder 36"/>
          <p:cNvSpPr>
            <a:spLocks noGrp="1"/>
          </p:cNvSpPr>
          <p:nvPr>
            <p:ph type="pic" sz="quarter" idx="23"/>
          </p:nvPr>
        </p:nvSpPr>
        <p:spPr>
          <a:xfrm>
            <a:off x="4753349" y="1965815"/>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45" name="Text Placeholder 6"/>
          <p:cNvSpPr>
            <a:spLocks noGrp="1"/>
          </p:cNvSpPr>
          <p:nvPr>
            <p:ph type="body" sz="quarter" idx="24" hasCustomPrompt="1"/>
          </p:nvPr>
        </p:nvSpPr>
        <p:spPr>
          <a:xfrm>
            <a:off x="1419071" y="3310555"/>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46" name="Picture Placeholder 36"/>
          <p:cNvSpPr>
            <a:spLocks noGrp="1"/>
          </p:cNvSpPr>
          <p:nvPr>
            <p:ph type="pic" sz="quarter" idx="25"/>
          </p:nvPr>
        </p:nvSpPr>
        <p:spPr>
          <a:xfrm>
            <a:off x="556774" y="3336987"/>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47" name="Text Placeholder 6"/>
          <p:cNvSpPr>
            <a:spLocks noGrp="1"/>
          </p:cNvSpPr>
          <p:nvPr>
            <p:ph type="body" sz="quarter" idx="26" hasCustomPrompt="1"/>
          </p:nvPr>
        </p:nvSpPr>
        <p:spPr>
          <a:xfrm>
            <a:off x="5615646" y="3310555"/>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48" name="Picture Placeholder 36"/>
          <p:cNvSpPr>
            <a:spLocks noGrp="1"/>
          </p:cNvSpPr>
          <p:nvPr>
            <p:ph type="pic" sz="quarter" idx="27"/>
          </p:nvPr>
        </p:nvSpPr>
        <p:spPr>
          <a:xfrm>
            <a:off x="4753349" y="3336987"/>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49" name="Text Placeholder 6"/>
          <p:cNvSpPr>
            <a:spLocks noGrp="1"/>
          </p:cNvSpPr>
          <p:nvPr>
            <p:ph type="body" sz="quarter" idx="28" hasCustomPrompt="1"/>
          </p:nvPr>
        </p:nvSpPr>
        <p:spPr>
          <a:xfrm>
            <a:off x="1419071" y="4688752"/>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50" name="Picture Placeholder 36"/>
          <p:cNvSpPr>
            <a:spLocks noGrp="1"/>
          </p:cNvSpPr>
          <p:nvPr>
            <p:ph type="pic" sz="quarter" idx="29"/>
          </p:nvPr>
        </p:nvSpPr>
        <p:spPr>
          <a:xfrm>
            <a:off x="556774" y="4715184"/>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51" name="Text Placeholder 6"/>
          <p:cNvSpPr>
            <a:spLocks noGrp="1"/>
          </p:cNvSpPr>
          <p:nvPr>
            <p:ph type="body" sz="quarter" idx="30" hasCustomPrompt="1"/>
          </p:nvPr>
        </p:nvSpPr>
        <p:spPr>
          <a:xfrm>
            <a:off x="5615646" y="4688752"/>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52" name="Picture Placeholder 36"/>
          <p:cNvSpPr>
            <a:spLocks noGrp="1"/>
          </p:cNvSpPr>
          <p:nvPr>
            <p:ph type="pic" sz="quarter" idx="31"/>
          </p:nvPr>
        </p:nvSpPr>
        <p:spPr>
          <a:xfrm>
            <a:off x="4753349" y="4715184"/>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pic>
        <p:nvPicPr>
          <p:cNvPr id="18" name="Picture 1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3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33"/>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277178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mple Fact Snapshots">
    <p:spTree>
      <p:nvGrpSpPr>
        <p:cNvPr id="1" name=""/>
        <p:cNvGrpSpPr/>
        <p:nvPr/>
      </p:nvGrpSpPr>
      <p:grpSpPr>
        <a:xfrm>
          <a:off x="0" y="0"/>
          <a:ext cx="0" cy="0"/>
          <a:chOff x="0" y="0"/>
          <a:chExt cx="0" cy="0"/>
        </a:xfrm>
      </p:grpSpPr>
      <p:cxnSp>
        <p:nvCxnSpPr>
          <p:cNvPr id="2" name="Straight Connector 1"/>
          <p:cNvCxnSpPr/>
          <p:nvPr userDrawn="1"/>
        </p:nvCxnSpPr>
        <p:spPr>
          <a:xfrm>
            <a:off x="4571195" y="0"/>
            <a:ext cx="0" cy="6858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userDrawn="1"/>
        </p:nvCxnSpPr>
        <p:spPr>
          <a:xfrm>
            <a:off x="4587240" y="3437063"/>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userDrawn="1"/>
        </p:nvCxnSpPr>
        <p:spPr>
          <a:xfrm>
            <a:off x="6872435" y="3464560"/>
            <a:ext cx="0" cy="339344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4" hasCustomPrompt="1"/>
          </p:nvPr>
        </p:nvSpPr>
        <p:spPr>
          <a:xfrm>
            <a:off x="4760628" y="2525198"/>
            <a:ext cx="2980600" cy="646331"/>
          </a:xfrm>
          <a:prstGeom prst="rect">
            <a:avLst/>
          </a:prstGeom>
        </p:spPr>
        <p:txBody>
          <a:bodyPr vert="horz" wrap="square" anchor="b">
            <a:spAutoFit/>
          </a:bodyPr>
          <a:lstStyle>
            <a:lvl1pPr marL="0" indent="0">
              <a:buNone/>
              <a:defRPr sz="12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6" name="Text Placeholder 4"/>
          <p:cNvSpPr>
            <a:spLocks noGrp="1"/>
          </p:cNvSpPr>
          <p:nvPr>
            <p:ph type="body" sz="quarter" idx="15" hasCustomPrompt="1"/>
          </p:nvPr>
        </p:nvSpPr>
        <p:spPr>
          <a:xfrm>
            <a:off x="264328" y="5560977"/>
            <a:ext cx="2283143" cy="830997"/>
          </a:xfrm>
          <a:prstGeom prst="rect">
            <a:avLst/>
          </a:prstGeom>
        </p:spPr>
        <p:txBody>
          <a:bodyPr vert="horz" wrap="square" anchor="b">
            <a:spAutoFit/>
          </a:bodyPr>
          <a:lstStyle>
            <a:lvl1pPr marL="0" indent="0">
              <a:buNone/>
              <a:defRPr sz="12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8" name="Text Placeholder 4"/>
          <p:cNvSpPr>
            <a:spLocks noGrp="1"/>
          </p:cNvSpPr>
          <p:nvPr>
            <p:ph type="body" sz="quarter" idx="17" hasCustomPrompt="1"/>
          </p:nvPr>
        </p:nvSpPr>
        <p:spPr>
          <a:xfrm>
            <a:off x="4760628" y="5745643"/>
            <a:ext cx="1686491" cy="646331"/>
          </a:xfrm>
          <a:prstGeom prst="rect">
            <a:avLst/>
          </a:prstGeom>
        </p:spPr>
        <p:txBody>
          <a:bodyPr vert="horz" wrap="square" anchor="b">
            <a:spAutoFit/>
          </a:bodyPr>
          <a:lstStyle>
            <a:lvl1pPr marL="0" indent="0">
              <a:buNone/>
              <a:defRPr sz="9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13" name="Text Placeholder 4"/>
          <p:cNvSpPr>
            <a:spLocks noGrp="1"/>
          </p:cNvSpPr>
          <p:nvPr>
            <p:ph type="body" sz="quarter" idx="18" hasCustomPrompt="1"/>
          </p:nvPr>
        </p:nvSpPr>
        <p:spPr>
          <a:xfrm>
            <a:off x="7065073" y="5745643"/>
            <a:ext cx="1690456" cy="646331"/>
          </a:xfrm>
          <a:prstGeom prst="rect">
            <a:avLst/>
          </a:prstGeom>
        </p:spPr>
        <p:txBody>
          <a:bodyPr vert="horz" wrap="square" anchor="b">
            <a:spAutoFit/>
          </a:bodyPr>
          <a:lstStyle>
            <a:lvl1pPr marL="0" indent="0">
              <a:buNone/>
              <a:defRPr sz="9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9" name="Picture Placeholder 36"/>
          <p:cNvSpPr>
            <a:spLocks noGrp="1" noChangeAspect="1"/>
          </p:cNvSpPr>
          <p:nvPr>
            <p:ph type="pic" sz="quarter" idx="21" hasCustomPrompt="1"/>
          </p:nvPr>
        </p:nvSpPr>
        <p:spPr>
          <a:xfrm>
            <a:off x="339034" y="4530759"/>
            <a:ext cx="777240" cy="777240"/>
          </a:xfrm>
          <a:prstGeom prst="rect">
            <a:avLst/>
          </a:prstGeom>
        </p:spPr>
        <p:txBody>
          <a:bodyPr vert="horz" anchor="ctr">
            <a:noAutofit/>
          </a:bodyPr>
          <a:lstStyle>
            <a:lvl1pPr marL="0" indent="0" algn="ctr">
              <a:buNone/>
              <a:defRPr sz="1000" b="1" i="0" cap="all">
                <a:solidFill>
                  <a:schemeClr val="bg1">
                    <a:lumMod val="50000"/>
                  </a:schemeClr>
                </a:solidFill>
              </a:defRPr>
            </a:lvl1pPr>
          </a:lstStyle>
          <a:p>
            <a:r>
              <a:rPr lang="en-US" dirty="0" smtClean="0"/>
              <a:t>icon</a:t>
            </a:r>
            <a:endParaRPr lang="en-US" dirty="0"/>
          </a:p>
        </p:txBody>
      </p:sp>
      <p:sp>
        <p:nvSpPr>
          <p:cNvPr id="10" name="Picture Placeholder 36"/>
          <p:cNvSpPr>
            <a:spLocks noGrp="1" noChangeAspect="1"/>
          </p:cNvSpPr>
          <p:nvPr>
            <p:ph type="pic" sz="quarter" idx="22" hasCustomPrompt="1"/>
          </p:nvPr>
        </p:nvSpPr>
        <p:spPr>
          <a:xfrm>
            <a:off x="4851492" y="5009594"/>
            <a:ext cx="548640" cy="54864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1" name="Picture Placeholder 36"/>
          <p:cNvSpPr>
            <a:spLocks noGrp="1" noChangeAspect="1"/>
          </p:cNvSpPr>
          <p:nvPr>
            <p:ph type="pic" sz="quarter" idx="23" hasCustomPrompt="1"/>
          </p:nvPr>
        </p:nvSpPr>
        <p:spPr>
          <a:xfrm>
            <a:off x="7155937" y="5009594"/>
            <a:ext cx="548640" cy="54864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2" name="Picture Placeholder 36"/>
          <p:cNvSpPr>
            <a:spLocks noGrp="1" noChangeAspect="1"/>
          </p:cNvSpPr>
          <p:nvPr>
            <p:ph type="pic" sz="quarter" idx="24" hasCustomPrompt="1"/>
          </p:nvPr>
        </p:nvSpPr>
        <p:spPr>
          <a:xfrm>
            <a:off x="4851492" y="1628898"/>
            <a:ext cx="685800" cy="68580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4" name="Slide Number Placeholder 13"/>
          <p:cNvSpPr>
            <a:spLocks noGrp="1"/>
          </p:cNvSpPr>
          <p:nvPr>
            <p:ph type="sldNum" sz="quarter" idx="2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58984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0612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4811862"/>
            <a:ext cx="5155529" cy="954107"/>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t>
            </a:r>
            <a:r>
              <a:rPr lang="en-US" dirty="0" err="1" smtClean="0"/>
              <a:t>arial</a:t>
            </a:r>
            <a:r>
              <a:rPr lang="en-US" dirty="0" smtClean="0"/>
              <a:t> bold 28pt red caps</a:t>
            </a:r>
          </a:p>
        </p:txBody>
      </p:sp>
      <p:pic>
        <p:nvPicPr>
          <p:cNvPr id="10" name="Picture 9"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267183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d Slide + Contact Info">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3879193"/>
            <a:ext cx="5155529" cy="954107"/>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t>
            </a:r>
            <a:r>
              <a:rPr lang="en-US" dirty="0" err="1" smtClean="0"/>
              <a:t>arial</a:t>
            </a:r>
            <a:r>
              <a:rPr lang="en-US" dirty="0" smtClean="0"/>
              <a:t> bold 28pt red caps</a:t>
            </a:r>
          </a:p>
        </p:txBody>
      </p:sp>
      <p:sp>
        <p:nvSpPr>
          <p:cNvPr id="10" name="Text Placeholder 28"/>
          <p:cNvSpPr>
            <a:spLocks noGrp="1"/>
          </p:cNvSpPr>
          <p:nvPr>
            <p:ph type="body" sz="quarter" idx="11" hasCustomPrompt="1"/>
          </p:nvPr>
        </p:nvSpPr>
        <p:spPr>
          <a:xfrm>
            <a:off x="559473" y="4941818"/>
            <a:ext cx="5155529" cy="584776"/>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Contact Name Arial black 16pt	</a:t>
            </a:r>
            <a:br>
              <a:rPr lang="en-US" dirty="0" smtClean="0"/>
            </a:br>
            <a:r>
              <a:rPr lang="en-US" dirty="0" err="1" smtClean="0"/>
              <a:t>email@ul.com</a:t>
            </a:r>
            <a:r>
              <a:rPr lang="en-US" dirty="0" smtClean="0"/>
              <a:t>  |  direct: 000.000.0000</a:t>
            </a:r>
          </a:p>
        </p:txBody>
      </p:sp>
      <p:pic>
        <p:nvPicPr>
          <p:cNvPr id="9" name="Picture 8"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698837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ocial Media Slide">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4200826"/>
            <a:ext cx="5155529" cy="523220"/>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Find us on</a:t>
            </a:r>
            <a:r>
              <a:rPr lang="is-IS" dirty="0" smtClean="0"/>
              <a:t>…</a:t>
            </a:r>
            <a:endParaRPr lang="en-US" dirty="0" smtClean="0"/>
          </a:p>
        </p:txBody>
      </p:sp>
      <p:sp>
        <p:nvSpPr>
          <p:cNvPr id="22" name="Picture Placeholder 21"/>
          <p:cNvSpPr>
            <a:spLocks noGrp="1"/>
          </p:cNvSpPr>
          <p:nvPr>
            <p:ph type="pic" sz="quarter" idx="25" hasCustomPrompt="1"/>
          </p:nvPr>
        </p:nvSpPr>
        <p:spPr>
          <a:xfrm>
            <a:off x="657225"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 </a:t>
            </a:r>
            <a:endParaRPr lang="en-US" dirty="0"/>
          </a:p>
        </p:txBody>
      </p:sp>
      <p:sp>
        <p:nvSpPr>
          <p:cNvPr id="23" name="Picture Placeholder 21"/>
          <p:cNvSpPr>
            <a:spLocks noGrp="1"/>
          </p:cNvSpPr>
          <p:nvPr>
            <p:ph type="pic" sz="quarter" idx="26" hasCustomPrompt="1"/>
          </p:nvPr>
        </p:nvSpPr>
        <p:spPr>
          <a:xfrm>
            <a:off x="1412481"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24" name="Picture Placeholder 21"/>
          <p:cNvSpPr>
            <a:spLocks noGrp="1"/>
          </p:cNvSpPr>
          <p:nvPr>
            <p:ph type="pic" sz="quarter" idx="27" hasCustomPrompt="1"/>
          </p:nvPr>
        </p:nvSpPr>
        <p:spPr>
          <a:xfrm>
            <a:off x="2162149"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1" name="Picture Placeholder 21"/>
          <p:cNvSpPr>
            <a:spLocks noGrp="1"/>
          </p:cNvSpPr>
          <p:nvPr>
            <p:ph type="pic" sz="quarter" idx="29" hasCustomPrompt="1"/>
          </p:nvPr>
        </p:nvSpPr>
        <p:spPr>
          <a:xfrm>
            <a:off x="2914916"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2" name="Picture Placeholder 21"/>
          <p:cNvSpPr>
            <a:spLocks noGrp="1"/>
          </p:cNvSpPr>
          <p:nvPr>
            <p:ph type="pic" sz="quarter" idx="30" hasCustomPrompt="1"/>
          </p:nvPr>
        </p:nvSpPr>
        <p:spPr>
          <a:xfrm>
            <a:off x="3664584"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3" name="Picture Placeholder 21"/>
          <p:cNvSpPr>
            <a:spLocks noGrp="1"/>
          </p:cNvSpPr>
          <p:nvPr>
            <p:ph type="pic" sz="quarter" idx="31" hasCustomPrompt="1"/>
          </p:nvPr>
        </p:nvSpPr>
        <p:spPr>
          <a:xfrm>
            <a:off x="4417351"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4" name="TextBox 13"/>
          <p:cNvSpPr txBox="1"/>
          <p:nvPr userDrawn="1"/>
        </p:nvSpPr>
        <p:spPr>
          <a:xfrm>
            <a:off x="0" y="6882903"/>
            <a:ext cx="9156160" cy="507831"/>
          </a:xfrm>
          <a:prstGeom prst="rect">
            <a:avLst/>
          </a:prstGeom>
          <a:noFill/>
        </p:spPr>
        <p:txBody>
          <a:bodyPr wrap="square" rtlCol="0" anchor="t">
            <a:spAutoFit/>
          </a:bodyPr>
          <a:lstStyle/>
          <a:p>
            <a:pPr fontAlgn="auto">
              <a:spcBef>
                <a:spcPts val="0"/>
              </a:spcBef>
              <a:spcAft>
                <a:spcPts val="0"/>
              </a:spcAft>
            </a:pPr>
            <a:r>
              <a:rPr lang="en-US" sz="900" dirty="0" smtClean="0">
                <a:solidFill>
                  <a:srgbClr val="98A8BC">
                    <a:lumMod val="50000"/>
                  </a:srgbClr>
                </a:solidFill>
                <a:latin typeface="Arial"/>
                <a:ea typeface="+mn-ea"/>
              </a:rPr>
              <a:t>Insert the applicable UL Social Media Icons and link them to the target webpages.</a:t>
            </a:r>
          </a:p>
          <a:p>
            <a:pPr fontAlgn="auto">
              <a:spcBef>
                <a:spcPts val="0"/>
              </a:spcBef>
              <a:spcAft>
                <a:spcPts val="0"/>
              </a:spcAft>
            </a:pPr>
            <a:r>
              <a:rPr lang="en-US" sz="900" b="1" dirty="0" smtClean="0">
                <a:solidFill>
                  <a:srgbClr val="98A8BC">
                    <a:lumMod val="50000"/>
                  </a:srgbClr>
                </a:solidFill>
                <a:latin typeface="Arial"/>
                <a:ea typeface="+mn-ea"/>
              </a:rPr>
              <a:t>PC: </a:t>
            </a:r>
            <a:r>
              <a:rPr lang="en-US" sz="900" dirty="0" smtClean="0">
                <a:solidFill>
                  <a:srgbClr val="98A8BC">
                    <a:lumMod val="50000"/>
                  </a:srgbClr>
                </a:solidFill>
                <a:latin typeface="Arial"/>
                <a:ea typeface="+mn-ea"/>
              </a:rPr>
              <a:t>TBD</a:t>
            </a:r>
          </a:p>
          <a:p>
            <a:pPr fontAlgn="auto">
              <a:spcBef>
                <a:spcPts val="0"/>
              </a:spcBef>
              <a:spcAft>
                <a:spcPts val="0"/>
              </a:spcAft>
            </a:pPr>
            <a:r>
              <a:rPr lang="en-US" sz="900" b="1" dirty="0" smtClean="0">
                <a:solidFill>
                  <a:srgbClr val="98A8BC">
                    <a:lumMod val="50000"/>
                  </a:srgbClr>
                </a:solidFill>
                <a:latin typeface="Arial"/>
                <a:ea typeface="+mn-ea"/>
              </a:rPr>
              <a:t>Mac: </a:t>
            </a:r>
            <a:r>
              <a:rPr lang="en-US" sz="900" dirty="0" smtClean="0">
                <a:solidFill>
                  <a:srgbClr val="98A8BC">
                    <a:lumMod val="50000"/>
                  </a:srgbClr>
                </a:solidFill>
                <a:latin typeface="Arial"/>
                <a:ea typeface="+mn-ea"/>
              </a:rPr>
              <a:t>Select Icon—Insert—Hyperlink—Webpage—Insert URL </a:t>
            </a:r>
            <a:endParaRPr lang="en-US" sz="900" dirty="0">
              <a:solidFill>
                <a:srgbClr val="98A8BC">
                  <a:lumMod val="50000"/>
                </a:srgbClr>
              </a:solidFill>
              <a:latin typeface="Arial"/>
              <a:ea typeface="+mn-ea"/>
            </a:endParaRPr>
          </a:p>
        </p:txBody>
      </p:sp>
      <p:pic>
        <p:nvPicPr>
          <p:cNvPr id="15" name="Picture 14"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3" name="Footer Placeholder 2"/>
          <p:cNvSpPr>
            <a:spLocks noGrp="1"/>
          </p:cNvSpPr>
          <p:nvPr>
            <p:ph type="ftr" sz="quarter" idx="3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33"/>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9713026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a:prstGeom prst="rect">
            <a:avLst/>
          </a:prstGeo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544158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7995723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6F069B0D-E375-4564-A47B-095C06C0B614}" type="slidenum">
              <a:rPr lang="en-US"/>
              <a:pPr>
                <a:defRPr/>
              </a:pPr>
              <a:t>‹#›</a:t>
            </a:fld>
            <a:endParaRPr lang="en-US"/>
          </a:p>
        </p:txBody>
      </p:sp>
    </p:spTree>
    <p:extLst>
      <p:ext uri="{BB962C8B-B14F-4D97-AF65-F5344CB8AC3E}">
        <p14:creationId xmlns:p14="http://schemas.microsoft.com/office/powerpoint/2010/main" val="8305829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6099935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8950"/>
            <a:ext cx="8143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340664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DO NOT USE 1">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395" y="1628775"/>
            <a:ext cx="4016429"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922954" y="1628775"/>
            <a:ext cx="4030606"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5640985"/>
      </p:ext>
    </p:extLst>
  </p:cSld>
  <p:clrMapOvr>
    <a:masterClrMapping/>
  </p:clrMapOvr>
  <p:transition advClick="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6575" y="80963"/>
            <a:ext cx="8229600" cy="10795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305978187"/>
      </p:ext>
    </p:extLst>
  </p:cSld>
  <p:clrMapOvr>
    <a:masterClrMapping/>
  </p:clrMapOvr>
  <p:transition advClick="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Rectangle 119"/>
          <p:cNvSpPr>
            <a:spLocks noChangeArrowheads="1"/>
          </p:cNvSpPr>
          <p:nvPr userDrawn="1"/>
        </p:nvSpPr>
        <p:spPr bwMode="white">
          <a:xfrm>
            <a:off x="8807450" y="179388"/>
            <a:ext cx="14128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ea typeface="Geneva"/>
                <a:cs typeface="Geneva"/>
              </a:defRPr>
            </a:lvl1pPr>
            <a:lvl2pPr marL="742950" indent="-285750">
              <a:defRPr>
                <a:solidFill>
                  <a:schemeClr val="tx1"/>
                </a:solidFill>
                <a:latin typeface="Arial" pitchFamily="34" charset="0"/>
                <a:ea typeface="Geneva"/>
                <a:cs typeface="Geneva"/>
              </a:defRPr>
            </a:lvl2pPr>
            <a:lvl3pPr marL="1143000" indent="-228600">
              <a:defRPr>
                <a:solidFill>
                  <a:schemeClr val="tx1"/>
                </a:solidFill>
                <a:latin typeface="Arial" pitchFamily="34" charset="0"/>
                <a:ea typeface="Geneva"/>
                <a:cs typeface="Geneva"/>
              </a:defRPr>
            </a:lvl3pPr>
            <a:lvl4pPr marL="1600200" indent="-228600">
              <a:defRPr>
                <a:solidFill>
                  <a:schemeClr val="tx1"/>
                </a:solidFill>
                <a:latin typeface="Arial" pitchFamily="34" charset="0"/>
                <a:ea typeface="Geneva"/>
                <a:cs typeface="Geneva"/>
              </a:defRPr>
            </a:lvl4pPr>
            <a:lvl5pPr marL="2057400" indent="-228600">
              <a:defRPr>
                <a:solidFill>
                  <a:schemeClr val="tx1"/>
                </a:solidFill>
                <a:latin typeface="Arial" pitchFamily="34" charset="0"/>
                <a:ea typeface="Geneva"/>
                <a:cs typeface="Geneva"/>
              </a:defRPr>
            </a:lvl5pPr>
            <a:lvl6pPr marL="2514600" indent="-228600" eaLnBrk="0" fontAlgn="base" hangingPunct="0">
              <a:spcBef>
                <a:spcPct val="0"/>
              </a:spcBef>
              <a:spcAft>
                <a:spcPct val="0"/>
              </a:spcAft>
              <a:defRPr>
                <a:solidFill>
                  <a:schemeClr val="tx1"/>
                </a:solidFill>
                <a:latin typeface="Arial" pitchFamily="34" charset="0"/>
                <a:ea typeface="Geneva"/>
                <a:cs typeface="Geneva"/>
              </a:defRPr>
            </a:lvl6pPr>
            <a:lvl7pPr marL="2971800" indent="-228600" eaLnBrk="0" fontAlgn="base" hangingPunct="0">
              <a:spcBef>
                <a:spcPct val="0"/>
              </a:spcBef>
              <a:spcAft>
                <a:spcPct val="0"/>
              </a:spcAft>
              <a:defRPr>
                <a:solidFill>
                  <a:schemeClr val="tx1"/>
                </a:solidFill>
                <a:latin typeface="Arial" pitchFamily="34" charset="0"/>
                <a:ea typeface="Geneva"/>
                <a:cs typeface="Geneva"/>
              </a:defRPr>
            </a:lvl7pPr>
            <a:lvl8pPr marL="3429000" indent="-228600" eaLnBrk="0" fontAlgn="base" hangingPunct="0">
              <a:spcBef>
                <a:spcPct val="0"/>
              </a:spcBef>
              <a:spcAft>
                <a:spcPct val="0"/>
              </a:spcAft>
              <a:defRPr>
                <a:solidFill>
                  <a:schemeClr val="tx1"/>
                </a:solidFill>
                <a:latin typeface="Arial" pitchFamily="34" charset="0"/>
                <a:ea typeface="Geneva"/>
                <a:cs typeface="Geneva"/>
              </a:defRPr>
            </a:lvl8pPr>
            <a:lvl9pPr marL="3886200" indent="-228600" eaLnBrk="0" fontAlgn="base" hangingPunct="0">
              <a:spcBef>
                <a:spcPct val="0"/>
              </a:spcBef>
              <a:spcAft>
                <a:spcPct val="0"/>
              </a:spcAft>
              <a:defRPr>
                <a:solidFill>
                  <a:schemeClr val="tx1"/>
                </a:solidFill>
                <a:latin typeface="Arial" pitchFamily="34" charset="0"/>
                <a:ea typeface="Geneva"/>
                <a:cs typeface="Geneva"/>
              </a:defRPr>
            </a:lvl9pPr>
          </a:lstStyle>
          <a:p>
            <a:pPr defTabSz="914400">
              <a:defRPr/>
            </a:pPr>
            <a:fld id="{5D90C6F9-DA6C-426B-8A52-222FEAC13ACB}" type="slidenum">
              <a:rPr lang="en-US" altLang="ko-KR" sz="900" smtClean="0">
                <a:solidFill>
                  <a:srgbClr val="000000"/>
                </a:solidFill>
                <a:ea typeface="MS PGothic" pitchFamily="34" charset="-128"/>
              </a:rPr>
              <a:pPr defTabSz="914400">
                <a:defRPr/>
              </a:pPr>
              <a:t>‹#›</a:t>
            </a:fld>
            <a:endParaRPr lang="en-US" altLang="ko-KR" sz="1100" dirty="0">
              <a:solidFill>
                <a:srgbClr val="FFFFFF"/>
              </a:solidFill>
              <a:ea typeface="MS PGothic" pitchFamily="34" charset="-128"/>
            </a:endParaRPr>
          </a:p>
        </p:txBody>
      </p:sp>
      <p:sp>
        <p:nvSpPr>
          <p:cNvPr id="2" name="Title 1"/>
          <p:cNvSpPr>
            <a:spLocks noGrp="1"/>
          </p:cNvSpPr>
          <p:nvPr>
            <p:ph type="title"/>
          </p:nvPr>
        </p:nvSpPr>
        <p:spPr>
          <a:xfrm>
            <a:off x="0" y="1347758"/>
            <a:ext cx="9144000" cy="4818092"/>
          </a:xfrm>
          <a:gradFill flip="none" rotWithShape="1">
            <a:gsLst>
              <a:gs pos="0">
                <a:schemeClr val="accent1"/>
              </a:gs>
              <a:gs pos="100000">
                <a:schemeClr val="tx1"/>
              </a:gs>
            </a:gsLst>
            <a:path path="rect">
              <a:fillToRect l="50000" t="50000" r="50000" b="50000"/>
            </a:path>
            <a:tileRect/>
          </a:gradFill>
        </p:spPr>
        <p:txBody>
          <a:bodyPr anchor="ctr"/>
          <a:lstStyle>
            <a:lvl1pPr algn="ctr">
              <a:defRPr b="1"/>
            </a:lvl1pPr>
          </a:lstStyle>
          <a:p>
            <a:r>
              <a:rPr lang="en-US" dirty="0"/>
              <a:t>Click to edit Master title style</a:t>
            </a:r>
          </a:p>
        </p:txBody>
      </p:sp>
    </p:spTree>
    <p:extLst>
      <p:ext uri="{BB962C8B-B14F-4D97-AF65-F5344CB8AC3E}">
        <p14:creationId xmlns:p14="http://schemas.microsoft.com/office/powerpoint/2010/main" val="1998329220"/>
      </p:ext>
    </p:extLst>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5" name="Rectangle 119"/>
          <p:cNvSpPr>
            <a:spLocks noChangeArrowheads="1"/>
          </p:cNvSpPr>
          <p:nvPr userDrawn="1"/>
        </p:nvSpPr>
        <p:spPr bwMode="white">
          <a:xfrm>
            <a:off x="8807450" y="179388"/>
            <a:ext cx="14128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ea typeface="Geneva"/>
                <a:cs typeface="Geneva"/>
              </a:defRPr>
            </a:lvl1pPr>
            <a:lvl2pPr marL="742950" indent="-285750">
              <a:defRPr>
                <a:solidFill>
                  <a:schemeClr val="tx1"/>
                </a:solidFill>
                <a:latin typeface="Arial" pitchFamily="34" charset="0"/>
                <a:ea typeface="Geneva"/>
                <a:cs typeface="Geneva"/>
              </a:defRPr>
            </a:lvl2pPr>
            <a:lvl3pPr marL="1143000" indent="-228600">
              <a:defRPr>
                <a:solidFill>
                  <a:schemeClr val="tx1"/>
                </a:solidFill>
                <a:latin typeface="Arial" pitchFamily="34" charset="0"/>
                <a:ea typeface="Geneva"/>
                <a:cs typeface="Geneva"/>
              </a:defRPr>
            </a:lvl3pPr>
            <a:lvl4pPr marL="1600200" indent="-228600">
              <a:defRPr>
                <a:solidFill>
                  <a:schemeClr val="tx1"/>
                </a:solidFill>
                <a:latin typeface="Arial" pitchFamily="34" charset="0"/>
                <a:ea typeface="Geneva"/>
                <a:cs typeface="Geneva"/>
              </a:defRPr>
            </a:lvl4pPr>
            <a:lvl5pPr marL="2057400" indent="-228600">
              <a:defRPr>
                <a:solidFill>
                  <a:schemeClr val="tx1"/>
                </a:solidFill>
                <a:latin typeface="Arial" pitchFamily="34" charset="0"/>
                <a:ea typeface="Geneva"/>
                <a:cs typeface="Geneva"/>
              </a:defRPr>
            </a:lvl5pPr>
            <a:lvl6pPr marL="2514600" indent="-228600" eaLnBrk="0" fontAlgn="base" hangingPunct="0">
              <a:spcBef>
                <a:spcPct val="0"/>
              </a:spcBef>
              <a:spcAft>
                <a:spcPct val="0"/>
              </a:spcAft>
              <a:defRPr>
                <a:solidFill>
                  <a:schemeClr val="tx1"/>
                </a:solidFill>
                <a:latin typeface="Arial" pitchFamily="34" charset="0"/>
                <a:ea typeface="Geneva"/>
                <a:cs typeface="Geneva"/>
              </a:defRPr>
            </a:lvl6pPr>
            <a:lvl7pPr marL="2971800" indent="-228600" eaLnBrk="0" fontAlgn="base" hangingPunct="0">
              <a:spcBef>
                <a:spcPct val="0"/>
              </a:spcBef>
              <a:spcAft>
                <a:spcPct val="0"/>
              </a:spcAft>
              <a:defRPr>
                <a:solidFill>
                  <a:schemeClr val="tx1"/>
                </a:solidFill>
                <a:latin typeface="Arial" pitchFamily="34" charset="0"/>
                <a:ea typeface="Geneva"/>
                <a:cs typeface="Geneva"/>
              </a:defRPr>
            </a:lvl7pPr>
            <a:lvl8pPr marL="3429000" indent="-228600" eaLnBrk="0" fontAlgn="base" hangingPunct="0">
              <a:spcBef>
                <a:spcPct val="0"/>
              </a:spcBef>
              <a:spcAft>
                <a:spcPct val="0"/>
              </a:spcAft>
              <a:defRPr>
                <a:solidFill>
                  <a:schemeClr val="tx1"/>
                </a:solidFill>
                <a:latin typeface="Arial" pitchFamily="34" charset="0"/>
                <a:ea typeface="Geneva"/>
                <a:cs typeface="Geneva"/>
              </a:defRPr>
            </a:lvl8pPr>
            <a:lvl9pPr marL="3886200" indent="-228600" eaLnBrk="0" fontAlgn="base" hangingPunct="0">
              <a:spcBef>
                <a:spcPct val="0"/>
              </a:spcBef>
              <a:spcAft>
                <a:spcPct val="0"/>
              </a:spcAft>
              <a:defRPr>
                <a:solidFill>
                  <a:schemeClr val="tx1"/>
                </a:solidFill>
                <a:latin typeface="Arial" pitchFamily="34" charset="0"/>
                <a:ea typeface="Geneva"/>
                <a:cs typeface="Geneva"/>
              </a:defRPr>
            </a:lvl9pPr>
          </a:lstStyle>
          <a:p>
            <a:pPr defTabSz="914400">
              <a:defRPr/>
            </a:pPr>
            <a:fld id="{4544EA47-6E58-492A-B761-B3EEF2AD6A24}" type="slidenum">
              <a:rPr lang="en-US" altLang="ko-KR" sz="900" smtClean="0">
                <a:solidFill>
                  <a:srgbClr val="000000"/>
                </a:solidFill>
                <a:ea typeface="MS PGothic" pitchFamily="34" charset="-128"/>
              </a:rPr>
              <a:pPr defTabSz="914400">
                <a:defRPr/>
              </a:pPr>
              <a:t>‹#›</a:t>
            </a:fld>
            <a:endParaRPr lang="en-US" altLang="ko-KR" sz="1100" dirty="0">
              <a:solidFill>
                <a:srgbClr val="FFFFFF"/>
              </a:solidFill>
              <a:ea typeface="MS PGothic" pitchFamily="34" charset="-128"/>
            </a:endParaRPr>
          </a:p>
        </p:txBody>
      </p:sp>
      <p:sp>
        <p:nvSpPr>
          <p:cNvPr id="3" name="Content Placeholder 2"/>
          <p:cNvSpPr>
            <a:spLocks noGrp="1"/>
          </p:cNvSpPr>
          <p:nvPr>
            <p:ph idx="1"/>
          </p:nvPr>
        </p:nvSpPr>
        <p:spPr>
          <a:xfrm>
            <a:off x="541395" y="1628775"/>
            <a:ext cx="4016429"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922954" y="1628775"/>
            <a:ext cx="4030606"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047749329"/>
      </p:ext>
    </p:extLst>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Section Divider (Red)">
    <p:spTree>
      <p:nvGrpSpPr>
        <p:cNvPr id="1" name=""/>
        <p:cNvGrpSpPr/>
        <p:nvPr/>
      </p:nvGrpSpPr>
      <p:grpSpPr>
        <a:xfrm>
          <a:off x="0" y="0"/>
          <a:ext cx="0" cy="0"/>
          <a:chOff x="0" y="0"/>
          <a:chExt cx="0" cy="0"/>
        </a:xfrm>
      </p:grpSpPr>
      <p:sp>
        <p:nvSpPr>
          <p:cNvPr id="9" name="Rectangle 8"/>
          <p:cNvSpPr/>
          <p:nvPr userDrawn="1"/>
        </p:nvSpPr>
        <p:spPr>
          <a:xfrm>
            <a:off x="6858000" y="0"/>
            <a:ext cx="2286000" cy="6858000"/>
          </a:xfrm>
          <a:prstGeom prst="rect">
            <a:avLst/>
          </a:prstGeom>
          <a:solidFill>
            <a:srgbClr val="B017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en-US" dirty="0">
              <a:solidFill>
                <a:prstClr val="white"/>
              </a:solidFill>
            </a:endParaRPr>
          </a:p>
        </p:txBody>
      </p:sp>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pPr defTabSz="914400" fontAlgn="auto">
              <a:spcBef>
                <a:spcPts val="0"/>
              </a:spcBef>
              <a:spcAft>
                <a:spcPts val="0"/>
              </a:spcAft>
            </a:pPr>
            <a:r>
              <a:rPr lang="en-US" smtClean="0">
                <a:solidFill>
                  <a:srgbClr val="7F7F7F"/>
                </a:solidFill>
                <a:latin typeface="Arial"/>
                <a:ea typeface="Open Sans" charset="0"/>
                <a:cs typeface="Arial"/>
              </a:rPr>
              <a:t>UL and the UL logo are trademarks of UL LLC © 2017. Proprietary &amp; Confidential.</a:t>
            </a:r>
            <a:endParaRPr lang="en-US" dirty="0" smtClean="0">
              <a:solidFill>
                <a:srgbClr val="7F7F7F"/>
              </a:solidFill>
              <a:latin typeface="Arial"/>
              <a:ea typeface="Open Sans" charset="0"/>
              <a:cs typeface="Arial"/>
            </a:endParaRPr>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042917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9152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3D50BDD1-E534-46F3-B6A1-26F486898980}" type="slidenum">
              <a:rPr lang="en-US"/>
              <a:pPr>
                <a:defRPr/>
              </a:pPr>
              <a:t>‹#›</a:t>
            </a:fld>
            <a:endParaRPr lang="en-US"/>
          </a:p>
        </p:txBody>
      </p:sp>
    </p:spTree>
    <p:extLst>
      <p:ext uri="{BB962C8B-B14F-4D97-AF65-F5344CB8AC3E}">
        <p14:creationId xmlns:p14="http://schemas.microsoft.com/office/powerpoint/2010/main" val="206567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455514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B49F083B-3878-4882-B5C3-06398C44D72F}" type="slidenum">
              <a:rPr lang="en-US"/>
              <a:pPr>
                <a:defRPr/>
              </a:pPr>
              <a:t>‹#›</a:t>
            </a:fld>
            <a:endParaRPr lang="en-US"/>
          </a:p>
        </p:txBody>
      </p:sp>
    </p:spTree>
    <p:extLst>
      <p:ext uri="{BB962C8B-B14F-4D97-AF65-F5344CB8AC3E}">
        <p14:creationId xmlns:p14="http://schemas.microsoft.com/office/powerpoint/2010/main" val="350001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2CE827D1-0DC7-4E80-908E-409F3F40B59F}" type="slidenum">
              <a:rPr lang="en-US"/>
              <a:pPr>
                <a:defRPr/>
              </a:pPr>
              <a:t>‹#›</a:t>
            </a:fld>
            <a:endParaRPr lang="en-US"/>
          </a:p>
        </p:txBody>
      </p:sp>
    </p:spTree>
    <p:extLst>
      <p:ext uri="{BB962C8B-B14F-4D97-AF65-F5344CB8AC3E}">
        <p14:creationId xmlns:p14="http://schemas.microsoft.com/office/powerpoint/2010/main" val="344635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9D724145-2F0A-4415-94BB-556646AC148E}" type="slidenum">
              <a:rPr lang="en-US"/>
              <a:pPr>
                <a:defRPr/>
              </a:pPr>
              <a:t>‹#›</a:t>
            </a:fld>
            <a:endParaRPr lang="en-US"/>
          </a:p>
        </p:txBody>
      </p:sp>
    </p:spTree>
    <p:extLst>
      <p:ext uri="{BB962C8B-B14F-4D97-AF65-F5344CB8AC3E}">
        <p14:creationId xmlns:p14="http://schemas.microsoft.com/office/powerpoint/2010/main" val="17694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A23AF9AE-B4CC-4894-9945-93C4A566EC2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6" r:id="rId11"/>
    <p:sldLayoutId id="2147484047" r:id="rId12"/>
    <p:sldLayoutId id="2147484048" r:id="rId13"/>
    <p:sldLayoutId id="2147484049" r:id="rId14"/>
    <p:sldLayoutId id="2147484050" r:id="rId15"/>
    <p:sldLayoutId id="2147484051" r:id="rId16"/>
    <p:sldLayoutId id="2147484053" r:id="rId17"/>
    <p:sldLayoutId id="2147484054" r:id="rId18"/>
    <p:sldLayoutId id="2147484055" r:id="rId19"/>
    <p:sldLayoutId id="2147484056" r:id="rId20"/>
    <p:sldLayoutId id="2147484057" r:id="rId21"/>
    <p:sldLayoutId id="2147484058" r:id="rId22"/>
    <p:sldLayoutId id="2147484059" r:id="rId23"/>
    <p:sldLayoutId id="2147484060" r:id="rId24"/>
    <p:sldLayoutId id="2147484061" r:id="rId25"/>
    <p:sldLayoutId id="2147484062" r:id="rId26"/>
    <p:sldLayoutId id="2147484063" r:id="rId27"/>
    <p:sldLayoutId id="2147484064" r:id="rId28"/>
    <p:sldLayoutId id="2147484065" r:id="rId29"/>
    <p:sldLayoutId id="2147484066" r:id="rId30"/>
    <p:sldLayoutId id="2147484067" r:id="rId31"/>
    <p:sldLayoutId id="2147484068" r:id="rId32"/>
    <p:sldLayoutId id="2147484069" r:id="rId33"/>
    <p:sldLayoutId id="2147484070" r:id="rId34"/>
    <p:sldLayoutId id="2147484071" r:id="rId35"/>
    <p:sldLayoutId id="2147484072" r:id="rId36"/>
    <p:sldLayoutId id="2147484073" r:id="rId37"/>
    <p:sldLayoutId id="2147484117" r:id="rId38"/>
    <p:sldLayoutId id="2147484085" r:id="rId39"/>
    <p:sldLayoutId id="2147484098" r:id="rId40"/>
    <p:sldLayoutId id="2147484099" r:id="rId41"/>
    <p:sldLayoutId id="2147484100" r:id="rId42"/>
    <p:sldLayoutId id="2147484101" r:id="rId43"/>
    <p:sldLayoutId id="2147484102" r:id="rId44"/>
    <p:sldLayoutId id="2147484103" r:id="rId45"/>
    <p:sldLayoutId id="2147484105" r:id="rId46"/>
    <p:sldLayoutId id="2147484119" r:id="rId47"/>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23528" y="2924944"/>
            <a:ext cx="5548579" cy="1773936"/>
          </a:xfrm>
        </p:spPr>
        <p:txBody>
          <a:bodyPr>
            <a:normAutofit/>
          </a:bodyPr>
          <a:lstStyle/>
          <a:p>
            <a:r>
              <a:rPr lang="en-US" sz="3200" dirty="0"/>
              <a:t>Finding CAR # </a:t>
            </a:r>
            <a:r>
              <a:rPr lang="en-US" sz="3200" dirty="0" smtClean="0"/>
              <a:t>173917391</a:t>
            </a:r>
            <a:endParaRPr lang="en-US" sz="3200" dirty="0"/>
          </a:p>
        </p:txBody>
      </p:sp>
    </p:spTree>
    <p:extLst>
      <p:ext uri="{BB962C8B-B14F-4D97-AF65-F5344CB8AC3E}">
        <p14:creationId xmlns:p14="http://schemas.microsoft.com/office/powerpoint/2010/main" val="2931717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810000" cy="411162"/>
          </a:xfrm>
        </p:spPr>
        <p:txBody>
          <a:bodyPr>
            <a:normAutofit fontScale="90000"/>
          </a:bodyPr>
          <a:lstStyle/>
          <a:p>
            <a:r>
              <a:rPr lang="en-US" sz="2800"/>
              <a:t>Finding CAR # 173917391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62001"/>
            <a:ext cx="6858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10</a:t>
            </a:fld>
            <a:endParaRPr lang="en-US"/>
          </a:p>
        </p:txBody>
      </p:sp>
    </p:spTree>
    <p:extLst>
      <p:ext uri="{BB962C8B-B14F-4D97-AF65-F5344CB8AC3E}">
        <p14:creationId xmlns:p14="http://schemas.microsoft.com/office/powerpoint/2010/main" val="275354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6600" cy="411162"/>
          </a:xfrm>
        </p:spPr>
        <p:txBody>
          <a:bodyPr>
            <a:normAutofit fontScale="90000"/>
          </a:bodyPr>
          <a:lstStyle/>
          <a:p>
            <a:r>
              <a:rPr lang="en-US" sz="2800"/>
              <a:t>Finding CAR # 173917391 – Analysis and Root Cause</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11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62000"/>
            <a:ext cx="6896100" cy="5757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2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810000" cy="411162"/>
          </a:xfrm>
        </p:spPr>
        <p:txBody>
          <a:bodyPr>
            <a:normAutofit fontScale="90000"/>
          </a:bodyPr>
          <a:lstStyle/>
          <a:p>
            <a:r>
              <a:rPr lang="en-US" sz="2800"/>
              <a:t>Finding CAR # 173917391</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12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914399"/>
            <a:ext cx="684847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1505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3950"/>
            <a:ext cx="8229600" cy="2984205"/>
          </a:xfrm>
        </p:spPr>
        <p:txBody>
          <a:bodyPr vert="horz" lIns="91440" tIns="45720" rIns="91440" bIns="45720" rtlCol="0" anchor="t">
            <a:noAutofit/>
          </a:bodyPr>
          <a:lstStyle/>
          <a:p>
            <a:pPr marL="0" indent="0">
              <a:buNone/>
            </a:pPr>
            <a:r>
              <a:rPr lang="en-US" sz="2000" b="1"/>
              <a:t>Explain how/If the nonconformity is fully addressed in the analysis</a:t>
            </a:r>
            <a:endParaRPr lang="en-US" sz="1600">
              <a:latin typeface="Times New Roman"/>
              <a:cs typeface="Times New Roman"/>
            </a:endParaRPr>
          </a:p>
          <a:p>
            <a:pPr marL="0" indent="0">
              <a:buNone/>
            </a:pPr>
            <a:endParaRPr lang="en-US" sz="2000"/>
          </a:p>
          <a:p>
            <a:r>
              <a:rPr lang="en-US" sz="1600">
                <a:latin typeface="Times New Roman"/>
                <a:cs typeface="Times New Roman"/>
              </a:rPr>
              <a:t>(</a:t>
            </a:r>
            <a:r>
              <a:rPr lang="en-US" sz="1600">
                <a:solidFill>
                  <a:srgbClr val="FF0000"/>
                </a:solidFill>
                <a:latin typeface="Times New Roman"/>
                <a:cs typeface="Times New Roman"/>
              </a:rPr>
              <a:t>PM</a:t>
            </a:r>
            <a:r>
              <a:rPr lang="en-US" sz="1600">
                <a:latin typeface="Times New Roman"/>
                <a:cs typeface="Times New Roman"/>
              </a:rPr>
              <a:t>)</a:t>
            </a:r>
            <a:r>
              <a:rPr lang="en-US" sz="2000"/>
              <a:t> </a:t>
            </a:r>
            <a:r>
              <a:rPr lang="en-US" sz="1600">
                <a:latin typeface="Times New Roman"/>
                <a:cs typeface="Times New Roman"/>
              </a:rPr>
              <a:t>The analysis identified several stakeholders who participated in the analysis to ensure that all aspects are considered.  The owner/team seems to have used the Brainstorming method to analyze the problem and determine the cause.  However, it's not clear if the analysis covered other similar instruments usage above 4kV and possible data that may be impacted – scope?   Also, the analysis did not show or discuss whether it's required to perform calibration at the higher voltage (it may or may not be necessary).  Is it a requirement based on Mfg. Spec? We can only 'assume' that it's required as stated in the CAR's non-conformance statement</a:t>
            </a:r>
            <a:r>
              <a:rPr lang="en-US" sz="2000">
                <a:latin typeface="Calibri"/>
                <a:cs typeface="Times New Roman"/>
              </a:rPr>
              <a:t>.</a:t>
            </a:r>
            <a:endParaRPr lang="en-US" sz="1600">
              <a:latin typeface="Times New Roman"/>
              <a:cs typeface="Times New Roman"/>
            </a:endParaRP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13</a:t>
            </a:fld>
            <a:endParaRPr lang="en-US"/>
          </a:p>
        </p:txBody>
      </p:sp>
      <p:sp>
        <p:nvSpPr>
          <p:cNvPr id="5" name="Title 1"/>
          <p:cNvSpPr>
            <a:spLocks noGrp="1"/>
          </p:cNvSpPr>
          <p:nvPr>
            <p:ph type="title"/>
          </p:nvPr>
        </p:nvSpPr>
        <p:spPr>
          <a:xfrm>
            <a:off x="457200" y="266700"/>
            <a:ext cx="8142767" cy="411163"/>
          </a:xfrm>
        </p:spPr>
        <p:txBody>
          <a:bodyPr>
            <a:normAutofit fontScale="90000"/>
          </a:bodyPr>
          <a:lstStyle/>
          <a:p>
            <a:r>
              <a:rPr lang="en-US" sz="2800" b="1">
                <a:solidFill>
                  <a:srgbClr val="C00000"/>
                </a:solidFill>
              </a:rPr>
              <a:t>Finding CAR # 173917391</a:t>
            </a:r>
          </a:p>
        </p:txBody>
      </p:sp>
    </p:spTree>
    <p:extLst>
      <p:ext uri="{BB962C8B-B14F-4D97-AF65-F5344CB8AC3E}">
        <p14:creationId xmlns:p14="http://schemas.microsoft.com/office/powerpoint/2010/main" val="503816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562600"/>
          </a:xfrm>
        </p:spPr>
        <p:txBody>
          <a:bodyPr vert="horz" lIns="91440" tIns="45720" rIns="91440" bIns="45720" rtlCol="0" anchor="t">
            <a:noAutofit/>
          </a:bodyPr>
          <a:lstStyle/>
          <a:p>
            <a:pPr marL="0" indent="0">
              <a:buNone/>
            </a:pPr>
            <a:r>
              <a:rPr lang="en-US" sz="2000" b="1"/>
              <a:t>Explain how/If the analysis supports the root cause statement</a:t>
            </a:r>
            <a:endParaRPr lang="en-US">
              <a:latin typeface="Calibri"/>
              <a:cs typeface="Times New Roman"/>
            </a:endParaRPr>
          </a:p>
          <a:p>
            <a:pPr marL="0" indent="0">
              <a:buNone/>
            </a:pPr>
            <a:endParaRPr lang="en-US" sz="1600">
              <a:latin typeface="Times New Roman"/>
              <a:cs typeface="Times New Roman"/>
            </a:endParaRPr>
          </a:p>
          <a:p>
            <a:r>
              <a:rPr lang="en-US" sz="1600">
                <a:latin typeface="Times New Roman"/>
                <a:cs typeface="Times New Roman"/>
              </a:rPr>
              <a:t>(</a:t>
            </a:r>
            <a:r>
              <a:rPr lang="en-US" sz="1600">
                <a:solidFill>
                  <a:srgbClr val="FF0000"/>
                </a:solidFill>
                <a:latin typeface="Times New Roman"/>
                <a:cs typeface="Times New Roman"/>
              </a:rPr>
              <a:t>PM</a:t>
            </a:r>
            <a:r>
              <a:rPr lang="en-US" sz="1600">
                <a:latin typeface="Times New Roman"/>
                <a:cs typeface="Times New Roman"/>
              </a:rPr>
              <a:t>) The root cause statement was able to draw from the analysis and provide the specific reasoning that led to the decision not to calibrate at the higher voltage.</a:t>
            </a:r>
            <a:endParaRPr lang="en-US"/>
          </a:p>
          <a:p>
            <a:pPr>
              <a:buNone/>
            </a:pPr>
            <a:endParaRPr lang="en-US" sz="1600">
              <a:latin typeface="Times New Roman"/>
              <a:cs typeface="Times New Roman"/>
            </a:endParaRPr>
          </a:p>
          <a:p>
            <a:pPr>
              <a:buNone/>
            </a:pPr>
            <a:endParaRPr lang="en-US" sz="1600">
              <a:latin typeface="Times New Roman"/>
              <a:cs typeface="Times New Roman"/>
            </a:endParaRPr>
          </a:p>
          <a:p>
            <a:pPr marL="0" indent="0">
              <a:buNone/>
            </a:pPr>
            <a:r>
              <a:rPr lang="en-US" sz="2000" b="1"/>
              <a:t>Explain how/If the analysis supports the Scope of Nonconformance statement </a:t>
            </a:r>
          </a:p>
          <a:p>
            <a:pPr marL="0" indent="0">
              <a:buNone/>
            </a:pPr>
            <a:endParaRPr lang="en-US" sz="1600">
              <a:latin typeface="Times New Roman"/>
              <a:cs typeface="Times New Roman"/>
            </a:endParaRPr>
          </a:p>
          <a:p>
            <a:r>
              <a:rPr lang="en-US" sz="1600">
                <a:latin typeface="Times New Roman"/>
                <a:cs typeface="Times New Roman"/>
              </a:rPr>
              <a:t>(</a:t>
            </a:r>
            <a:r>
              <a:rPr lang="en-US" sz="1600">
                <a:solidFill>
                  <a:srgbClr val="1F497D"/>
                </a:solidFill>
                <a:latin typeface="Times New Roman"/>
                <a:cs typeface="Times New Roman"/>
              </a:rPr>
              <a:t>KB</a:t>
            </a:r>
            <a:r>
              <a:rPr lang="en-US" sz="1600">
                <a:latin typeface="Times New Roman"/>
                <a:cs typeface="Times New Roman"/>
              </a:rPr>
              <a:t>) It doesn’t; there is no statement about whether or not other equipment was considered.</a:t>
            </a:r>
            <a:endParaRPr lang="en-US" sz="2000">
              <a:latin typeface="Calibri"/>
              <a:cs typeface="Times New Roman"/>
            </a:endParaRP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14</a:t>
            </a:fld>
            <a:endParaRPr lang="en-US"/>
          </a:p>
        </p:txBody>
      </p:sp>
      <p:sp>
        <p:nvSpPr>
          <p:cNvPr id="5" name="Title 1"/>
          <p:cNvSpPr>
            <a:spLocks noGrp="1"/>
          </p:cNvSpPr>
          <p:nvPr>
            <p:ph type="title"/>
          </p:nvPr>
        </p:nvSpPr>
        <p:spPr>
          <a:xfrm>
            <a:off x="457200" y="266700"/>
            <a:ext cx="7974418" cy="411163"/>
          </a:xfrm>
        </p:spPr>
        <p:txBody>
          <a:bodyPr>
            <a:normAutofit fontScale="90000"/>
          </a:bodyPr>
          <a:lstStyle/>
          <a:p>
            <a:r>
              <a:rPr lang="en-US" sz="2800" b="1">
                <a:solidFill>
                  <a:srgbClr val="C00000"/>
                </a:solidFill>
              </a:rPr>
              <a:t>Finding CAR # 173917391 cont.</a:t>
            </a:r>
          </a:p>
        </p:txBody>
      </p:sp>
    </p:spTree>
    <p:extLst>
      <p:ext uri="{BB962C8B-B14F-4D97-AF65-F5344CB8AC3E}">
        <p14:creationId xmlns:p14="http://schemas.microsoft.com/office/powerpoint/2010/main" val="2048475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5562600"/>
          </a:xfrm>
        </p:spPr>
        <p:txBody>
          <a:bodyPr vert="horz" lIns="91440" tIns="45720" rIns="91440" bIns="45720" rtlCol="0" anchor="t">
            <a:noAutofit/>
          </a:bodyPr>
          <a:lstStyle/>
          <a:p>
            <a:pPr marL="0" indent="0">
              <a:buNone/>
            </a:pPr>
            <a:r>
              <a:rPr lang="en-US" sz="2000" b="1"/>
              <a:t>Explain why/If the Corrective Action Plan will prevent the recurrence of the nonconformity</a:t>
            </a:r>
          </a:p>
          <a:p>
            <a:pPr marL="0" indent="0">
              <a:buNone/>
            </a:pPr>
            <a:endParaRPr lang="en-US" sz="2000">
              <a:latin typeface="Calibri"/>
              <a:cs typeface="Times New Roman"/>
            </a:endParaRPr>
          </a:p>
          <a:p>
            <a:r>
              <a:rPr lang="en-US" sz="1600">
                <a:latin typeface="Times New Roman"/>
                <a:cs typeface="Times New Roman"/>
              </a:rPr>
              <a:t>(</a:t>
            </a:r>
            <a:r>
              <a:rPr lang="en-US" sz="1600">
                <a:solidFill>
                  <a:srgbClr val="1F497D"/>
                </a:solidFill>
                <a:latin typeface="Times New Roman"/>
                <a:cs typeface="Times New Roman"/>
              </a:rPr>
              <a:t>KB</a:t>
            </a:r>
            <a:r>
              <a:rPr lang="en-US" sz="1600">
                <a:latin typeface="Times New Roman"/>
                <a:cs typeface="Times New Roman"/>
              </a:rPr>
              <a:t>) Only if this was an isolated piece of equipment, there is no statement that additional equipment was to be checked or considered</a:t>
            </a:r>
            <a:r>
              <a:rPr lang="en-US" sz="1600"/>
              <a:t>.</a:t>
            </a:r>
            <a:endParaRPr lang="en-US" sz="2000"/>
          </a:p>
          <a:p>
            <a:pPr marL="0" indent="0">
              <a:buNone/>
            </a:pPr>
            <a:endParaRPr lang="en-US" sz="2000"/>
          </a:p>
          <a:p>
            <a:pPr marL="0" indent="0">
              <a:buNone/>
            </a:pPr>
            <a:r>
              <a:rPr lang="en-US" sz="2000" b="1"/>
              <a:t>Explain how/If the containment milestone “stopped the bleeding”</a:t>
            </a:r>
            <a:endParaRPr lang="en-US" b="1"/>
          </a:p>
          <a:p>
            <a:pPr marL="0" indent="0">
              <a:buNone/>
            </a:pPr>
            <a:endParaRPr lang="en-US" sz="2000">
              <a:latin typeface="Calibri"/>
              <a:cs typeface="Times New Roman"/>
            </a:endParaRPr>
          </a:p>
          <a:p>
            <a:r>
              <a:rPr lang="en-US" sz="1600">
                <a:latin typeface="Times New Roman"/>
                <a:cs typeface="Times New Roman"/>
              </a:rPr>
              <a:t>(</a:t>
            </a:r>
            <a:r>
              <a:rPr lang="en-US" sz="1600">
                <a:solidFill>
                  <a:srgbClr val="FF0000"/>
                </a:solidFill>
                <a:latin typeface="Times New Roman"/>
                <a:cs typeface="Times New Roman"/>
              </a:rPr>
              <a:t>NTG</a:t>
            </a:r>
            <a:r>
              <a:rPr lang="en-US" sz="1600">
                <a:latin typeface="Times New Roman"/>
                <a:cs typeface="Times New Roman"/>
              </a:rPr>
              <a:t>) The proper calibration method was announced in a meeting.  This stops the spread of the incorrect method by notifying staff of the correct method. </a:t>
            </a:r>
            <a:endParaRPr lang="en-US"/>
          </a:p>
          <a:p>
            <a:pPr marL="0" indent="0">
              <a:buNone/>
            </a:pPr>
            <a:endParaRPr lang="en-US" sz="2000"/>
          </a:p>
          <a:p>
            <a:pPr marL="400050" lvl="1" indent="0">
              <a:buNone/>
            </a:pPr>
            <a:endParaRPr lang="en-US" sz="1600">
              <a:latin typeface="Times New Roman"/>
              <a:cs typeface="Times New Roman"/>
            </a:endParaRP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15</a:t>
            </a:fld>
            <a:endParaRPr lang="en-US"/>
          </a:p>
        </p:txBody>
      </p:sp>
      <p:sp>
        <p:nvSpPr>
          <p:cNvPr id="8" name="Title 1">
            <a:extLst>
              <a:ext uri="{FF2B5EF4-FFF2-40B4-BE49-F238E27FC236}">
                <a16:creationId xmlns:a16="http://schemas.microsoft.com/office/drawing/2014/main" xmlns="" id="{FF1E1400-34BD-46B7-8625-142D966930C2}"/>
              </a:ext>
            </a:extLst>
          </p:cNvPr>
          <p:cNvSpPr txBox="1">
            <a:spLocks/>
          </p:cNvSpPr>
          <p:nvPr/>
        </p:nvSpPr>
        <p:spPr>
          <a:xfrm>
            <a:off x="457200" y="266700"/>
            <a:ext cx="7974418" cy="411163"/>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a:solidFill>
                  <a:srgbClr val="C00000"/>
                </a:solidFill>
              </a:rPr>
              <a:t>Finding CAR # 173917391 cont.</a:t>
            </a:r>
          </a:p>
        </p:txBody>
      </p:sp>
    </p:spTree>
    <p:extLst>
      <p:ext uri="{BB962C8B-B14F-4D97-AF65-F5344CB8AC3E}">
        <p14:creationId xmlns:p14="http://schemas.microsoft.com/office/powerpoint/2010/main" val="500062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33450"/>
            <a:ext cx="8229600" cy="5562600"/>
          </a:xfrm>
        </p:spPr>
        <p:txBody>
          <a:bodyPr vert="horz" lIns="91440" tIns="45720" rIns="91440" bIns="45720" rtlCol="0" anchor="t">
            <a:noAutofit/>
          </a:bodyPr>
          <a:lstStyle/>
          <a:p>
            <a:pPr marL="0" indent="0">
              <a:buNone/>
            </a:pPr>
            <a:r>
              <a:rPr lang="en-US" sz="2000" b="1"/>
              <a:t>Confirm that/If all corrective action milestones are aligned to each item of the corrective action plan </a:t>
            </a:r>
            <a:endParaRPr lang="en-US" sz="2000"/>
          </a:p>
          <a:p>
            <a:pPr marL="0" indent="0">
              <a:buNone/>
            </a:pPr>
            <a:endParaRPr lang="en-US" sz="2000"/>
          </a:p>
          <a:p>
            <a:pPr>
              <a:buFont typeface="Arial"/>
              <a:buChar char="•"/>
            </a:pPr>
            <a:r>
              <a:rPr lang="en-US" sz="1600">
                <a:latin typeface="Times New Roman"/>
                <a:cs typeface="Times New Roman"/>
              </a:rPr>
              <a:t>(</a:t>
            </a:r>
            <a:r>
              <a:rPr lang="en-US" sz="1600">
                <a:solidFill>
                  <a:srgbClr val="FF0000"/>
                </a:solidFill>
                <a:latin typeface="Times New Roman"/>
                <a:cs typeface="Times New Roman"/>
              </a:rPr>
              <a:t>NTG</a:t>
            </a:r>
            <a:r>
              <a:rPr lang="en-US" sz="1600">
                <a:latin typeface="Times New Roman"/>
                <a:cs typeface="Times New Roman"/>
              </a:rPr>
              <a:t>) The milestones directly correlated with the corrective action items.  The item titled “Corrective Action” covered 3 tasks that were listed in both the corrective action plan and within the milestone.</a:t>
            </a:r>
          </a:p>
          <a:p>
            <a:pPr marL="0" indent="0">
              <a:buNone/>
            </a:pPr>
            <a:endParaRPr lang="en-US" sz="2000"/>
          </a:p>
          <a:p>
            <a:pPr marL="0" indent="0">
              <a:buNone/>
            </a:pPr>
            <a:r>
              <a:rPr lang="en-US" sz="2000" b="1"/>
              <a:t>Explain how/If the verification milestone confirmed the effective implementation of  the corrective action plan </a:t>
            </a:r>
            <a:endParaRPr lang="en-US" b="1">
              <a:latin typeface="Calibri"/>
              <a:cs typeface="Times New Roman"/>
            </a:endParaRPr>
          </a:p>
          <a:p>
            <a:pPr marL="0" indent="0">
              <a:buNone/>
            </a:pPr>
            <a:endParaRPr lang="en-US" sz="1600">
              <a:latin typeface="Times New Roman"/>
              <a:cs typeface="Times New Roman"/>
            </a:endParaRPr>
          </a:p>
          <a:p>
            <a:r>
              <a:rPr lang="en-US" sz="1600">
                <a:latin typeface="Times New Roman"/>
                <a:cs typeface="Times New Roman"/>
              </a:rPr>
              <a:t>(</a:t>
            </a:r>
            <a:r>
              <a:rPr lang="en-US" sz="1600">
                <a:solidFill>
                  <a:srgbClr val="1F497D"/>
                </a:solidFill>
                <a:latin typeface="Times New Roman"/>
                <a:cs typeface="Times New Roman"/>
              </a:rPr>
              <a:t>CR</a:t>
            </a:r>
            <a:r>
              <a:rPr lang="en-US" sz="1600">
                <a:latin typeface="Times New Roman"/>
                <a:cs typeface="Times New Roman"/>
              </a:rPr>
              <a:t>) The verification milestone did not confirm the effective implementation of the corrective action plan</a:t>
            </a:r>
            <a:endParaRPr lang="en-US">
              <a:latin typeface="Calibri"/>
              <a:cs typeface="Times New Roman"/>
            </a:endParaRPr>
          </a:p>
          <a:p>
            <a:pPr marL="0" indent="0">
              <a:buNone/>
            </a:pPr>
            <a:endParaRPr lang="en-US" sz="1600">
              <a:latin typeface="Times New Roman"/>
              <a:cs typeface="Times New Roman"/>
            </a:endParaRPr>
          </a:p>
          <a:p>
            <a:pPr marL="685800" lvl="1"/>
            <a:r>
              <a:rPr lang="en-US" sz="1600">
                <a:latin typeface="Times New Roman"/>
                <a:cs typeface="Times New Roman"/>
              </a:rPr>
              <a:t>Although the CAR Owner provided evidence that a meeting occurred to discuss the actions taken including the implementation of Corrective Action #3 (</a:t>
            </a:r>
            <a:r>
              <a:rPr lang="en-US" sz="1600" i="1">
                <a:latin typeface="Times New Roman"/>
                <a:cs typeface="Times New Roman"/>
              </a:rPr>
              <a:t>Label of calibration range on test instrument</a:t>
            </a:r>
            <a:r>
              <a:rPr lang="en-US" sz="1600">
                <a:latin typeface="Times New Roman"/>
                <a:cs typeface="Times New Roman"/>
              </a:rPr>
              <a:t>) additional verification evidence could have been provided with evidence that a sample of new applicable projects being currently tested are appropriate, based on the updated calibration of the equipment</a:t>
            </a:r>
          </a:p>
          <a:p>
            <a:pPr marL="0" indent="0">
              <a:buNone/>
            </a:pPr>
            <a:endParaRPr lang="en-US" sz="200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16</a:t>
            </a:fld>
            <a:endParaRPr lang="en-US"/>
          </a:p>
        </p:txBody>
      </p:sp>
      <p:sp>
        <p:nvSpPr>
          <p:cNvPr id="8" name="Title 1">
            <a:extLst>
              <a:ext uri="{FF2B5EF4-FFF2-40B4-BE49-F238E27FC236}">
                <a16:creationId xmlns:a16="http://schemas.microsoft.com/office/drawing/2014/main" xmlns="" id="{553E64F6-DCFD-41A6-B5BE-3C9B0216ECD7}"/>
              </a:ext>
            </a:extLst>
          </p:cNvPr>
          <p:cNvSpPr txBox="1">
            <a:spLocks/>
          </p:cNvSpPr>
          <p:nvPr/>
        </p:nvSpPr>
        <p:spPr>
          <a:xfrm>
            <a:off x="457200" y="266700"/>
            <a:ext cx="7974418" cy="411163"/>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a:solidFill>
                  <a:srgbClr val="C00000"/>
                </a:solidFill>
              </a:rPr>
              <a:t>Finding CAR # 173917391 cont.</a:t>
            </a:r>
          </a:p>
        </p:txBody>
      </p:sp>
    </p:spTree>
    <p:extLst>
      <p:ext uri="{BB962C8B-B14F-4D97-AF65-F5344CB8AC3E}">
        <p14:creationId xmlns:p14="http://schemas.microsoft.com/office/powerpoint/2010/main" val="221852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229600" cy="562074"/>
          </a:xfrm>
        </p:spPr>
        <p:txBody>
          <a:bodyPr>
            <a:normAutofit/>
          </a:bodyPr>
          <a:lstStyle/>
          <a:p>
            <a:pPr algn="l"/>
            <a:r>
              <a:rPr lang="en-US" dirty="0"/>
              <a:t>CAR Review -  </a:t>
            </a:r>
            <a:r>
              <a:rPr lang="en-US" dirty="0" smtClean="0"/>
              <a:t>173917391</a:t>
            </a:r>
            <a:endParaRPr lang="en-US" dirty="0"/>
          </a:p>
        </p:txBody>
      </p:sp>
      <p:sp>
        <p:nvSpPr>
          <p:cNvPr id="3" name="Content Placeholder 2"/>
          <p:cNvSpPr>
            <a:spLocks noGrp="1"/>
          </p:cNvSpPr>
          <p:nvPr>
            <p:ph idx="1"/>
          </p:nvPr>
        </p:nvSpPr>
        <p:spPr>
          <a:xfrm>
            <a:off x="457200" y="1052736"/>
            <a:ext cx="8229600" cy="5472608"/>
          </a:xfrm>
        </p:spPr>
        <p:txBody>
          <a:bodyPr>
            <a:normAutofit fontScale="55000" lnSpcReduction="20000"/>
          </a:bodyPr>
          <a:lstStyle/>
          <a:p>
            <a:pPr marL="0" indent="0">
              <a:buNone/>
            </a:pPr>
            <a:r>
              <a:rPr lang="en-US" sz="4400" dirty="0"/>
              <a:t>Is the nonconformity is fully addressed in the analysis</a:t>
            </a:r>
            <a:r>
              <a:rPr lang="en-US" sz="4400" dirty="0" smtClean="0"/>
              <a:t>?  </a:t>
            </a:r>
            <a:r>
              <a:rPr lang="en-US" sz="4400" b="1" dirty="0" smtClean="0">
                <a:solidFill>
                  <a:srgbClr val="00B0F0"/>
                </a:solidFill>
              </a:rPr>
              <a:t>No.  The analysis does not address  the lack of calibration at the needed range.  It only presents excuses.</a:t>
            </a:r>
            <a:endParaRPr lang="en-US" sz="4400" dirty="0">
              <a:solidFill>
                <a:srgbClr val="00B0F0"/>
              </a:solidFill>
            </a:endParaRPr>
          </a:p>
          <a:p>
            <a:pPr marL="0" indent="0">
              <a:buNone/>
            </a:pPr>
            <a:r>
              <a:rPr lang="en-US" sz="4400" dirty="0"/>
              <a:t>Does the analysis supports the root cause statement</a:t>
            </a:r>
            <a:r>
              <a:rPr lang="en-US" sz="4400" dirty="0" smtClean="0"/>
              <a:t>? </a:t>
            </a:r>
            <a:r>
              <a:rPr lang="en-US" sz="4400" b="1" dirty="0" smtClean="0">
                <a:solidFill>
                  <a:srgbClr val="00B0F0"/>
                </a:solidFill>
              </a:rPr>
              <a:t>Not completely.  The analysis does not explain why they felt a ‘pre-check’ could be used in place of calibration.</a:t>
            </a:r>
            <a:endParaRPr lang="en-US" sz="4400" dirty="0"/>
          </a:p>
          <a:p>
            <a:pPr marL="0" indent="0">
              <a:buNone/>
            </a:pPr>
            <a:endParaRPr lang="en-US" sz="4400" dirty="0"/>
          </a:p>
          <a:p>
            <a:pPr marL="0" indent="0">
              <a:buNone/>
            </a:pPr>
            <a:r>
              <a:rPr lang="en-US" sz="4400" dirty="0" smtClean="0"/>
              <a:t>Does </a:t>
            </a:r>
            <a:r>
              <a:rPr lang="en-US" sz="4400" dirty="0"/>
              <a:t>the analysis support the Scope of Nonconformance statement</a:t>
            </a:r>
            <a:r>
              <a:rPr lang="en-US" sz="4400" dirty="0" smtClean="0"/>
              <a:t>? </a:t>
            </a:r>
            <a:r>
              <a:rPr lang="en-US" sz="4400" b="1" dirty="0" smtClean="0">
                <a:solidFill>
                  <a:srgbClr val="00B0F0"/>
                </a:solidFill>
              </a:rPr>
              <a:t>Yes, based on Analysis stating test conducted at Kashima lab.</a:t>
            </a:r>
            <a:endParaRPr lang="en-US" sz="4400" dirty="0"/>
          </a:p>
          <a:p>
            <a:pPr marL="0" indent="0">
              <a:buNone/>
            </a:pPr>
            <a:endParaRPr lang="en-US" sz="4400" dirty="0"/>
          </a:p>
          <a:p>
            <a:pPr marL="0" indent="0">
              <a:buNone/>
            </a:pPr>
            <a:r>
              <a:rPr lang="en-US" sz="4400" dirty="0" smtClean="0"/>
              <a:t>Will </a:t>
            </a:r>
            <a:r>
              <a:rPr lang="en-US" sz="4400" dirty="0"/>
              <a:t>the Corrective Action Plan will prevent the recurrence of the nonconformity</a:t>
            </a:r>
            <a:r>
              <a:rPr lang="en-US" sz="4400" dirty="0" smtClean="0"/>
              <a:t>? </a:t>
            </a:r>
            <a:r>
              <a:rPr lang="en-US" sz="4400" b="1" dirty="0" smtClean="0">
                <a:solidFill>
                  <a:srgbClr val="00B0F0"/>
                </a:solidFill>
              </a:rPr>
              <a:t>Yes, the equipment is now calibrated up to 6kV.</a:t>
            </a:r>
            <a:endParaRPr lang="en-US" sz="4400" dirty="0"/>
          </a:p>
          <a:p>
            <a:pPr marL="0" indent="0">
              <a:buNone/>
            </a:pPr>
            <a:endParaRPr lang="en-US" sz="44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177032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Review - 173917391</a:t>
            </a:r>
            <a:endParaRPr lang="en-US" dirty="0"/>
          </a:p>
        </p:txBody>
      </p:sp>
      <p:sp>
        <p:nvSpPr>
          <p:cNvPr id="3" name="Content Placeholder 2"/>
          <p:cNvSpPr>
            <a:spLocks noGrp="1"/>
          </p:cNvSpPr>
          <p:nvPr>
            <p:ph idx="1"/>
          </p:nvPr>
        </p:nvSpPr>
        <p:spPr/>
        <p:txBody>
          <a:bodyPr/>
          <a:lstStyle/>
          <a:p>
            <a:pPr marL="0" indent="0">
              <a:buNone/>
            </a:pPr>
            <a:r>
              <a:rPr lang="en-US" dirty="0"/>
              <a:t>Did the containment milestone “stopped the bleeding”?</a:t>
            </a:r>
          </a:p>
          <a:p>
            <a:r>
              <a:rPr lang="en-US" dirty="0" smtClean="0">
                <a:solidFill>
                  <a:srgbClr val="00B0F0"/>
                </a:solidFill>
              </a:rPr>
              <a:t>The containment milestone attachment is in another language however the second milestone shows that the equipment was re-calibrated and found to be within acceptable limits.</a:t>
            </a:r>
            <a:endParaRPr lang="en-US" dirty="0">
              <a:solidFill>
                <a:srgbClr val="00B0F0"/>
              </a:solidFill>
            </a:endParaRPr>
          </a:p>
          <a:p>
            <a:pPr marL="0" indent="0">
              <a:buNone/>
            </a:pPr>
            <a:r>
              <a:rPr lang="en-US" dirty="0"/>
              <a:t>Did all corrective action milestones are aligned to each item of the corrective action plan?</a:t>
            </a:r>
          </a:p>
          <a:p>
            <a:pPr marL="0" indent="0">
              <a:buNone/>
            </a:pPr>
            <a:r>
              <a:rPr lang="en-US" dirty="0" smtClean="0">
                <a:solidFill>
                  <a:srgbClr val="00B0F0"/>
                </a:solidFill>
              </a:rPr>
              <a:t>Yes.  </a:t>
            </a:r>
            <a:endParaRPr lang="en-US" dirty="0">
              <a:solidFill>
                <a:srgbClr val="00B0F0"/>
              </a:solidFill>
            </a:endParaRPr>
          </a:p>
          <a:p>
            <a:r>
              <a:rPr lang="en-US" dirty="0"/>
              <a:t>Did the verification milestone confirm the effective implementation of  the corrective action plan? </a:t>
            </a:r>
            <a:endParaRPr lang="en-US" dirty="0" smtClean="0"/>
          </a:p>
          <a:p>
            <a:r>
              <a:rPr lang="en-US" dirty="0" smtClean="0">
                <a:solidFill>
                  <a:srgbClr val="00B0F0"/>
                </a:solidFill>
              </a:rPr>
              <a:t>Yes, based on the acceptable calibration results and the label being put on the equipment.</a:t>
            </a:r>
            <a:endParaRPr lang="en-US" dirty="0">
              <a:solidFill>
                <a:srgbClr val="00B0F0"/>
              </a:solidFill>
            </a:endParaRPr>
          </a:p>
          <a:p>
            <a:endParaRPr lang="en-US" dirty="0"/>
          </a:p>
          <a:p>
            <a:endParaRPr lang="en-US" dirty="0"/>
          </a:p>
        </p:txBody>
      </p:sp>
    </p:spTree>
    <p:extLst>
      <p:ext uri="{BB962C8B-B14F-4D97-AF65-F5344CB8AC3E}">
        <p14:creationId xmlns:p14="http://schemas.microsoft.com/office/powerpoint/2010/main" val="69834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Review - 173917391</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1087" y="1667669"/>
            <a:ext cx="6981825" cy="439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726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CAR Review - 173917391 </a:t>
            </a:r>
            <a:endParaRPr lang="en-US" dirty="0">
              <a:solidFill>
                <a:schemeClr val="tx2"/>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4190" y="2060575"/>
            <a:ext cx="6102870" cy="38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4774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CAR Review - 173917391</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r>
              <a:rPr lang="en-US" dirty="0"/>
              <a:t/>
            </a:r>
            <a:br>
              <a:rPr lang="en-US" dirty="0"/>
            </a:br>
            <a:r>
              <a:rPr lang="en-US" dirty="0"/>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66825"/>
            <a:ext cx="7058025"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0565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CAR Review - 173917391</a:t>
            </a:r>
            <a:endParaRPr lang="en-US" dirty="0">
              <a:solidFill>
                <a:schemeClr val="tx2"/>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5029" y="981075"/>
            <a:ext cx="4873942"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8988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Review – 173917391    </a:t>
            </a:r>
            <a:r>
              <a:rPr lang="en-US" sz="1800" dirty="0" smtClean="0">
                <a:solidFill>
                  <a:schemeClr val="tx1"/>
                </a:solidFill>
              </a:rPr>
              <a:t>Portion of calibration recor</a:t>
            </a:r>
            <a:r>
              <a:rPr lang="en-US" sz="2000" dirty="0" smtClean="0">
                <a:solidFill>
                  <a:schemeClr val="tx1"/>
                </a:solidFill>
              </a:rPr>
              <a:t>d</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03758"/>
            <a:ext cx="8229600" cy="2718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600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6275" y="1485900"/>
            <a:ext cx="7772400" cy="1470025"/>
          </a:xfrm>
        </p:spPr>
        <p:txBody>
          <a:bodyPr/>
          <a:lstStyle/>
          <a:p>
            <a:r>
              <a:rPr lang="en-US" b="1"/>
              <a:t>CAR Review – NA West Team</a:t>
            </a:r>
            <a:r>
              <a:rPr lang="en-US">
                <a:latin typeface="+mj-ea"/>
                <a:cs typeface="+mj-ea"/>
              </a:rPr>
              <a:t/>
            </a:r>
            <a:br>
              <a:rPr lang="en-US">
                <a:latin typeface="+mj-ea"/>
                <a:cs typeface="+mj-ea"/>
              </a:rPr>
            </a:br>
            <a:r>
              <a:rPr lang="en-US" b="1"/>
              <a:t>Q4 2017</a:t>
            </a:r>
          </a:p>
        </p:txBody>
      </p:sp>
      <p:sp>
        <p:nvSpPr>
          <p:cNvPr id="4" name="TextBox 3">
            <a:extLst>
              <a:ext uri="{FF2B5EF4-FFF2-40B4-BE49-F238E27FC236}">
                <a16:creationId xmlns:a16="http://schemas.microsoft.com/office/drawing/2014/main" xmlns="" id="{DCFFE70C-5B52-4263-89B8-3A28E0BB932E}"/>
              </a:ext>
            </a:extLst>
          </p:cNvPr>
          <p:cNvSpPr txBox="1"/>
          <p:nvPr/>
        </p:nvSpPr>
        <p:spPr>
          <a:xfrm>
            <a:off x="1047750" y="4238625"/>
            <a:ext cx="2743200" cy="13388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panose="020B0604020202020204" pitchFamily="34" charset="0"/>
              <a:buChar char="•"/>
            </a:pPr>
            <a:r>
              <a:rPr lang="en-US" b="1"/>
              <a:t>Ken Berger</a:t>
            </a:r>
          </a:p>
          <a:p>
            <a:pPr>
              <a:lnSpc>
                <a:spcPct val="150000"/>
              </a:lnSpc>
            </a:pPr>
            <a:endParaRPr lang="en-US" b="1"/>
          </a:p>
          <a:p>
            <a:pPr marL="285750" indent="-285750">
              <a:lnSpc>
                <a:spcPct val="150000"/>
              </a:lnSpc>
              <a:buFont typeface="Arial" panose="020B0604020202020204" pitchFamily="34" charset="0"/>
              <a:buChar char="•"/>
            </a:pPr>
            <a:r>
              <a:rPr lang="en-US" b="1"/>
              <a:t>Nancy Gruspe</a:t>
            </a:r>
          </a:p>
        </p:txBody>
      </p:sp>
      <p:sp>
        <p:nvSpPr>
          <p:cNvPr id="5" name="TextBox 4">
            <a:extLst>
              <a:ext uri="{FF2B5EF4-FFF2-40B4-BE49-F238E27FC236}">
                <a16:creationId xmlns:a16="http://schemas.microsoft.com/office/drawing/2014/main" xmlns="" id="{DD301BDB-6AD0-4A83-9FF7-4488C0E072D7}"/>
              </a:ext>
            </a:extLst>
          </p:cNvPr>
          <p:cNvSpPr txBox="1"/>
          <p:nvPr/>
        </p:nvSpPr>
        <p:spPr>
          <a:xfrm>
            <a:off x="5667375" y="4295775"/>
            <a:ext cx="3562388"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b="1">
                <a:cs typeface="Arial"/>
              </a:rPr>
              <a:t>Paul Mouawad</a:t>
            </a:r>
            <a:r>
              <a:rPr lang="en-US">
                <a:cs typeface="Arial"/>
              </a:rPr>
              <a:t>​</a:t>
            </a:r>
            <a:endParaRPr lang="en-US"/>
          </a:p>
          <a:p>
            <a:pPr marL="285750" indent="-285750">
              <a:lnSpc>
                <a:spcPct val="150000"/>
              </a:lnSpc>
              <a:buFont typeface="Arial"/>
              <a:buChar char="•"/>
            </a:pPr>
            <a:endParaRPr lang="en-US">
              <a:latin typeface="Arial"/>
              <a:cs typeface="Arial"/>
            </a:endParaRPr>
          </a:p>
          <a:p>
            <a:pPr marL="285750" indent="-285750">
              <a:lnSpc>
                <a:spcPct val="150000"/>
              </a:lnSpc>
              <a:buFont typeface="Arial"/>
              <a:buChar char="•"/>
            </a:pPr>
            <a:r>
              <a:rPr lang="en-US" b="1">
                <a:cs typeface="Arial"/>
              </a:rPr>
              <a:t>Curtis L Robinson</a:t>
            </a:r>
            <a:r>
              <a:rPr lang="en-US">
                <a:cs typeface="Arial"/>
              </a:rPr>
              <a:t>​</a:t>
            </a:r>
            <a:endParaRPr lang="en-US">
              <a:latin typeface="Arial"/>
              <a:cs typeface="Arial"/>
            </a:endParaRPr>
          </a:p>
          <a:p>
            <a:pPr>
              <a:lnSpc>
                <a:spcPct val="150000"/>
              </a:lnSpc>
            </a:pPr>
            <a:endParaRPr lang="en-US"/>
          </a:p>
        </p:txBody>
      </p:sp>
    </p:spTree>
    <p:extLst>
      <p:ext uri="{BB962C8B-B14F-4D97-AF65-F5344CB8AC3E}">
        <p14:creationId xmlns:p14="http://schemas.microsoft.com/office/powerpoint/2010/main" val="3105849021"/>
      </p:ext>
    </p:extLst>
  </p:cSld>
  <p:clrMapOvr>
    <a:masterClrMapping/>
  </p:clrMapOvr>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3917</TotalTime>
  <Words>403</Words>
  <Application>Microsoft Office PowerPoint</Application>
  <PresentationFormat>On-screen Show (4:3)</PresentationFormat>
  <Paragraphs>71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ULTemplate</vt:lpstr>
      <vt:lpstr>PowerPoint Presentation</vt:lpstr>
      <vt:lpstr>CAR Review -  173917391</vt:lpstr>
      <vt:lpstr>CAR Review - 173917391</vt:lpstr>
      <vt:lpstr>CAR Review - 173917391</vt:lpstr>
      <vt:lpstr>CAR Review - 173917391 </vt:lpstr>
      <vt:lpstr>CAR Review - 173917391</vt:lpstr>
      <vt:lpstr>CAR Review - 173917391</vt:lpstr>
      <vt:lpstr>CAR Review – 173917391    Portion of calibration record</vt:lpstr>
      <vt:lpstr>CAR Review – NA West Team Q4 2017</vt:lpstr>
      <vt:lpstr>Finding CAR # 173917391</vt:lpstr>
      <vt:lpstr>Finding CAR # 173917391 – Analysis and Root Cause</vt:lpstr>
      <vt:lpstr>Finding CAR # 173917391</vt:lpstr>
      <vt:lpstr>Finding CAR # 173917391</vt:lpstr>
      <vt:lpstr>Finding CAR # 173917391 cont.</vt:lpstr>
      <vt:lpstr>PowerPoint Presentation</vt:lpstr>
      <vt:lpstr>PowerPoint Presentation</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Cheryl Adams</cp:lastModifiedBy>
  <cp:revision>460</cp:revision>
  <cp:lastPrinted>2016-08-15T01:54:43Z</cp:lastPrinted>
  <dcterms:created xsi:type="dcterms:W3CDTF">2010-12-21T03:48:07Z</dcterms:created>
  <dcterms:modified xsi:type="dcterms:W3CDTF">2017-12-18T19:58:03Z</dcterms:modified>
</cp:coreProperties>
</file>