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sldIdLst>
    <p:sldId id="257" r:id="rId6"/>
    <p:sldId id="299" r:id="rId7"/>
    <p:sldId id="300" r:id="rId8"/>
    <p:sldId id="301" r:id="rId9"/>
    <p:sldId id="302" r:id="rId10"/>
    <p:sldId id="303" r:id="rId11"/>
    <p:sldId id="27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>
        <p:scale>
          <a:sx n="82" d="100"/>
          <a:sy n="82" d="100"/>
        </p:scale>
        <p:origin x="-82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163916135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304925"/>
            <a:ext cx="6591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52400" y="1524000"/>
            <a:ext cx="1981200" cy="762000"/>
          </a:xfrm>
          <a:prstGeom prst="wedgeRoundRectCallout">
            <a:avLst>
              <a:gd name="adj1" fmla="val 72305"/>
              <a:gd name="adj2" fmla="val -598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Stakeholders not identified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" y="2438400"/>
            <a:ext cx="1981200" cy="1143000"/>
          </a:xfrm>
          <a:prstGeom prst="wedgeRoundRectCallout">
            <a:avLst>
              <a:gd name="adj1" fmla="val 49625"/>
              <a:gd name="adj2" fmla="val 5964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Why analysis approach, leads to Root Cause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8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2" y="685800"/>
            <a:ext cx="8127018" cy="401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477000" y="1981200"/>
            <a:ext cx="1597269" cy="942975"/>
          </a:xfrm>
          <a:prstGeom prst="wedgeRoundRectCallout">
            <a:avLst>
              <a:gd name="adj1" fmla="val 52267"/>
              <a:gd name="adj2" fmla="val -2903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Nicely organized CAP and MS</a:t>
            </a:r>
          </a:p>
        </p:txBody>
      </p:sp>
    </p:spTree>
    <p:extLst>
      <p:ext uri="{BB962C8B-B14F-4D97-AF65-F5344CB8AC3E}">
        <p14:creationId xmlns:p14="http://schemas.microsoft.com/office/powerpoint/2010/main" val="137554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229600" cy="32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58154" y="4191000"/>
            <a:ext cx="3604846" cy="1752600"/>
          </a:xfrm>
          <a:prstGeom prst="wedgeRoundRectCallout">
            <a:avLst>
              <a:gd name="adj1" fmla="val -37162"/>
              <a:gd name="adj2" fmla="val -14598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Expectation could be more clear: Only email was sent, should  also have evidence of email reply/confirmations of the receivers.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2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4132"/>
            <a:ext cx="8179270" cy="336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581400" y="3657600"/>
            <a:ext cx="2057400" cy="1219200"/>
          </a:xfrm>
          <a:prstGeom prst="wedgeRoundRectCallout">
            <a:avLst>
              <a:gd name="adj1" fmla="val 52267"/>
              <a:gd name="adj2" fmla="val -2903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record signed by all attendees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914400"/>
            <a:ext cx="6877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601308" y="3810000"/>
            <a:ext cx="2637692" cy="1981200"/>
          </a:xfrm>
          <a:prstGeom prst="wedgeRoundRectCallout">
            <a:avLst>
              <a:gd name="adj1" fmla="val -50738"/>
              <a:gd name="adj2" fmla="val 166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Would be better to: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Title “Verification”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Only 1 month for this check, 2 or 3 months preferred.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Include demo test datasheet.</a:t>
            </a:r>
          </a:p>
        </p:txBody>
      </p:sp>
    </p:spTree>
    <p:extLst>
      <p:ext uri="{BB962C8B-B14F-4D97-AF65-F5344CB8AC3E}">
        <p14:creationId xmlns:p14="http://schemas.microsoft.com/office/powerpoint/2010/main" val="264766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95425"/>
            <a:ext cx="65913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638800" y="352425"/>
            <a:ext cx="1981200" cy="1143000"/>
          </a:xfrm>
          <a:prstGeom prst="wedgeRoundRectCallout">
            <a:avLst>
              <a:gd name="adj1" fmla="val -22900"/>
              <a:gd name="adj2" fmla="val 484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 has correct management 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29337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773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History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36426" y="3262312"/>
            <a:ext cx="3002573" cy="2481264"/>
          </a:xfrm>
          <a:prstGeom prst="wedgeRoundRectCallout">
            <a:avLst>
              <a:gd name="adj1" fmla="val -22900"/>
              <a:gd name="adj2" fmla="val 484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xtensions facilitated,</a:t>
            </a:r>
          </a:p>
          <a:p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owever, some dates changed without Reason-.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Overdue/Escalated Notification had no CAR Champion comment.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8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95726"/>
              </p:ext>
            </p:extLst>
          </p:nvPr>
        </p:nvGraphicFramePr>
        <p:xfrm>
          <a:off x="692150" y="838200"/>
          <a:ext cx="7759700" cy="5209871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2286000" y="304800"/>
            <a:ext cx="304800" cy="304800"/>
          </a:xfrm>
          <a:prstGeom prst="star5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524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Analysis, CAP, and Milestones were finalized, this CAR was generally smoothly completed.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7735378" cy="6421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0" y="914400"/>
            <a:ext cx="1295400" cy="6858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Proper stakeholder identified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7010400" y="990600"/>
            <a:ext cx="60960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1123950"/>
            <a:ext cx="1066800" cy="6286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Root cause analysis conducted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1447800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1400" y="3657600"/>
            <a:ext cx="12954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Concise Statement pointing to the system issue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6096000" y="3505200"/>
            <a:ext cx="1295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4876800"/>
            <a:ext cx="10668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 should be Testing (internal UL)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267200" y="4876800"/>
            <a:ext cx="7620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0" y="51816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includes Containment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77000" y="5410200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72400" y="5943600"/>
            <a:ext cx="10668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Including the review of previous project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52800" y="6324600"/>
            <a:ext cx="4419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6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0" y="990599"/>
            <a:ext cx="9191957" cy="5305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1600" y="1066800"/>
            <a:ext cx="16002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verification by owner in the plan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048000" y="1295400"/>
            <a:ext cx="2133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5181600" y="1676400"/>
            <a:ext cx="800100" cy="144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3733800"/>
            <a:ext cx="1447800" cy="838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Milestone completion mostly on time ( 2 overdue)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7620000" y="3124200"/>
            <a:ext cx="114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4343400"/>
            <a:ext cx="11430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sure “100%” means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44958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3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9744075" cy="504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76801"/>
            <a:ext cx="5562600" cy="182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39000" y="3352800"/>
            <a:ext cx="16002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 was not published, but the milestone was accepted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33800" y="3657600"/>
            <a:ext cx="3505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3962400" y="4038600"/>
            <a:ext cx="4076700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9600"/>
            <a:ext cx="7848600" cy="541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5200" y="2514600"/>
            <a:ext cx="15240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training content was provided. No evidence that demo was conducted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772400" y="1676400"/>
            <a:ext cx="3048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3657600" y="2895600"/>
            <a:ext cx="365760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7639050" cy="4429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00800" y="2514600"/>
            <a:ext cx="1905000" cy="990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Clear expectation could help the CAR owner for effectiveness verification.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3048000"/>
            <a:ext cx="6858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3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6635409" cy="6465452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6630360" y="4572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6644767" y="803572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6674480" y="5375572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651476" y="50292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6651476" y="3118984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630360" y="2763986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26400" y="1371600"/>
            <a:ext cx="15556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Internal Testing may be selected for Type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6400" y="4033628"/>
            <a:ext cx="1593999" cy="674566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 needs to be published before milestone is closed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6400" y="5671746"/>
            <a:ext cx="1593999" cy="674566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Communication of overdue should be documented in GCAR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978320" y="4876800"/>
            <a:ext cx="140368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second CAR champion took over the job when staff left UL. </a:t>
            </a:r>
          </a:p>
        </p:txBody>
      </p:sp>
    </p:spTree>
    <p:extLst>
      <p:ext uri="{BB962C8B-B14F-4D97-AF65-F5344CB8AC3E}">
        <p14:creationId xmlns:p14="http://schemas.microsoft.com/office/powerpoint/2010/main" val="80208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163916135 (Finding)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1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163916135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843088"/>
            <a:ext cx="69913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4356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4" ma:contentTypeDescription="Create a new document." ma:contentTypeScope="" ma:versionID="1c8a12e35ba02ad52a7e4bf9ff063784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ce07564d0ad2311c22d62c1990b2024a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7D70F-BECC-4C4A-9618-7F78C63BAAF8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metadata/properties"/>
    <ds:schemaRef ds:uri="cb58fc6b-a52a-4613-b9b2-0318d36d5f91"/>
    <ds:schemaRef ds:uri="http://purl.org/dc/dcmitype/"/>
    <ds:schemaRef ds:uri="2fbb6f77-ffde-44d3-b338-fcc2e522fdaa"/>
    <ds:schemaRef ds:uri="http://schemas.openxmlformats.org/package/2006/metadata/core-properties"/>
    <ds:schemaRef ds:uri="5682c419-d90d-4b5e-a8d4-4975ad928f30"/>
  </ds:schemaRefs>
</ds:datastoreItem>
</file>

<file path=customXml/itemProps4.xml><?xml version="1.0" encoding="utf-8"?>
<ds:datastoreItem xmlns:ds="http://schemas.openxmlformats.org/officeDocument/2006/customXml" ds:itemID="{13F48CBB-FEFF-41D9-B0B2-8F4E96BF1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1051</TotalTime>
  <Words>424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ULTemplate</vt:lpstr>
      <vt:lpstr>CAR 163916135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 163916135 (Finding)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97</cp:revision>
  <dcterms:created xsi:type="dcterms:W3CDTF">2013-11-16T00:53:42Z</dcterms:created>
  <dcterms:modified xsi:type="dcterms:W3CDTF">2016-12-14T20:14:25Z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