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28" r:id="rId2"/>
    <p:sldId id="455" r:id="rId3"/>
    <p:sldId id="430" r:id="rId4"/>
    <p:sldId id="445" r:id="rId5"/>
    <p:sldId id="432" r:id="rId6"/>
    <p:sldId id="433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66"/>
    <a:srgbClr val="9900CC"/>
    <a:srgbClr val="FF5050"/>
    <a:srgbClr val="F18307"/>
    <a:srgbClr val="FF9900"/>
    <a:srgbClr val="3399FF"/>
    <a:srgbClr val="D60093"/>
    <a:srgbClr val="66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8579" autoAdjust="0"/>
  </p:normalViewPr>
  <p:slideViewPr>
    <p:cSldViewPr snapToGrid="0" snapToObjects="1">
      <p:cViewPr>
        <p:scale>
          <a:sx n="80" d="100"/>
          <a:sy n="80" d="100"/>
        </p:scale>
        <p:origin x="-835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analysis supports the root cause statement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·Based upon the root cause, should the severity of the CAR be changed such that it should now be classified as a Finding?  If so, fully explain</a:t>
            </a:r>
            <a:endParaRPr lang="en-US" sz="1000" dirty="0" smtClean="0"/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why/If the evidence in the milestones was sufficient to confirm that the nonconformity was eliminated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96354"/>
            <a:ext cx="7985125" cy="83194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Observation CAR </a:t>
            </a:r>
            <a:r>
              <a:rPr lang="en-US" dirty="0"/>
              <a:t>163916849</a:t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1706"/>
              </p:ext>
            </p:extLst>
          </p:nvPr>
        </p:nvGraphicFramePr>
        <p:xfrm>
          <a:off x="619933" y="2572718"/>
          <a:ext cx="7640665" cy="23402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06279"/>
                <a:gridCol w="6028655"/>
                <a:gridCol w="1205731"/>
              </a:tblGrid>
              <a:tr h="3991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Team Review Criteria - Observations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Presented by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 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Yamaoka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2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·Based </a:t>
                      </a:r>
                      <a:r>
                        <a:rPr lang="en-US" sz="1600" u="none" strike="noStrike" dirty="0">
                          <a:effectLst/>
                        </a:rPr>
                        <a:t>upon the root cause, should the severity of the CAR be changed such that it should now be classified as a Finding?  If so, fully explain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Yamaoka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evidence in the milestones was sufficient to confirm that the nonconformity was eliminated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Yamaoka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49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163916849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- Background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000125"/>
            <a:ext cx="69818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809875"/>
            <a:ext cx="69532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5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163916849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5514"/>
              </p:ext>
            </p:extLst>
          </p:nvPr>
        </p:nvGraphicFramePr>
        <p:xfrm>
          <a:off x="4064333" y="137539"/>
          <a:ext cx="4858602" cy="7810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7613"/>
                <a:gridCol w="4540989"/>
              </a:tblGrid>
              <a:tr h="11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</a:t>
                      </a:r>
                      <a:r>
                        <a:rPr lang="en-US" sz="1800" u="none" strike="noStrike" dirty="0" smtClean="0">
                          <a:effectLst/>
                        </a:rPr>
                        <a:t>Observations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how/If the analysis supports the root cause statement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17788"/>
            <a:ext cx="69437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12195" y="5025983"/>
            <a:ext cx="8519610" cy="1095375"/>
          </a:xfrm>
          <a:prstGeom prst="wedgeRoundRectCallout">
            <a:avLst>
              <a:gd name="adj1" fmla="val 1482"/>
              <a:gd name="adj2" fmla="val -117364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1. Analysis supports the root cause statement because (1) this is a very special case, and (2) interpretation of the process does not suggest it clearly, so that the program owner did not aware of his/her action is necessary.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8940" y="2291938"/>
            <a:ext cx="795647" cy="1425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4447" y="2434442"/>
            <a:ext cx="3491345" cy="118753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56233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163916849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70720"/>
              </p:ext>
            </p:extLst>
          </p:nvPr>
        </p:nvGraphicFramePr>
        <p:xfrm>
          <a:off x="3222892" y="86688"/>
          <a:ext cx="5791739" cy="7410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8613"/>
                <a:gridCol w="5413126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··Based upon the root cause, should the severity of the CAR be changed such that it should now be classified as a Finding?  If so, fully explain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9" y="1721923"/>
            <a:ext cx="8213303" cy="216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5"/>
          <p:cNvSpPr/>
          <p:nvPr/>
        </p:nvSpPr>
        <p:spPr>
          <a:xfrm>
            <a:off x="425405" y="4405745"/>
            <a:ext cx="8519610" cy="831273"/>
          </a:xfrm>
          <a:prstGeom prst="wedgeRoundRectCallout">
            <a:avLst>
              <a:gd name="adj1" fmla="val 785"/>
              <a:gd name="adj2" fmla="val -119652"/>
              <a:gd name="adj3" fmla="val 16667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2. No. Because there’s no repeatability of such issue and rareness. This case should be considered as Observation rather than Finding.</a:t>
            </a:r>
          </a:p>
        </p:txBody>
      </p:sp>
    </p:spTree>
    <p:extLst>
      <p:ext uri="{BB962C8B-B14F-4D97-AF65-F5344CB8AC3E}">
        <p14:creationId xmlns:p14="http://schemas.microsoft.com/office/powerpoint/2010/main" val="31973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163916849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60763"/>
              </p:ext>
            </p:extLst>
          </p:nvPr>
        </p:nvGraphicFramePr>
        <p:xfrm>
          <a:off x="3166281" y="186945"/>
          <a:ext cx="5977719" cy="6732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0771"/>
                <a:gridCol w="5586948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why/If the evidence in the milestones was sufficient to confirm that the nonconformity was eliminated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8" y="961908"/>
            <a:ext cx="7821412" cy="429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32289" y="5445703"/>
            <a:ext cx="8519610" cy="646340"/>
          </a:xfrm>
          <a:prstGeom prst="wedgeRoundRectCallout">
            <a:avLst>
              <a:gd name="adj1" fmla="val 1343"/>
              <a:gd name="adj2" fmla="val -152509"/>
              <a:gd name="adj3" fmla="val 16667"/>
            </a:avLst>
          </a:prstGeom>
          <a:solidFill>
            <a:srgbClr val="CC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 This is sufficient because both withdrawal letter itself and the copy of the email have been attached as the evidence.</a:t>
            </a:r>
          </a:p>
        </p:txBody>
      </p:sp>
    </p:spTree>
    <p:extLst>
      <p:ext uri="{BB962C8B-B14F-4D97-AF65-F5344CB8AC3E}">
        <p14:creationId xmlns:p14="http://schemas.microsoft.com/office/powerpoint/2010/main" val="685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# </a:t>
            </a:r>
            <a:r>
              <a:rPr lang="en-US" dirty="0"/>
              <a:t>163916849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 –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Review Criteria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16996"/>
              </p:ext>
            </p:extLst>
          </p:nvPr>
        </p:nvGraphicFramePr>
        <p:xfrm>
          <a:off x="692150" y="1447872"/>
          <a:ext cx="7759700" cy="2889822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666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Review 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•Does the analysis support the Scope of Nonconformance statement? 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•Based upon the root cause, should the severity of the CAR be changed such that it should now be classified as a Finding? 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1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•Was the evidence in the milestones sufficient to confirm that the nonconformity was eliminated??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ysClr val="window" lastClr="FFFFFF"/>
    </a:lt1>
    <a:dk2>
      <a:srgbClr val="C20632"/>
    </a:dk2>
    <a:lt2>
      <a:srgbClr val="D1C7B6"/>
    </a:lt2>
    <a:accent1>
      <a:srgbClr val="C70932"/>
    </a:accent1>
    <a:accent2>
      <a:srgbClr val="F58517"/>
    </a:accent2>
    <a:accent3>
      <a:srgbClr val="93C94B"/>
    </a:accent3>
    <a:accent4>
      <a:srgbClr val="3E9E33"/>
    </a:accent4>
    <a:accent5>
      <a:srgbClr val="54A4A0"/>
    </a:accent5>
    <a:accent6>
      <a:srgbClr val="0C6E7A"/>
    </a:accent6>
    <a:hlink>
      <a:srgbClr val="C30034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5660</TotalTime>
  <Words>397</Words>
  <Application>Microsoft Office PowerPoint</Application>
  <PresentationFormat>On-screen Show (4:3)</PresentationFormat>
  <Paragraphs>55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Study for Observation CAR 163916849 </vt:lpstr>
      <vt:lpstr>CAR# 163916849 - Background </vt:lpstr>
      <vt:lpstr>CAR# 163916849 </vt:lpstr>
      <vt:lpstr>CAR# 163916849 </vt:lpstr>
      <vt:lpstr>CAR# 163916849 </vt:lpstr>
      <vt:lpstr>CAR# 163916849  – CAR Review Criteria Check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437</cp:revision>
  <cp:lastPrinted>2016-08-15T01:54:43Z</cp:lastPrinted>
  <dcterms:created xsi:type="dcterms:W3CDTF">2010-12-21T03:48:07Z</dcterms:created>
  <dcterms:modified xsi:type="dcterms:W3CDTF">2017-06-27T13:55:15Z</dcterms:modified>
</cp:coreProperties>
</file>