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83" r:id="rId3"/>
    <p:sldId id="284" r:id="rId4"/>
    <p:sldId id="285" r:id="rId5"/>
    <p:sldId id="286" r:id="rId6"/>
    <p:sldId id="287" r:id="rId7"/>
    <p:sldId id="288" r:id="rId8"/>
  </p:sldIdLst>
  <p:sldSz cx="9144000" cy="6858000" type="screen4x3"/>
  <p:notesSz cx="6858000" cy="92964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C547"/>
    <a:srgbClr val="6EC1BC"/>
    <a:srgbClr val="F18307"/>
    <a:srgbClr val="459D2D"/>
    <a:srgbClr val="1B808E"/>
    <a:srgbClr val="C10036"/>
    <a:srgbClr val="FDC835"/>
    <a:srgbClr val="93C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677" y="-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BA019D7-1878-4980-82B6-3249A2323597}" type="datetimeFigureOut">
              <a:rPr lang="en-US"/>
              <a:pPr>
                <a:defRPr/>
              </a:pPr>
              <a:t>12/12/2014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6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F3B2F45-EBED-4EF2-ACA4-0B94AC563E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580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C72619F-2E53-4109-B26B-88A995727E35}" type="datetime1">
              <a:rPr lang="en-US"/>
              <a:pPr>
                <a:defRPr/>
              </a:pPr>
              <a:t>12/12/2014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C5B7811-D929-4E58-BFBB-AEED188AF3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102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MS PGothic" panose="020B0600070205080204" pitchFamily="34" charset="-128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anose="020B0604020202020204" pitchFamily="34" charset="-128"/>
        <a:cs typeface="Arial Unicode MS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000" smtClean="0">
                <a:solidFill>
                  <a:schemeClr val="bg1"/>
                </a:solidFill>
              </a:rPr>
              <a:t>UL and the UL logo are trademarks of UL LLC © 2014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58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941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000" smtClean="0"/>
              <a:t>UL and the UL logo are trademarks of UL LLC © 2014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025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682960-6D54-4E70-A456-FB6A796259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88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6D3B0-F648-42BC-8581-9962121272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17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76752-5B04-4F21-B450-3918D81353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54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6655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D2007-6188-41D2-AEE8-68E4EEB1C2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63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078291-76E2-4E6F-8D8E-588E4DA935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5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D222B-EC7A-424E-9389-C094CFDB99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43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B46DB469-4809-4D0C-BAF7-336B858E95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4" r:id="rId1"/>
    <p:sldLayoutId id="2147484135" r:id="rId2"/>
    <p:sldLayoutId id="2147484136" r:id="rId3"/>
    <p:sldLayoutId id="2147484137" r:id="rId4"/>
    <p:sldLayoutId id="2147484138" r:id="rId5"/>
    <p:sldLayoutId id="2147484139" r:id="rId6"/>
    <p:sldLayoutId id="2147484140" r:id="rId7"/>
    <p:sldLayoutId id="2147484141" r:id="rId8"/>
    <p:sldLayoutId id="2147484142" r:id="rId9"/>
    <p:sldLayoutId id="2147484143" r:id="rId10"/>
  </p:sldLayoutIdLst>
  <p:hf hd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MS PGothic" panose="020B0600070205080204" pitchFamily="34" charset="-128"/>
          <a:cs typeface="Geneva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anose="020B0600070205080204" pitchFamily="34" charset="-128"/>
          <a:cs typeface="Geneva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anose="020B0600070205080204" pitchFamily="34" charset="-128"/>
          <a:cs typeface="Geneva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anose="020B0600070205080204" pitchFamily="34" charset="-128"/>
          <a:cs typeface="Geneva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anose="020B0600070205080204" pitchFamily="34" charset="-128"/>
          <a:cs typeface="Geneva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MS PGothic" panose="020B0600070205080204" pitchFamily="34" charset="-128"/>
          <a:cs typeface="Geneva" charset="0"/>
        </a:defRPr>
      </a:lvl1pPr>
      <a:lvl2pPr marL="344488" indent="-171450" algn="l" defTabSz="45720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Arial"/>
          <a:ea typeface="Arial Unicode MS" panose="020B0604020202020204" pitchFamily="34" charset="-128"/>
          <a:cs typeface="Arial Unicode MS" pitchFamily="34" charset="-128"/>
        </a:defRPr>
      </a:lvl2pPr>
      <a:lvl3pPr marL="569913" indent="-225425" algn="l" defTabSz="457200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>
          <a:xfrm>
            <a:off x="457200" y="2533650"/>
            <a:ext cx="5843588" cy="1400175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pitchFamily="34" charset="0"/>
                <a:cs typeface="Geneva"/>
              </a:rPr>
              <a:t>CAR Review – December 2014</a:t>
            </a:r>
            <a:br>
              <a:rPr lang="en-US" smtClean="0">
                <a:latin typeface="Arial" pitchFamily="34" charset="0"/>
                <a:cs typeface="Geneva"/>
              </a:rPr>
            </a:br>
            <a:r>
              <a:rPr lang="en-US" smtClean="0">
                <a:latin typeface="Arial" pitchFamily="34" charset="0"/>
                <a:cs typeface="Geneva"/>
              </a:rPr>
              <a:t>Dale – Chris – Jenni </a:t>
            </a:r>
          </a:p>
        </p:txBody>
      </p:sp>
      <p:sp>
        <p:nvSpPr>
          <p:cNvPr id="12291" name="Subtitle 2"/>
          <p:cNvSpPr>
            <a:spLocks noGrp="1"/>
          </p:cNvSpPr>
          <p:nvPr>
            <p:ph type="subTitle" idx="1"/>
          </p:nvPr>
        </p:nvSpPr>
        <p:spPr>
          <a:xfrm>
            <a:off x="457200" y="3960813"/>
            <a:ext cx="5843588" cy="1774825"/>
          </a:xfrm>
        </p:spPr>
        <p:txBody>
          <a:bodyPr/>
          <a:lstStyle/>
          <a:p>
            <a:pPr eaLnBrk="1" hangingPunct="1"/>
            <a:r>
              <a:rPr lang="en-US" smtClean="0"/>
              <a:t>143913608, 143913105, 143913946, 143913176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Geneva"/>
              </a:rPr>
              <a:t>ECAR 143913176 – CAR Origination Section, Part 1 &amp; 2</a:t>
            </a:r>
          </a:p>
        </p:txBody>
      </p:sp>
      <p:pic>
        <p:nvPicPr>
          <p:cNvPr id="34819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25725" y="1600200"/>
            <a:ext cx="3892550" cy="4525963"/>
          </a:xfrm>
        </p:spPr>
      </p:pic>
      <p:sp>
        <p:nvSpPr>
          <p:cNvPr id="3482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A5058549-BCB0-4813-B305-EBF7EB91E51A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Geneva"/>
              </a:rPr>
              <a:t>ECAR 143913176 – CAR Owner Section</a:t>
            </a:r>
          </a:p>
        </p:txBody>
      </p:sp>
      <p:pic>
        <p:nvPicPr>
          <p:cNvPr id="35843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59050" y="1600200"/>
            <a:ext cx="4025900" cy="4525963"/>
          </a:xfrm>
        </p:spPr>
      </p:pic>
      <p:sp>
        <p:nvSpPr>
          <p:cNvPr id="35844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6FED991E-8430-442A-A78B-79151525BACC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Geneva"/>
              </a:rPr>
              <a:t>ECAR 143913176 - CAP</a:t>
            </a:r>
          </a:p>
        </p:txBody>
      </p:sp>
      <p:pic>
        <p:nvPicPr>
          <p:cNvPr id="36867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19300" y="1600200"/>
            <a:ext cx="5105400" cy="4525963"/>
          </a:xfrm>
        </p:spPr>
      </p:pic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192D059A-9A96-4470-BA93-3A2B04244832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Geneva"/>
              </a:rPr>
              <a:t>ECAR143913176 – CAR Admin Review Section</a:t>
            </a: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593C8C60-6F0D-4CD5-BB67-C52439F8D57C}" type="slidenum">
              <a:rPr lang="en-US" smtClean="0"/>
              <a:pPr/>
              <a:t>5</a:t>
            </a:fld>
            <a:endParaRPr lang="en-US" smtClean="0"/>
          </a:p>
        </p:txBody>
      </p:sp>
      <p:pic>
        <p:nvPicPr>
          <p:cNvPr id="37892" name="Picture 2" descr="C:\Users\87234\AppData\Local\Temp\SNAGHTML18e2c1a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43088" y="2465388"/>
            <a:ext cx="5457825" cy="2795587"/>
          </a:xfr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Geneva"/>
              </a:rPr>
              <a:t>ECAR 143913176 – Doc History</a:t>
            </a:r>
          </a:p>
        </p:txBody>
      </p:sp>
      <p:pic>
        <p:nvPicPr>
          <p:cNvPr id="3891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28888" y="1600200"/>
            <a:ext cx="4086225" cy="4525963"/>
          </a:xfrm>
        </p:spPr>
      </p:pic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CA5C66E5-41A3-4417-B39E-DB2D782D43E3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Geneva"/>
              </a:rPr>
              <a:t>ECAR Admin CBS’s</a:t>
            </a:r>
          </a:p>
        </p:txBody>
      </p:sp>
      <p:pic>
        <p:nvPicPr>
          <p:cNvPr id="39939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25663" y="1824038"/>
            <a:ext cx="4892675" cy="4078287"/>
          </a:xfrm>
        </p:spPr>
      </p:pic>
      <p:sp>
        <p:nvSpPr>
          <p:cNvPr id="3994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47F083C3-49E7-4C3F-A20E-5B131F9EC219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LTemplate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1394</TotalTime>
  <Words>53</Words>
  <Application>Microsoft Office PowerPoint</Application>
  <PresentationFormat>On-screen Show (4:3)</PresentationFormat>
  <Paragraphs>14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ULTemplate</vt:lpstr>
      <vt:lpstr>CAR Review – December 2014 Dale – Chris – Jenni </vt:lpstr>
      <vt:lpstr>ECAR 143913176 – CAR Origination Section, Part 1 &amp; 2</vt:lpstr>
      <vt:lpstr>ECAR 143913176 – CAR Owner Section</vt:lpstr>
      <vt:lpstr>ECAR 143913176 - CAP</vt:lpstr>
      <vt:lpstr>ECAR143913176 – CAR Admin Review Section</vt:lpstr>
      <vt:lpstr>ECAR 143913176 – Doc History</vt:lpstr>
      <vt:lpstr>ECAR Admin CBS’s</vt:lpstr>
    </vt:vector>
  </TitlesOfParts>
  <Company>Rasputin School of Magic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Helvetica bold 30 pts two lines</dc:title>
  <dc:creator>T. Player</dc:creator>
  <cp:lastModifiedBy>Allison, Cheryl</cp:lastModifiedBy>
  <cp:revision>128</cp:revision>
  <cp:lastPrinted>2014-11-18T20:39:32Z</cp:lastPrinted>
  <dcterms:created xsi:type="dcterms:W3CDTF">2010-12-21T03:48:07Z</dcterms:created>
  <dcterms:modified xsi:type="dcterms:W3CDTF">2014-12-12T16:55:45Z</dcterms:modified>
</cp:coreProperties>
</file>