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6" r:id="rId2"/>
    <p:sldId id="336" r:id="rId3"/>
    <p:sldId id="337" r:id="rId4"/>
    <p:sldId id="338" r:id="rId5"/>
    <p:sldId id="339" r:id="rId6"/>
    <p:sldId id="340" r:id="rId7"/>
    <p:sldId id="341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640" autoAdjust="0"/>
  </p:normalViewPr>
  <p:slideViewPr>
    <p:cSldViewPr snapToGrid="0" snapToObjects="1">
      <p:cViewPr>
        <p:scale>
          <a:sx n="78" d="100"/>
          <a:sy n="78" d="100"/>
        </p:scale>
        <p:origin x="-917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98204C-DC10-469C-90B5-24BA1DAC66AF}" type="datetime1">
              <a:rPr lang="en-US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13E66-7BE9-4404-A139-35BF420ED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0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/>
                <a:cs typeface="Genev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18E99D-085E-4DCE-BA06-56AF4767E7A8}" type="datetime1">
              <a:rPr lang="en-US"/>
              <a:pPr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/>
                <a:cs typeface="Genev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46442-F34E-4F0D-8C6E-ACD57DBBA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5.8</a:t>
            </a:r>
            <a:r>
              <a:rPr lang="en-US" altLang="ko-KR" baseline="0" dirty="0" smtClean="0"/>
              <a:t> – Sample disposal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46442-F34E-4F0D-8C6E-ACD57DBBA2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0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AC76E-91FB-4D41-AFB3-E324D415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FD902-D974-45D7-8C59-08E2B1725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239593-98D9-4B42-A389-9B2555A8E1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1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6236DA-4407-4241-8EEB-3AC780D86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604E39-6C21-4988-A2DB-6DDB6120D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DE29E-A10C-42B5-8FA9-016460F906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51CBED7-9BE3-4A4E-A223-41EE8543C5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6383338" cy="1774825"/>
          </a:xfrm>
        </p:spPr>
        <p:txBody>
          <a:bodyPr/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AP Team C</a:t>
            </a: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34" charset="-128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Ronald Tse, Samantha Bang, Joe Lee, Catherine Qiu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December 03</a:t>
            </a:r>
            <a:r>
              <a:rPr lang="fi-FI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,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50167" y="378945"/>
            <a:ext cx="5078054" cy="6330497"/>
            <a:chOff x="1873967" y="378945"/>
            <a:chExt cx="5078054" cy="6330497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242" y="4500562"/>
              <a:ext cx="5036779" cy="2160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967" y="5677945"/>
              <a:ext cx="4668479" cy="103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967" y="378945"/>
              <a:ext cx="5078054" cy="4121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700" y="4394200"/>
              <a:ext cx="3389851" cy="1320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Geneva"/>
              </a:rPr>
              <a:t>153915019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984723" y="4648200"/>
            <a:ext cx="1702077" cy="638175"/>
          </a:xfrm>
          <a:prstGeom prst="wedgeRoundRectCallout">
            <a:avLst>
              <a:gd name="adj1" fmla="val -76718"/>
              <a:gd name="adj2" fmla="val 1123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 smtClean="0">
                <a:cs typeface="Arial" pitchFamily="34" charset="0"/>
              </a:rPr>
              <a:t>Good </a:t>
            </a:r>
            <a:r>
              <a:rPr lang="en-US" sz="1200" dirty="0">
                <a:cs typeface="Arial" pitchFamily="34" charset="0"/>
              </a:rPr>
              <a:t>Information for CAR owner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6618646" y="3698875"/>
            <a:ext cx="2249129" cy="695325"/>
          </a:xfrm>
          <a:prstGeom prst="wedgeRoundRectCallout">
            <a:avLst>
              <a:gd name="adj1" fmla="val -68566"/>
              <a:gd name="adj2" fmla="val 21987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Attachment with information provided as the evidence</a:t>
            </a:r>
          </a:p>
        </p:txBody>
      </p:sp>
    </p:spTree>
    <p:extLst>
      <p:ext uri="{BB962C8B-B14F-4D97-AF65-F5344CB8AC3E}">
        <p14:creationId xmlns:p14="http://schemas.microsoft.com/office/powerpoint/2010/main" val="6867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Geneva"/>
              </a:rPr>
              <a:t>153915019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77" y="712019"/>
            <a:ext cx="5862423" cy="599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7175223" y="1495425"/>
            <a:ext cx="1835427" cy="2089604"/>
          </a:xfrm>
          <a:prstGeom prst="wedgeRoundRectCallout">
            <a:avLst>
              <a:gd name="adj1" fmla="val -83993"/>
              <a:gd name="adj2" fmla="val -23139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>
                <a:cs typeface="Arial" pitchFamily="34" charset="0"/>
              </a:rPr>
              <a:t>Following the procedure regarding to Analysis, Root </a:t>
            </a:r>
            <a:r>
              <a:rPr lang="en-US" sz="1200" dirty="0" smtClean="0">
                <a:cs typeface="Arial" pitchFamily="34" charset="0"/>
              </a:rPr>
              <a:t>cause, Scope and category.</a:t>
            </a:r>
          </a:p>
          <a:p>
            <a:pPr>
              <a:defRPr/>
            </a:pPr>
            <a:endParaRPr lang="en-US" sz="12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900" dirty="0" smtClean="0">
                <a:cs typeface="Arial" pitchFamily="34" charset="0"/>
              </a:rPr>
              <a:t>Recommendation: Additional comments in the Scope field could be moved to another place like General Notes in the Milestone.</a:t>
            </a:r>
            <a:endParaRPr lang="en-US" sz="900" dirty="0"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69973" y="4114800"/>
            <a:ext cx="1530627" cy="484909"/>
          </a:xfrm>
          <a:prstGeom prst="wedgeRoundRectCallout">
            <a:avLst>
              <a:gd name="adj1" fmla="val -72062"/>
              <a:gd name="adj2" fmla="val -5041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200" dirty="0" smtClean="0">
                <a:cs typeface="Arial" pitchFamily="34" charset="0"/>
              </a:rPr>
              <a:t>Fixing the objective evidence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881960" y="5704115"/>
            <a:ext cx="2003425" cy="912586"/>
          </a:xfrm>
          <a:prstGeom prst="wedgeRoundRectCallout">
            <a:avLst>
              <a:gd name="adj1" fmla="val -74004"/>
              <a:gd name="adj2" fmla="val 23574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Verification : </a:t>
            </a: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Occurred </a:t>
            </a:r>
            <a:r>
              <a:rPr lang="en-US" sz="1100" dirty="0">
                <a:cs typeface="Arial" pitchFamily="34" charset="0"/>
              </a:rPr>
              <a:t>immediately after acceptance of the last milestone</a:t>
            </a:r>
          </a:p>
        </p:txBody>
      </p:sp>
    </p:spTree>
    <p:extLst>
      <p:ext uri="{BB962C8B-B14F-4D97-AF65-F5344CB8AC3E}">
        <p14:creationId xmlns:p14="http://schemas.microsoft.com/office/powerpoint/2010/main" val="17469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Geneva"/>
              </a:rPr>
              <a:t>153915019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19175"/>
            <a:ext cx="72009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221038" y="3162155"/>
            <a:ext cx="1795462" cy="727674"/>
          </a:xfrm>
          <a:prstGeom prst="wedgeRoundRectCallout">
            <a:avLst>
              <a:gd name="adj1" fmla="val -64235"/>
              <a:gd name="adj2" fmla="val -24233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cs typeface="Arial" pitchFamily="34" charset="0"/>
              </a:rPr>
              <a:t>Implementation evidence </a:t>
            </a:r>
            <a:r>
              <a:rPr lang="en-US" sz="1100" dirty="0" smtClean="0">
                <a:cs typeface="Arial" pitchFamily="34" charset="0"/>
              </a:rPr>
              <a:t>was attached </a:t>
            </a:r>
            <a:r>
              <a:rPr lang="en-US" sz="1100" dirty="0">
                <a:cs typeface="Arial" pitchFamily="34" charset="0"/>
              </a:rPr>
              <a:t>to </a:t>
            </a:r>
            <a:r>
              <a:rPr lang="en-US" sz="1100" dirty="0" smtClean="0">
                <a:cs typeface="Arial" pitchFamily="34" charset="0"/>
              </a:rPr>
              <a:t>prove the milestone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168900" y="2080841"/>
            <a:ext cx="1795462" cy="727674"/>
          </a:xfrm>
          <a:prstGeom prst="wedgeRoundRectCallout">
            <a:avLst>
              <a:gd name="adj1" fmla="val -64235"/>
              <a:gd name="adj2" fmla="val -24233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</a:rPr>
              <a:t>Completed per milestone expectation</a:t>
            </a:r>
            <a:endParaRPr lang="en-US" sz="11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37" y="1174521"/>
            <a:ext cx="6837363" cy="445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Geneva"/>
              </a:rPr>
              <a:t>153915019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084662" y="2413996"/>
            <a:ext cx="1676400" cy="893948"/>
          </a:xfrm>
          <a:prstGeom prst="wedgeRoundRectCallout">
            <a:avLst>
              <a:gd name="adj1" fmla="val -70980"/>
              <a:gd name="adj2" fmla="val -20315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100" dirty="0" smtClean="0">
                <a:solidFill>
                  <a:schemeClr val="tx1"/>
                </a:solidFill>
                <a:ea typeface="ＭＳ Ｐゴシック" pitchFamily="34" charset="-128"/>
                <a:cs typeface="Arial" pitchFamily="34" charset="0"/>
              </a:rPr>
              <a:t>CAR Champion remembered changing president's name to Joe. </a:t>
            </a:r>
            <a:endParaRPr lang="en-US" sz="1100" dirty="0">
              <a:solidFill>
                <a:schemeClr val="tx1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Geneva"/>
              </a:rPr>
              <a:t>153915019</a:t>
            </a:r>
            <a:endParaRPr lang="en-US" dirty="0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" y="1731819"/>
            <a:ext cx="7415610" cy="308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964873" y="2576945"/>
            <a:ext cx="7758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67891" y="3144981"/>
            <a:ext cx="8728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43745" y="2854035"/>
            <a:ext cx="117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599" y="2563089"/>
            <a:ext cx="117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67891" y="4128654"/>
            <a:ext cx="13993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67891" y="4391891"/>
            <a:ext cx="2147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67891" y="4655128"/>
            <a:ext cx="2147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ko-KR" dirty="0">
                <a:latin typeface="Arial" pitchFamily="34" charset="0"/>
                <a:ea typeface="ＭＳ Ｐゴシック" pitchFamily="34" charset="-128"/>
                <a:cs typeface="Geneva"/>
              </a:rPr>
              <a:t>153915019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– CBS Check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CCBD910-BEB4-4C88-8180-7BD7A3335E37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71911"/>
              </p:ext>
            </p:extLst>
          </p:nvPr>
        </p:nvGraphicFramePr>
        <p:xfrm>
          <a:off x="692150" y="1149350"/>
          <a:ext cx="7759700" cy="455994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CBS Requirements</a:t>
                      </a:r>
                    </a:p>
                  </a:txBody>
                  <a:tcPr marL="9525" marR="9525" marT="9528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Excellent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Moderate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Need Improve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N/A</a:t>
                      </a:r>
                    </a:p>
                  </a:txBody>
                  <a:tcPr marL="9525" marR="9525" marT="952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Verification per requirements 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(P) Trains other CAR Champions</a:t>
                      </a: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√</a:t>
                      </a:r>
                    </a:p>
                  </a:txBody>
                  <a:tcPr marL="9525" marR="9525" marT="952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288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Calibration Meeting CAR Review</vt:lpstr>
      <vt:lpstr>CAR 153915019</vt:lpstr>
      <vt:lpstr>CAR 153915019</vt:lpstr>
      <vt:lpstr>CAR 153915019</vt:lpstr>
      <vt:lpstr>CAR 153915019</vt:lpstr>
      <vt:lpstr>CAR 153915019</vt:lpstr>
      <vt:lpstr>CAR 153915019 – CBS Check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136</cp:revision>
  <dcterms:created xsi:type="dcterms:W3CDTF">2010-12-21T03:48:07Z</dcterms:created>
  <dcterms:modified xsi:type="dcterms:W3CDTF">2015-12-21T15:56:31Z</dcterms:modified>
</cp:coreProperties>
</file>