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640" autoAdjust="0"/>
  </p:normalViewPr>
  <p:slideViewPr>
    <p:cSldViewPr snapToGrid="0" snapToObjects="1">
      <p:cViewPr>
        <p:scale>
          <a:sx n="90" d="100"/>
          <a:sy n="90" d="100"/>
        </p:scale>
        <p:origin x="-586" y="-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98204C-DC10-469C-90B5-24BA1DAC66AF}" type="datetime1">
              <a:rPr lang="en-US"/>
              <a:pPr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13E66-7BE9-4404-A139-35BF420ED7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60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/>
                <a:cs typeface="Geneva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18E99D-085E-4DCE-BA06-56AF4767E7A8}" type="datetime1">
              <a:rPr lang="en-US"/>
              <a:pPr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/>
                <a:cs typeface="Geneva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46442-F34E-4F0D-8C6E-ACD57DBBA2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4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3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3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0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9AC76E-91FB-4D41-AFB3-E324D415EA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5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FD902-D974-45D7-8C59-08E2B17257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4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239593-98D9-4B42-A389-9B2555A8E1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4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15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6236DA-4407-4241-8EEB-3AC780D86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7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604E39-6C21-4988-A2DB-6DDB6120D6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1DE29E-A10C-42B5-8FA9-016460F906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0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C51CBED7-9BE3-4A4E-A223-41EE8543C5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  <a:cs typeface="Geneva"/>
              </a:rPr>
              <a:t>CAR </a:t>
            </a:r>
            <a:r>
              <a:rPr lang="es-MX" altLang="en-US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153914965</a:t>
            </a:r>
            <a:r>
              <a:rPr lang="en-US" altLang="en-US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</a:p>
        </p:txBody>
      </p:sp>
      <p:pic>
        <p:nvPicPr>
          <p:cNvPr id="3584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723900"/>
            <a:ext cx="5038725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931863" y="2897188"/>
            <a:ext cx="1404937" cy="825500"/>
          </a:xfrm>
          <a:prstGeom prst="wedgeRectCallout">
            <a:avLst>
              <a:gd name="adj1" fmla="val 88857"/>
              <a:gd name="adj2" fmla="val 495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b="1" u="sng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CLEAR</a:t>
            </a:r>
          </a:p>
          <a:p>
            <a:pPr algn="ctr"/>
            <a:r>
              <a:rPr lang="en-US" sz="1100" b="1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Statement of requirement and Non-conformance</a:t>
            </a:r>
            <a:endParaRPr lang="en-US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3584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4394200"/>
            <a:ext cx="50387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  <a:cs typeface="Geneva"/>
              </a:rPr>
              <a:t>CAR </a:t>
            </a:r>
            <a:r>
              <a:rPr lang="es-MX" altLang="en-US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153914965 </a:t>
            </a:r>
            <a:endParaRPr lang="en-US" altLang="en-US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pic>
        <p:nvPicPr>
          <p:cNvPr id="3686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860425"/>
            <a:ext cx="4981575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394200"/>
            <a:ext cx="4981575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931863" y="2897188"/>
            <a:ext cx="1404937" cy="1327150"/>
          </a:xfrm>
          <a:prstGeom prst="wedgeRectCallout">
            <a:avLst>
              <a:gd name="adj1" fmla="val 88857"/>
              <a:gd name="adj2" fmla="val 495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b="1" u="sng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EXCELLENT</a:t>
            </a:r>
          </a:p>
          <a:p>
            <a:pPr algn="ctr"/>
            <a:r>
              <a:rPr lang="en-US" sz="1100" b="1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CAR Initiator has provided steps to CAR Owner on ‘HOW’ to work on the observation CAR</a:t>
            </a:r>
            <a:endParaRPr lang="en-US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43000"/>
          </a:xfrm>
        </p:spPr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  <a:cs typeface="Geneva"/>
              </a:rPr>
              <a:t>CAR </a:t>
            </a:r>
            <a:r>
              <a:rPr lang="es-MX" altLang="en-US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153914965 </a:t>
            </a:r>
            <a:endParaRPr lang="en-US" altLang="en-US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pic>
        <p:nvPicPr>
          <p:cNvPr id="3789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1325563"/>
            <a:ext cx="6037263" cy="38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19063" y="1100138"/>
            <a:ext cx="1390650" cy="1144587"/>
          </a:xfrm>
          <a:prstGeom prst="wedgeRectCallout">
            <a:avLst>
              <a:gd name="adj1" fmla="val 106345"/>
              <a:gd name="adj2" fmla="val 4167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>
                <a:cs typeface="Arial" pitchFamily="34" charset="0"/>
              </a:rPr>
              <a:t>COMPLIANCE</a:t>
            </a:r>
          </a:p>
          <a:p>
            <a:pPr algn="ctr">
              <a:defRPr/>
            </a:pPr>
            <a:r>
              <a:rPr lang="en-US" sz="1100" dirty="0">
                <a:cs typeface="Arial" pitchFamily="34" charset="0"/>
              </a:rPr>
              <a:t>CAR Owner has used the steps provided by CAR Initiator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30188" y="2717800"/>
            <a:ext cx="1389062" cy="1144588"/>
          </a:xfrm>
          <a:prstGeom prst="wedgeRectCallout">
            <a:avLst>
              <a:gd name="adj1" fmla="val 103335"/>
              <a:gd name="adj2" fmla="val -17849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>
                <a:cs typeface="Arial" pitchFamily="34" charset="0"/>
              </a:rPr>
              <a:t>COMPLIANCE</a:t>
            </a:r>
          </a:p>
          <a:p>
            <a:pPr algn="ctr">
              <a:defRPr/>
            </a:pPr>
            <a:r>
              <a:rPr lang="en-US" sz="1100" dirty="0">
                <a:cs typeface="Arial" pitchFamily="34" charset="0"/>
              </a:rPr>
              <a:t>CAR Champion has selected the appropriate fields for Observation CAR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230188" y="4222750"/>
            <a:ext cx="1389062" cy="1144588"/>
          </a:xfrm>
          <a:prstGeom prst="wedgeRectCallout">
            <a:avLst>
              <a:gd name="adj1" fmla="val 99895"/>
              <a:gd name="adj2" fmla="val -55443"/>
            </a:avLst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>
                <a:cs typeface="Arial" pitchFamily="34" charset="0"/>
              </a:rPr>
              <a:t>CLEAR</a:t>
            </a:r>
          </a:p>
          <a:p>
            <a:pPr algn="ctr">
              <a:defRPr/>
            </a:pPr>
            <a:r>
              <a:rPr lang="en-US" sz="1100" dirty="0">
                <a:cs typeface="Arial" pitchFamily="34" charset="0"/>
              </a:rPr>
              <a:t>Corrective action addresses fixing the non-conformance and beyond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43000"/>
          </a:xfrm>
        </p:spPr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  <a:cs typeface="Geneva"/>
              </a:rPr>
              <a:t>CAR </a:t>
            </a:r>
            <a:r>
              <a:rPr lang="es-MX" altLang="en-US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153914965 </a:t>
            </a:r>
            <a:endParaRPr lang="en-US" altLang="en-US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pic>
        <p:nvPicPr>
          <p:cNvPr id="3891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341313"/>
            <a:ext cx="4759325" cy="320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3549650"/>
            <a:ext cx="4735512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1047750" y="1225550"/>
            <a:ext cx="1390650" cy="901700"/>
          </a:xfrm>
          <a:prstGeom prst="wedgeRectCallout">
            <a:avLst>
              <a:gd name="adj1" fmla="val 111506"/>
              <a:gd name="adj2" fmla="val 70764"/>
            </a:avLst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>
                <a:cs typeface="Arial" pitchFamily="34" charset="0"/>
              </a:rPr>
              <a:t>COMPLIANCE</a:t>
            </a: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Corrective action is completed with evidence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1047750" y="4060825"/>
            <a:ext cx="1390650" cy="1204913"/>
          </a:xfrm>
          <a:prstGeom prst="wedgeRectCallout">
            <a:avLst>
              <a:gd name="adj1" fmla="val 111506"/>
              <a:gd name="adj2" fmla="val 36430"/>
            </a:avLst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>
                <a:cs typeface="Arial" pitchFamily="34" charset="0"/>
              </a:rPr>
              <a:t>COMPLIANCE</a:t>
            </a: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CAR Champion has communicated the expectations clearly to the CAR Owner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43000"/>
          </a:xfrm>
        </p:spPr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  <a:cs typeface="Geneva"/>
              </a:rPr>
              <a:t>CAR </a:t>
            </a:r>
            <a:r>
              <a:rPr lang="es-MX" altLang="en-US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153914965 </a:t>
            </a:r>
            <a:endParaRPr lang="en-US" altLang="en-US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012825" y="812800"/>
            <a:ext cx="1390650" cy="750888"/>
          </a:xfrm>
          <a:prstGeom prst="wedgeRectCallout">
            <a:avLst>
              <a:gd name="adj1" fmla="val 109790"/>
              <a:gd name="adj2" fmla="val 97236"/>
            </a:avLst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>
                <a:cs typeface="Arial" pitchFamily="34" charset="0"/>
              </a:rPr>
              <a:t>CLEAR</a:t>
            </a: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CAR Effectiveness Indicator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1093788" y="4475163"/>
            <a:ext cx="1570037" cy="749300"/>
          </a:xfrm>
          <a:prstGeom prst="wedgeRectCallout">
            <a:avLst>
              <a:gd name="adj1" fmla="val 92266"/>
              <a:gd name="adj2" fmla="val -66581"/>
            </a:avLst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>
                <a:cs typeface="Arial" pitchFamily="34" charset="0"/>
              </a:rPr>
              <a:t>CLEAR</a:t>
            </a: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Verification Evidence</a:t>
            </a: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 </a:t>
            </a:r>
          </a:p>
        </p:txBody>
      </p:sp>
      <p:pic>
        <p:nvPicPr>
          <p:cNvPr id="3994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2105025"/>
            <a:ext cx="7593012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43000"/>
          </a:xfrm>
        </p:spPr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  <a:cs typeface="Geneva"/>
              </a:rPr>
              <a:t>CAR </a:t>
            </a:r>
            <a:r>
              <a:rPr lang="es-MX" altLang="en-US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153914965 </a:t>
            </a:r>
            <a:endParaRPr lang="en-US" altLang="en-US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pic>
        <p:nvPicPr>
          <p:cNvPr id="4096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1481138"/>
            <a:ext cx="704215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862513" y="330200"/>
            <a:ext cx="1389062" cy="1150938"/>
          </a:xfrm>
          <a:prstGeom prst="wedgeRectCallout">
            <a:avLst>
              <a:gd name="adj1" fmla="val -104188"/>
              <a:gd name="adj2" fmla="val 74992"/>
            </a:avLst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b="1" u="sng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COMPLIANCE</a:t>
            </a:r>
            <a:r>
              <a:rPr lang="en-US" sz="140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All fields are filled as per guidelines</a:t>
            </a:r>
            <a:endParaRPr lang="en-US" sz="110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  <a:cs typeface="Geneva"/>
              </a:rPr>
              <a:t>CAR </a:t>
            </a:r>
            <a:r>
              <a:rPr lang="es-MX" altLang="en-US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153914965</a:t>
            </a:r>
            <a:r>
              <a:rPr lang="en-US" altLang="en-US" smtClean="0">
                <a:latin typeface="Arial" pitchFamily="34" charset="0"/>
                <a:ea typeface="ＭＳ Ｐゴシック" pitchFamily="34" charset="-128"/>
                <a:cs typeface="Geneva"/>
              </a:rPr>
              <a:t> – CBS Check</a:t>
            </a:r>
          </a:p>
        </p:txBody>
      </p:sp>
      <p:sp>
        <p:nvSpPr>
          <p:cNvPr id="4198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EE95F27-EEA7-4AFD-8101-E001BB9ED485}" type="slidenum">
              <a:rPr lang="en-US" altLang="en-US">
                <a:ea typeface="Geneva"/>
                <a:cs typeface="Geneva"/>
              </a:rPr>
              <a:pPr eaLnBrk="1" hangingPunct="1"/>
              <a:t>7</a:t>
            </a:fld>
            <a:endParaRPr lang="en-US" altLang="en-US">
              <a:ea typeface="Geneva"/>
              <a:cs typeface="Genev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2150" y="1149350"/>
          <a:ext cx="7759700" cy="4559944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CBS Requirements</a:t>
                      </a:r>
                    </a:p>
                  </a:txBody>
                  <a:tcPr marL="9525" marR="9525" marT="9528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Excellent</a:t>
                      </a:r>
                    </a:p>
                  </a:txBody>
                  <a:tcPr marL="9525" marR="9525" marT="952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Moderate</a:t>
                      </a:r>
                    </a:p>
                  </a:txBody>
                  <a:tcPr marL="9525" marR="9525" marT="952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Need Improve</a:t>
                      </a:r>
                    </a:p>
                  </a:txBody>
                  <a:tcPr marL="9525" marR="9525" marT="952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N/A</a:t>
                      </a:r>
                    </a:p>
                  </a:txBody>
                  <a:tcPr marL="9525" marR="9525" marT="952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(P) Facilitates the handling of disputed CARs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(T) Acts on CARs within required timeframe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(P) Verification per requirements 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(L) Referenced communications are attached as needed</a:t>
                      </a:r>
                    </a:p>
                  </a:txBody>
                  <a:tcPr marL="857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(P) Trains other CAR Champions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</TotalTime>
  <Words>272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ULTemplate</vt:lpstr>
      <vt:lpstr>CAR 153914965 </vt:lpstr>
      <vt:lpstr>CAR 153914965 </vt:lpstr>
      <vt:lpstr>CAR 153914965 </vt:lpstr>
      <vt:lpstr>CAR 153914965 </vt:lpstr>
      <vt:lpstr>CAR 153914965 </vt:lpstr>
      <vt:lpstr>CAR 153914965 </vt:lpstr>
      <vt:lpstr>CAR 153914965 – CBS Check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Cheryl Adams</cp:lastModifiedBy>
  <cp:revision>123</cp:revision>
  <dcterms:created xsi:type="dcterms:W3CDTF">2010-12-21T03:48:07Z</dcterms:created>
  <dcterms:modified xsi:type="dcterms:W3CDTF">2015-09-30T13:31:36Z</dcterms:modified>
</cp:coreProperties>
</file>